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8" r:id="rId3"/>
    <p:sldId id="257" r:id="rId4"/>
    <p:sldId id="260" r:id="rId5"/>
    <p:sldId id="345" r:id="rId6"/>
    <p:sldId id="354" r:id="rId7"/>
    <p:sldId id="348" r:id="rId8"/>
    <p:sldId id="396" r:id="rId9"/>
    <p:sldId id="355" r:id="rId10"/>
    <p:sldId id="344" r:id="rId11"/>
    <p:sldId id="357" r:id="rId12"/>
    <p:sldId id="349" r:id="rId13"/>
    <p:sldId id="356" r:id="rId14"/>
    <p:sldId id="347" r:id="rId15"/>
    <p:sldId id="358" r:id="rId16"/>
    <p:sldId id="385" r:id="rId17"/>
    <p:sldId id="346" r:id="rId18"/>
    <p:sldId id="263" r:id="rId19"/>
    <p:sldId id="350" r:id="rId20"/>
    <p:sldId id="272" r:id="rId21"/>
    <p:sldId id="352" r:id="rId22"/>
    <p:sldId id="353" r:id="rId23"/>
    <p:sldId id="363" r:id="rId24"/>
    <p:sldId id="386" r:id="rId25"/>
    <p:sldId id="374" r:id="rId26"/>
    <p:sldId id="383" r:id="rId27"/>
    <p:sldId id="382" r:id="rId28"/>
    <p:sldId id="376" r:id="rId29"/>
    <p:sldId id="381" r:id="rId30"/>
    <p:sldId id="378" r:id="rId31"/>
    <p:sldId id="380" r:id="rId32"/>
    <p:sldId id="384" r:id="rId33"/>
    <p:sldId id="391" r:id="rId34"/>
    <p:sldId id="392" r:id="rId35"/>
    <p:sldId id="393" r:id="rId36"/>
    <p:sldId id="395" r:id="rId37"/>
    <p:sldId id="394" r:id="rId38"/>
    <p:sldId id="388" r:id="rId39"/>
    <p:sldId id="390" r:id="rId40"/>
  </p:sldIdLst>
  <p:sldSz cx="9144000" cy="5143500" type="screen16x9"/>
  <p:notesSz cx="6858000" cy="9144000"/>
  <p:embeddedFontLst>
    <p:embeddedFont>
      <p:font typeface="Assistant Light" panose="02000000000000000000" pitchFamily="2" charset="0"/>
      <p:regular r:id="rId42"/>
    </p:embeddedFont>
    <p:embeddedFont>
      <p:font typeface="Lexend Deca" pitchFamily="2"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8F7B7-6916-43F5-8E43-AFDF969292C5}" v="40" dt="2021-11-10T21:37:53.078"/>
    <p1510:client id="{A17A2BD0-4743-46D1-94B2-CAB89278F1EF}" v="49" dt="2021-11-10T16:44:15.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26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font" Target="fonts/font1.fntdata" /><Relationship Id="rId47"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microsoft.com/office/2015/10/relationships/revisionInfo" Target="revisionInfo.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font" Target="fonts/font2.fntdata" /><Relationship Id="rId48" Type="http://schemas.microsoft.com/office/2016/11/relationships/changesInfo" Target="changesInfos/changesInfo1.xml" /><Relationship Id="rId8" Type="http://schemas.openxmlformats.org/officeDocument/2006/relationships/slide" Target="slides/slide7.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b80a583447bb2ddf62463793b39d77e75b475936a3500a64fb80abe2f7ef6f3a::" providerId="AD" clId="Web-{A17A2BD0-4743-46D1-94B2-CAB89278F1EF}"/>
    <pc:docChg chg="modSld">
      <pc:chgData name="Guest User" userId="S::urn:spo:anon#b80a583447bb2ddf62463793b39d77e75b475936a3500a64fb80abe2f7ef6f3a::" providerId="AD" clId="Web-{A17A2BD0-4743-46D1-94B2-CAB89278F1EF}" dt="2021-11-10T16:44:15.033" v="46" actId="1076"/>
      <pc:docMkLst>
        <pc:docMk/>
      </pc:docMkLst>
      <pc:sldChg chg="modSp">
        <pc:chgData name="Guest User" userId="S::urn:spo:anon#b80a583447bb2ddf62463793b39d77e75b475936a3500a64fb80abe2f7ef6f3a::" providerId="AD" clId="Web-{A17A2BD0-4743-46D1-94B2-CAB89278F1EF}" dt="2021-11-10T16:42:52.172" v="24" actId="1076"/>
        <pc:sldMkLst>
          <pc:docMk/>
          <pc:sldMk cId="0" sldId="256"/>
        </pc:sldMkLst>
        <pc:spChg chg="mod">
          <ac:chgData name="Guest User" userId="S::urn:spo:anon#b80a583447bb2ddf62463793b39d77e75b475936a3500a64fb80abe2f7ef6f3a::" providerId="AD" clId="Web-{A17A2BD0-4743-46D1-94B2-CAB89278F1EF}" dt="2021-11-10T16:42:52.172" v="24" actId="1076"/>
          <ac:spMkLst>
            <pc:docMk/>
            <pc:sldMk cId="0" sldId="256"/>
            <ac:spMk id="145" creationId="{00000000-0000-0000-0000-000000000000}"/>
          </ac:spMkLst>
        </pc:spChg>
        <pc:spChg chg="mod">
          <ac:chgData name="Guest User" userId="S::urn:spo:anon#b80a583447bb2ddf62463793b39d77e75b475936a3500a64fb80abe2f7ef6f3a::" providerId="AD" clId="Web-{A17A2BD0-4743-46D1-94B2-CAB89278F1EF}" dt="2021-11-10T16:42:41.906" v="22" actId="1076"/>
          <ac:spMkLst>
            <pc:docMk/>
            <pc:sldMk cId="0" sldId="256"/>
            <ac:spMk id="146" creationId="{00000000-0000-0000-0000-000000000000}"/>
          </ac:spMkLst>
        </pc:spChg>
      </pc:sldChg>
      <pc:sldChg chg="addSp modSp">
        <pc:chgData name="Guest User" userId="S::urn:spo:anon#b80a583447bb2ddf62463793b39d77e75b475936a3500a64fb80abe2f7ef6f3a::" providerId="AD" clId="Web-{A17A2BD0-4743-46D1-94B2-CAB89278F1EF}" dt="2021-11-10T16:44:15.033" v="46" actId="1076"/>
        <pc:sldMkLst>
          <pc:docMk/>
          <pc:sldMk cId="0" sldId="388"/>
        </pc:sldMkLst>
        <pc:spChg chg="mod">
          <ac:chgData name="Guest User" userId="S::urn:spo:anon#b80a583447bb2ddf62463793b39d77e75b475936a3500a64fb80abe2f7ef6f3a::" providerId="AD" clId="Web-{A17A2BD0-4743-46D1-94B2-CAB89278F1EF}" dt="2021-11-10T16:44:09.345" v="45" actId="1076"/>
          <ac:spMkLst>
            <pc:docMk/>
            <pc:sldMk cId="0" sldId="388"/>
            <ac:spMk id="2" creationId="{00000000-0000-0000-0000-000000000000}"/>
          </ac:spMkLst>
        </pc:spChg>
        <pc:spChg chg="add mod">
          <ac:chgData name="Guest User" userId="S::urn:spo:anon#b80a583447bb2ddf62463793b39d77e75b475936a3500a64fb80abe2f7ef6f3a::" providerId="AD" clId="Web-{A17A2BD0-4743-46D1-94B2-CAB89278F1EF}" dt="2021-11-10T16:43:59.314" v="42" actId="1076"/>
          <ac:spMkLst>
            <pc:docMk/>
            <pc:sldMk cId="0" sldId="388"/>
            <ac:spMk id="3" creationId="{856A3A55-1707-4562-B11D-987DE4BC45A9}"/>
          </ac:spMkLst>
        </pc:spChg>
        <pc:spChg chg="mod">
          <ac:chgData name="Guest User" userId="S::urn:spo:anon#b80a583447bb2ddf62463793b39d77e75b475936a3500a64fb80abe2f7ef6f3a::" providerId="AD" clId="Web-{A17A2BD0-4743-46D1-94B2-CAB89278F1EF}" dt="2021-11-10T16:44:15.033" v="46" actId="1076"/>
          <ac:spMkLst>
            <pc:docMk/>
            <pc:sldMk cId="0" sldId="388"/>
            <ac:spMk id="2843" creationId="{00000000-0000-0000-0000-000000000000}"/>
          </ac:spMkLst>
        </pc:spChg>
        <pc:grpChg chg="mod">
          <ac:chgData name="Guest User" userId="S::urn:spo:anon#b80a583447bb2ddf62463793b39d77e75b475936a3500a64fb80abe2f7ef6f3a::" providerId="AD" clId="Web-{A17A2BD0-4743-46D1-94B2-CAB89278F1EF}" dt="2021-11-10T16:44:05.595" v="44" actId="1076"/>
          <ac:grpSpMkLst>
            <pc:docMk/>
            <pc:sldMk cId="0" sldId="388"/>
            <ac:grpSpMk id="4163" creationId="{00000000-0000-0000-0000-000000000000}"/>
          </ac:grpSpMkLst>
        </pc:grpChg>
      </pc:sldChg>
    </pc:docChg>
  </pc:docChgLst>
  <pc:docChgLst>
    <pc:chgData name="محمد داود سلامة" userId="7b82b50d-2f4c-4b2e-ac34-9486ab76c929" providerId="ADAL" clId="{F21FB1F5-78B0-564B-8EC8-124D5E9EECF0}"/>
    <pc:docChg chg="undo custSel modSld">
      <pc:chgData name="محمد داود سلامة" userId="7b82b50d-2f4c-4b2e-ac34-9486ab76c929" providerId="ADAL" clId="{F21FB1F5-78B0-564B-8EC8-124D5E9EECF0}" dt="2021-11-11T06:21:00.144" v="39" actId="27636"/>
      <pc:docMkLst>
        <pc:docMk/>
      </pc:docMkLst>
      <pc:sldChg chg="modSp">
        <pc:chgData name="محمد داود سلامة" userId="7b82b50d-2f4c-4b2e-ac34-9486ab76c929" providerId="ADAL" clId="{F21FB1F5-78B0-564B-8EC8-124D5E9EECF0}" dt="2021-11-11T06:20:23.574" v="28" actId="27636"/>
        <pc:sldMkLst>
          <pc:docMk/>
          <pc:sldMk cId="0" sldId="374"/>
        </pc:sldMkLst>
        <pc:spChg chg="mod">
          <ac:chgData name="محمد داود سلامة" userId="7b82b50d-2f4c-4b2e-ac34-9486ab76c929" providerId="ADAL" clId="{F21FB1F5-78B0-564B-8EC8-124D5E9EECF0}" dt="2021-11-11T06:20:23.574" v="28" actId="27636"/>
          <ac:spMkLst>
            <pc:docMk/>
            <pc:sldMk cId="0" sldId="374"/>
            <ac:spMk id="155" creationId="{00000000-0000-0000-0000-000000000000}"/>
          </ac:spMkLst>
        </pc:spChg>
      </pc:sldChg>
      <pc:sldChg chg="modSp">
        <pc:chgData name="محمد داود سلامة" userId="7b82b50d-2f4c-4b2e-ac34-9486ab76c929" providerId="ADAL" clId="{F21FB1F5-78B0-564B-8EC8-124D5E9EECF0}" dt="2021-11-11T06:17:32.812" v="21" actId="20577"/>
        <pc:sldMkLst>
          <pc:docMk/>
          <pc:sldMk cId="0" sldId="376"/>
        </pc:sldMkLst>
        <pc:spChg chg="mod">
          <ac:chgData name="محمد داود سلامة" userId="7b82b50d-2f4c-4b2e-ac34-9486ab76c929" providerId="ADAL" clId="{F21FB1F5-78B0-564B-8EC8-124D5E9EECF0}" dt="2021-11-11T06:17:32.812" v="21" actId="20577"/>
          <ac:spMkLst>
            <pc:docMk/>
            <pc:sldMk cId="0" sldId="376"/>
            <ac:spMk id="164" creationId="{00000000-0000-0000-0000-000000000000}"/>
          </ac:spMkLst>
        </pc:spChg>
      </pc:sldChg>
      <pc:sldChg chg="modSp">
        <pc:chgData name="محمد داود سلامة" userId="7b82b50d-2f4c-4b2e-ac34-9486ab76c929" providerId="ADAL" clId="{F21FB1F5-78B0-564B-8EC8-124D5E9EECF0}" dt="2021-11-11T06:18:32.799" v="26" actId="2711"/>
        <pc:sldMkLst>
          <pc:docMk/>
          <pc:sldMk cId="0" sldId="378"/>
        </pc:sldMkLst>
        <pc:spChg chg="mod">
          <ac:chgData name="محمد داود سلامة" userId="7b82b50d-2f4c-4b2e-ac34-9486ab76c929" providerId="ADAL" clId="{F21FB1F5-78B0-564B-8EC8-124D5E9EECF0}" dt="2021-11-11T06:18:32.799" v="26" actId="2711"/>
          <ac:spMkLst>
            <pc:docMk/>
            <pc:sldMk cId="0" sldId="378"/>
            <ac:spMk id="172" creationId="{00000000-0000-0000-0000-000000000000}"/>
          </ac:spMkLst>
        </pc:spChg>
      </pc:sldChg>
      <pc:sldChg chg="modSp">
        <pc:chgData name="محمد داود سلامة" userId="7b82b50d-2f4c-4b2e-ac34-9486ab76c929" providerId="ADAL" clId="{F21FB1F5-78B0-564B-8EC8-124D5E9EECF0}" dt="2021-11-11T06:17:45.428" v="23" actId="27636"/>
        <pc:sldMkLst>
          <pc:docMk/>
          <pc:sldMk cId="0" sldId="381"/>
        </pc:sldMkLst>
        <pc:spChg chg="mod">
          <ac:chgData name="محمد داود سلامة" userId="7b82b50d-2f4c-4b2e-ac34-9486ab76c929" providerId="ADAL" clId="{F21FB1F5-78B0-564B-8EC8-124D5E9EECF0}" dt="2021-11-11T06:17:45.428" v="23" actId="27636"/>
          <ac:spMkLst>
            <pc:docMk/>
            <pc:sldMk cId="0" sldId="381"/>
            <ac:spMk id="164" creationId="{00000000-0000-0000-0000-000000000000}"/>
          </ac:spMkLst>
        </pc:spChg>
      </pc:sldChg>
      <pc:sldChg chg="modSp">
        <pc:chgData name="محمد داود سلامة" userId="7b82b50d-2f4c-4b2e-ac34-9486ab76c929" providerId="ADAL" clId="{F21FB1F5-78B0-564B-8EC8-124D5E9EECF0}" dt="2021-11-11T06:21:00.144" v="39" actId="27636"/>
        <pc:sldMkLst>
          <pc:docMk/>
          <pc:sldMk cId="0" sldId="383"/>
        </pc:sldMkLst>
        <pc:spChg chg="mod">
          <ac:chgData name="محمد داود سلامة" userId="7b82b50d-2f4c-4b2e-ac34-9486ab76c929" providerId="ADAL" clId="{F21FB1F5-78B0-564B-8EC8-124D5E9EECF0}" dt="2021-11-11T06:21:00.144" v="39" actId="27636"/>
          <ac:spMkLst>
            <pc:docMk/>
            <pc:sldMk cId="0" sldId="383"/>
            <ac:spMk id="155" creationId="{00000000-0000-0000-0000-000000000000}"/>
          </ac:spMkLst>
        </pc:spChg>
      </pc:sldChg>
    </pc:docChg>
  </pc:docChgLst>
  <pc:docChgLst>
    <pc:chgData name="Guest User" userId="S::urn:spo:anon#8e47ad846154881719c34dbc6cfc2ea7a1c0e5bd5155ee088a085d19482bc6ec::" providerId="AD" clId="Web-{6C78F7B7-6916-43F5-8E43-AFDF969292C5}"/>
    <pc:docChg chg="addSld delSld modSld">
      <pc:chgData name="Guest User" userId="S::urn:spo:anon#8e47ad846154881719c34dbc6cfc2ea7a1c0e5bd5155ee088a085d19482bc6ec::" providerId="AD" clId="Web-{6C78F7B7-6916-43F5-8E43-AFDF969292C5}" dt="2021-11-10T21:37:53.078" v="36" actId="20577"/>
      <pc:docMkLst>
        <pc:docMk/>
      </pc:docMkLst>
      <pc:sldChg chg="addSp delSp modSp new">
        <pc:chgData name="Guest User" userId="S::urn:spo:anon#8e47ad846154881719c34dbc6cfc2ea7a1c0e5bd5155ee088a085d19482bc6ec::" providerId="AD" clId="Web-{6C78F7B7-6916-43F5-8E43-AFDF969292C5}" dt="2021-11-10T21:37:53.078" v="36" actId="20577"/>
        <pc:sldMkLst>
          <pc:docMk/>
          <pc:sldMk cId="2865958973" sldId="396"/>
        </pc:sldMkLst>
        <pc:spChg chg="del">
          <ac:chgData name="Guest User" userId="S::urn:spo:anon#8e47ad846154881719c34dbc6cfc2ea7a1c0e5bd5155ee088a085d19482bc6ec::" providerId="AD" clId="Web-{6C78F7B7-6916-43F5-8E43-AFDF969292C5}" dt="2021-11-10T21:37:25.515" v="32"/>
          <ac:spMkLst>
            <pc:docMk/>
            <pc:sldMk cId="2865958973" sldId="396"/>
            <ac:spMk id="2" creationId="{2590AD30-A96F-4E20-8C3C-98E74138EE8F}"/>
          </ac:spMkLst>
        </pc:spChg>
        <pc:spChg chg="mod">
          <ac:chgData name="Guest User" userId="S::urn:spo:anon#8e47ad846154881719c34dbc6cfc2ea7a1c0e5bd5155ee088a085d19482bc6ec::" providerId="AD" clId="Web-{6C78F7B7-6916-43F5-8E43-AFDF969292C5}" dt="2021-11-10T21:37:53.078" v="36" actId="20577"/>
          <ac:spMkLst>
            <pc:docMk/>
            <pc:sldMk cId="2865958973" sldId="396"/>
            <ac:spMk id="3" creationId="{2E7E0218-6481-4250-93FD-B6B6C279052D}"/>
          </ac:spMkLst>
        </pc:spChg>
        <pc:spChg chg="del">
          <ac:chgData name="Guest User" userId="S::urn:spo:anon#8e47ad846154881719c34dbc6cfc2ea7a1c0e5bd5155ee088a085d19482bc6ec::" providerId="AD" clId="Web-{6C78F7B7-6916-43F5-8E43-AFDF969292C5}" dt="2021-11-10T21:37:19.265" v="31"/>
          <ac:spMkLst>
            <pc:docMk/>
            <pc:sldMk cId="2865958973" sldId="396"/>
            <ac:spMk id="8" creationId="{A846C209-58C9-4C42-B045-ABE1F9CEAC9A}"/>
          </ac:spMkLst>
        </pc:spChg>
        <pc:picChg chg="add mod">
          <ac:chgData name="Guest User" userId="S::urn:spo:anon#8e47ad846154881719c34dbc6cfc2ea7a1c0e5bd5155ee088a085d19482bc6ec::" providerId="AD" clId="Web-{6C78F7B7-6916-43F5-8E43-AFDF969292C5}" dt="2021-11-10T21:36:05.591" v="13" actId="1076"/>
          <ac:picMkLst>
            <pc:docMk/>
            <pc:sldMk cId="2865958973" sldId="396"/>
            <ac:picMk id="9" creationId="{D36C6E59-D42C-4D1F-851F-8619DF186F14}"/>
          </ac:picMkLst>
        </pc:picChg>
      </pc:sldChg>
      <pc:sldChg chg="new del mod modShow">
        <pc:chgData name="Guest User" userId="S::urn:spo:anon#8e47ad846154881719c34dbc6cfc2ea7a1c0e5bd5155ee088a085d19482bc6ec::" providerId="AD" clId="Web-{6C78F7B7-6916-43F5-8E43-AFDF969292C5}" dt="2021-11-10T21:34:43.668" v="3"/>
        <pc:sldMkLst>
          <pc:docMk/>
          <pc:sldMk cId="3144580786" sldId="3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7ba77226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7ba77226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r>
              <a:rPr>
                <a:sym typeface="+mn-ea"/>
              </a:rPr>
              <a:t>Pelvic congestion syndrome </a:t>
            </a:r>
            <a:r>
              <a:rPr lang="en-US">
                <a:sym typeface="+mn-ea"/>
              </a:rPr>
              <a:t>: It's thought to be caused by problems with the veins in the pelvic area</a:t>
            </a:r>
          </a:p>
          <a:p>
            <a:r>
              <a:rPr>
                <a:sym typeface="+mn-ea"/>
              </a:rPr>
              <a:t>hysterectomy and oophorectomy, may be beneficial for women who have completed their families,  as  is  ovarian  hormonal  suppression  (decreased  blood  flow  to the pelvic organs) and cognitive behavioral therapy.  A few uncontrolled studies have suggested that embolization of involved veins by an interventional radiologist may be helpful.</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6"/>
        <p:cNvGrpSpPr/>
        <p:nvPr/>
      </p:nvGrpSpPr>
      <p:grpSpPr>
        <a:xfrm>
          <a:off x="0" y="0"/>
          <a:ext cx="0" cy="0"/>
          <a:chOff x="0" y="0"/>
          <a:chExt cx="0" cy="0"/>
        </a:xfrm>
      </p:grpSpPr>
      <p:sp>
        <p:nvSpPr>
          <p:cNvPr id="2597" name="Google Shape;2597;g58bba8eef5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8" name="Google Shape;2598;g58bba8eef5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6"/>
        <p:cNvGrpSpPr/>
        <p:nvPr/>
      </p:nvGrpSpPr>
      <p:grpSpPr>
        <a:xfrm>
          <a:off x="0" y="0"/>
          <a:ext cx="0" cy="0"/>
          <a:chOff x="0" y="0"/>
          <a:chExt cx="0" cy="0"/>
        </a:xfrm>
      </p:grpSpPr>
      <p:sp>
        <p:nvSpPr>
          <p:cNvPr id="2597" name="Google Shape;2597;g58bba8eef5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8" name="Google Shape;2598;g58bba8eef5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6"/>
        <p:cNvGrpSpPr/>
        <p:nvPr/>
      </p:nvGrpSpPr>
      <p:grpSpPr>
        <a:xfrm>
          <a:off x="0" y="0"/>
          <a:ext cx="0" cy="0"/>
          <a:chOff x="0" y="0"/>
          <a:chExt cx="0" cy="0"/>
        </a:xfrm>
      </p:grpSpPr>
      <p:sp>
        <p:nvSpPr>
          <p:cNvPr id="2597" name="Google Shape;2597;g58bba8eef5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8" name="Google Shape;2598;g58bba8eef5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58bba8eef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58bba8eef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4"/>
        <p:cNvGrpSpPr/>
        <p:nvPr/>
      </p:nvGrpSpPr>
      <p:grpSpPr>
        <a:xfrm>
          <a:off x="0" y="0"/>
          <a:ext cx="0" cy="0"/>
          <a:chOff x="0" y="0"/>
          <a:chExt cx="0" cy="0"/>
        </a:xfrm>
      </p:grpSpPr>
      <p:sp>
        <p:nvSpPr>
          <p:cNvPr id="3065" name="Google Shape;3065;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6" name="Google Shape;3066;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7c57e09d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b7c57e09d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b7ba77226e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b7ba77226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b7ba77226e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b7ba77226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b7ba77226e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b7ba77226e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b7ba77226e_0_1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b7ba77226e_0_1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b7ba77226e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b7ba77226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r>
              <a:rPr>
                <a:sym typeface="+mn-ea"/>
              </a:rPr>
              <a:t>There  is  a  growing  trend  to  treat  CPP  with  GnRH  agonists  without  doing a laparoscopy first.</a:t>
            </a:r>
          </a:p>
          <a:p>
            <a:r>
              <a:rPr>
                <a:sym typeface="+mn-ea"/>
              </a:rPr>
              <a:t> The theory is that any pelvic  condition  that  varies  with  menstrual  cycles  will  respond  to  suppression  of  the  hypothalamic-pituitary-gonadal  axis.  Conditions  that  have  been  shown  to  respond  include  endometriosis,  IC,  IBS,  pelvic  congestion  syn- drome,  ovarian  retention  syndrome,  and  ovarian  rem- nant syndrome.</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63380" y="1853625"/>
            <a:ext cx="41073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6000"/>
              <a:buFont typeface="Lexend Deca"/>
              <a:buNone/>
              <a:defRPr sz="6000">
                <a:solidFill>
                  <a:schemeClr val="accent1"/>
                </a:solidFill>
                <a:latin typeface="Lexend Deca"/>
                <a:ea typeface="Lexend Deca"/>
                <a:cs typeface="Lexend Deca"/>
                <a:sym typeface="Lexend Deca"/>
              </a:defRPr>
            </a:lvl1pPr>
            <a:lvl2pPr lvl="1" rtl="0">
              <a:spcBef>
                <a:spcPts val="0"/>
              </a:spcBef>
              <a:spcAft>
                <a:spcPts val="0"/>
              </a:spcAft>
              <a:buClr>
                <a:schemeClr val="accent1"/>
              </a:buClr>
              <a:buSzPts val="5200"/>
              <a:buNone/>
              <a:defRPr sz="5200">
                <a:solidFill>
                  <a:schemeClr val="accent1"/>
                </a:solidFill>
              </a:defRPr>
            </a:lvl2pPr>
            <a:lvl3pPr lvl="2" rtl="0">
              <a:spcBef>
                <a:spcPts val="0"/>
              </a:spcBef>
              <a:spcAft>
                <a:spcPts val="0"/>
              </a:spcAft>
              <a:buClr>
                <a:schemeClr val="accent1"/>
              </a:buClr>
              <a:buSzPts val="5200"/>
              <a:buNone/>
              <a:defRPr sz="5200">
                <a:solidFill>
                  <a:schemeClr val="accent1"/>
                </a:solidFill>
              </a:defRPr>
            </a:lvl3pPr>
            <a:lvl4pPr lvl="3" rtl="0">
              <a:spcBef>
                <a:spcPts val="0"/>
              </a:spcBef>
              <a:spcAft>
                <a:spcPts val="0"/>
              </a:spcAft>
              <a:buClr>
                <a:schemeClr val="accent1"/>
              </a:buClr>
              <a:buSzPts val="5200"/>
              <a:buNone/>
              <a:defRPr sz="5200">
                <a:solidFill>
                  <a:schemeClr val="accent1"/>
                </a:solidFill>
              </a:defRPr>
            </a:lvl4pPr>
            <a:lvl5pPr lvl="4" rtl="0">
              <a:spcBef>
                <a:spcPts val="0"/>
              </a:spcBef>
              <a:spcAft>
                <a:spcPts val="0"/>
              </a:spcAft>
              <a:buClr>
                <a:schemeClr val="accent1"/>
              </a:buClr>
              <a:buSzPts val="5200"/>
              <a:buNone/>
              <a:defRPr sz="5200">
                <a:solidFill>
                  <a:schemeClr val="accent1"/>
                </a:solidFill>
              </a:defRPr>
            </a:lvl5pPr>
            <a:lvl6pPr lvl="5" rtl="0">
              <a:spcBef>
                <a:spcPts val="0"/>
              </a:spcBef>
              <a:spcAft>
                <a:spcPts val="0"/>
              </a:spcAft>
              <a:buClr>
                <a:schemeClr val="accent1"/>
              </a:buClr>
              <a:buSzPts val="5200"/>
              <a:buNone/>
              <a:defRPr sz="5200">
                <a:solidFill>
                  <a:schemeClr val="accent1"/>
                </a:solidFill>
              </a:defRPr>
            </a:lvl6pPr>
            <a:lvl7pPr lvl="6" rtl="0">
              <a:spcBef>
                <a:spcPts val="0"/>
              </a:spcBef>
              <a:spcAft>
                <a:spcPts val="0"/>
              </a:spcAft>
              <a:buClr>
                <a:schemeClr val="accent1"/>
              </a:buClr>
              <a:buSzPts val="5200"/>
              <a:buNone/>
              <a:defRPr sz="5200">
                <a:solidFill>
                  <a:schemeClr val="accent1"/>
                </a:solidFill>
              </a:defRPr>
            </a:lvl7pPr>
            <a:lvl8pPr lvl="7" rtl="0">
              <a:spcBef>
                <a:spcPts val="0"/>
              </a:spcBef>
              <a:spcAft>
                <a:spcPts val="0"/>
              </a:spcAft>
              <a:buClr>
                <a:schemeClr val="accent1"/>
              </a:buClr>
              <a:buSzPts val="5200"/>
              <a:buNone/>
              <a:defRPr sz="5200">
                <a:solidFill>
                  <a:schemeClr val="accent1"/>
                </a:solidFill>
              </a:defRPr>
            </a:lvl8pPr>
            <a:lvl9pPr lvl="8" rtl="0">
              <a:spcBef>
                <a:spcPts val="0"/>
              </a:spcBef>
              <a:spcAft>
                <a:spcPts val="0"/>
              </a:spcAft>
              <a:buClr>
                <a:schemeClr val="accent1"/>
              </a:buClr>
              <a:buSzPts val="5200"/>
              <a:buNone/>
              <a:defRPr sz="5200">
                <a:solidFill>
                  <a:schemeClr val="accent1"/>
                </a:solidFill>
              </a:defRPr>
            </a:lvl9pPr>
          </a:lstStyle>
          <a:p>
            <a:endParaRPr/>
          </a:p>
        </p:txBody>
      </p:sp>
      <p:sp>
        <p:nvSpPr>
          <p:cNvPr id="10" name="Google Shape;10;p2"/>
          <p:cNvSpPr txBox="1">
            <a:spLocks noGrp="1"/>
          </p:cNvSpPr>
          <p:nvPr>
            <p:ph type="subTitle" idx="1"/>
          </p:nvPr>
        </p:nvSpPr>
        <p:spPr>
          <a:xfrm>
            <a:off x="4555821" y="3511200"/>
            <a:ext cx="39540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200"/>
              <a:buFont typeface="Assistant Light"/>
              <a:buNone/>
              <a:defRPr>
                <a:solidFill>
                  <a:schemeClr val="lt1"/>
                </a:solidFill>
                <a:latin typeface="Assistant Light"/>
                <a:ea typeface="Assistant Light"/>
                <a:cs typeface="Assistant Light"/>
                <a:sym typeface="Assistant Light"/>
              </a:defRPr>
            </a:lvl1pPr>
            <a:lvl2pPr lvl="1" algn="r" rtl="0">
              <a:lnSpc>
                <a:spcPct val="100000"/>
              </a:lnSpc>
              <a:spcBef>
                <a:spcPts val="0"/>
              </a:spcBef>
              <a:spcAft>
                <a:spcPts val="0"/>
              </a:spcAft>
              <a:buClr>
                <a:schemeClr val="lt1"/>
              </a:buClr>
              <a:buSzPts val="2800"/>
              <a:buNone/>
              <a:defRPr sz="2800">
                <a:solidFill>
                  <a:schemeClr val="lt1"/>
                </a:solidFill>
              </a:defRPr>
            </a:lvl2pPr>
            <a:lvl3pPr lvl="2" algn="r" rtl="0">
              <a:lnSpc>
                <a:spcPct val="100000"/>
              </a:lnSpc>
              <a:spcBef>
                <a:spcPts val="0"/>
              </a:spcBef>
              <a:spcAft>
                <a:spcPts val="0"/>
              </a:spcAft>
              <a:buClr>
                <a:schemeClr val="lt1"/>
              </a:buClr>
              <a:buSzPts val="2800"/>
              <a:buNone/>
              <a:defRPr sz="2800">
                <a:solidFill>
                  <a:schemeClr val="lt1"/>
                </a:solidFill>
              </a:defRPr>
            </a:lvl3pPr>
            <a:lvl4pPr lvl="3" algn="r" rtl="0">
              <a:lnSpc>
                <a:spcPct val="100000"/>
              </a:lnSpc>
              <a:spcBef>
                <a:spcPts val="0"/>
              </a:spcBef>
              <a:spcAft>
                <a:spcPts val="0"/>
              </a:spcAft>
              <a:buClr>
                <a:schemeClr val="lt1"/>
              </a:buClr>
              <a:buSzPts val="2800"/>
              <a:buNone/>
              <a:defRPr sz="2800">
                <a:solidFill>
                  <a:schemeClr val="lt1"/>
                </a:solidFill>
              </a:defRPr>
            </a:lvl4pPr>
            <a:lvl5pPr lvl="4" algn="r" rtl="0">
              <a:lnSpc>
                <a:spcPct val="100000"/>
              </a:lnSpc>
              <a:spcBef>
                <a:spcPts val="0"/>
              </a:spcBef>
              <a:spcAft>
                <a:spcPts val="0"/>
              </a:spcAft>
              <a:buClr>
                <a:schemeClr val="lt1"/>
              </a:buClr>
              <a:buSzPts val="2800"/>
              <a:buNone/>
              <a:defRPr sz="2800">
                <a:solidFill>
                  <a:schemeClr val="lt1"/>
                </a:solidFill>
              </a:defRPr>
            </a:lvl5pPr>
            <a:lvl6pPr lvl="5" algn="r" rtl="0">
              <a:lnSpc>
                <a:spcPct val="100000"/>
              </a:lnSpc>
              <a:spcBef>
                <a:spcPts val="0"/>
              </a:spcBef>
              <a:spcAft>
                <a:spcPts val="0"/>
              </a:spcAft>
              <a:buClr>
                <a:schemeClr val="lt1"/>
              </a:buClr>
              <a:buSzPts val="2800"/>
              <a:buNone/>
              <a:defRPr sz="2800">
                <a:solidFill>
                  <a:schemeClr val="lt1"/>
                </a:solidFill>
              </a:defRPr>
            </a:lvl6pPr>
            <a:lvl7pPr lvl="6" algn="r" rtl="0">
              <a:lnSpc>
                <a:spcPct val="100000"/>
              </a:lnSpc>
              <a:spcBef>
                <a:spcPts val="0"/>
              </a:spcBef>
              <a:spcAft>
                <a:spcPts val="0"/>
              </a:spcAft>
              <a:buClr>
                <a:schemeClr val="lt1"/>
              </a:buClr>
              <a:buSzPts val="2800"/>
              <a:buNone/>
              <a:defRPr sz="2800">
                <a:solidFill>
                  <a:schemeClr val="lt1"/>
                </a:solidFill>
              </a:defRPr>
            </a:lvl7pPr>
            <a:lvl8pPr lvl="7" algn="r" rtl="0">
              <a:lnSpc>
                <a:spcPct val="100000"/>
              </a:lnSpc>
              <a:spcBef>
                <a:spcPts val="0"/>
              </a:spcBef>
              <a:spcAft>
                <a:spcPts val="0"/>
              </a:spcAft>
              <a:buClr>
                <a:schemeClr val="lt1"/>
              </a:buClr>
              <a:buSzPts val="2800"/>
              <a:buNone/>
              <a:defRPr sz="2800">
                <a:solidFill>
                  <a:schemeClr val="lt1"/>
                </a:solidFill>
              </a:defRPr>
            </a:lvl8pPr>
            <a:lvl9pPr lvl="8" algn="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5"/>
        <p:cNvGrpSpPr/>
        <p:nvPr/>
      </p:nvGrpSpPr>
      <p:grpSpPr>
        <a:xfrm>
          <a:off x="0" y="0"/>
          <a:ext cx="0" cy="0"/>
          <a:chOff x="0" y="0"/>
          <a:chExt cx="0" cy="0"/>
        </a:xfrm>
      </p:grpSpPr>
      <p:sp>
        <p:nvSpPr>
          <p:cNvPr id="46" name="Google Shape;46;p13"/>
          <p:cNvSpPr txBox="1">
            <a:spLocks noGrp="1"/>
          </p:cNvSpPr>
          <p:nvPr>
            <p:ph type="subTitle" idx="1"/>
          </p:nvPr>
        </p:nvSpPr>
        <p:spPr>
          <a:xfrm>
            <a:off x="6270399" y="1528994"/>
            <a:ext cx="2118900" cy="5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rtl="0">
              <a:lnSpc>
                <a:spcPct val="100000"/>
              </a:lnSpc>
              <a:spcBef>
                <a:spcPts val="1600"/>
              </a:spcBef>
              <a:spcAft>
                <a:spcPts val="0"/>
              </a:spcAft>
              <a:buNone/>
              <a:defRPr>
                <a:solidFill>
                  <a:schemeClr val="accent1"/>
                </a:solidFill>
              </a:defRPr>
            </a:lvl2pPr>
            <a:lvl3pPr lvl="2" rtl="0">
              <a:lnSpc>
                <a:spcPct val="100000"/>
              </a:lnSpc>
              <a:spcBef>
                <a:spcPts val="1600"/>
              </a:spcBef>
              <a:spcAft>
                <a:spcPts val="0"/>
              </a:spcAft>
              <a:buNone/>
              <a:defRPr>
                <a:solidFill>
                  <a:schemeClr val="accent1"/>
                </a:solidFill>
              </a:defRPr>
            </a:lvl3pPr>
            <a:lvl4pPr lvl="3" rtl="0">
              <a:lnSpc>
                <a:spcPct val="100000"/>
              </a:lnSpc>
              <a:spcBef>
                <a:spcPts val="1600"/>
              </a:spcBef>
              <a:spcAft>
                <a:spcPts val="0"/>
              </a:spcAft>
              <a:buNone/>
              <a:defRPr>
                <a:solidFill>
                  <a:schemeClr val="accent1"/>
                </a:solidFill>
              </a:defRPr>
            </a:lvl4pPr>
            <a:lvl5pPr lvl="4" rtl="0">
              <a:lnSpc>
                <a:spcPct val="100000"/>
              </a:lnSpc>
              <a:spcBef>
                <a:spcPts val="1600"/>
              </a:spcBef>
              <a:spcAft>
                <a:spcPts val="0"/>
              </a:spcAft>
              <a:buNone/>
              <a:defRPr>
                <a:solidFill>
                  <a:schemeClr val="accent1"/>
                </a:solidFill>
              </a:defRPr>
            </a:lvl5pPr>
            <a:lvl6pPr lvl="5" rtl="0">
              <a:lnSpc>
                <a:spcPct val="100000"/>
              </a:lnSpc>
              <a:spcBef>
                <a:spcPts val="1600"/>
              </a:spcBef>
              <a:spcAft>
                <a:spcPts val="0"/>
              </a:spcAft>
              <a:buNone/>
              <a:defRPr>
                <a:solidFill>
                  <a:schemeClr val="accent1"/>
                </a:solidFill>
              </a:defRPr>
            </a:lvl6pPr>
            <a:lvl7pPr lvl="6" rtl="0">
              <a:lnSpc>
                <a:spcPct val="100000"/>
              </a:lnSpc>
              <a:spcBef>
                <a:spcPts val="1600"/>
              </a:spcBef>
              <a:spcAft>
                <a:spcPts val="0"/>
              </a:spcAft>
              <a:buNone/>
              <a:defRPr>
                <a:solidFill>
                  <a:schemeClr val="accent1"/>
                </a:solidFill>
              </a:defRPr>
            </a:lvl7pPr>
            <a:lvl8pPr lvl="7" rtl="0">
              <a:lnSpc>
                <a:spcPct val="100000"/>
              </a:lnSpc>
              <a:spcBef>
                <a:spcPts val="1600"/>
              </a:spcBef>
              <a:spcAft>
                <a:spcPts val="0"/>
              </a:spcAft>
              <a:buNone/>
              <a:defRPr>
                <a:solidFill>
                  <a:schemeClr val="accent1"/>
                </a:solidFill>
              </a:defRPr>
            </a:lvl8pPr>
            <a:lvl9pPr lvl="8" rtl="0">
              <a:lnSpc>
                <a:spcPct val="100000"/>
              </a:lnSpc>
              <a:spcBef>
                <a:spcPts val="1600"/>
              </a:spcBef>
              <a:spcAft>
                <a:spcPts val="1600"/>
              </a:spcAft>
              <a:buNone/>
              <a:defRPr>
                <a:solidFill>
                  <a:schemeClr val="accent1"/>
                </a:solidFill>
              </a:defRPr>
            </a:lvl9pPr>
          </a:lstStyle>
          <a:p>
            <a:endParaRPr/>
          </a:p>
        </p:txBody>
      </p:sp>
      <p:sp>
        <p:nvSpPr>
          <p:cNvPr id="47" name="Google Shape;47;p13"/>
          <p:cNvSpPr txBox="1">
            <a:spLocks noGrp="1"/>
          </p:cNvSpPr>
          <p:nvPr>
            <p:ph type="subTitle" idx="2"/>
          </p:nvPr>
        </p:nvSpPr>
        <p:spPr>
          <a:xfrm>
            <a:off x="5235456" y="2994143"/>
            <a:ext cx="2118900" cy="5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algn="r" rtl="0">
              <a:lnSpc>
                <a:spcPct val="100000"/>
              </a:lnSpc>
              <a:spcBef>
                <a:spcPts val="1600"/>
              </a:spcBef>
              <a:spcAft>
                <a:spcPts val="0"/>
              </a:spcAft>
              <a:buNone/>
              <a:defRPr>
                <a:solidFill>
                  <a:schemeClr val="accent1"/>
                </a:solidFill>
              </a:defRPr>
            </a:lvl2pPr>
            <a:lvl3pPr lvl="2" algn="r" rtl="0">
              <a:lnSpc>
                <a:spcPct val="100000"/>
              </a:lnSpc>
              <a:spcBef>
                <a:spcPts val="1600"/>
              </a:spcBef>
              <a:spcAft>
                <a:spcPts val="0"/>
              </a:spcAft>
              <a:buNone/>
              <a:defRPr>
                <a:solidFill>
                  <a:schemeClr val="accent1"/>
                </a:solidFill>
              </a:defRPr>
            </a:lvl3pPr>
            <a:lvl4pPr lvl="3" algn="r" rtl="0">
              <a:lnSpc>
                <a:spcPct val="100000"/>
              </a:lnSpc>
              <a:spcBef>
                <a:spcPts val="1600"/>
              </a:spcBef>
              <a:spcAft>
                <a:spcPts val="0"/>
              </a:spcAft>
              <a:buNone/>
              <a:defRPr>
                <a:solidFill>
                  <a:schemeClr val="accent1"/>
                </a:solidFill>
              </a:defRPr>
            </a:lvl4pPr>
            <a:lvl5pPr lvl="4" algn="r" rtl="0">
              <a:lnSpc>
                <a:spcPct val="100000"/>
              </a:lnSpc>
              <a:spcBef>
                <a:spcPts val="1600"/>
              </a:spcBef>
              <a:spcAft>
                <a:spcPts val="0"/>
              </a:spcAft>
              <a:buNone/>
              <a:defRPr>
                <a:solidFill>
                  <a:schemeClr val="accent1"/>
                </a:solidFill>
              </a:defRPr>
            </a:lvl5pPr>
            <a:lvl6pPr lvl="5" algn="r" rtl="0">
              <a:lnSpc>
                <a:spcPct val="100000"/>
              </a:lnSpc>
              <a:spcBef>
                <a:spcPts val="1600"/>
              </a:spcBef>
              <a:spcAft>
                <a:spcPts val="0"/>
              </a:spcAft>
              <a:buNone/>
              <a:defRPr>
                <a:solidFill>
                  <a:schemeClr val="accent1"/>
                </a:solidFill>
              </a:defRPr>
            </a:lvl6pPr>
            <a:lvl7pPr lvl="6" algn="r" rtl="0">
              <a:lnSpc>
                <a:spcPct val="100000"/>
              </a:lnSpc>
              <a:spcBef>
                <a:spcPts val="1600"/>
              </a:spcBef>
              <a:spcAft>
                <a:spcPts val="0"/>
              </a:spcAft>
              <a:buNone/>
              <a:defRPr>
                <a:solidFill>
                  <a:schemeClr val="accent1"/>
                </a:solidFill>
              </a:defRPr>
            </a:lvl7pPr>
            <a:lvl8pPr lvl="7" algn="r" rtl="0">
              <a:lnSpc>
                <a:spcPct val="100000"/>
              </a:lnSpc>
              <a:spcBef>
                <a:spcPts val="1600"/>
              </a:spcBef>
              <a:spcAft>
                <a:spcPts val="0"/>
              </a:spcAft>
              <a:buNone/>
              <a:defRPr>
                <a:solidFill>
                  <a:schemeClr val="accent1"/>
                </a:solidFill>
              </a:defRPr>
            </a:lvl8pPr>
            <a:lvl9pPr lvl="8" algn="r" rtl="0">
              <a:lnSpc>
                <a:spcPct val="100000"/>
              </a:lnSpc>
              <a:spcBef>
                <a:spcPts val="1600"/>
              </a:spcBef>
              <a:spcAft>
                <a:spcPts val="1600"/>
              </a:spcAft>
              <a:buNone/>
              <a:defRPr>
                <a:solidFill>
                  <a:schemeClr val="accent1"/>
                </a:solidFill>
              </a:defRPr>
            </a:lvl9pPr>
          </a:lstStyle>
          <a:p>
            <a:endParaRPr/>
          </a:p>
        </p:txBody>
      </p:sp>
      <p:sp>
        <p:nvSpPr>
          <p:cNvPr id="48" name="Google Shape;48;p13"/>
          <p:cNvSpPr txBox="1">
            <a:spLocks noGrp="1"/>
          </p:cNvSpPr>
          <p:nvPr>
            <p:ph type="subTitle" idx="3"/>
          </p:nvPr>
        </p:nvSpPr>
        <p:spPr>
          <a:xfrm>
            <a:off x="775976" y="2994127"/>
            <a:ext cx="2118900" cy="5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algn="r" rtl="0">
              <a:lnSpc>
                <a:spcPct val="100000"/>
              </a:lnSpc>
              <a:spcBef>
                <a:spcPts val="1600"/>
              </a:spcBef>
              <a:spcAft>
                <a:spcPts val="0"/>
              </a:spcAft>
              <a:buNone/>
              <a:defRPr>
                <a:solidFill>
                  <a:schemeClr val="accent1"/>
                </a:solidFill>
                <a:latin typeface="Lexend Deca"/>
                <a:ea typeface="Lexend Deca"/>
                <a:cs typeface="Lexend Deca"/>
                <a:sym typeface="Lexend Deca"/>
              </a:defRPr>
            </a:lvl2pPr>
            <a:lvl3pPr lvl="2" algn="r" rtl="0">
              <a:lnSpc>
                <a:spcPct val="100000"/>
              </a:lnSpc>
              <a:spcBef>
                <a:spcPts val="1600"/>
              </a:spcBef>
              <a:spcAft>
                <a:spcPts val="0"/>
              </a:spcAft>
              <a:buNone/>
              <a:defRPr>
                <a:solidFill>
                  <a:schemeClr val="accent1"/>
                </a:solidFill>
                <a:latin typeface="Lexend Deca"/>
                <a:ea typeface="Lexend Deca"/>
                <a:cs typeface="Lexend Deca"/>
                <a:sym typeface="Lexend Deca"/>
              </a:defRPr>
            </a:lvl3pPr>
            <a:lvl4pPr lvl="3" algn="r" rtl="0">
              <a:lnSpc>
                <a:spcPct val="100000"/>
              </a:lnSpc>
              <a:spcBef>
                <a:spcPts val="1600"/>
              </a:spcBef>
              <a:spcAft>
                <a:spcPts val="0"/>
              </a:spcAft>
              <a:buNone/>
              <a:defRPr>
                <a:solidFill>
                  <a:schemeClr val="accent1"/>
                </a:solidFill>
                <a:latin typeface="Lexend Deca"/>
                <a:ea typeface="Lexend Deca"/>
                <a:cs typeface="Lexend Deca"/>
                <a:sym typeface="Lexend Deca"/>
              </a:defRPr>
            </a:lvl4pPr>
            <a:lvl5pPr lvl="4" algn="r" rtl="0">
              <a:lnSpc>
                <a:spcPct val="100000"/>
              </a:lnSpc>
              <a:spcBef>
                <a:spcPts val="1600"/>
              </a:spcBef>
              <a:spcAft>
                <a:spcPts val="0"/>
              </a:spcAft>
              <a:buNone/>
              <a:defRPr>
                <a:solidFill>
                  <a:schemeClr val="accent1"/>
                </a:solidFill>
                <a:latin typeface="Lexend Deca"/>
                <a:ea typeface="Lexend Deca"/>
                <a:cs typeface="Lexend Deca"/>
                <a:sym typeface="Lexend Deca"/>
              </a:defRPr>
            </a:lvl5pPr>
            <a:lvl6pPr lvl="5" algn="r" rtl="0">
              <a:lnSpc>
                <a:spcPct val="100000"/>
              </a:lnSpc>
              <a:spcBef>
                <a:spcPts val="1600"/>
              </a:spcBef>
              <a:spcAft>
                <a:spcPts val="0"/>
              </a:spcAft>
              <a:buNone/>
              <a:defRPr>
                <a:solidFill>
                  <a:schemeClr val="accent1"/>
                </a:solidFill>
                <a:latin typeface="Lexend Deca"/>
                <a:ea typeface="Lexend Deca"/>
                <a:cs typeface="Lexend Deca"/>
                <a:sym typeface="Lexend Deca"/>
              </a:defRPr>
            </a:lvl6pPr>
            <a:lvl7pPr lvl="6" algn="r" rtl="0">
              <a:lnSpc>
                <a:spcPct val="100000"/>
              </a:lnSpc>
              <a:spcBef>
                <a:spcPts val="1600"/>
              </a:spcBef>
              <a:spcAft>
                <a:spcPts val="0"/>
              </a:spcAft>
              <a:buNone/>
              <a:defRPr>
                <a:solidFill>
                  <a:schemeClr val="accent1"/>
                </a:solidFill>
                <a:latin typeface="Lexend Deca"/>
                <a:ea typeface="Lexend Deca"/>
                <a:cs typeface="Lexend Deca"/>
                <a:sym typeface="Lexend Deca"/>
              </a:defRPr>
            </a:lvl7pPr>
            <a:lvl8pPr lvl="7" algn="r" rtl="0">
              <a:lnSpc>
                <a:spcPct val="100000"/>
              </a:lnSpc>
              <a:spcBef>
                <a:spcPts val="1600"/>
              </a:spcBef>
              <a:spcAft>
                <a:spcPts val="0"/>
              </a:spcAft>
              <a:buNone/>
              <a:defRPr>
                <a:solidFill>
                  <a:schemeClr val="accent1"/>
                </a:solidFill>
                <a:latin typeface="Lexend Deca"/>
                <a:ea typeface="Lexend Deca"/>
                <a:cs typeface="Lexend Deca"/>
                <a:sym typeface="Lexend Deca"/>
              </a:defRPr>
            </a:lvl8pPr>
            <a:lvl9pPr lvl="8" algn="r" rtl="0">
              <a:lnSpc>
                <a:spcPct val="100000"/>
              </a:lnSpc>
              <a:spcBef>
                <a:spcPts val="1600"/>
              </a:spcBef>
              <a:spcAft>
                <a:spcPts val="1600"/>
              </a:spcAft>
              <a:buNone/>
              <a:defRPr>
                <a:solidFill>
                  <a:schemeClr val="accent1"/>
                </a:solidFill>
                <a:latin typeface="Lexend Deca"/>
                <a:ea typeface="Lexend Deca"/>
                <a:cs typeface="Lexend Deca"/>
                <a:sym typeface="Lexend Deca"/>
              </a:defRPr>
            </a:lvl9pPr>
          </a:lstStyle>
          <a:p>
            <a:endParaRPr/>
          </a:p>
        </p:txBody>
      </p:sp>
      <p:sp>
        <p:nvSpPr>
          <p:cNvPr id="49" name="Google Shape;49;p13"/>
          <p:cNvSpPr txBox="1">
            <a:spLocks noGrp="1"/>
          </p:cNvSpPr>
          <p:nvPr>
            <p:ph type="subTitle" idx="4"/>
          </p:nvPr>
        </p:nvSpPr>
        <p:spPr>
          <a:xfrm>
            <a:off x="1792853" y="1528988"/>
            <a:ext cx="2118900" cy="5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rtl="0">
              <a:lnSpc>
                <a:spcPct val="100000"/>
              </a:lnSpc>
              <a:spcBef>
                <a:spcPts val="1600"/>
              </a:spcBef>
              <a:spcAft>
                <a:spcPts val="0"/>
              </a:spcAft>
              <a:buNone/>
              <a:defRPr>
                <a:solidFill>
                  <a:schemeClr val="accent1"/>
                </a:solidFill>
              </a:defRPr>
            </a:lvl2pPr>
            <a:lvl3pPr lvl="2" rtl="0">
              <a:lnSpc>
                <a:spcPct val="100000"/>
              </a:lnSpc>
              <a:spcBef>
                <a:spcPts val="1600"/>
              </a:spcBef>
              <a:spcAft>
                <a:spcPts val="0"/>
              </a:spcAft>
              <a:buNone/>
              <a:defRPr>
                <a:solidFill>
                  <a:schemeClr val="accent1"/>
                </a:solidFill>
              </a:defRPr>
            </a:lvl3pPr>
            <a:lvl4pPr lvl="3" rtl="0">
              <a:lnSpc>
                <a:spcPct val="100000"/>
              </a:lnSpc>
              <a:spcBef>
                <a:spcPts val="1600"/>
              </a:spcBef>
              <a:spcAft>
                <a:spcPts val="0"/>
              </a:spcAft>
              <a:buNone/>
              <a:defRPr>
                <a:solidFill>
                  <a:schemeClr val="accent1"/>
                </a:solidFill>
              </a:defRPr>
            </a:lvl4pPr>
            <a:lvl5pPr lvl="4" rtl="0">
              <a:lnSpc>
                <a:spcPct val="100000"/>
              </a:lnSpc>
              <a:spcBef>
                <a:spcPts val="1600"/>
              </a:spcBef>
              <a:spcAft>
                <a:spcPts val="0"/>
              </a:spcAft>
              <a:buNone/>
              <a:defRPr>
                <a:solidFill>
                  <a:schemeClr val="accent1"/>
                </a:solidFill>
              </a:defRPr>
            </a:lvl5pPr>
            <a:lvl6pPr lvl="5" rtl="0">
              <a:lnSpc>
                <a:spcPct val="100000"/>
              </a:lnSpc>
              <a:spcBef>
                <a:spcPts val="1600"/>
              </a:spcBef>
              <a:spcAft>
                <a:spcPts val="0"/>
              </a:spcAft>
              <a:buNone/>
              <a:defRPr>
                <a:solidFill>
                  <a:schemeClr val="accent1"/>
                </a:solidFill>
              </a:defRPr>
            </a:lvl6pPr>
            <a:lvl7pPr lvl="6" rtl="0">
              <a:lnSpc>
                <a:spcPct val="100000"/>
              </a:lnSpc>
              <a:spcBef>
                <a:spcPts val="1600"/>
              </a:spcBef>
              <a:spcAft>
                <a:spcPts val="0"/>
              </a:spcAft>
              <a:buNone/>
              <a:defRPr>
                <a:solidFill>
                  <a:schemeClr val="accent1"/>
                </a:solidFill>
              </a:defRPr>
            </a:lvl7pPr>
            <a:lvl8pPr lvl="7" rtl="0">
              <a:lnSpc>
                <a:spcPct val="100000"/>
              </a:lnSpc>
              <a:spcBef>
                <a:spcPts val="1600"/>
              </a:spcBef>
              <a:spcAft>
                <a:spcPts val="0"/>
              </a:spcAft>
              <a:buNone/>
              <a:defRPr>
                <a:solidFill>
                  <a:schemeClr val="accent1"/>
                </a:solidFill>
              </a:defRPr>
            </a:lvl8pPr>
            <a:lvl9pPr lvl="8" rtl="0">
              <a:lnSpc>
                <a:spcPct val="100000"/>
              </a:lnSpc>
              <a:spcBef>
                <a:spcPts val="1600"/>
              </a:spcBef>
              <a:spcAft>
                <a:spcPts val="1600"/>
              </a:spcAft>
              <a:buNone/>
              <a:defRPr>
                <a:solidFill>
                  <a:schemeClr val="accent1"/>
                </a:solidFill>
              </a:defRPr>
            </a:lvl9pPr>
          </a:lstStyle>
          <a:p>
            <a:endParaRPr/>
          </a:p>
        </p:txBody>
      </p:sp>
      <p:sp>
        <p:nvSpPr>
          <p:cNvPr id="50" name="Google Shape;50;p13"/>
          <p:cNvSpPr txBox="1">
            <a:spLocks noGrp="1"/>
          </p:cNvSpPr>
          <p:nvPr>
            <p:ph type="subTitle" idx="5"/>
          </p:nvPr>
        </p:nvSpPr>
        <p:spPr>
          <a:xfrm>
            <a:off x="775976" y="3198202"/>
            <a:ext cx="2067600" cy="3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51" name="Google Shape;51;p13"/>
          <p:cNvSpPr txBox="1">
            <a:spLocks noGrp="1"/>
          </p:cNvSpPr>
          <p:nvPr>
            <p:ph type="subTitle" idx="6"/>
          </p:nvPr>
        </p:nvSpPr>
        <p:spPr>
          <a:xfrm>
            <a:off x="1792853" y="1733063"/>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52" name="Google Shape;52;p13"/>
          <p:cNvSpPr txBox="1">
            <a:spLocks noGrp="1"/>
          </p:cNvSpPr>
          <p:nvPr>
            <p:ph type="subTitle" idx="7"/>
          </p:nvPr>
        </p:nvSpPr>
        <p:spPr>
          <a:xfrm>
            <a:off x="6270399" y="1733069"/>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53" name="Google Shape;53;p13"/>
          <p:cNvSpPr txBox="1">
            <a:spLocks noGrp="1"/>
          </p:cNvSpPr>
          <p:nvPr>
            <p:ph type="subTitle" idx="8"/>
          </p:nvPr>
        </p:nvSpPr>
        <p:spPr>
          <a:xfrm>
            <a:off x="5235456" y="3198218"/>
            <a:ext cx="2067600" cy="3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54" name="Google Shape;54;p13"/>
          <p:cNvSpPr txBox="1">
            <a:spLocks noGrp="1"/>
          </p:cNvSpPr>
          <p:nvPr>
            <p:ph type="title" hasCustomPrompt="1"/>
          </p:nvPr>
        </p:nvSpPr>
        <p:spPr>
          <a:xfrm flipH="1">
            <a:off x="652486" y="1916474"/>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3"/>
          <p:cNvSpPr txBox="1">
            <a:spLocks noGrp="1"/>
          </p:cNvSpPr>
          <p:nvPr>
            <p:ph type="title" idx="9" hasCustomPrompt="1"/>
          </p:nvPr>
        </p:nvSpPr>
        <p:spPr>
          <a:xfrm flipH="1">
            <a:off x="2881251" y="3381619"/>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56" name="Google Shape;56;p13"/>
          <p:cNvSpPr txBox="1">
            <a:spLocks noGrp="1"/>
          </p:cNvSpPr>
          <p:nvPr>
            <p:ph type="title" idx="13" hasCustomPrompt="1"/>
          </p:nvPr>
        </p:nvSpPr>
        <p:spPr>
          <a:xfrm flipH="1">
            <a:off x="5110001" y="1922325"/>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57" name="Google Shape;57;p13"/>
          <p:cNvSpPr txBox="1">
            <a:spLocks noGrp="1"/>
          </p:cNvSpPr>
          <p:nvPr>
            <p:ph type="title" idx="14" hasCustomPrompt="1"/>
          </p:nvPr>
        </p:nvSpPr>
        <p:spPr>
          <a:xfrm flipH="1">
            <a:off x="7338734" y="3381624"/>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58" name="Google Shape;58;p13"/>
          <p:cNvSpPr txBox="1">
            <a:spLocks noGrp="1"/>
          </p:cNvSpPr>
          <p:nvPr>
            <p:ph type="title" idx="15"/>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21">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974844" y="1493307"/>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6" name="Google Shape;66;p15"/>
          <p:cNvSpPr txBox="1">
            <a:spLocks noGrp="1"/>
          </p:cNvSpPr>
          <p:nvPr>
            <p:ph type="subTitle" idx="1"/>
          </p:nvPr>
        </p:nvSpPr>
        <p:spPr>
          <a:xfrm>
            <a:off x="974844" y="3658713"/>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7" name="Google Shape;67;p15"/>
          <p:cNvSpPr txBox="1">
            <a:spLocks noGrp="1"/>
          </p:cNvSpPr>
          <p:nvPr>
            <p:ph type="ctrTitle" idx="2"/>
          </p:nvPr>
        </p:nvSpPr>
        <p:spPr>
          <a:xfrm>
            <a:off x="3637449" y="1493307"/>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8" name="Google Shape;68;p15"/>
          <p:cNvSpPr txBox="1">
            <a:spLocks noGrp="1"/>
          </p:cNvSpPr>
          <p:nvPr>
            <p:ph type="subTitle" idx="3"/>
          </p:nvPr>
        </p:nvSpPr>
        <p:spPr>
          <a:xfrm>
            <a:off x="3637449" y="3658713"/>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9" name="Google Shape;69;p15"/>
          <p:cNvSpPr txBox="1">
            <a:spLocks noGrp="1"/>
          </p:cNvSpPr>
          <p:nvPr>
            <p:ph type="ctrTitle" idx="4"/>
          </p:nvPr>
        </p:nvSpPr>
        <p:spPr>
          <a:xfrm>
            <a:off x="6300054" y="1493307"/>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 name="Google Shape;70;p15"/>
          <p:cNvSpPr txBox="1">
            <a:spLocks noGrp="1"/>
          </p:cNvSpPr>
          <p:nvPr>
            <p:ph type="subTitle" idx="5"/>
          </p:nvPr>
        </p:nvSpPr>
        <p:spPr>
          <a:xfrm>
            <a:off x="6300054" y="3658713"/>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71" name="Google Shape;71;p15"/>
          <p:cNvSpPr txBox="1">
            <a:spLocks noGrp="1"/>
          </p:cNvSpPr>
          <p:nvPr>
            <p:ph type="title" idx="6"/>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32">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620724" y="430100"/>
            <a:ext cx="23106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
        <p:nvSpPr>
          <p:cNvPr id="107" name="Google Shape;107;p19"/>
          <p:cNvSpPr txBox="1">
            <a:spLocks noGrp="1"/>
          </p:cNvSpPr>
          <p:nvPr>
            <p:ph type="ctrTitle" idx="2"/>
          </p:nvPr>
        </p:nvSpPr>
        <p:spPr>
          <a:xfrm>
            <a:off x="41271" y="1307000"/>
            <a:ext cx="2615700" cy="6447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108" name="Google Shape;108;p19"/>
          <p:cNvSpPr txBox="1">
            <a:spLocks noGrp="1"/>
          </p:cNvSpPr>
          <p:nvPr>
            <p:ph type="subTitle" idx="1"/>
          </p:nvPr>
        </p:nvSpPr>
        <p:spPr>
          <a:xfrm>
            <a:off x="775671" y="1640314"/>
            <a:ext cx="1881300" cy="644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109" name="Google Shape;109;p19"/>
          <p:cNvSpPr txBox="1">
            <a:spLocks noGrp="1"/>
          </p:cNvSpPr>
          <p:nvPr>
            <p:ph type="ctrTitle" idx="3"/>
          </p:nvPr>
        </p:nvSpPr>
        <p:spPr>
          <a:xfrm>
            <a:off x="41271" y="2423284"/>
            <a:ext cx="2615700" cy="6447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110" name="Google Shape;110;p19"/>
          <p:cNvSpPr txBox="1">
            <a:spLocks noGrp="1"/>
          </p:cNvSpPr>
          <p:nvPr>
            <p:ph type="subTitle" idx="4"/>
          </p:nvPr>
        </p:nvSpPr>
        <p:spPr>
          <a:xfrm>
            <a:off x="775671" y="2756602"/>
            <a:ext cx="1881300" cy="644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111" name="Google Shape;111;p19"/>
          <p:cNvSpPr txBox="1">
            <a:spLocks noGrp="1"/>
          </p:cNvSpPr>
          <p:nvPr>
            <p:ph type="ctrTitle" idx="5"/>
          </p:nvPr>
        </p:nvSpPr>
        <p:spPr>
          <a:xfrm>
            <a:off x="41271" y="3572496"/>
            <a:ext cx="2615700" cy="6447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112" name="Google Shape;112;p19"/>
          <p:cNvSpPr txBox="1">
            <a:spLocks noGrp="1"/>
          </p:cNvSpPr>
          <p:nvPr>
            <p:ph type="subTitle" idx="6"/>
          </p:nvPr>
        </p:nvSpPr>
        <p:spPr>
          <a:xfrm>
            <a:off x="775671" y="3905814"/>
            <a:ext cx="1881300" cy="644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113" name="Google Shape;113;p19"/>
          <p:cNvSpPr txBox="1">
            <a:spLocks noGrp="1"/>
          </p:cNvSpPr>
          <p:nvPr>
            <p:ph type="ctrTitle" idx="7"/>
          </p:nvPr>
        </p:nvSpPr>
        <p:spPr>
          <a:xfrm>
            <a:off x="6485818" y="1307000"/>
            <a:ext cx="26157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14" name="Google Shape;114;p19"/>
          <p:cNvSpPr txBox="1">
            <a:spLocks noGrp="1"/>
          </p:cNvSpPr>
          <p:nvPr>
            <p:ph type="subTitle" idx="8"/>
          </p:nvPr>
        </p:nvSpPr>
        <p:spPr>
          <a:xfrm>
            <a:off x="6485818" y="1640314"/>
            <a:ext cx="18813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15" name="Google Shape;115;p19"/>
          <p:cNvSpPr txBox="1">
            <a:spLocks noGrp="1"/>
          </p:cNvSpPr>
          <p:nvPr>
            <p:ph type="ctrTitle" idx="9"/>
          </p:nvPr>
        </p:nvSpPr>
        <p:spPr>
          <a:xfrm>
            <a:off x="6485818" y="2423284"/>
            <a:ext cx="26157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16" name="Google Shape;116;p19"/>
          <p:cNvSpPr txBox="1">
            <a:spLocks noGrp="1"/>
          </p:cNvSpPr>
          <p:nvPr>
            <p:ph type="subTitle" idx="13"/>
          </p:nvPr>
        </p:nvSpPr>
        <p:spPr>
          <a:xfrm>
            <a:off x="6485818" y="2756602"/>
            <a:ext cx="18813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17" name="Google Shape;117;p19"/>
          <p:cNvSpPr txBox="1">
            <a:spLocks noGrp="1"/>
          </p:cNvSpPr>
          <p:nvPr>
            <p:ph type="ctrTitle" idx="14"/>
          </p:nvPr>
        </p:nvSpPr>
        <p:spPr>
          <a:xfrm>
            <a:off x="6485818" y="3572496"/>
            <a:ext cx="26157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18" name="Google Shape;118;p19"/>
          <p:cNvSpPr txBox="1">
            <a:spLocks noGrp="1"/>
          </p:cNvSpPr>
          <p:nvPr>
            <p:ph type="subTitle" idx="15"/>
          </p:nvPr>
        </p:nvSpPr>
        <p:spPr>
          <a:xfrm>
            <a:off x="6485818" y="3905814"/>
            <a:ext cx="18813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22">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620725" y="430100"/>
            <a:ext cx="3951300" cy="58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35">
    <p:spTree>
      <p:nvGrpSpPr>
        <p:cNvPr id="1" name="Shape 13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list">
  <p:cSld name="CUSTOM_13">
    <p:spTree>
      <p:nvGrpSpPr>
        <p:cNvPr id="1" name="Shape 93"/>
        <p:cNvGrpSpPr/>
        <p:nvPr/>
      </p:nvGrpSpPr>
      <p:grpSpPr>
        <a:xfrm>
          <a:off x="0" y="0"/>
          <a:ext cx="0" cy="0"/>
          <a:chOff x="0" y="0"/>
          <a:chExt cx="0" cy="0"/>
        </a:xfrm>
      </p:grpSpPr>
      <p:sp>
        <p:nvSpPr>
          <p:cNvPr id="94" name="Google Shape;94;p11"/>
          <p:cNvSpPr txBox="1">
            <a:spLocks noGrp="1"/>
          </p:cNvSpPr>
          <p:nvPr>
            <p:ph type="title"/>
          </p:nvPr>
        </p:nvSpPr>
        <p:spPr>
          <a:xfrm>
            <a:off x="620725" y="430100"/>
            <a:ext cx="17700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
        <p:nvSpPr>
          <p:cNvPr id="95" name="Google Shape;95;p11"/>
          <p:cNvSpPr txBox="1">
            <a:spLocks noGrp="1"/>
          </p:cNvSpPr>
          <p:nvPr>
            <p:ph type="body" idx="1"/>
          </p:nvPr>
        </p:nvSpPr>
        <p:spPr>
          <a:xfrm>
            <a:off x="737600" y="2107450"/>
            <a:ext cx="4623300" cy="1551600"/>
          </a:xfrm>
          <a:prstGeom prst="rect">
            <a:avLst/>
          </a:prstGeom>
        </p:spPr>
        <p:txBody>
          <a:bodyPr spcFirstLastPara="1" wrap="square" lIns="91425" tIns="91425" rIns="91425" bIns="91425" anchor="t" anchorCtr="0">
            <a:noAutofit/>
          </a:bodyPr>
          <a:lstStyle>
            <a:lvl1pPr marL="457200" lvl="0" indent="-304800">
              <a:lnSpc>
                <a:spcPct val="150000"/>
              </a:lnSpc>
              <a:spcBef>
                <a:spcPts val="0"/>
              </a:spcBef>
              <a:spcAft>
                <a:spcPts val="0"/>
              </a:spcAft>
              <a:buClr>
                <a:schemeClr val="accent1"/>
              </a:buClr>
              <a:buSzPts val="1200"/>
              <a:buChar char="●"/>
              <a:defRPr>
                <a:solidFill>
                  <a:schemeClr val="accent1"/>
                </a:solidFill>
              </a:defRPr>
            </a:lvl1pPr>
            <a:lvl2pPr marL="914400" lvl="1" indent="-304800">
              <a:lnSpc>
                <a:spcPct val="150000"/>
              </a:lnSpc>
              <a:spcBef>
                <a:spcPts val="1600"/>
              </a:spcBef>
              <a:spcAft>
                <a:spcPts val="0"/>
              </a:spcAft>
              <a:buClr>
                <a:schemeClr val="accent1"/>
              </a:buClr>
              <a:buSzPts val="1200"/>
              <a:buChar char="○"/>
              <a:defRPr>
                <a:solidFill>
                  <a:schemeClr val="accent1"/>
                </a:solidFill>
              </a:defRPr>
            </a:lvl2pPr>
            <a:lvl3pPr marL="1371600" lvl="2" indent="-304800">
              <a:lnSpc>
                <a:spcPct val="150000"/>
              </a:lnSpc>
              <a:spcBef>
                <a:spcPts val="1600"/>
              </a:spcBef>
              <a:spcAft>
                <a:spcPts val="0"/>
              </a:spcAft>
              <a:buClr>
                <a:schemeClr val="accent1"/>
              </a:buClr>
              <a:buSzPts val="1200"/>
              <a:buChar char="■"/>
              <a:defRPr>
                <a:solidFill>
                  <a:schemeClr val="accent1"/>
                </a:solidFill>
              </a:defRPr>
            </a:lvl3pPr>
            <a:lvl4pPr marL="1828800" lvl="3" indent="-304800">
              <a:lnSpc>
                <a:spcPct val="150000"/>
              </a:lnSpc>
              <a:spcBef>
                <a:spcPts val="1600"/>
              </a:spcBef>
              <a:spcAft>
                <a:spcPts val="0"/>
              </a:spcAft>
              <a:buClr>
                <a:schemeClr val="accent1"/>
              </a:buClr>
              <a:buSzPts val="1200"/>
              <a:buChar char="●"/>
              <a:defRPr>
                <a:solidFill>
                  <a:schemeClr val="accent1"/>
                </a:solidFill>
              </a:defRPr>
            </a:lvl4pPr>
            <a:lvl5pPr marL="2286000" lvl="4" indent="-304800">
              <a:lnSpc>
                <a:spcPct val="150000"/>
              </a:lnSpc>
              <a:spcBef>
                <a:spcPts val="1600"/>
              </a:spcBef>
              <a:spcAft>
                <a:spcPts val="0"/>
              </a:spcAft>
              <a:buClr>
                <a:schemeClr val="accent1"/>
              </a:buClr>
              <a:buSzPts val="1200"/>
              <a:buChar char="○"/>
              <a:defRPr>
                <a:solidFill>
                  <a:schemeClr val="accent1"/>
                </a:solidFill>
              </a:defRPr>
            </a:lvl5pPr>
            <a:lvl6pPr marL="2743200" lvl="5" indent="-304800">
              <a:lnSpc>
                <a:spcPct val="150000"/>
              </a:lnSpc>
              <a:spcBef>
                <a:spcPts val="1600"/>
              </a:spcBef>
              <a:spcAft>
                <a:spcPts val="0"/>
              </a:spcAft>
              <a:buClr>
                <a:schemeClr val="accent1"/>
              </a:buClr>
              <a:buSzPts val="1200"/>
              <a:buChar char="■"/>
              <a:defRPr>
                <a:solidFill>
                  <a:schemeClr val="accent1"/>
                </a:solidFill>
              </a:defRPr>
            </a:lvl6pPr>
            <a:lvl7pPr marL="3200400" lvl="6" indent="-304800">
              <a:lnSpc>
                <a:spcPct val="150000"/>
              </a:lnSpc>
              <a:spcBef>
                <a:spcPts val="1600"/>
              </a:spcBef>
              <a:spcAft>
                <a:spcPts val="0"/>
              </a:spcAft>
              <a:buClr>
                <a:schemeClr val="accent1"/>
              </a:buClr>
              <a:buSzPts val="1200"/>
              <a:buChar char="●"/>
              <a:defRPr>
                <a:solidFill>
                  <a:schemeClr val="accent1"/>
                </a:solidFill>
              </a:defRPr>
            </a:lvl7pPr>
            <a:lvl8pPr marL="3657600" lvl="7" indent="-304800">
              <a:lnSpc>
                <a:spcPct val="150000"/>
              </a:lnSpc>
              <a:spcBef>
                <a:spcPts val="1600"/>
              </a:spcBef>
              <a:spcAft>
                <a:spcPts val="0"/>
              </a:spcAft>
              <a:buClr>
                <a:schemeClr val="accent1"/>
              </a:buClr>
              <a:buSzPts val="1200"/>
              <a:buChar char="○"/>
              <a:defRPr>
                <a:solidFill>
                  <a:schemeClr val="accent1"/>
                </a:solidFill>
              </a:defRPr>
            </a:lvl8pPr>
            <a:lvl9pPr marL="4114800" lvl="8" indent="-304800">
              <a:lnSpc>
                <a:spcPct val="150000"/>
              </a:lnSpc>
              <a:spcBef>
                <a:spcPts val="1600"/>
              </a:spcBef>
              <a:spcAft>
                <a:spcPts val="1600"/>
              </a:spcAft>
              <a:buClr>
                <a:schemeClr val="accent1"/>
              </a:buClr>
              <a:buSzPts val="1200"/>
              <a:buChar char="■"/>
              <a:defRPr>
                <a:solidFill>
                  <a:schemeClr val="accen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redits">
  <p:cSld name="CUSTOM_12">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
        <p:nvSpPr>
          <p:cNvPr id="101" name="Google Shape;101;p13"/>
          <p:cNvSpPr txBox="1">
            <a:spLocks noGrp="1"/>
          </p:cNvSpPr>
          <p:nvPr>
            <p:ph type="subTitle" idx="1"/>
          </p:nvPr>
        </p:nvSpPr>
        <p:spPr>
          <a:xfrm>
            <a:off x="2268000" y="1914450"/>
            <a:ext cx="46080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design">
  <p:cSld name="CUSTOM_1_1_1_1_1_1">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923000" y="1992181"/>
            <a:ext cx="3156600" cy="11019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4000"/>
              <a:buNone/>
              <a:defRPr sz="4000">
                <a:solidFill>
                  <a:schemeClr val="accent1"/>
                </a:solidFill>
              </a:defRPr>
            </a:lvl1pPr>
            <a:lvl2pPr lvl="1" algn="ctr">
              <a:lnSpc>
                <a:spcPct val="100000"/>
              </a:lnSpc>
              <a:spcBef>
                <a:spcPts val="0"/>
              </a:spcBef>
              <a:spcAft>
                <a:spcPts val="0"/>
              </a:spcAft>
              <a:buClr>
                <a:schemeClr val="accent1"/>
              </a:buClr>
              <a:buSzPts val="3600"/>
              <a:buNone/>
              <a:defRPr sz="3600">
                <a:solidFill>
                  <a:schemeClr val="accent1"/>
                </a:solidFill>
              </a:defRPr>
            </a:lvl2pPr>
            <a:lvl3pPr lvl="2" algn="ctr">
              <a:lnSpc>
                <a:spcPct val="100000"/>
              </a:lnSpc>
              <a:spcBef>
                <a:spcPts val="0"/>
              </a:spcBef>
              <a:spcAft>
                <a:spcPts val="0"/>
              </a:spcAft>
              <a:buClr>
                <a:schemeClr val="accent1"/>
              </a:buClr>
              <a:buSzPts val="3600"/>
              <a:buNone/>
              <a:defRPr sz="3600">
                <a:solidFill>
                  <a:schemeClr val="accent1"/>
                </a:solidFill>
              </a:defRPr>
            </a:lvl3pPr>
            <a:lvl4pPr lvl="3" algn="ctr">
              <a:lnSpc>
                <a:spcPct val="100000"/>
              </a:lnSpc>
              <a:spcBef>
                <a:spcPts val="0"/>
              </a:spcBef>
              <a:spcAft>
                <a:spcPts val="0"/>
              </a:spcAft>
              <a:buClr>
                <a:schemeClr val="accent1"/>
              </a:buClr>
              <a:buSzPts val="3600"/>
              <a:buNone/>
              <a:defRPr sz="3600">
                <a:solidFill>
                  <a:schemeClr val="accent1"/>
                </a:solidFill>
              </a:defRPr>
            </a:lvl4pPr>
            <a:lvl5pPr lvl="4" algn="ctr">
              <a:lnSpc>
                <a:spcPct val="100000"/>
              </a:lnSpc>
              <a:spcBef>
                <a:spcPts val="0"/>
              </a:spcBef>
              <a:spcAft>
                <a:spcPts val="0"/>
              </a:spcAft>
              <a:buClr>
                <a:schemeClr val="accent1"/>
              </a:buClr>
              <a:buSzPts val="3600"/>
              <a:buNone/>
              <a:defRPr sz="3600">
                <a:solidFill>
                  <a:schemeClr val="accent1"/>
                </a:solidFill>
              </a:defRPr>
            </a:lvl5pPr>
            <a:lvl6pPr lvl="5" algn="ctr">
              <a:lnSpc>
                <a:spcPct val="100000"/>
              </a:lnSpc>
              <a:spcBef>
                <a:spcPts val="0"/>
              </a:spcBef>
              <a:spcAft>
                <a:spcPts val="0"/>
              </a:spcAft>
              <a:buClr>
                <a:schemeClr val="accent1"/>
              </a:buClr>
              <a:buSzPts val="3600"/>
              <a:buNone/>
              <a:defRPr sz="3600">
                <a:solidFill>
                  <a:schemeClr val="accent1"/>
                </a:solidFill>
              </a:defRPr>
            </a:lvl6pPr>
            <a:lvl7pPr lvl="6" algn="ctr">
              <a:lnSpc>
                <a:spcPct val="100000"/>
              </a:lnSpc>
              <a:spcBef>
                <a:spcPts val="0"/>
              </a:spcBef>
              <a:spcAft>
                <a:spcPts val="0"/>
              </a:spcAft>
              <a:buClr>
                <a:schemeClr val="accent1"/>
              </a:buClr>
              <a:buSzPts val="3600"/>
              <a:buNone/>
              <a:defRPr sz="3600">
                <a:solidFill>
                  <a:schemeClr val="accent1"/>
                </a:solidFill>
              </a:defRPr>
            </a:lvl7pPr>
            <a:lvl8pPr lvl="7" algn="ctr">
              <a:lnSpc>
                <a:spcPct val="100000"/>
              </a:lnSpc>
              <a:spcBef>
                <a:spcPts val="0"/>
              </a:spcBef>
              <a:spcAft>
                <a:spcPts val="0"/>
              </a:spcAft>
              <a:buClr>
                <a:schemeClr val="accent1"/>
              </a:buClr>
              <a:buSzPts val="3600"/>
              <a:buNone/>
              <a:defRPr sz="3600">
                <a:solidFill>
                  <a:schemeClr val="accent1"/>
                </a:solidFill>
              </a:defRPr>
            </a:lvl8pPr>
            <a:lvl9pPr lvl="8" algn="ctr">
              <a:lnSpc>
                <a:spcPct val="100000"/>
              </a:lnSpc>
              <a:spcBef>
                <a:spcPts val="0"/>
              </a:spcBef>
              <a:spcAft>
                <a:spcPts val="0"/>
              </a:spcAft>
              <a:buClr>
                <a:schemeClr val="accent1"/>
              </a:buClr>
              <a:buSzPts val="3600"/>
              <a:buNone/>
              <a:defRPr sz="3600">
                <a:solidFill>
                  <a:schemeClr val="accent1"/>
                </a:solidFill>
              </a:defRPr>
            </a:lvl9pPr>
          </a:lstStyle>
          <a:p>
            <a:endParaRPr/>
          </a:p>
        </p:txBody>
      </p:sp>
      <p:sp>
        <p:nvSpPr>
          <p:cNvPr id="13" name="Google Shape;13;p3"/>
          <p:cNvSpPr txBox="1">
            <a:spLocks noGrp="1"/>
          </p:cNvSpPr>
          <p:nvPr>
            <p:ph type="title" idx="2" hasCustomPrompt="1"/>
          </p:nvPr>
        </p:nvSpPr>
        <p:spPr>
          <a:xfrm>
            <a:off x="7013452" y="971031"/>
            <a:ext cx="939900" cy="63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4800"/>
              <a:buNone/>
              <a:defRPr sz="4800">
                <a:solidFill>
                  <a:schemeClr val="accent1"/>
                </a:solidFill>
              </a:defRPr>
            </a:lvl1pPr>
            <a:lvl2pPr lvl="1" rtl="0">
              <a:lnSpc>
                <a:spcPct val="100000"/>
              </a:lnSpc>
              <a:spcBef>
                <a:spcPts val="0"/>
              </a:spcBef>
              <a:spcAft>
                <a:spcPts val="0"/>
              </a:spcAft>
              <a:buClr>
                <a:schemeClr val="accent1"/>
              </a:buClr>
              <a:buSzPts val="4800"/>
              <a:buNone/>
              <a:defRPr sz="4800">
                <a:solidFill>
                  <a:schemeClr val="accent1"/>
                </a:solidFill>
              </a:defRPr>
            </a:lvl2pPr>
            <a:lvl3pPr lvl="2" rtl="0">
              <a:lnSpc>
                <a:spcPct val="100000"/>
              </a:lnSpc>
              <a:spcBef>
                <a:spcPts val="0"/>
              </a:spcBef>
              <a:spcAft>
                <a:spcPts val="0"/>
              </a:spcAft>
              <a:buClr>
                <a:schemeClr val="accent1"/>
              </a:buClr>
              <a:buSzPts val="4800"/>
              <a:buNone/>
              <a:defRPr sz="4800">
                <a:solidFill>
                  <a:schemeClr val="accent1"/>
                </a:solidFill>
              </a:defRPr>
            </a:lvl3pPr>
            <a:lvl4pPr lvl="3" rtl="0">
              <a:lnSpc>
                <a:spcPct val="100000"/>
              </a:lnSpc>
              <a:spcBef>
                <a:spcPts val="0"/>
              </a:spcBef>
              <a:spcAft>
                <a:spcPts val="0"/>
              </a:spcAft>
              <a:buClr>
                <a:schemeClr val="accent1"/>
              </a:buClr>
              <a:buSzPts val="4800"/>
              <a:buNone/>
              <a:defRPr sz="4800">
                <a:solidFill>
                  <a:schemeClr val="accent1"/>
                </a:solidFill>
              </a:defRPr>
            </a:lvl4pPr>
            <a:lvl5pPr lvl="4" rtl="0">
              <a:lnSpc>
                <a:spcPct val="100000"/>
              </a:lnSpc>
              <a:spcBef>
                <a:spcPts val="0"/>
              </a:spcBef>
              <a:spcAft>
                <a:spcPts val="0"/>
              </a:spcAft>
              <a:buClr>
                <a:schemeClr val="accent1"/>
              </a:buClr>
              <a:buSzPts val="4800"/>
              <a:buNone/>
              <a:defRPr sz="4800">
                <a:solidFill>
                  <a:schemeClr val="accent1"/>
                </a:solidFill>
              </a:defRPr>
            </a:lvl5pPr>
            <a:lvl6pPr lvl="5" rtl="0">
              <a:lnSpc>
                <a:spcPct val="100000"/>
              </a:lnSpc>
              <a:spcBef>
                <a:spcPts val="0"/>
              </a:spcBef>
              <a:spcAft>
                <a:spcPts val="0"/>
              </a:spcAft>
              <a:buClr>
                <a:schemeClr val="accent1"/>
              </a:buClr>
              <a:buSzPts val="4800"/>
              <a:buNone/>
              <a:defRPr sz="4800">
                <a:solidFill>
                  <a:schemeClr val="accent1"/>
                </a:solidFill>
              </a:defRPr>
            </a:lvl6pPr>
            <a:lvl7pPr lvl="6" rtl="0">
              <a:lnSpc>
                <a:spcPct val="100000"/>
              </a:lnSpc>
              <a:spcBef>
                <a:spcPts val="0"/>
              </a:spcBef>
              <a:spcAft>
                <a:spcPts val="0"/>
              </a:spcAft>
              <a:buClr>
                <a:schemeClr val="accent1"/>
              </a:buClr>
              <a:buSzPts val="4800"/>
              <a:buNone/>
              <a:defRPr sz="4800">
                <a:solidFill>
                  <a:schemeClr val="accent1"/>
                </a:solidFill>
              </a:defRPr>
            </a:lvl7pPr>
            <a:lvl8pPr lvl="7" rtl="0">
              <a:lnSpc>
                <a:spcPct val="100000"/>
              </a:lnSpc>
              <a:spcBef>
                <a:spcPts val="0"/>
              </a:spcBef>
              <a:spcAft>
                <a:spcPts val="0"/>
              </a:spcAft>
              <a:buClr>
                <a:schemeClr val="accent1"/>
              </a:buClr>
              <a:buSzPts val="4800"/>
              <a:buNone/>
              <a:defRPr sz="4800">
                <a:solidFill>
                  <a:schemeClr val="accent1"/>
                </a:solidFill>
              </a:defRPr>
            </a:lvl8pPr>
            <a:lvl9pPr lvl="8" rtl="0">
              <a:lnSpc>
                <a:spcPct val="100000"/>
              </a:lnSpc>
              <a:spcBef>
                <a:spcPts val="0"/>
              </a:spcBef>
              <a:spcAft>
                <a:spcPts val="0"/>
              </a:spcAft>
              <a:buClr>
                <a:schemeClr val="accent1"/>
              </a:buClr>
              <a:buSzPts val="4800"/>
              <a:buNone/>
              <a:defRPr sz="4800">
                <a:solidFill>
                  <a:schemeClr val="accent1"/>
                </a:solidFill>
              </a:defRPr>
            </a:lvl9pPr>
          </a:lstStyle>
          <a:p>
            <a:r>
              <a:t>xx%</a:t>
            </a:r>
          </a:p>
        </p:txBody>
      </p:sp>
      <p:sp>
        <p:nvSpPr>
          <p:cNvPr id="14" name="Google Shape;14;p3"/>
          <p:cNvSpPr txBox="1">
            <a:spLocks noGrp="1"/>
          </p:cNvSpPr>
          <p:nvPr>
            <p:ph type="subTitle" idx="1"/>
          </p:nvPr>
        </p:nvSpPr>
        <p:spPr>
          <a:xfrm>
            <a:off x="6176850" y="3138431"/>
            <a:ext cx="1902900" cy="500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None/>
              <a:defRPr sz="1400"/>
            </a:lvl1pPr>
            <a:lvl2pPr lvl="1" algn="r">
              <a:lnSpc>
                <a:spcPct val="100000"/>
              </a:lnSpc>
              <a:spcBef>
                <a:spcPts val="1600"/>
              </a:spcBef>
              <a:spcAft>
                <a:spcPts val="0"/>
              </a:spcAft>
              <a:buNone/>
              <a:defRPr/>
            </a:lvl2pPr>
            <a:lvl3pPr lvl="2" algn="r">
              <a:lnSpc>
                <a:spcPct val="100000"/>
              </a:lnSpc>
              <a:spcBef>
                <a:spcPts val="1600"/>
              </a:spcBef>
              <a:spcAft>
                <a:spcPts val="0"/>
              </a:spcAft>
              <a:buNone/>
              <a:defRPr/>
            </a:lvl3pPr>
            <a:lvl4pPr lvl="3" algn="r">
              <a:lnSpc>
                <a:spcPct val="100000"/>
              </a:lnSpc>
              <a:spcBef>
                <a:spcPts val="1600"/>
              </a:spcBef>
              <a:spcAft>
                <a:spcPts val="0"/>
              </a:spcAft>
              <a:buNone/>
              <a:defRPr/>
            </a:lvl4pPr>
            <a:lvl5pPr lvl="4" algn="r">
              <a:lnSpc>
                <a:spcPct val="100000"/>
              </a:lnSpc>
              <a:spcBef>
                <a:spcPts val="1600"/>
              </a:spcBef>
              <a:spcAft>
                <a:spcPts val="0"/>
              </a:spcAft>
              <a:buNone/>
              <a:defRPr/>
            </a:lvl5pPr>
            <a:lvl6pPr lvl="5" algn="r">
              <a:lnSpc>
                <a:spcPct val="100000"/>
              </a:lnSpc>
              <a:spcBef>
                <a:spcPts val="1600"/>
              </a:spcBef>
              <a:spcAft>
                <a:spcPts val="0"/>
              </a:spcAft>
              <a:buNone/>
              <a:defRPr/>
            </a:lvl6pPr>
            <a:lvl7pPr lvl="6" algn="r">
              <a:lnSpc>
                <a:spcPct val="100000"/>
              </a:lnSpc>
              <a:spcBef>
                <a:spcPts val="1600"/>
              </a:spcBef>
              <a:spcAft>
                <a:spcPts val="0"/>
              </a:spcAft>
              <a:buNone/>
              <a:defRPr/>
            </a:lvl7pPr>
            <a:lvl8pPr lvl="7" algn="r">
              <a:lnSpc>
                <a:spcPct val="100000"/>
              </a:lnSpc>
              <a:spcBef>
                <a:spcPts val="1600"/>
              </a:spcBef>
              <a:spcAft>
                <a:spcPts val="0"/>
              </a:spcAft>
              <a:buNone/>
              <a:defRPr/>
            </a:lvl8pPr>
            <a:lvl9pPr lvl="8" algn="r">
              <a:lnSpc>
                <a:spcPct val="100000"/>
              </a:lnSpc>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621030" y="1046480"/>
            <a:ext cx="8121650" cy="345186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600"/>
            </a:lvl1pPr>
            <a:lvl2pPr marL="914400" lvl="1" indent="-304800">
              <a:lnSpc>
                <a:spcPct val="100000"/>
              </a:lnSpc>
              <a:spcBef>
                <a:spcPts val="1600"/>
              </a:spcBef>
              <a:spcAft>
                <a:spcPts val="0"/>
              </a:spcAft>
              <a:buSzPts val="1200"/>
              <a:buChar char="○"/>
              <a:defRPr sz="1200"/>
            </a:lvl2pPr>
            <a:lvl3pPr marL="1371600" lvl="2" indent="-304800">
              <a:lnSpc>
                <a:spcPct val="100000"/>
              </a:lnSpc>
              <a:spcBef>
                <a:spcPts val="1600"/>
              </a:spcBef>
              <a:spcAft>
                <a:spcPts val="0"/>
              </a:spcAft>
              <a:buSzPts val="1200"/>
              <a:buChar char="■"/>
              <a:defRPr sz="1200"/>
            </a:lvl3pPr>
            <a:lvl4pPr marL="1828800" lvl="3" indent="-304800">
              <a:lnSpc>
                <a:spcPct val="100000"/>
              </a:lnSpc>
              <a:spcBef>
                <a:spcPts val="1600"/>
              </a:spcBef>
              <a:spcAft>
                <a:spcPts val="0"/>
              </a:spcAft>
              <a:buSzPts val="1200"/>
              <a:buChar char="●"/>
              <a:defRPr sz="1200"/>
            </a:lvl4pPr>
            <a:lvl5pPr marL="2286000" lvl="4" indent="-304800">
              <a:lnSpc>
                <a:spcPct val="100000"/>
              </a:lnSpc>
              <a:spcBef>
                <a:spcPts val="1600"/>
              </a:spcBef>
              <a:spcAft>
                <a:spcPts val="0"/>
              </a:spcAft>
              <a:buSzPts val="1200"/>
              <a:buChar char="○"/>
              <a:defRPr sz="1200"/>
            </a:lvl5pPr>
            <a:lvl6pPr marL="2743200" lvl="5" indent="-304800">
              <a:lnSpc>
                <a:spcPct val="100000"/>
              </a:lnSpc>
              <a:spcBef>
                <a:spcPts val="1600"/>
              </a:spcBef>
              <a:spcAft>
                <a:spcPts val="0"/>
              </a:spcAft>
              <a:buSzPts val="1200"/>
              <a:buChar char="■"/>
              <a:defRPr sz="1200"/>
            </a:lvl6pPr>
            <a:lvl7pPr marL="3200400" lvl="6" indent="-304800">
              <a:lnSpc>
                <a:spcPct val="100000"/>
              </a:lnSpc>
              <a:spcBef>
                <a:spcPts val="1600"/>
              </a:spcBef>
              <a:spcAft>
                <a:spcPts val="0"/>
              </a:spcAft>
              <a:buSzPts val="1200"/>
              <a:buChar char="●"/>
              <a:defRPr sz="1200"/>
            </a:lvl7pPr>
            <a:lvl8pPr marL="3657600" lvl="7" indent="-304800">
              <a:lnSpc>
                <a:spcPct val="100000"/>
              </a:lnSpc>
              <a:spcBef>
                <a:spcPts val="1600"/>
              </a:spcBef>
              <a:spcAft>
                <a:spcPts val="0"/>
              </a:spcAft>
              <a:buSzPts val="1200"/>
              <a:buChar char="○"/>
              <a:defRPr sz="1200"/>
            </a:lvl8pPr>
            <a:lvl9pPr marL="4114800" lvl="8" indent="-304800">
              <a:lnSpc>
                <a:spcPct val="100000"/>
              </a:lnSpc>
              <a:spcBef>
                <a:spcPts val="1600"/>
              </a:spcBef>
              <a:spcAft>
                <a:spcPts val="1600"/>
              </a:spcAft>
              <a:buSzPts val="1200"/>
              <a:buChar char="■"/>
              <a:defRPr sz="1200"/>
            </a:lvl9pPr>
          </a:lstStyle>
          <a:p>
            <a:endParaRPr/>
          </a:p>
        </p:txBody>
      </p:sp>
      <p:sp>
        <p:nvSpPr>
          <p:cNvPr id="17" name="Google Shape;17;p4"/>
          <p:cNvSpPr txBox="1">
            <a:spLocks noGrp="1"/>
          </p:cNvSpPr>
          <p:nvPr>
            <p:ph type="title"/>
          </p:nvPr>
        </p:nvSpPr>
        <p:spPr>
          <a:xfrm>
            <a:off x="620725" y="430100"/>
            <a:ext cx="3951300" cy="55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p:nvPr/>
        </p:nvSpPr>
        <p:spPr>
          <a:xfrm flipH="1">
            <a:off x="4572000" y="0"/>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5"/>
          <p:cNvSpPr txBox="1">
            <a:spLocks noGrp="1"/>
          </p:cNvSpPr>
          <p:nvPr>
            <p:ph type="title"/>
          </p:nvPr>
        </p:nvSpPr>
        <p:spPr>
          <a:xfrm>
            <a:off x="620725" y="430100"/>
            <a:ext cx="17700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
        <p:nvSpPr>
          <p:cNvPr id="21" name="Google Shape;21;p5"/>
          <p:cNvSpPr txBox="1">
            <a:spLocks noGrp="1"/>
          </p:cNvSpPr>
          <p:nvPr>
            <p:ph type="subTitle" idx="1"/>
          </p:nvPr>
        </p:nvSpPr>
        <p:spPr>
          <a:xfrm>
            <a:off x="1207575" y="3494200"/>
            <a:ext cx="2145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accent1"/>
                </a:solidFill>
                <a:latin typeface="Lexend Deca"/>
                <a:ea typeface="Lexend Deca"/>
                <a:cs typeface="Lexend Deca"/>
                <a:sym typeface="Lexend Deca"/>
              </a:defRPr>
            </a:lvl1pPr>
            <a:lvl2pPr lvl="1"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2pPr>
            <a:lvl3pPr lvl="2"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3pPr>
            <a:lvl4pPr lvl="3"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4pPr>
            <a:lvl5pPr lvl="4"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5pPr>
            <a:lvl6pPr lvl="5"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6pPr>
            <a:lvl7pPr lvl="6"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7pPr>
            <a:lvl8pPr lvl="7" algn="ctr" rtl="0">
              <a:lnSpc>
                <a:spcPct val="100000"/>
              </a:lnSpc>
              <a:spcBef>
                <a:spcPts val="1600"/>
              </a:spcBef>
              <a:spcAft>
                <a:spcPts val="0"/>
              </a:spcAft>
              <a:buNone/>
              <a:defRPr sz="1800">
                <a:solidFill>
                  <a:schemeClr val="accent1"/>
                </a:solidFill>
                <a:latin typeface="Lexend Deca"/>
                <a:ea typeface="Lexend Deca"/>
                <a:cs typeface="Lexend Deca"/>
                <a:sym typeface="Lexend Deca"/>
              </a:defRPr>
            </a:lvl8pPr>
            <a:lvl9pPr lvl="8" algn="ctr" rtl="0">
              <a:lnSpc>
                <a:spcPct val="100000"/>
              </a:lnSpc>
              <a:spcBef>
                <a:spcPts val="1600"/>
              </a:spcBef>
              <a:spcAft>
                <a:spcPts val="1600"/>
              </a:spcAft>
              <a:buNone/>
              <a:defRPr sz="1800">
                <a:solidFill>
                  <a:schemeClr val="accent1"/>
                </a:solidFill>
                <a:latin typeface="Lexend Deca"/>
                <a:ea typeface="Lexend Deca"/>
                <a:cs typeface="Lexend Deca"/>
                <a:sym typeface="Lexend Deca"/>
              </a:defRPr>
            </a:lvl9pPr>
          </a:lstStyle>
          <a:p>
            <a:endParaRPr/>
          </a:p>
        </p:txBody>
      </p:sp>
      <p:sp>
        <p:nvSpPr>
          <p:cNvPr id="22" name="Google Shape;22;p5"/>
          <p:cNvSpPr txBox="1">
            <a:spLocks noGrp="1"/>
          </p:cNvSpPr>
          <p:nvPr>
            <p:ph type="subTitle" idx="2"/>
          </p:nvPr>
        </p:nvSpPr>
        <p:spPr>
          <a:xfrm>
            <a:off x="1207575" y="3809400"/>
            <a:ext cx="21453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23" name="Google Shape;23;p5"/>
          <p:cNvSpPr txBox="1">
            <a:spLocks noGrp="1"/>
          </p:cNvSpPr>
          <p:nvPr>
            <p:ph type="subTitle" idx="3"/>
          </p:nvPr>
        </p:nvSpPr>
        <p:spPr>
          <a:xfrm>
            <a:off x="5785350" y="3494200"/>
            <a:ext cx="2145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accent2"/>
                </a:solidFill>
                <a:latin typeface="Lexend Deca"/>
                <a:ea typeface="Lexend Deca"/>
                <a:cs typeface="Lexend Deca"/>
                <a:sym typeface="Lexend Deca"/>
              </a:defRPr>
            </a:lvl1pPr>
            <a:lvl2pPr lvl="1"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2pPr>
            <a:lvl3pPr lvl="2"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3pPr>
            <a:lvl4pPr lvl="3"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4pPr>
            <a:lvl5pPr lvl="4"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5pPr>
            <a:lvl6pPr lvl="5"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6pPr>
            <a:lvl7pPr lvl="6"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7pPr>
            <a:lvl8pPr lvl="7" algn="ctr" rtl="0">
              <a:lnSpc>
                <a:spcPct val="100000"/>
              </a:lnSpc>
              <a:spcBef>
                <a:spcPts val="1600"/>
              </a:spcBef>
              <a:spcAft>
                <a:spcPts val="0"/>
              </a:spcAft>
              <a:buNone/>
              <a:defRPr sz="1800">
                <a:solidFill>
                  <a:schemeClr val="accent2"/>
                </a:solidFill>
                <a:latin typeface="Lexend Deca"/>
                <a:ea typeface="Lexend Deca"/>
                <a:cs typeface="Lexend Deca"/>
                <a:sym typeface="Lexend Deca"/>
              </a:defRPr>
            </a:lvl8pPr>
            <a:lvl9pPr lvl="8" algn="ctr" rtl="0">
              <a:lnSpc>
                <a:spcPct val="100000"/>
              </a:lnSpc>
              <a:spcBef>
                <a:spcPts val="1600"/>
              </a:spcBef>
              <a:spcAft>
                <a:spcPts val="1600"/>
              </a:spcAft>
              <a:buNone/>
              <a:defRPr sz="1800">
                <a:solidFill>
                  <a:schemeClr val="accent2"/>
                </a:solidFill>
                <a:latin typeface="Lexend Deca"/>
                <a:ea typeface="Lexend Deca"/>
                <a:cs typeface="Lexend Deca"/>
                <a:sym typeface="Lexend Deca"/>
              </a:defRPr>
            </a:lvl9pPr>
          </a:lstStyle>
          <a:p>
            <a:endParaRPr/>
          </a:p>
        </p:txBody>
      </p:sp>
      <p:sp>
        <p:nvSpPr>
          <p:cNvPr id="24" name="Google Shape;24;p5"/>
          <p:cNvSpPr txBox="1">
            <a:spLocks noGrp="1"/>
          </p:cNvSpPr>
          <p:nvPr>
            <p:ph type="subTitle" idx="4"/>
          </p:nvPr>
        </p:nvSpPr>
        <p:spPr>
          <a:xfrm>
            <a:off x="5785350" y="3809400"/>
            <a:ext cx="21453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lt1"/>
                </a:solidFill>
              </a:defRPr>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0" y="430100"/>
            <a:ext cx="2558100" cy="58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
        <p:nvSpPr>
          <p:cNvPr id="27" name="Google Shape;27;p6"/>
          <p:cNvSpPr/>
          <p:nvPr/>
        </p:nvSpPr>
        <p:spPr>
          <a:xfrm flipH="1">
            <a:off x="-75" y="0"/>
            <a:ext cx="3967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ctrTitle"/>
          </p:nvPr>
        </p:nvSpPr>
        <p:spPr>
          <a:xfrm>
            <a:off x="831200" y="-385502"/>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800"/>
              <a:buNone/>
              <a:defRPr sz="2800">
                <a:solidFill>
                  <a:schemeClr val="accen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30" name="Google Shape;30;p7"/>
          <p:cNvSpPr txBox="1">
            <a:spLocks noGrp="1"/>
          </p:cNvSpPr>
          <p:nvPr>
            <p:ph type="subTitle" idx="1"/>
          </p:nvPr>
        </p:nvSpPr>
        <p:spPr>
          <a:xfrm>
            <a:off x="861550" y="1597750"/>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196850" y="1565102"/>
            <a:ext cx="4227300" cy="2013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5527400" y="1588800"/>
            <a:ext cx="2509200" cy="196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800"/>
              <a:buNone/>
              <a:defRPr sz="2800">
                <a:solidFill>
                  <a:schemeClr val="lt1"/>
                </a:solidFill>
              </a:defRPr>
            </a:lvl1pPr>
            <a:lvl2pPr lvl="1" rtl="0">
              <a:spcBef>
                <a:spcPts val="0"/>
              </a:spcBef>
              <a:spcAft>
                <a:spcPts val="0"/>
              </a:spcAft>
              <a:buSzPts val="28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28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28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28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28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28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28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28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a:endParaRPr/>
          </a:p>
        </p:txBody>
      </p:sp>
      <p:cxnSp>
        <p:nvCxnSpPr>
          <p:cNvPr id="38" name="Google Shape;38;p10"/>
          <p:cNvCxnSpPr/>
          <p:nvPr/>
        </p:nvCxnSpPr>
        <p:spPr>
          <a:xfrm rot="10800000">
            <a:off x="7896993" y="542350"/>
            <a:ext cx="0" cy="978600"/>
          </a:xfrm>
          <a:prstGeom prst="straightConnector1">
            <a:avLst/>
          </a:prstGeom>
          <a:noFill/>
          <a:ln w="19050" cap="flat" cmpd="sng">
            <a:solidFill>
              <a:schemeClr val="lt1"/>
            </a:solidFill>
            <a:prstDash val="solid"/>
            <a:round/>
            <a:headEnd type="oval" w="med" len="med"/>
            <a:tailEnd type="oval" w="med" len="med"/>
          </a:ln>
        </p:spPr>
      </p:cxnSp>
      <p:cxnSp>
        <p:nvCxnSpPr>
          <p:cNvPr id="39" name="Google Shape;39;p10"/>
          <p:cNvCxnSpPr/>
          <p:nvPr/>
        </p:nvCxnSpPr>
        <p:spPr>
          <a:xfrm rot="10800000">
            <a:off x="7896993" y="3622550"/>
            <a:ext cx="0" cy="978600"/>
          </a:xfrm>
          <a:prstGeom prst="straightConnector1">
            <a:avLst/>
          </a:prstGeom>
          <a:noFill/>
          <a:ln w="19050" cap="flat" cmpd="sng">
            <a:solidFill>
              <a:schemeClr val="lt1"/>
            </a:solidFill>
            <a:prstDash val="solid"/>
            <a:round/>
            <a:headEnd type="oval" w="med" len="med"/>
            <a:tailEnd type="oval"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1"/>
          <p:cNvSpPr/>
          <p:nvPr/>
        </p:nvSpPr>
        <p:spPr>
          <a:xfrm>
            <a:off x="1450164" y="648300"/>
            <a:ext cx="3846900" cy="3846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1"/>
          <p:cNvSpPr txBox="1">
            <a:spLocks noGrp="1"/>
          </p:cNvSpPr>
          <p:nvPr>
            <p:ph type="title" hasCustomPrompt="1"/>
          </p:nvPr>
        </p:nvSpPr>
        <p:spPr>
          <a:xfrm>
            <a:off x="1447614" y="1631316"/>
            <a:ext cx="3852000" cy="1107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6000"/>
              <a:buNone/>
              <a:defRPr sz="6000">
                <a:solidFill>
                  <a:schemeClr val="accent1"/>
                </a:solidFill>
              </a:defRPr>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43" name="Google Shape;43;p11"/>
          <p:cNvSpPr txBox="1">
            <a:spLocks noGrp="1"/>
          </p:cNvSpPr>
          <p:nvPr>
            <p:ph type="subTitle" idx="1"/>
          </p:nvPr>
        </p:nvSpPr>
        <p:spPr>
          <a:xfrm flipH="1">
            <a:off x="1447614" y="2560266"/>
            <a:ext cx="3852000" cy="6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0725" y="430100"/>
            <a:ext cx="3951300" cy="55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Lexend Deca"/>
              <a:buNone/>
              <a:defRPr>
                <a:solidFill>
                  <a:schemeClr val="lt1"/>
                </a:solidFill>
                <a:latin typeface="Lexend Deca"/>
                <a:ea typeface="Lexend Deca"/>
                <a:cs typeface="Lexend Deca"/>
                <a:sym typeface="Lexend Deca"/>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350"/>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1pPr>
            <a:lvl2pPr marL="914400" lvl="1"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2pPr>
            <a:lvl3pPr marL="1371600" lvl="2"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3pPr>
            <a:lvl4pPr marL="1828800" lvl="3"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4pPr>
            <a:lvl5pPr marL="2286000" lvl="4"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5pPr>
            <a:lvl6pPr marL="2743200" lvl="5"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6pPr>
            <a:lvl7pPr marL="3200400" lvl="6"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7pPr>
            <a:lvl8pPr marL="3657600" lvl="7" indent="-30480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8pPr>
            <a:lvl9pPr marL="4114800" lvl="8" indent="-304800">
              <a:lnSpc>
                <a:spcPct val="115000"/>
              </a:lnSpc>
              <a:spcBef>
                <a:spcPts val="1600"/>
              </a:spcBef>
              <a:spcAft>
                <a:spcPts val="160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1.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2.png" /><Relationship Id="rId1" Type="http://schemas.openxmlformats.org/officeDocument/2006/relationships/slideLayout" Target="../slideLayouts/slideLayout1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0.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6.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3.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8.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8.xml" /></Relationships>
</file>

<file path=ppt/slides/_rels/slide3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3.xml" /><Relationship Id="rId1" Type="http://schemas.openxmlformats.org/officeDocument/2006/relationships/slideLayout" Target="../slideLayouts/slideLayout18.xml" /><Relationship Id="rId4" Type="http://schemas.openxmlformats.org/officeDocument/2006/relationships/image" Target="../media/image10.png"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6.xml" /></Relationships>
</file>

<file path=ppt/slides/_rels/slide39.xml.rels><?xml version="1.0" encoding="UTF-8" standalone="yes"?>
<Relationships xmlns="http://schemas.openxmlformats.org/package/2006/relationships"><Relationship Id="rId3" Type="http://schemas.openxmlformats.org/officeDocument/2006/relationships/hyperlink" Target="http://bit.ly/2Tynxth" TargetMode="External" /><Relationship Id="rId2" Type="http://schemas.openxmlformats.org/officeDocument/2006/relationships/notesSlide" Target="../notesSlides/notesSlide15.xml" /><Relationship Id="rId1" Type="http://schemas.openxmlformats.org/officeDocument/2006/relationships/slideLayout" Target="../slideLayouts/slideLayout17.xml" /><Relationship Id="rId5" Type="http://schemas.openxmlformats.org/officeDocument/2006/relationships/hyperlink" Target="http://bit.ly/2TtBDfr" TargetMode="External" /><Relationship Id="rId4" Type="http://schemas.openxmlformats.org/officeDocument/2006/relationships/hyperlink" Target="http://bit.ly/2TyoMsr" TargetMode="Externa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1.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p:nvPr/>
        </p:nvSpPr>
        <p:spPr>
          <a:xfrm>
            <a:off x="-7484" y="146012"/>
            <a:ext cx="4191000" cy="4191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8"/>
          <p:cNvSpPr txBox="1">
            <a:spLocks noGrp="1"/>
          </p:cNvSpPr>
          <p:nvPr>
            <p:ph type="subTitle" idx="1"/>
          </p:nvPr>
        </p:nvSpPr>
        <p:spPr>
          <a:xfrm>
            <a:off x="4526259" y="3153951"/>
            <a:ext cx="4089133" cy="1365647"/>
          </a:xfrm>
          <a:prstGeom prst="rect">
            <a:avLst/>
          </a:prstGeom>
        </p:spPr>
        <p:txBody>
          <a:bodyPr spcFirstLastPara="1" wrap="square" lIns="91425" tIns="91425" rIns="91425" bIns="91425" anchor="b" anchorCtr="0">
            <a:noAutofit/>
          </a:bodyPr>
          <a:lstStyle/>
          <a:p>
            <a:pPr marL="0" lvl="0" indent="0" algn="ctr"/>
            <a:r>
              <a:rPr lang="en-US" sz="1800" b="1" dirty="0"/>
              <a:t>Presented by : </a:t>
            </a:r>
          </a:p>
          <a:p>
            <a:pPr marL="285750" lvl="0" indent="-285750" algn="ctr">
              <a:buFont typeface="Arial" panose="020B0604020202020204" pitchFamily="34" charset="0"/>
              <a:buChar char="•"/>
            </a:pPr>
            <a:r>
              <a:rPr lang="en-US" sz="1800" b="1" dirty="0">
                <a:sym typeface="+mn-ea"/>
              </a:rPr>
              <a:t>Layla abutair</a:t>
            </a:r>
          </a:p>
          <a:p>
            <a:pPr marL="285750" lvl="0" indent="-285750" algn="ctr">
              <a:buFont typeface="Arial" panose="020B0604020202020204" pitchFamily="34" charset="0"/>
              <a:buChar char="•"/>
            </a:pPr>
            <a:r>
              <a:rPr lang="en-US" sz="1800" b="1" dirty="0"/>
              <a:t>Lina alhasan </a:t>
            </a:r>
          </a:p>
          <a:p>
            <a:pPr marL="285750" lvl="0" indent="-285750" algn="ctr">
              <a:buFont typeface="Arial" panose="020B0604020202020204" pitchFamily="34" charset="0"/>
              <a:buChar char="•"/>
            </a:pPr>
            <a:r>
              <a:rPr lang="en-US" sz="1800" b="1" dirty="0"/>
              <a:t>Mohammed Hashim Salameh </a:t>
            </a:r>
          </a:p>
          <a:p>
            <a:pPr marL="285750" lvl="0" indent="-285750" algn="ctr" rtl="0">
              <a:spcBef>
                <a:spcPts val="0"/>
              </a:spcBef>
              <a:spcAft>
                <a:spcPts val="0"/>
              </a:spcAft>
              <a:buNone/>
            </a:pPr>
            <a:endParaRPr sz="1800" b="1" dirty="0"/>
          </a:p>
        </p:txBody>
      </p:sp>
      <p:sp>
        <p:nvSpPr>
          <p:cNvPr id="146" name="Google Shape;146;p28"/>
          <p:cNvSpPr txBox="1">
            <a:spLocks noGrp="1"/>
          </p:cNvSpPr>
          <p:nvPr>
            <p:ph type="ctrTitle"/>
          </p:nvPr>
        </p:nvSpPr>
        <p:spPr>
          <a:xfrm>
            <a:off x="4035803" y="241376"/>
            <a:ext cx="4935242" cy="263621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t>A</a:t>
            </a:r>
            <a:r>
              <a:rPr lang="en-GB" sz="4800" dirty="0"/>
              <a:t>pproach to chronic pelvic pain </a:t>
            </a:r>
            <a:endParaRPr sz="4800" dirty="0">
              <a:solidFill>
                <a:schemeClr val="lt1"/>
              </a:solidFill>
            </a:endParaRPr>
          </a:p>
        </p:txBody>
      </p:sp>
      <p:grpSp>
        <p:nvGrpSpPr>
          <p:cNvPr id="4106" name="Google Shape;4106;p50"/>
          <p:cNvGrpSpPr/>
          <p:nvPr/>
        </p:nvGrpSpPr>
        <p:grpSpPr>
          <a:xfrm>
            <a:off x="715010" y="554355"/>
            <a:ext cx="2907030" cy="3743325"/>
            <a:chOff x="232025" y="2787000"/>
            <a:chExt cx="1264575" cy="1628425"/>
          </a:xfrm>
        </p:grpSpPr>
        <p:sp>
          <p:nvSpPr>
            <p:cNvPr id="4107" name="Google Shape;4107;p50"/>
            <p:cNvSpPr/>
            <p:nvPr/>
          </p:nvSpPr>
          <p:spPr>
            <a:xfrm>
              <a:off x="345425" y="3078450"/>
              <a:ext cx="343675" cy="296375"/>
            </a:xfrm>
            <a:custGeom>
              <a:avLst/>
              <a:gdLst/>
              <a:ahLst/>
              <a:cxnLst/>
              <a:rect l="l" t="t" r="r" b="b"/>
              <a:pathLst>
                <a:path w="13747" h="11855" extrusionOk="0">
                  <a:moveTo>
                    <a:pt x="9610" y="0"/>
                  </a:moveTo>
                  <a:cubicBezTo>
                    <a:pt x="9610" y="0"/>
                    <a:pt x="8176" y="1317"/>
                    <a:pt x="5249" y="2078"/>
                  </a:cubicBezTo>
                  <a:cubicBezTo>
                    <a:pt x="4233" y="2328"/>
                    <a:pt x="3194" y="2452"/>
                    <a:pt x="2151" y="2452"/>
                  </a:cubicBezTo>
                  <a:cubicBezTo>
                    <a:pt x="1691" y="2452"/>
                    <a:pt x="1231" y="2428"/>
                    <a:pt x="771" y="2380"/>
                  </a:cubicBezTo>
                  <a:lnTo>
                    <a:pt x="313" y="6526"/>
                  </a:lnTo>
                  <a:cubicBezTo>
                    <a:pt x="313" y="6526"/>
                    <a:pt x="0" y="7356"/>
                    <a:pt x="0" y="8731"/>
                  </a:cubicBezTo>
                  <a:cubicBezTo>
                    <a:pt x="0" y="9297"/>
                    <a:pt x="791" y="11336"/>
                    <a:pt x="4127" y="11785"/>
                  </a:cubicBezTo>
                  <a:cubicBezTo>
                    <a:pt x="4312" y="11804"/>
                    <a:pt x="4488" y="11824"/>
                    <a:pt x="4683" y="11833"/>
                  </a:cubicBezTo>
                  <a:cubicBezTo>
                    <a:pt x="4859" y="11847"/>
                    <a:pt x="5034" y="11854"/>
                    <a:pt x="5210" y="11854"/>
                  </a:cubicBezTo>
                  <a:cubicBezTo>
                    <a:pt x="5891" y="11854"/>
                    <a:pt x="6568" y="11748"/>
                    <a:pt x="7220" y="11531"/>
                  </a:cubicBezTo>
                  <a:cubicBezTo>
                    <a:pt x="9093" y="10916"/>
                    <a:pt x="9844" y="9570"/>
                    <a:pt x="9844" y="9570"/>
                  </a:cubicBezTo>
                  <a:cubicBezTo>
                    <a:pt x="10145" y="9767"/>
                    <a:pt x="10499" y="9868"/>
                    <a:pt x="10852" y="9868"/>
                  </a:cubicBezTo>
                  <a:cubicBezTo>
                    <a:pt x="11094" y="9868"/>
                    <a:pt x="11335" y="9821"/>
                    <a:pt x="11561" y="9726"/>
                  </a:cubicBezTo>
                  <a:cubicBezTo>
                    <a:pt x="12985" y="9131"/>
                    <a:pt x="13746" y="6936"/>
                    <a:pt x="12605" y="6185"/>
                  </a:cubicBezTo>
                  <a:cubicBezTo>
                    <a:pt x="12546" y="6156"/>
                    <a:pt x="12488" y="6117"/>
                    <a:pt x="12429" y="6097"/>
                  </a:cubicBezTo>
                  <a:cubicBezTo>
                    <a:pt x="12183" y="5982"/>
                    <a:pt x="11954" y="5935"/>
                    <a:pt x="11744" y="5935"/>
                  </a:cubicBezTo>
                  <a:cubicBezTo>
                    <a:pt x="11208" y="5935"/>
                    <a:pt x="10799" y="6246"/>
                    <a:pt x="10546" y="6526"/>
                  </a:cubicBezTo>
                  <a:lnTo>
                    <a:pt x="10458" y="6458"/>
                  </a:lnTo>
                  <a:cubicBezTo>
                    <a:pt x="8283" y="4429"/>
                    <a:pt x="9610" y="0"/>
                    <a:pt x="9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0"/>
            <p:cNvSpPr/>
            <p:nvPr/>
          </p:nvSpPr>
          <p:spPr>
            <a:xfrm>
              <a:off x="868575" y="3729125"/>
              <a:ext cx="120500" cy="647325"/>
            </a:xfrm>
            <a:custGeom>
              <a:avLst/>
              <a:gdLst/>
              <a:ahLst/>
              <a:cxnLst/>
              <a:rect l="l" t="t" r="r" b="b"/>
              <a:pathLst>
                <a:path w="4820" h="25893" extrusionOk="0">
                  <a:moveTo>
                    <a:pt x="4215" y="1"/>
                  </a:moveTo>
                  <a:cubicBezTo>
                    <a:pt x="4029" y="1"/>
                    <a:pt x="3873" y="137"/>
                    <a:pt x="3844" y="313"/>
                  </a:cubicBezTo>
                  <a:lnTo>
                    <a:pt x="29" y="25580"/>
                  </a:lnTo>
                  <a:cubicBezTo>
                    <a:pt x="1" y="25741"/>
                    <a:pt x="120" y="25892"/>
                    <a:pt x="278" y="25892"/>
                  </a:cubicBezTo>
                  <a:cubicBezTo>
                    <a:pt x="283" y="25892"/>
                    <a:pt x="288" y="25892"/>
                    <a:pt x="293" y="25892"/>
                  </a:cubicBezTo>
                  <a:lnTo>
                    <a:pt x="605" y="25892"/>
                  </a:lnTo>
                  <a:cubicBezTo>
                    <a:pt x="790" y="25892"/>
                    <a:pt x="937" y="25755"/>
                    <a:pt x="976" y="25580"/>
                  </a:cubicBezTo>
                  <a:lnTo>
                    <a:pt x="4790" y="313"/>
                  </a:lnTo>
                  <a:cubicBezTo>
                    <a:pt x="4819" y="147"/>
                    <a:pt x="4693" y="1"/>
                    <a:pt x="45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0"/>
            <p:cNvSpPr/>
            <p:nvPr/>
          </p:nvSpPr>
          <p:spPr>
            <a:xfrm>
              <a:off x="1285375" y="3729125"/>
              <a:ext cx="120475" cy="647325"/>
            </a:xfrm>
            <a:custGeom>
              <a:avLst/>
              <a:gdLst/>
              <a:ahLst/>
              <a:cxnLst/>
              <a:rect l="l" t="t" r="r" b="b"/>
              <a:pathLst>
                <a:path w="4819" h="25893" extrusionOk="0">
                  <a:moveTo>
                    <a:pt x="293" y="1"/>
                  </a:moveTo>
                  <a:cubicBezTo>
                    <a:pt x="127" y="1"/>
                    <a:pt x="0" y="147"/>
                    <a:pt x="30" y="313"/>
                  </a:cubicBezTo>
                  <a:lnTo>
                    <a:pt x="3844" y="25580"/>
                  </a:lnTo>
                  <a:cubicBezTo>
                    <a:pt x="3873" y="25755"/>
                    <a:pt x="4020" y="25892"/>
                    <a:pt x="4205" y="25892"/>
                  </a:cubicBezTo>
                  <a:lnTo>
                    <a:pt x="4517" y="25892"/>
                  </a:lnTo>
                  <a:cubicBezTo>
                    <a:pt x="4522" y="25892"/>
                    <a:pt x="4527" y="25892"/>
                    <a:pt x="4532" y="25892"/>
                  </a:cubicBezTo>
                  <a:cubicBezTo>
                    <a:pt x="4691" y="25892"/>
                    <a:pt x="4818" y="25741"/>
                    <a:pt x="4781" y="25580"/>
                  </a:cubicBezTo>
                  <a:lnTo>
                    <a:pt x="966" y="313"/>
                  </a:lnTo>
                  <a:cubicBezTo>
                    <a:pt x="937" y="137"/>
                    <a:pt x="781" y="10"/>
                    <a:pt x="6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0"/>
            <p:cNvSpPr/>
            <p:nvPr/>
          </p:nvSpPr>
          <p:spPr>
            <a:xfrm>
              <a:off x="932700" y="3991300"/>
              <a:ext cx="400975" cy="21500"/>
            </a:xfrm>
            <a:custGeom>
              <a:avLst/>
              <a:gdLst/>
              <a:ahLst/>
              <a:cxnLst/>
              <a:rect l="l" t="t" r="r" b="b"/>
              <a:pathLst>
                <a:path w="16039" h="860" extrusionOk="0">
                  <a:moveTo>
                    <a:pt x="1" y="1"/>
                  </a:moveTo>
                  <a:lnTo>
                    <a:pt x="1" y="859"/>
                  </a:lnTo>
                  <a:lnTo>
                    <a:pt x="16039" y="859"/>
                  </a:lnTo>
                  <a:lnTo>
                    <a:pt x="160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0"/>
            <p:cNvSpPr/>
            <p:nvPr/>
          </p:nvSpPr>
          <p:spPr>
            <a:xfrm>
              <a:off x="793925" y="2804075"/>
              <a:ext cx="684400" cy="946550"/>
            </a:xfrm>
            <a:custGeom>
              <a:avLst/>
              <a:gdLst/>
              <a:ahLst/>
              <a:cxnLst/>
              <a:rect l="l" t="t" r="r" b="b"/>
              <a:pathLst>
                <a:path w="27376" h="37862" extrusionOk="0">
                  <a:moveTo>
                    <a:pt x="1" y="0"/>
                  </a:moveTo>
                  <a:lnTo>
                    <a:pt x="1" y="37861"/>
                  </a:lnTo>
                  <a:lnTo>
                    <a:pt x="27375" y="37861"/>
                  </a:lnTo>
                  <a:lnTo>
                    <a:pt x="273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0"/>
            <p:cNvSpPr/>
            <p:nvPr/>
          </p:nvSpPr>
          <p:spPr>
            <a:xfrm>
              <a:off x="790025" y="2800400"/>
              <a:ext cx="692200" cy="954125"/>
            </a:xfrm>
            <a:custGeom>
              <a:avLst/>
              <a:gdLst/>
              <a:ahLst/>
              <a:cxnLst/>
              <a:rect l="l" t="t" r="r" b="b"/>
              <a:pathLst>
                <a:path w="27688" h="38165" extrusionOk="0">
                  <a:moveTo>
                    <a:pt x="27385" y="313"/>
                  </a:moveTo>
                  <a:lnTo>
                    <a:pt x="27385" y="37852"/>
                  </a:lnTo>
                  <a:lnTo>
                    <a:pt x="313" y="37852"/>
                  </a:lnTo>
                  <a:lnTo>
                    <a:pt x="313" y="313"/>
                  </a:lnTo>
                  <a:close/>
                  <a:moveTo>
                    <a:pt x="1" y="1"/>
                  </a:moveTo>
                  <a:lnTo>
                    <a:pt x="1" y="38164"/>
                  </a:lnTo>
                  <a:lnTo>
                    <a:pt x="27687" y="38164"/>
                  </a:lnTo>
                  <a:lnTo>
                    <a:pt x="276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0"/>
            <p:cNvSpPr/>
            <p:nvPr/>
          </p:nvSpPr>
          <p:spPr>
            <a:xfrm>
              <a:off x="777100" y="2787000"/>
              <a:ext cx="719500" cy="21225"/>
            </a:xfrm>
            <a:custGeom>
              <a:avLst/>
              <a:gdLst/>
              <a:ahLst/>
              <a:cxnLst/>
              <a:rect l="l" t="t" r="r" b="b"/>
              <a:pathLst>
                <a:path w="28780" h="849" extrusionOk="0">
                  <a:moveTo>
                    <a:pt x="313" y="0"/>
                  </a:moveTo>
                  <a:cubicBezTo>
                    <a:pt x="137" y="0"/>
                    <a:pt x="1" y="88"/>
                    <a:pt x="1" y="195"/>
                  </a:cubicBezTo>
                  <a:lnTo>
                    <a:pt x="1" y="654"/>
                  </a:lnTo>
                  <a:cubicBezTo>
                    <a:pt x="1" y="761"/>
                    <a:pt x="137" y="849"/>
                    <a:pt x="313" y="849"/>
                  </a:cubicBezTo>
                  <a:lnTo>
                    <a:pt x="28467" y="849"/>
                  </a:lnTo>
                  <a:cubicBezTo>
                    <a:pt x="28643" y="849"/>
                    <a:pt x="28780" y="761"/>
                    <a:pt x="28780" y="654"/>
                  </a:cubicBezTo>
                  <a:lnTo>
                    <a:pt x="28780" y="195"/>
                  </a:lnTo>
                  <a:cubicBezTo>
                    <a:pt x="28780" y="88"/>
                    <a:pt x="28643" y="0"/>
                    <a:pt x="28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0"/>
            <p:cNvSpPr/>
            <p:nvPr/>
          </p:nvSpPr>
          <p:spPr>
            <a:xfrm>
              <a:off x="777100" y="3743275"/>
              <a:ext cx="719500" cy="21250"/>
            </a:xfrm>
            <a:custGeom>
              <a:avLst/>
              <a:gdLst/>
              <a:ahLst/>
              <a:cxnLst/>
              <a:rect l="l" t="t" r="r" b="b"/>
              <a:pathLst>
                <a:path w="28780" h="850" extrusionOk="0">
                  <a:moveTo>
                    <a:pt x="313" y="1"/>
                  </a:moveTo>
                  <a:cubicBezTo>
                    <a:pt x="137" y="1"/>
                    <a:pt x="1" y="88"/>
                    <a:pt x="1" y="196"/>
                  </a:cubicBezTo>
                  <a:lnTo>
                    <a:pt x="1" y="654"/>
                  </a:lnTo>
                  <a:cubicBezTo>
                    <a:pt x="1" y="761"/>
                    <a:pt x="137" y="849"/>
                    <a:pt x="313" y="849"/>
                  </a:cubicBezTo>
                  <a:lnTo>
                    <a:pt x="28467" y="849"/>
                  </a:lnTo>
                  <a:cubicBezTo>
                    <a:pt x="28643" y="849"/>
                    <a:pt x="28780" y="761"/>
                    <a:pt x="28780" y="654"/>
                  </a:cubicBezTo>
                  <a:lnTo>
                    <a:pt x="28780" y="196"/>
                  </a:lnTo>
                  <a:cubicBezTo>
                    <a:pt x="28780" y="88"/>
                    <a:pt x="28643" y="1"/>
                    <a:pt x="28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0"/>
            <p:cNvSpPr/>
            <p:nvPr/>
          </p:nvSpPr>
          <p:spPr>
            <a:xfrm>
              <a:off x="308600" y="2986125"/>
              <a:ext cx="382925" cy="255000"/>
            </a:xfrm>
            <a:custGeom>
              <a:avLst/>
              <a:gdLst/>
              <a:ahLst/>
              <a:cxnLst/>
              <a:rect l="l" t="t" r="r" b="b"/>
              <a:pathLst>
                <a:path w="15317" h="10200" extrusionOk="0">
                  <a:moveTo>
                    <a:pt x="9191" y="0"/>
                  </a:moveTo>
                  <a:cubicBezTo>
                    <a:pt x="8694" y="0"/>
                    <a:pt x="8211" y="124"/>
                    <a:pt x="7707" y="210"/>
                  </a:cubicBezTo>
                  <a:cubicBezTo>
                    <a:pt x="6956" y="337"/>
                    <a:pt x="6205" y="464"/>
                    <a:pt x="5463" y="620"/>
                  </a:cubicBezTo>
                  <a:cubicBezTo>
                    <a:pt x="5024" y="737"/>
                    <a:pt x="4605" y="922"/>
                    <a:pt x="4225" y="1176"/>
                  </a:cubicBezTo>
                  <a:cubicBezTo>
                    <a:pt x="3551" y="1615"/>
                    <a:pt x="2986" y="2191"/>
                    <a:pt x="2547" y="2864"/>
                  </a:cubicBezTo>
                  <a:cubicBezTo>
                    <a:pt x="2254" y="3313"/>
                    <a:pt x="1990" y="3781"/>
                    <a:pt x="1747" y="4269"/>
                  </a:cubicBezTo>
                  <a:cubicBezTo>
                    <a:pt x="1698" y="4386"/>
                    <a:pt x="1405" y="5117"/>
                    <a:pt x="1239" y="5117"/>
                  </a:cubicBezTo>
                  <a:cubicBezTo>
                    <a:pt x="878" y="5459"/>
                    <a:pt x="0" y="5810"/>
                    <a:pt x="576" y="5956"/>
                  </a:cubicBezTo>
                  <a:cubicBezTo>
                    <a:pt x="1122" y="6083"/>
                    <a:pt x="1678" y="6171"/>
                    <a:pt x="2244" y="6220"/>
                  </a:cubicBezTo>
                  <a:cubicBezTo>
                    <a:pt x="2706" y="6268"/>
                    <a:pt x="3170" y="6292"/>
                    <a:pt x="3632" y="6292"/>
                  </a:cubicBezTo>
                  <a:cubicBezTo>
                    <a:pt x="4672" y="6292"/>
                    <a:pt x="5709" y="6170"/>
                    <a:pt x="6722" y="5927"/>
                  </a:cubicBezTo>
                  <a:cubicBezTo>
                    <a:pt x="9649" y="5195"/>
                    <a:pt x="11083" y="3937"/>
                    <a:pt x="11083" y="3937"/>
                  </a:cubicBezTo>
                  <a:lnTo>
                    <a:pt x="11083" y="3937"/>
                  </a:lnTo>
                  <a:cubicBezTo>
                    <a:pt x="11083" y="3937"/>
                    <a:pt x="9756" y="8181"/>
                    <a:pt x="11931" y="10122"/>
                  </a:cubicBezTo>
                  <a:lnTo>
                    <a:pt x="12019" y="10200"/>
                  </a:lnTo>
                  <a:cubicBezTo>
                    <a:pt x="12272" y="9933"/>
                    <a:pt x="12680" y="9632"/>
                    <a:pt x="13217" y="9632"/>
                  </a:cubicBezTo>
                  <a:cubicBezTo>
                    <a:pt x="13426" y="9632"/>
                    <a:pt x="13655" y="9678"/>
                    <a:pt x="13902" y="9790"/>
                  </a:cubicBezTo>
                  <a:cubicBezTo>
                    <a:pt x="13961" y="9810"/>
                    <a:pt x="14019" y="9839"/>
                    <a:pt x="14078" y="9878"/>
                  </a:cubicBezTo>
                  <a:lnTo>
                    <a:pt x="14087" y="9858"/>
                  </a:lnTo>
                  <a:cubicBezTo>
                    <a:pt x="14087" y="9858"/>
                    <a:pt x="15317" y="8054"/>
                    <a:pt x="15160" y="6444"/>
                  </a:cubicBezTo>
                  <a:cubicBezTo>
                    <a:pt x="15043" y="5488"/>
                    <a:pt x="14790" y="4561"/>
                    <a:pt x="14419" y="3683"/>
                  </a:cubicBezTo>
                  <a:cubicBezTo>
                    <a:pt x="14175" y="3088"/>
                    <a:pt x="13951" y="2327"/>
                    <a:pt x="13492" y="1849"/>
                  </a:cubicBezTo>
                  <a:cubicBezTo>
                    <a:pt x="13444" y="1800"/>
                    <a:pt x="13385" y="1752"/>
                    <a:pt x="13326" y="1703"/>
                  </a:cubicBezTo>
                  <a:cubicBezTo>
                    <a:pt x="12985" y="1430"/>
                    <a:pt x="12536" y="1322"/>
                    <a:pt x="12136" y="1157"/>
                  </a:cubicBezTo>
                  <a:cubicBezTo>
                    <a:pt x="11317" y="825"/>
                    <a:pt x="10595" y="249"/>
                    <a:pt x="9727" y="54"/>
                  </a:cubicBezTo>
                  <a:cubicBezTo>
                    <a:pt x="9545" y="16"/>
                    <a:pt x="9367" y="0"/>
                    <a:pt x="9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0"/>
            <p:cNvSpPr/>
            <p:nvPr/>
          </p:nvSpPr>
          <p:spPr>
            <a:xfrm>
              <a:off x="308600" y="2996600"/>
              <a:ext cx="382925" cy="244300"/>
            </a:xfrm>
            <a:custGeom>
              <a:avLst/>
              <a:gdLst/>
              <a:ahLst/>
              <a:cxnLst/>
              <a:rect l="l" t="t" r="r" b="b"/>
              <a:pathLst>
                <a:path w="15317" h="9772" extrusionOk="0">
                  <a:moveTo>
                    <a:pt x="6951" y="0"/>
                  </a:moveTo>
                  <a:cubicBezTo>
                    <a:pt x="6747" y="0"/>
                    <a:pt x="6538" y="11"/>
                    <a:pt x="6322" y="35"/>
                  </a:cubicBezTo>
                  <a:cubicBezTo>
                    <a:pt x="2664" y="455"/>
                    <a:pt x="1854" y="4142"/>
                    <a:pt x="1249" y="4698"/>
                  </a:cubicBezTo>
                  <a:cubicBezTo>
                    <a:pt x="878" y="5030"/>
                    <a:pt x="0" y="5381"/>
                    <a:pt x="576" y="5528"/>
                  </a:cubicBezTo>
                  <a:cubicBezTo>
                    <a:pt x="1132" y="5654"/>
                    <a:pt x="1688" y="5742"/>
                    <a:pt x="2244" y="5801"/>
                  </a:cubicBezTo>
                  <a:cubicBezTo>
                    <a:pt x="2692" y="5844"/>
                    <a:pt x="3141" y="5866"/>
                    <a:pt x="3589" y="5866"/>
                  </a:cubicBezTo>
                  <a:cubicBezTo>
                    <a:pt x="4644" y="5866"/>
                    <a:pt x="5695" y="5745"/>
                    <a:pt x="6722" y="5498"/>
                  </a:cubicBezTo>
                  <a:cubicBezTo>
                    <a:pt x="9649" y="4767"/>
                    <a:pt x="11092" y="3508"/>
                    <a:pt x="11092" y="3508"/>
                  </a:cubicBezTo>
                  <a:lnTo>
                    <a:pt x="11092" y="3508"/>
                  </a:lnTo>
                  <a:cubicBezTo>
                    <a:pt x="11092" y="3508"/>
                    <a:pt x="9756" y="7762"/>
                    <a:pt x="11931" y="9703"/>
                  </a:cubicBezTo>
                  <a:lnTo>
                    <a:pt x="12019" y="9771"/>
                  </a:lnTo>
                  <a:cubicBezTo>
                    <a:pt x="12280" y="9510"/>
                    <a:pt x="12689" y="9209"/>
                    <a:pt x="13230" y="9209"/>
                  </a:cubicBezTo>
                  <a:cubicBezTo>
                    <a:pt x="13438" y="9209"/>
                    <a:pt x="13666" y="9253"/>
                    <a:pt x="13912" y="9361"/>
                  </a:cubicBezTo>
                  <a:cubicBezTo>
                    <a:pt x="13970" y="9391"/>
                    <a:pt x="14019" y="9420"/>
                    <a:pt x="14078" y="9449"/>
                  </a:cubicBezTo>
                  <a:lnTo>
                    <a:pt x="14087" y="9430"/>
                  </a:lnTo>
                  <a:cubicBezTo>
                    <a:pt x="14087" y="9430"/>
                    <a:pt x="15317" y="7625"/>
                    <a:pt x="15160" y="6015"/>
                  </a:cubicBezTo>
                  <a:cubicBezTo>
                    <a:pt x="14965" y="4084"/>
                    <a:pt x="13385" y="3333"/>
                    <a:pt x="13161" y="3235"/>
                  </a:cubicBezTo>
                  <a:cubicBezTo>
                    <a:pt x="12653" y="3128"/>
                    <a:pt x="12214" y="2894"/>
                    <a:pt x="11717" y="2894"/>
                  </a:cubicBezTo>
                  <a:cubicBezTo>
                    <a:pt x="11590" y="2552"/>
                    <a:pt x="11346" y="2211"/>
                    <a:pt x="11122" y="1869"/>
                  </a:cubicBezTo>
                  <a:cubicBezTo>
                    <a:pt x="10326" y="1047"/>
                    <a:pt x="8921" y="0"/>
                    <a:pt x="6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0"/>
            <p:cNvSpPr/>
            <p:nvPr/>
          </p:nvSpPr>
          <p:spPr>
            <a:xfrm>
              <a:off x="445175" y="3367200"/>
              <a:ext cx="80275" cy="46175"/>
            </a:xfrm>
            <a:custGeom>
              <a:avLst/>
              <a:gdLst/>
              <a:ahLst/>
              <a:cxnLst/>
              <a:rect l="l" t="t" r="r" b="b"/>
              <a:pathLst>
                <a:path w="3211" h="1847" extrusionOk="0">
                  <a:moveTo>
                    <a:pt x="3210" y="1"/>
                  </a:moveTo>
                  <a:lnTo>
                    <a:pt x="3210" y="1"/>
                  </a:lnTo>
                  <a:cubicBezTo>
                    <a:pt x="2448" y="628"/>
                    <a:pt x="1576" y="841"/>
                    <a:pt x="668" y="841"/>
                  </a:cubicBezTo>
                  <a:cubicBezTo>
                    <a:pt x="460" y="841"/>
                    <a:pt x="250" y="830"/>
                    <a:pt x="39" y="810"/>
                  </a:cubicBezTo>
                  <a:lnTo>
                    <a:pt x="0" y="1191"/>
                  </a:lnTo>
                  <a:cubicBezTo>
                    <a:pt x="410" y="1493"/>
                    <a:pt x="878" y="1698"/>
                    <a:pt x="1366" y="1805"/>
                  </a:cubicBezTo>
                  <a:cubicBezTo>
                    <a:pt x="1512" y="1833"/>
                    <a:pt x="1659" y="1846"/>
                    <a:pt x="1806" y="1846"/>
                  </a:cubicBezTo>
                  <a:cubicBezTo>
                    <a:pt x="2285" y="1846"/>
                    <a:pt x="2758" y="1701"/>
                    <a:pt x="3161" y="1425"/>
                  </a:cubicBezTo>
                  <a:lnTo>
                    <a:pt x="3161" y="1337"/>
                  </a:lnTo>
                  <a:lnTo>
                    <a:pt x="3083" y="1337"/>
                  </a:lnTo>
                  <a:lnTo>
                    <a:pt x="32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50"/>
            <p:cNvSpPr/>
            <p:nvPr/>
          </p:nvSpPr>
          <p:spPr>
            <a:xfrm>
              <a:off x="612450" y="3248050"/>
              <a:ext cx="44250" cy="22875"/>
            </a:xfrm>
            <a:custGeom>
              <a:avLst/>
              <a:gdLst/>
              <a:ahLst/>
              <a:cxnLst/>
              <a:rect l="l" t="t" r="r" b="b"/>
              <a:pathLst>
                <a:path w="1770" h="915" extrusionOk="0">
                  <a:moveTo>
                    <a:pt x="914" y="1"/>
                  </a:moveTo>
                  <a:cubicBezTo>
                    <a:pt x="872" y="1"/>
                    <a:pt x="831" y="6"/>
                    <a:pt x="792" y="16"/>
                  </a:cubicBezTo>
                  <a:lnTo>
                    <a:pt x="665" y="45"/>
                  </a:lnTo>
                  <a:lnTo>
                    <a:pt x="568" y="94"/>
                  </a:lnTo>
                  <a:cubicBezTo>
                    <a:pt x="509" y="123"/>
                    <a:pt x="451" y="152"/>
                    <a:pt x="392" y="201"/>
                  </a:cubicBezTo>
                  <a:cubicBezTo>
                    <a:pt x="333" y="230"/>
                    <a:pt x="285" y="279"/>
                    <a:pt x="236" y="338"/>
                  </a:cubicBezTo>
                  <a:cubicBezTo>
                    <a:pt x="197" y="377"/>
                    <a:pt x="158" y="425"/>
                    <a:pt x="129" y="474"/>
                  </a:cubicBezTo>
                  <a:cubicBezTo>
                    <a:pt x="80" y="552"/>
                    <a:pt x="51" y="630"/>
                    <a:pt x="21" y="718"/>
                  </a:cubicBezTo>
                  <a:cubicBezTo>
                    <a:pt x="12" y="757"/>
                    <a:pt x="12" y="786"/>
                    <a:pt x="12" y="825"/>
                  </a:cubicBezTo>
                  <a:cubicBezTo>
                    <a:pt x="0" y="881"/>
                    <a:pt x="44" y="915"/>
                    <a:pt x="88" y="915"/>
                  </a:cubicBezTo>
                  <a:cubicBezTo>
                    <a:pt x="121" y="915"/>
                    <a:pt x="155" y="896"/>
                    <a:pt x="168" y="855"/>
                  </a:cubicBezTo>
                  <a:cubicBezTo>
                    <a:pt x="207" y="777"/>
                    <a:pt x="265" y="698"/>
                    <a:pt x="333" y="620"/>
                  </a:cubicBezTo>
                  <a:cubicBezTo>
                    <a:pt x="363" y="591"/>
                    <a:pt x="392" y="562"/>
                    <a:pt x="431" y="533"/>
                  </a:cubicBezTo>
                  <a:cubicBezTo>
                    <a:pt x="470" y="503"/>
                    <a:pt x="509" y="474"/>
                    <a:pt x="548" y="445"/>
                  </a:cubicBezTo>
                  <a:cubicBezTo>
                    <a:pt x="597" y="416"/>
                    <a:pt x="646" y="386"/>
                    <a:pt x="704" y="367"/>
                  </a:cubicBezTo>
                  <a:lnTo>
                    <a:pt x="782" y="338"/>
                  </a:lnTo>
                  <a:lnTo>
                    <a:pt x="851" y="318"/>
                  </a:lnTo>
                  <a:cubicBezTo>
                    <a:pt x="899" y="308"/>
                    <a:pt x="948" y="308"/>
                    <a:pt x="987" y="308"/>
                  </a:cubicBezTo>
                  <a:cubicBezTo>
                    <a:pt x="1036" y="318"/>
                    <a:pt x="1085" y="328"/>
                    <a:pt x="1133" y="347"/>
                  </a:cubicBezTo>
                  <a:cubicBezTo>
                    <a:pt x="1221" y="386"/>
                    <a:pt x="1299" y="435"/>
                    <a:pt x="1377" y="494"/>
                  </a:cubicBezTo>
                  <a:cubicBezTo>
                    <a:pt x="1455" y="552"/>
                    <a:pt x="1533" y="620"/>
                    <a:pt x="1602" y="698"/>
                  </a:cubicBezTo>
                  <a:cubicBezTo>
                    <a:pt x="1621" y="715"/>
                    <a:pt x="1643" y="722"/>
                    <a:pt x="1664" y="722"/>
                  </a:cubicBezTo>
                  <a:cubicBezTo>
                    <a:pt x="1719" y="722"/>
                    <a:pt x="1769" y="674"/>
                    <a:pt x="1748" y="611"/>
                  </a:cubicBezTo>
                  <a:cubicBezTo>
                    <a:pt x="1699" y="503"/>
                    <a:pt x="1631" y="406"/>
                    <a:pt x="1553" y="318"/>
                  </a:cubicBezTo>
                  <a:cubicBezTo>
                    <a:pt x="1465" y="220"/>
                    <a:pt x="1368" y="142"/>
                    <a:pt x="1250" y="84"/>
                  </a:cubicBezTo>
                  <a:cubicBezTo>
                    <a:pt x="1182" y="45"/>
                    <a:pt x="1114" y="25"/>
                    <a:pt x="1036" y="16"/>
                  </a:cubicBezTo>
                  <a:cubicBezTo>
                    <a:pt x="997" y="6"/>
                    <a:pt x="955"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50"/>
            <p:cNvSpPr/>
            <p:nvPr/>
          </p:nvSpPr>
          <p:spPr>
            <a:xfrm>
              <a:off x="420775" y="3228725"/>
              <a:ext cx="27575" cy="27350"/>
            </a:xfrm>
            <a:custGeom>
              <a:avLst/>
              <a:gdLst/>
              <a:ahLst/>
              <a:cxnLst/>
              <a:rect l="l" t="t" r="r" b="b"/>
              <a:pathLst>
                <a:path w="1103" h="1094" extrusionOk="0">
                  <a:moveTo>
                    <a:pt x="445" y="1"/>
                  </a:moveTo>
                  <a:cubicBezTo>
                    <a:pt x="411" y="1"/>
                    <a:pt x="377" y="3"/>
                    <a:pt x="342" y="8"/>
                  </a:cubicBezTo>
                  <a:cubicBezTo>
                    <a:pt x="264" y="18"/>
                    <a:pt x="186" y="57"/>
                    <a:pt x="128" y="115"/>
                  </a:cubicBezTo>
                  <a:cubicBezTo>
                    <a:pt x="89" y="154"/>
                    <a:pt x="69" y="194"/>
                    <a:pt x="50" y="233"/>
                  </a:cubicBezTo>
                  <a:lnTo>
                    <a:pt x="20" y="311"/>
                  </a:lnTo>
                  <a:cubicBezTo>
                    <a:pt x="11" y="379"/>
                    <a:pt x="1" y="437"/>
                    <a:pt x="1" y="506"/>
                  </a:cubicBezTo>
                  <a:cubicBezTo>
                    <a:pt x="1" y="564"/>
                    <a:pt x="1" y="623"/>
                    <a:pt x="20" y="681"/>
                  </a:cubicBezTo>
                  <a:cubicBezTo>
                    <a:pt x="30" y="730"/>
                    <a:pt x="50" y="779"/>
                    <a:pt x="69" y="828"/>
                  </a:cubicBezTo>
                  <a:cubicBezTo>
                    <a:pt x="98" y="886"/>
                    <a:pt x="128" y="954"/>
                    <a:pt x="177" y="1013"/>
                  </a:cubicBezTo>
                  <a:cubicBezTo>
                    <a:pt x="206" y="1052"/>
                    <a:pt x="225" y="1072"/>
                    <a:pt x="225" y="1072"/>
                  </a:cubicBezTo>
                  <a:cubicBezTo>
                    <a:pt x="240" y="1086"/>
                    <a:pt x="259" y="1093"/>
                    <a:pt x="279" y="1093"/>
                  </a:cubicBezTo>
                  <a:cubicBezTo>
                    <a:pt x="298" y="1093"/>
                    <a:pt x="318" y="1086"/>
                    <a:pt x="333" y="1072"/>
                  </a:cubicBezTo>
                  <a:cubicBezTo>
                    <a:pt x="352" y="1052"/>
                    <a:pt x="362" y="1023"/>
                    <a:pt x="352" y="993"/>
                  </a:cubicBezTo>
                  <a:lnTo>
                    <a:pt x="352" y="984"/>
                  </a:lnTo>
                  <a:cubicBezTo>
                    <a:pt x="352" y="984"/>
                    <a:pt x="342" y="964"/>
                    <a:pt x="333" y="925"/>
                  </a:cubicBezTo>
                  <a:cubicBezTo>
                    <a:pt x="313" y="867"/>
                    <a:pt x="294" y="808"/>
                    <a:pt x="284" y="750"/>
                  </a:cubicBezTo>
                  <a:cubicBezTo>
                    <a:pt x="284" y="711"/>
                    <a:pt x="274" y="672"/>
                    <a:pt x="264" y="633"/>
                  </a:cubicBezTo>
                  <a:cubicBezTo>
                    <a:pt x="264" y="593"/>
                    <a:pt x="264" y="545"/>
                    <a:pt x="264" y="515"/>
                  </a:cubicBezTo>
                  <a:cubicBezTo>
                    <a:pt x="264" y="467"/>
                    <a:pt x="274" y="428"/>
                    <a:pt x="284" y="389"/>
                  </a:cubicBezTo>
                  <a:lnTo>
                    <a:pt x="313" y="311"/>
                  </a:lnTo>
                  <a:cubicBezTo>
                    <a:pt x="313" y="315"/>
                    <a:pt x="314" y="317"/>
                    <a:pt x="315" y="317"/>
                  </a:cubicBezTo>
                  <a:cubicBezTo>
                    <a:pt x="318" y="317"/>
                    <a:pt x="325" y="301"/>
                    <a:pt x="333" y="301"/>
                  </a:cubicBezTo>
                  <a:cubicBezTo>
                    <a:pt x="352" y="281"/>
                    <a:pt x="372" y="272"/>
                    <a:pt x="401" y="272"/>
                  </a:cubicBezTo>
                  <a:cubicBezTo>
                    <a:pt x="416" y="267"/>
                    <a:pt x="433" y="264"/>
                    <a:pt x="451" y="264"/>
                  </a:cubicBezTo>
                  <a:cubicBezTo>
                    <a:pt x="469" y="264"/>
                    <a:pt x="489" y="267"/>
                    <a:pt x="508" y="272"/>
                  </a:cubicBezTo>
                  <a:cubicBezTo>
                    <a:pt x="596" y="281"/>
                    <a:pt x="674" y="291"/>
                    <a:pt x="752" y="320"/>
                  </a:cubicBezTo>
                  <a:cubicBezTo>
                    <a:pt x="908" y="359"/>
                    <a:pt x="996" y="389"/>
                    <a:pt x="996" y="389"/>
                  </a:cubicBezTo>
                  <a:cubicBezTo>
                    <a:pt x="1006" y="394"/>
                    <a:pt x="1018" y="396"/>
                    <a:pt x="1029" y="396"/>
                  </a:cubicBezTo>
                  <a:cubicBezTo>
                    <a:pt x="1058" y="396"/>
                    <a:pt x="1086" y="378"/>
                    <a:pt x="1094" y="350"/>
                  </a:cubicBezTo>
                  <a:cubicBezTo>
                    <a:pt x="1102" y="323"/>
                    <a:pt x="1095" y="288"/>
                    <a:pt x="1079" y="267"/>
                  </a:cubicBezTo>
                  <a:lnTo>
                    <a:pt x="1079" y="267"/>
                  </a:lnTo>
                  <a:cubicBezTo>
                    <a:pt x="1080" y="269"/>
                    <a:pt x="1082" y="270"/>
                    <a:pt x="1084" y="272"/>
                  </a:cubicBezTo>
                  <a:lnTo>
                    <a:pt x="1074" y="262"/>
                  </a:lnTo>
                  <a:lnTo>
                    <a:pt x="1074" y="262"/>
                  </a:lnTo>
                  <a:cubicBezTo>
                    <a:pt x="1076" y="263"/>
                    <a:pt x="1077" y="265"/>
                    <a:pt x="1079" y="267"/>
                  </a:cubicBezTo>
                  <a:lnTo>
                    <a:pt x="1079" y="267"/>
                  </a:lnTo>
                  <a:cubicBezTo>
                    <a:pt x="1002" y="201"/>
                    <a:pt x="926" y="153"/>
                    <a:pt x="840" y="106"/>
                  </a:cubicBezTo>
                  <a:cubicBezTo>
                    <a:pt x="742" y="57"/>
                    <a:pt x="645" y="28"/>
                    <a:pt x="547" y="8"/>
                  </a:cubicBezTo>
                  <a:cubicBezTo>
                    <a:pt x="513" y="3"/>
                    <a:pt x="479"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0"/>
            <p:cNvSpPr/>
            <p:nvPr/>
          </p:nvSpPr>
          <p:spPr>
            <a:xfrm>
              <a:off x="493725" y="3149500"/>
              <a:ext cx="49275" cy="20725"/>
            </a:xfrm>
            <a:custGeom>
              <a:avLst/>
              <a:gdLst/>
              <a:ahLst/>
              <a:cxnLst/>
              <a:rect l="l" t="t" r="r" b="b"/>
              <a:pathLst>
                <a:path w="1971" h="829" extrusionOk="0">
                  <a:moveTo>
                    <a:pt x="729" y="1"/>
                  </a:moveTo>
                  <a:cubicBezTo>
                    <a:pt x="491" y="1"/>
                    <a:pt x="287" y="59"/>
                    <a:pt x="224" y="153"/>
                  </a:cubicBezTo>
                  <a:cubicBezTo>
                    <a:pt x="0" y="501"/>
                    <a:pt x="1336" y="829"/>
                    <a:pt x="1776" y="829"/>
                  </a:cubicBezTo>
                  <a:cubicBezTo>
                    <a:pt x="1853" y="829"/>
                    <a:pt x="1903" y="819"/>
                    <a:pt x="1912" y="797"/>
                  </a:cubicBezTo>
                  <a:cubicBezTo>
                    <a:pt x="1970" y="641"/>
                    <a:pt x="1775" y="348"/>
                    <a:pt x="1356" y="143"/>
                  </a:cubicBezTo>
                  <a:cubicBezTo>
                    <a:pt x="1166" y="44"/>
                    <a:pt x="935" y="1"/>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50"/>
            <p:cNvSpPr/>
            <p:nvPr/>
          </p:nvSpPr>
          <p:spPr>
            <a:xfrm>
              <a:off x="378100" y="3149550"/>
              <a:ext cx="49125" cy="22325"/>
            </a:xfrm>
            <a:custGeom>
              <a:avLst/>
              <a:gdLst/>
              <a:ahLst/>
              <a:cxnLst/>
              <a:rect l="l" t="t" r="r" b="b"/>
              <a:pathLst>
                <a:path w="1965" h="893" extrusionOk="0">
                  <a:moveTo>
                    <a:pt x="1298" y="0"/>
                  </a:moveTo>
                  <a:cubicBezTo>
                    <a:pt x="1071" y="0"/>
                    <a:pt x="798" y="56"/>
                    <a:pt x="586" y="180"/>
                  </a:cubicBezTo>
                  <a:cubicBezTo>
                    <a:pt x="186" y="414"/>
                    <a:pt x="1" y="717"/>
                    <a:pt x="69" y="863"/>
                  </a:cubicBezTo>
                  <a:cubicBezTo>
                    <a:pt x="79" y="883"/>
                    <a:pt x="119" y="892"/>
                    <a:pt x="179" y="892"/>
                  </a:cubicBezTo>
                  <a:cubicBezTo>
                    <a:pt x="590" y="892"/>
                    <a:pt x="1964" y="470"/>
                    <a:pt x="1718" y="122"/>
                  </a:cubicBezTo>
                  <a:cubicBezTo>
                    <a:pt x="1663" y="44"/>
                    <a:pt x="1498" y="0"/>
                    <a:pt x="1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50"/>
            <p:cNvSpPr/>
            <p:nvPr/>
          </p:nvSpPr>
          <p:spPr>
            <a:xfrm>
              <a:off x="406150" y="3296650"/>
              <a:ext cx="39775" cy="14750"/>
            </a:xfrm>
            <a:custGeom>
              <a:avLst/>
              <a:gdLst/>
              <a:ahLst/>
              <a:cxnLst/>
              <a:rect l="l" t="t" r="r" b="b"/>
              <a:pathLst>
                <a:path w="1591" h="590" extrusionOk="0">
                  <a:moveTo>
                    <a:pt x="294" y="0"/>
                  </a:moveTo>
                  <a:cubicBezTo>
                    <a:pt x="211" y="0"/>
                    <a:pt x="126" y="7"/>
                    <a:pt x="40" y="23"/>
                  </a:cubicBezTo>
                  <a:lnTo>
                    <a:pt x="1" y="32"/>
                  </a:lnTo>
                  <a:cubicBezTo>
                    <a:pt x="176" y="228"/>
                    <a:pt x="391" y="374"/>
                    <a:pt x="644" y="452"/>
                  </a:cubicBezTo>
                  <a:cubicBezTo>
                    <a:pt x="921" y="541"/>
                    <a:pt x="1215" y="590"/>
                    <a:pt x="1510" y="590"/>
                  </a:cubicBezTo>
                  <a:cubicBezTo>
                    <a:pt x="1537" y="590"/>
                    <a:pt x="1564" y="589"/>
                    <a:pt x="1591" y="589"/>
                  </a:cubicBezTo>
                  <a:lnTo>
                    <a:pt x="1581" y="569"/>
                  </a:lnTo>
                  <a:cubicBezTo>
                    <a:pt x="1581" y="569"/>
                    <a:pt x="1036" y="0"/>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50"/>
            <p:cNvSpPr/>
            <p:nvPr/>
          </p:nvSpPr>
          <p:spPr>
            <a:xfrm>
              <a:off x="400300" y="3280050"/>
              <a:ext cx="62700" cy="31325"/>
            </a:xfrm>
            <a:custGeom>
              <a:avLst/>
              <a:gdLst/>
              <a:ahLst/>
              <a:cxnLst/>
              <a:rect l="l" t="t" r="r" b="b"/>
              <a:pathLst>
                <a:path w="2508" h="1253" extrusionOk="0">
                  <a:moveTo>
                    <a:pt x="400" y="0"/>
                  </a:moveTo>
                  <a:cubicBezTo>
                    <a:pt x="370" y="0"/>
                    <a:pt x="338" y="5"/>
                    <a:pt x="303" y="14"/>
                  </a:cubicBezTo>
                  <a:cubicBezTo>
                    <a:pt x="0" y="92"/>
                    <a:pt x="10" y="404"/>
                    <a:pt x="244" y="696"/>
                  </a:cubicBezTo>
                  <a:lnTo>
                    <a:pt x="274" y="687"/>
                  </a:lnTo>
                  <a:cubicBezTo>
                    <a:pt x="360" y="671"/>
                    <a:pt x="445" y="664"/>
                    <a:pt x="528" y="664"/>
                  </a:cubicBezTo>
                  <a:cubicBezTo>
                    <a:pt x="1270" y="664"/>
                    <a:pt x="1815" y="1233"/>
                    <a:pt x="1815" y="1233"/>
                  </a:cubicBezTo>
                  <a:lnTo>
                    <a:pt x="1825" y="1253"/>
                  </a:lnTo>
                  <a:cubicBezTo>
                    <a:pt x="2215" y="1243"/>
                    <a:pt x="2508" y="1145"/>
                    <a:pt x="2498" y="940"/>
                  </a:cubicBezTo>
                  <a:cubicBezTo>
                    <a:pt x="2488" y="570"/>
                    <a:pt x="1903" y="696"/>
                    <a:pt x="1278" y="453"/>
                  </a:cubicBezTo>
                  <a:cubicBezTo>
                    <a:pt x="752" y="246"/>
                    <a:pt x="630" y="0"/>
                    <a:pt x="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50"/>
            <p:cNvSpPr/>
            <p:nvPr/>
          </p:nvSpPr>
          <p:spPr>
            <a:xfrm>
              <a:off x="505175" y="3209900"/>
              <a:ext cx="25875" cy="25875"/>
            </a:xfrm>
            <a:custGeom>
              <a:avLst/>
              <a:gdLst/>
              <a:ahLst/>
              <a:cxnLst/>
              <a:rect l="l" t="t" r="r" b="b"/>
              <a:pathLst>
                <a:path w="1035" h="1035" extrusionOk="0">
                  <a:moveTo>
                    <a:pt x="517" y="0"/>
                  </a:moveTo>
                  <a:cubicBezTo>
                    <a:pt x="225" y="0"/>
                    <a:pt x="0" y="234"/>
                    <a:pt x="0" y="517"/>
                  </a:cubicBezTo>
                  <a:cubicBezTo>
                    <a:pt x="0" y="800"/>
                    <a:pt x="225" y="1034"/>
                    <a:pt x="517" y="1034"/>
                  </a:cubicBezTo>
                  <a:cubicBezTo>
                    <a:pt x="800" y="1034"/>
                    <a:pt x="1034" y="800"/>
                    <a:pt x="1034" y="517"/>
                  </a:cubicBezTo>
                  <a:cubicBezTo>
                    <a:pt x="1034" y="234"/>
                    <a:pt x="800" y="0"/>
                    <a:pt x="5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50"/>
            <p:cNvSpPr/>
            <p:nvPr/>
          </p:nvSpPr>
          <p:spPr>
            <a:xfrm>
              <a:off x="387625" y="3201600"/>
              <a:ext cx="25875" cy="25875"/>
            </a:xfrm>
            <a:custGeom>
              <a:avLst/>
              <a:gdLst/>
              <a:ahLst/>
              <a:cxnLst/>
              <a:rect l="l" t="t" r="r" b="b"/>
              <a:pathLst>
                <a:path w="1035" h="1035" extrusionOk="0">
                  <a:moveTo>
                    <a:pt x="517" y="1"/>
                  </a:moveTo>
                  <a:cubicBezTo>
                    <a:pt x="234" y="1"/>
                    <a:pt x="0" y="235"/>
                    <a:pt x="0" y="518"/>
                  </a:cubicBezTo>
                  <a:cubicBezTo>
                    <a:pt x="0" y="800"/>
                    <a:pt x="234" y="1035"/>
                    <a:pt x="517" y="1035"/>
                  </a:cubicBezTo>
                  <a:cubicBezTo>
                    <a:pt x="800" y="1035"/>
                    <a:pt x="1034" y="800"/>
                    <a:pt x="1034" y="518"/>
                  </a:cubicBezTo>
                  <a:cubicBezTo>
                    <a:pt x="1034" y="235"/>
                    <a:pt x="800" y="1"/>
                    <a:pt x="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50"/>
            <p:cNvSpPr/>
            <p:nvPr/>
          </p:nvSpPr>
          <p:spPr>
            <a:xfrm>
              <a:off x="589775" y="3224500"/>
              <a:ext cx="88100" cy="99075"/>
            </a:xfrm>
            <a:custGeom>
              <a:avLst/>
              <a:gdLst/>
              <a:ahLst/>
              <a:cxnLst/>
              <a:rect l="l" t="t" r="r" b="b"/>
              <a:pathLst>
                <a:path w="3524" h="3963" extrusionOk="0">
                  <a:moveTo>
                    <a:pt x="1978" y="0"/>
                  </a:moveTo>
                  <a:cubicBezTo>
                    <a:pt x="1804" y="0"/>
                    <a:pt x="1632" y="31"/>
                    <a:pt x="1465" y="89"/>
                  </a:cubicBezTo>
                  <a:cubicBezTo>
                    <a:pt x="1279" y="158"/>
                    <a:pt x="1104" y="265"/>
                    <a:pt x="958" y="382"/>
                  </a:cubicBezTo>
                  <a:cubicBezTo>
                    <a:pt x="889" y="441"/>
                    <a:pt x="831" y="489"/>
                    <a:pt x="782" y="548"/>
                  </a:cubicBezTo>
                  <a:cubicBezTo>
                    <a:pt x="723" y="597"/>
                    <a:pt x="684" y="645"/>
                    <a:pt x="645" y="704"/>
                  </a:cubicBezTo>
                  <a:cubicBezTo>
                    <a:pt x="567" y="802"/>
                    <a:pt x="499" y="880"/>
                    <a:pt x="470" y="928"/>
                  </a:cubicBezTo>
                  <a:lnTo>
                    <a:pt x="411" y="1016"/>
                  </a:lnTo>
                  <a:cubicBezTo>
                    <a:pt x="384" y="1064"/>
                    <a:pt x="424" y="1113"/>
                    <a:pt x="468" y="1113"/>
                  </a:cubicBezTo>
                  <a:cubicBezTo>
                    <a:pt x="486" y="1113"/>
                    <a:pt x="504" y="1104"/>
                    <a:pt x="519" y="1084"/>
                  </a:cubicBezTo>
                  <a:lnTo>
                    <a:pt x="577" y="1006"/>
                  </a:lnTo>
                  <a:cubicBezTo>
                    <a:pt x="616" y="958"/>
                    <a:pt x="675" y="889"/>
                    <a:pt x="753" y="802"/>
                  </a:cubicBezTo>
                  <a:cubicBezTo>
                    <a:pt x="792" y="753"/>
                    <a:pt x="840" y="704"/>
                    <a:pt x="889" y="655"/>
                  </a:cubicBezTo>
                  <a:cubicBezTo>
                    <a:pt x="938" y="606"/>
                    <a:pt x="997" y="558"/>
                    <a:pt x="1065" y="519"/>
                  </a:cubicBezTo>
                  <a:cubicBezTo>
                    <a:pt x="1201" y="411"/>
                    <a:pt x="1358" y="333"/>
                    <a:pt x="1523" y="275"/>
                  </a:cubicBezTo>
                  <a:cubicBezTo>
                    <a:pt x="1667" y="227"/>
                    <a:pt x="1810" y="203"/>
                    <a:pt x="1954" y="203"/>
                  </a:cubicBezTo>
                  <a:cubicBezTo>
                    <a:pt x="2015" y="203"/>
                    <a:pt x="2077" y="207"/>
                    <a:pt x="2138" y="216"/>
                  </a:cubicBezTo>
                  <a:lnTo>
                    <a:pt x="2304" y="245"/>
                  </a:lnTo>
                  <a:cubicBezTo>
                    <a:pt x="2353" y="255"/>
                    <a:pt x="2421" y="284"/>
                    <a:pt x="2470" y="304"/>
                  </a:cubicBezTo>
                  <a:cubicBezTo>
                    <a:pt x="2518" y="323"/>
                    <a:pt x="2577" y="333"/>
                    <a:pt x="2626" y="363"/>
                  </a:cubicBezTo>
                  <a:cubicBezTo>
                    <a:pt x="2675" y="382"/>
                    <a:pt x="2753" y="431"/>
                    <a:pt x="2772" y="441"/>
                  </a:cubicBezTo>
                  <a:lnTo>
                    <a:pt x="2928" y="567"/>
                  </a:lnTo>
                  <a:cubicBezTo>
                    <a:pt x="2967" y="606"/>
                    <a:pt x="3006" y="645"/>
                    <a:pt x="3035" y="694"/>
                  </a:cubicBezTo>
                  <a:cubicBezTo>
                    <a:pt x="3075" y="743"/>
                    <a:pt x="3104" y="792"/>
                    <a:pt x="3133" y="850"/>
                  </a:cubicBezTo>
                  <a:cubicBezTo>
                    <a:pt x="3162" y="899"/>
                    <a:pt x="3182" y="958"/>
                    <a:pt x="3201" y="1016"/>
                  </a:cubicBezTo>
                  <a:cubicBezTo>
                    <a:pt x="3270" y="1260"/>
                    <a:pt x="3289" y="1514"/>
                    <a:pt x="3231" y="1767"/>
                  </a:cubicBezTo>
                  <a:cubicBezTo>
                    <a:pt x="3182" y="2021"/>
                    <a:pt x="3094" y="2265"/>
                    <a:pt x="2967" y="2499"/>
                  </a:cubicBezTo>
                  <a:cubicBezTo>
                    <a:pt x="2850" y="2723"/>
                    <a:pt x="2694" y="2928"/>
                    <a:pt x="2518" y="3104"/>
                  </a:cubicBezTo>
                  <a:cubicBezTo>
                    <a:pt x="2353" y="3279"/>
                    <a:pt x="2167" y="3426"/>
                    <a:pt x="1962" y="3543"/>
                  </a:cubicBezTo>
                  <a:lnTo>
                    <a:pt x="1816" y="3621"/>
                  </a:lnTo>
                  <a:cubicBezTo>
                    <a:pt x="1797" y="3631"/>
                    <a:pt x="1758" y="3650"/>
                    <a:pt x="1748" y="3650"/>
                  </a:cubicBezTo>
                  <a:lnTo>
                    <a:pt x="1670" y="3670"/>
                  </a:lnTo>
                  <a:cubicBezTo>
                    <a:pt x="1572" y="3709"/>
                    <a:pt x="1465" y="3738"/>
                    <a:pt x="1367" y="3757"/>
                  </a:cubicBezTo>
                  <a:cubicBezTo>
                    <a:pt x="1270" y="3767"/>
                    <a:pt x="1182" y="3787"/>
                    <a:pt x="1094" y="3787"/>
                  </a:cubicBezTo>
                  <a:lnTo>
                    <a:pt x="840" y="3777"/>
                  </a:lnTo>
                  <a:cubicBezTo>
                    <a:pt x="704" y="3757"/>
                    <a:pt x="567" y="3728"/>
                    <a:pt x="441" y="3679"/>
                  </a:cubicBezTo>
                  <a:cubicBezTo>
                    <a:pt x="353" y="3650"/>
                    <a:pt x="265" y="3611"/>
                    <a:pt x="197" y="3572"/>
                  </a:cubicBezTo>
                  <a:cubicBezTo>
                    <a:pt x="167" y="3562"/>
                    <a:pt x="138" y="3543"/>
                    <a:pt x="109" y="3533"/>
                  </a:cubicBezTo>
                  <a:cubicBezTo>
                    <a:pt x="99" y="3526"/>
                    <a:pt x="89" y="3523"/>
                    <a:pt x="79" y="3523"/>
                  </a:cubicBezTo>
                  <a:cubicBezTo>
                    <a:pt x="33" y="3523"/>
                    <a:pt x="0" y="3590"/>
                    <a:pt x="41" y="3631"/>
                  </a:cubicBezTo>
                  <a:cubicBezTo>
                    <a:pt x="148" y="3699"/>
                    <a:pt x="265" y="3767"/>
                    <a:pt x="382" y="3816"/>
                  </a:cubicBezTo>
                  <a:cubicBezTo>
                    <a:pt x="528" y="3865"/>
                    <a:pt x="665" y="3904"/>
                    <a:pt x="821" y="3933"/>
                  </a:cubicBezTo>
                  <a:lnTo>
                    <a:pt x="1094" y="3962"/>
                  </a:lnTo>
                  <a:cubicBezTo>
                    <a:pt x="1192" y="3962"/>
                    <a:pt x="1299" y="3943"/>
                    <a:pt x="1406" y="3933"/>
                  </a:cubicBezTo>
                  <a:cubicBezTo>
                    <a:pt x="1514" y="3914"/>
                    <a:pt x="1621" y="3894"/>
                    <a:pt x="1728" y="3855"/>
                  </a:cubicBezTo>
                  <a:lnTo>
                    <a:pt x="1806" y="3835"/>
                  </a:lnTo>
                  <a:cubicBezTo>
                    <a:pt x="1855" y="3816"/>
                    <a:pt x="1865" y="3806"/>
                    <a:pt x="1894" y="3796"/>
                  </a:cubicBezTo>
                  <a:lnTo>
                    <a:pt x="2060" y="3718"/>
                  </a:lnTo>
                  <a:cubicBezTo>
                    <a:pt x="2284" y="3601"/>
                    <a:pt x="2499" y="3445"/>
                    <a:pt x="2675" y="3260"/>
                  </a:cubicBezTo>
                  <a:cubicBezTo>
                    <a:pt x="2870" y="3065"/>
                    <a:pt x="3035" y="2840"/>
                    <a:pt x="3172" y="2606"/>
                  </a:cubicBezTo>
                  <a:cubicBezTo>
                    <a:pt x="3309" y="2353"/>
                    <a:pt x="3406" y="2079"/>
                    <a:pt x="3465" y="1806"/>
                  </a:cubicBezTo>
                  <a:cubicBezTo>
                    <a:pt x="3523" y="1514"/>
                    <a:pt x="3504" y="1221"/>
                    <a:pt x="3416" y="938"/>
                  </a:cubicBezTo>
                  <a:cubicBezTo>
                    <a:pt x="3396" y="870"/>
                    <a:pt x="3377" y="802"/>
                    <a:pt x="3338" y="743"/>
                  </a:cubicBezTo>
                  <a:cubicBezTo>
                    <a:pt x="3299" y="675"/>
                    <a:pt x="3260" y="606"/>
                    <a:pt x="3211" y="548"/>
                  </a:cubicBezTo>
                  <a:cubicBezTo>
                    <a:pt x="3162" y="489"/>
                    <a:pt x="3114" y="441"/>
                    <a:pt x="3065" y="392"/>
                  </a:cubicBezTo>
                  <a:lnTo>
                    <a:pt x="2909" y="265"/>
                  </a:lnTo>
                  <a:cubicBezTo>
                    <a:pt x="2850" y="226"/>
                    <a:pt x="2792" y="197"/>
                    <a:pt x="2733" y="167"/>
                  </a:cubicBezTo>
                  <a:cubicBezTo>
                    <a:pt x="2665" y="138"/>
                    <a:pt x="2596" y="109"/>
                    <a:pt x="2538" y="89"/>
                  </a:cubicBezTo>
                  <a:cubicBezTo>
                    <a:pt x="2470" y="70"/>
                    <a:pt x="2411" y="50"/>
                    <a:pt x="2353" y="41"/>
                  </a:cubicBezTo>
                  <a:lnTo>
                    <a:pt x="2157" y="11"/>
                  </a:lnTo>
                  <a:cubicBezTo>
                    <a:pt x="2098" y="4"/>
                    <a:pt x="2038" y="0"/>
                    <a:pt x="1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0"/>
            <p:cNvSpPr/>
            <p:nvPr/>
          </p:nvSpPr>
          <p:spPr>
            <a:xfrm>
              <a:off x="364700" y="3018275"/>
              <a:ext cx="218825" cy="91025"/>
            </a:xfrm>
            <a:custGeom>
              <a:avLst/>
              <a:gdLst/>
              <a:ahLst/>
              <a:cxnLst/>
              <a:rect l="l" t="t" r="r" b="b"/>
              <a:pathLst>
                <a:path w="8753" h="3641" extrusionOk="0">
                  <a:moveTo>
                    <a:pt x="4869" y="0"/>
                  </a:moveTo>
                  <a:cubicBezTo>
                    <a:pt x="4505" y="0"/>
                    <a:pt x="4142" y="34"/>
                    <a:pt x="3785" y="105"/>
                  </a:cubicBezTo>
                  <a:cubicBezTo>
                    <a:pt x="3454" y="173"/>
                    <a:pt x="3132" y="271"/>
                    <a:pt x="2819" y="407"/>
                  </a:cubicBezTo>
                  <a:cubicBezTo>
                    <a:pt x="2517" y="534"/>
                    <a:pt x="2234" y="700"/>
                    <a:pt x="1971" y="895"/>
                  </a:cubicBezTo>
                  <a:cubicBezTo>
                    <a:pt x="1522" y="1246"/>
                    <a:pt x="1122" y="1656"/>
                    <a:pt x="790" y="2124"/>
                  </a:cubicBezTo>
                  <a:cubicBezTo>
                    <a:pt x="556" y="2456"/>
                    <a:pt x="351" y="2797"/>
                    <a:pt x="185" y="3158"/>
                  </a:cubicBezTo>
                  <a:cubicBezTo>
                    <a:pt x="117" y="3305"/>
                    <a:pt x="59" y="3441"/>
                    <a:pt x="0" y="3587"/>
                  </a:cubicBezTo>
                  <a:cubicBezTo>
                    <a:pt x="0" y="3607"/>
                    <a:pt x="10" y="3626"/>
                    <a:pt x="29" y="3636"/>
                  </a:cubicBezTo>
                  <a:cubicBezTo>
                    <a:pt x="35" y="3639"/>
                    <a:pt x="40" y="3640"/>
                    <a:pt x="45" y="3640"/>
                  </a:cubicBezTo>
                  <a:cubicBezTo>
                    <a:pt x="59" y="3640"/>
                    <a:pt x="71" y="3631"/>
                    <a:pt x="78" y="3617"/>
                  </a:cubicBezTo>
                  <a:cubicBezTo>
                    <a:pt x="78" y="3617"/>
                    <a:pt x="146" y="3470"/>
                    <a:pt x="293" y="3226"/>
                  </a:cubicBezTo>
                  <a:cubicBezTo>
                    <a:pt x="488" y="2885"/>
                    <a:pt x="712" y="2563"/>
                    <a:pt x="956" y="2261"/>
                  </a:cubicBezTo>
                  <a:cubicBezTo>
                    <a:pt x="1298" y="1822"/>
                    <a:pt x="1698" y="1441"/>
                    <a:pt x="2137" y="1129"/>
                  </a:cubicBezTo>
                  <a:cubicBezTo>
                    <a:pt x="2390" y="944"/>
                    <a:pt x="2654" y="797"/>
                    <a:pt x="2937" y="671"/>
                  </a:cubicBezTo>
                  <a:cubicBezTo>
                    <a:pt x="3229" y="553"/>
                    <a:pt x="3532" y="466"/>
                    <a:pt x="3844" y="407"/>
                  </a:cubicBezTo>
                  <a:cubicBezTo>
                    <a:pt x="4207" y="332"/>
                    <a:pt x="4574" y="295"/>
                    <a:pt x="4942" y="295"/>
                  </a:cubicBezTo>
                  <a:cubicBezTo>
                    <a:pt x="5196" y="295"/>
                    <a:pt x="5452" y="313"/>
                    <a:pt x="5707" y="349"/>
                  </a:cubicBezTo>
                  <a:cubicBezTo>
                    <a:pt x="6244" y="427"/>
                    <a:pt x="6780" y="573"/>
                    <a:pt x="7278" y="797"/>
                  </a:cubicBezTo>
                  <a:cubicBezTo>
                    <a:pt x="7629" y="963"/>
                    <a:pt x="7970" y="1149"/>
                    <a:pt x="8292" y="1373"/>
                  </a:cubicBezTo>
                  <a:cubicBezTo>
                    <a:pt x="8419" y="1451"/>
                    <a:pt x="8536" y="1539"/>
                    <a:pt x="8653" y="1636"/>
                  </a:cubicBezTo>
                  <a:lnTo>
                    <a:pt x="8644" y="1646"/>
                  </a:lnTo>
                  <a:cubicBezTo>
                    <a:pt x="8654" y="1654"/>
                    <a:pt x="8665" y="1658"/>
                    <a:pt x="8675" y="1658"/>
                  </a:cubicBezTo>
                  <a:cubicBezTo>
                    <a:pt x="8716" y="1658"/>
                    <a:pt x="8753" y="1607"/>
                    <a:pt x="8722" y="1568"/>
                  </a:cubicBezTo>
                  <a:cubicBezTo>
                    <a:pt x="8614" y="1461"/>
                    <a:pt x="8507" y="1353"/>
                    <a:pt x="8380" y="1256"/>
                  </a:cubicBezTo>
                  <a:cubicBezTo>
                    <a:pt x="7619" y="641"/>
                    <a:pt x="6712" y="222"/>
                    <a:pt x="5746" y="66"/>
                  </a:cubicBezTo>
                  <a:cubicBezTo>
                    <a:pt x="5455" y="22"/>
                    <a:pt x="5162" y="0"/>
                    <a:pt x="48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50"/>
            <p:cNvSpPr/>
            <p:nvPr/>
          </p:nvSpPr>
          <p:spPr>
            <a:xfrm>
              <a:off x="390700" y="3053825"/>
              <a:ext cx="167900" cy="60225"/>
            </a:xfrm>
            <a:custGeom>
              <a:avLst/>
              <a:gdLst/>
              <a:ahLst/>
              <a:cxnLst/>
              <a:rect l="l" t="t" r="r" b="b"/>
              <a:pathLst>
                <a:path w="6716" h="2409" extrusionOk="0">
                  <a:moveTo>
                    <a:pt x="4791" y="1"/>
                  </a:moveTo>
                  <a:cubicBezTo>
                    <a:pt x="4651" y="1"/>
                    <a:pt x="4508" y="9"/>
                    <a:pt x="4365" y="9"/>
                  </a:cubicBezTo>
                  <a:cubicBezTo>
                    <a:pt x="4140" y="19"/>
                    <a:pt x="3916" y="48"/>
                    <a:pt x="3701" y="87"/>
                  </a:cubicBezTo>
                  <a:lnTo>
                    <a:pt x="3360" y="146"/>
                  </a:lnTo>
                  <a:cubicBezTo>
                    <a:pt x="3243" y="175"/>
                    <a:pt x="3136" y="214"/>
                    <a:pt x="3018" y="244"/>
                  </a:cubicBezTo>
                  <a:cubicBezTo>
                    <a:pt x="2794" y="312"/>
                    <a:pt x="2579" y="390"/>
                    <a:pt x="2365" y="487"/>
                  </a:cubicBezTo>
                  <a:cubicBezTo>
                    <a:pt x="2160" y="575"/>
                    <a:pt x="1955" y="673"/>
                    <a:pt x="1760" y="790"/>
                  </a:cubicBezTo>
                  <a:cubicBezTo>
                    <a:pt x="1575" y="887"/>
                    <a:pt x="1399" y="1005"/>
                    <a:pt x="1243" y="1131"/>
                  </a:cubicBezTo>
                  <a:cubicBezTo>
                    <a:pt x="1087" y="1239"/>
                    <a:pt x="941" y="1365"/>
                    <a:pt x="804" y="1492"/>
                  </a:cubicBezTo>
                  <a:cubicBezTo>
                    <a:pt x="687" y="1590"/>
                    <a:pt x="570" y="1707"/>
                    <a:pt x="462" y="1824"/>
                  </a:cubicBezTo>
                  <a:lnTo>
                    <a:pt x="228" y="2097"/>
                  </a:lnTo>
                  <a:lnTo>
                    <a:pt x="23" y="2341"/>
                  </a:lnTo>
                  <a:cubicBezTo>
                    <a:pt x="0" y="2372"/>
                    <a:pt x="26" y="2408"/>
                    <a:pt x="57" y="2408"/>
                  </a:cubicBezTo>
                  <a:cubicBezTo>
                    <a:pt x="65" y="2408"/>
                    <a:pt x="74" y="2406"/>
                    <a:pt x="82" y="2400"/>
                  </a:cubicBezTo>
                  <a:lnTo>
                    <a:pt x="316" y="2185"/>
                  </a:lnTo>
                  <a:cubicBezTo>
                    <a:pt x="384" y="2117"/>
                    <a:pt x="472" y="2039"/>
                    <a:pt x="570" y="1941"/>
                  </a:cubicBezTo>
                  <a:cubicBezTo>
                    <a:pt x="677" y="1843"/>
                    <a:pt x="814" y="1765"/>
                    <a:pt x="941" y="1658"/>
                  </a:cubicBezTo>
                  <a:cubicBezTo>
                    <a:pt x="1077" y="1541"/>
                    <a:pt x="1223" y="1434"/>
                    <a:pt x="1370" y="1336"/>
                  </a:cubicBezTo>
                  <a:cubicBezTo>
                    <a:pt x="1536" y="1239"/>
                    <a:pt x="1701" y="1122"/>
                    <a:pt x="1897" y="1034"/>
                  </a:cubicBezTo>
                  <a:cubicBezTo>
                    <a:pt x="2082" y="926"/>
                    <a:pt x="2277" y="839"/>
                    <a:pt x="2472" y="761"/>
                  </a:cubicBezTo>
                  <a:cubicBezTo>
                    <a:pt x="2677" y="673"/>
                    <a:pt x="2892" y="605"/>
                    <a:pt x="3106" y="546"/>
                  </a:cubicBezTo>
                  <a:lnTo>
                    <a:pt x="3428" y="458"/>
                  </a:lnTo>
                  <a:lnTo>
                    <a:pt x="3750" y="390"/>
                  </a:lnTo>
                  <a:cubicBezTo>
                    <a:pt x="3965" y="341"/>
                    <a:pt x="4179" y="331"/>
                    <a:pt x="4384" y="302"/>
                  </a:cubicBezTo>
                  <a:cubicBezTo>
                    <a:pt x="4599" y="292"/>
                    <a:pt x="4804" y="273"/>
                    <a:pt x="4999" y="273"/>
                  </a:cubicBezTo>
                  <a:cubicBezTo>
                    <a:pt x="5184" y="273"/>
                    <a:pt x="5370" y="273"/>
                    <a:pt x="5535" y="283"/>
                  </a:cubicBezTo>
                  <a:cubicBezTo>
                    <a:pt x="5809" y="302"/>
                    <a:pt x="6082" y="331"/>
                    <a:pt x="6345" y="370"/>
                  </a:cubicBezTo>
                  <a:cubicBezTo>
                    <a:pt x="6540" y="400"/>
                    <a:pt x="6648" y="429"/>
                    <a:pt x="6648" y="429"/>
                  </a:cubicBezTo>
                  <a:cubicBezTo>
                    <a:pt x="6677" y="429"/>
                    <a:pt x="6706" y="409"/>
                    <a:pt x="6706" y="390"/>
                  </a:cubicBezTo>
                  <a:cubicBezTo>
                    <a:pt x="6716" y="361"/>
                    <a:pt x="6706" y="331"/>
                    <a:pt x="6677" y="322"/>
                  </a:cubicBezTo>
                  <a:cubicBezTo>
                    <a:pt x="6579" y="283"/>
                    <a:pt x="6482" y="244"/>
                    <a:pt x="6374" y="224"/>
                  </a:cubicBezTo>
                  <a:cubicBezTo>
                    <a:pt x="6111" y="146"/>
                    <a:pt x="5828" y="87"/>
                    <a:pt x="5555" y="48"/>
                  </a:cubicBezTo>
                  <a:cubicBezTo>
                    <a:pt x="5379" y="29"/>
                    <a:pt x="5194" y="19"/>
                    <a:pt x="4999" y="9"/>
                  </a:cubicBezTo>
                  <a:cubicBezTo>
                    <a:pt x="4931" y="3"/>
                    <a:pt x="4861" y="1"/>
                    <a:pt x="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50"/>
            <p:cNvSpPr/>
            <p:nvPr/>
          </p:nvSpPr>
          <p:spPr>
            <a:xfrm>
              <a:off x="595400" y="3080975"/>
              <a:ext cx="28075" cy="133500"/>
            </a:xfrm>
            <a:custGeom>
              <a:avLst/>
              <a:gdLst/>
              <a:ahLst/>
              <a:cxnLst/>
              <a:rect l="l" t="t" r="r" b="b"/>
              <a:pathLst>
                <a:path w="1123" h="5340" extrusionOk="0">
                  <a:moveTo>
                    <a:pt x="530" y="0"/>
                  </a:moveTo>
                  <a:cubicBezTo>
                    <a:pt x="498" y="0"/>
                    <a:pt x="465" y="25"/>
                    <a:pt x="450" y="55"/>
                  </a:cubicBezTo>
                  <a:cubicBezTo>
                    <a:pt x="342" y="318"/>
                    <a:pt x="255" y="592"/>
                    <a:pt x="196" y="875"/>
                  </a:cubicBezTo>
                  <a:cubicBezTo>
                    <a:pt x="128" y="1157"/>
                    <a:pt x="79" y="1450"/>
                    <a:pt x="50" y="1743"/>
                  </a:cubicBezTo>
                  <a:cubicBezTo>
                    <a:pt x="11" y="2074"/>
                    <a:pt x="1" y="2416"/>
                    <a:pt x="11" y="2757"/>
                  </a:cubicBezTo>
                  <a:cubicBezTo>
                    <a:pt x="30" y="2923"/>
                    <a:pt x="40" y="3099"/>
                    <a:pt x="69" y="3265"/>
                  </a:cubicBezTo>
                  <a:cubicBezTo>
                    <a:pt x="89" y="3430"/>
                    <a:pt x="128" y="3596"/>
                    <a:pt x="167" y="3752"/>
                  </a:cubicBezTo>
                  <a:cubicBezTo>
                    <a:pt x="206" y="3909"/>
                    <a:pt x="245" y="4055"/>
                    <a:pt x="313" y="4201"/>
                  </a:cubicBezTo>
                  <a:cubicBezTo>
                    <a:pt x="352" y="4338"/>
                    <a:pt x="411" y="4465"/>
                    <a:pt x="479" y="4591"/>
                  </a:cubicBezTo>
                  <a:lnTo>
                    <a:pt x="645" y="4904"/>
                  </a:lnTo>
                  <a:cubicBezTo>
                    <a:pt x="703" y="4991"/>
                    <a:pt x="762" y="5060"/>
                    <a:pt x="811" y="5118"/>
                  </a:cubicBezTo>
                  <a:lnTo>
                    <a:pt x="957" y="5313"/>
                  </a:lnTo>
                  <a:cubicBezTo>
                    <a:pt x="973" y="5332"/>
                    <a:pt x="992" y="5339"/>
                    <a:pt x="1012" y="5339"/>
                  </a:cubicBezTo>
                  <a:cubicBezTo>
                    <a:pt x="1067" y="5339"/>
                    <a:pt x="1122" y="5280"/>
                    <a:pt x="1094" y="5216"/>
                  </a:cubicBezTo>
                  <a:lnTo>
                    <a:pt x="1084" y="5206"/>
                  </a:lnTo>
                  <a:lnTo>
                    <a:pt x="976" y="5011"/>
                  </a:lnTo>
                  <a:cubicBezTo>
                    <a:pt x="937" y="4952"/>
                    <a:pt x="879" y="4884"/>
                    <a:pt x="840" y="4787"/>
                  </a:cubicBezTo>
                  <a:cubicBezTo>
                    <a:pt x="801" y="4699"/>
                    <a:pt x="752" y="4591"/>
                    <a:pt x="703" y="4484"/>
                  </a:cubicBezTo>
                  <a:cubicBezTo>
                    <a:pt x="645" y="4367"/>
                    <a:pt x="606" y="4240"/>
                    <a:pt x="567" y="4113"/>
                  </a:cubicBezTo>
                  <a:cubicBezTo>
                    <a:pt x="518" y="3977"/>
                    <a:pt x="479" y="3830"/>
                    <a:pt x="450" y="3694"/>
                  </a:cubicBezTo>
                  <a:cubicBezTo>
                    <a:pt x="411" y="3538"/>
                    <a:pt x="381" y="3382"/>
                    <a:pt x="362" y="3226"/>
                  </a:cubicBezTo>
                  <a:cubicBezTo>
                    <a:pt x="342" y="3070"/>
                    <a:pt x="342" y="2904"/>
                    <a:pt x="323" y="2738"/>
                  </a:cubicBezTo>
                  <a:cubicBezTo>
                    <a:pt x="303" y="2406"/>
                    <a:pt x="313" y="2084"/>
                    <a:pt x="342" y="1762"/>
                  </a:cubicBezTo>
                  <a:cubicBezTo>
                    <a:pt x="362" y="1450"/>
                    <a:pt x="401" y="1157"/>
                    <a:pt x="440" y="914"/>
                  </a:cubicBezTo>
                  <a:cubicBezTo>
                    <a:pt x="518" y="416"/>
                    <a:pt x="606" y="94"/>
                    <a:pt x="606" y="94"/>
                  </a:cubicBezTo>
                  <a:cubicBezTo>
                    <a:pt x="606" y="65"/>
                    <a:pt x="586" y="26"/>
                    <a:pt x="557" y="6"/>
                  </a:cubicBezTo>
                  <a:cubicBezTo>
                    <a:pt x="548" y="2"/>
                    <a:pt x="539" y="0"/>
                    <a:pt x="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50"/>
            <p:cNvSpPr/>
            <p:nvPr/>
          </p:nvSpPr>
          <p:spPr>
            <a:xfrm>
              <a:off x="622975" y="3093375"/>
              <a:ext cx="24400" cy="97875"/>
            </a:xfrm>
            <a:custGeom>
              <a:avLst/>
              <a:gdLst/>
              <a:ahLst/>
              <a:cxnLst/>
              <a:rect l="l" t="t" r="r" b="b"/>
              <a:pathLst>
                <a:path w="976" h="3915" extrusionOk="0">
                  <a:moveTo>
                    <a:pt x="149" y="0"/>
                  </a:moveTo>
                  <a:cubicBezTo>
                    <a:pt x="111" y="0"/>
                    <a:pt x="73" y="25"/>
                    <a:pt x="69" y="76"/>
                  </a:cubicBezTo>
                  <a:cubicBezTo>
                    <a:pt x="39" y="281"/>
                    <a:pt x="20" y="486"/>
                    <a:pt x="10" y="691"/>
                  </a:cubicBezTo>
                  <a:cubicBezTo>
                    <a:pt x="0" y="876"/>
                    <a:pt x="0" y="1091"/>
                    <a:pt x="10" y="1325"/>
                  </a:cubicBezTo>
                  <a:cubicBezTo>
                    <a:pt x="20" y="1559"/>
                    <a:pt x="39" y="1803"/>
                    <a:pt x="69" y="2047"/>
                  </a:cubicBezTo>
                  <a:cubicBezTo>
                    <a:pt x="78" y="2183"/>
                    <a:pt x="108" y="2291"/>
                    <a:pt x="127" y="2417"/>
                  </a:cubicBezTo>
                  <a:cubicBezTo>
                    <a:pt x="147" y="2535"/>
                    <a:pt x="176" y="2652"/>
                    <a:pt x="215" y="2769"/>
                  </a:cubicBezTo>
                  <a:cubicBezTo>
                    <a:pt x="273" y="2983"/>
                    <a:pt x="351" y="3188"/>
                    <a:pt x="459" y="3373"/>
                  </a:cubicBezTo>
                  <a:cubicBezTo>
                    <a:pt x="527" y="3520"/>
                    <a:pt x="615" y="3647"/>
                    <a:pt x="712" y="3764"/>
                  </a:cubicBezTo>
                  <a:cubicBezTo>
                    <a:pt x="751" y="3812"/>
                    <a:pt x="790" y="3861"/>
                    <a:pt x="829" y="3900"/>
                  </a:cubicBezTo>
                  <a:cubicBezTo>
                    <a:pt x="844" y="3910"/>
                    <a:pt x="864" y="3915"/>
                    <a:pt x="883" y="3915"/>
                  </a:cubicBezTo>
                  <a:cubicBezTo>
                    <a:pt x="903" y="3915"/>
                    <a:pt x="922" y="3910"/>
                    <a:pt x="937" y="3900"/>
                  </a:cubicBezTo>
                  <a:cubicBezTo>
                    <a:pt x="966" y="3871"/>
                    <a:pt x="976" y="3822"/>
                    <a:pt x="956" y="3783"/>
                  </a:cubicBezTo>
                  <a:cubicBezTo>
                    <a:pt x="956" y="3783"/>
                    <a:pt x="927" y="3734"/>
                    <a:pt x="878" y="3647"/>
                  </a:cubicBezTo>
                  <a:cubicBezTo>
                    <a:pt x="810" y="3530"/>
                    <a:pt x="742" y="3393"/>
                    <a:pt x="693" y="3266"/>
                  </a:cubicBezTo>
                  <a:cubicBezTo>
                    <a:pt x="654" y="3178"/>
                    <a:pt x="625" y="3091"/>
                    <a:pt x="595" y="3003"/>
                  </a:cubicBezTo>
                  <a:cubicBezTo>
                    <a:pt x="566" y="2895"/>
                    <a:pt x="537" y="2798"/>
                    <a:pt x="508" y="2700"/>
                  </a:cubicBezTo>
                  <a:cubicBezTo>
                    <a:pt x="478" y="2583"/>
                    <a:pt x="459" y="2476"/>
                    <a:pt x="439" y="2369"/>
                  </a:cubicBezTo>
                  <a:cubicBezTo>
                    <a:pt x="420" y="2252"/>
                    <a:pt x="400" y="2135"/>
                    <a:pt x="381" y="2017"/>
                  </a:cubicBezTo>
                  <a:cubicBezTo>
                    <a:pt x="312" y="1539"/>
                    <a:pt x="273" y="1052"/>
                    <a:pt x="254" y="691"/>
                  </a:cubicBezTo>
                  <a:cubicBezTo>
                    <a:pt x="234" y="340"/>
                    <a:pt x="234" y="96"/>
                    <a:pt x="234" y="96"/>
                  </a:cubicBezTo>
                  <a:lnTo>
                    <a:pt x="225" y="86"/>
                  </a:lnTo>
                  <a:cubicBezTo>
                    <a:pt x="230" y="30"/>
                    <a:pt x="190"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50"/>
            <p:cNvSpPr/>
            <p:nvPr/>
          </p:nvSpPr>
          <p:spPr>
            <a:xfrm>
              <a:off x="431750" y="3082400"/>
              <a:ext cx="106600" cy="36550"/>
            </a:xfrm>
            <a:custGeom>
              <a:avLst/>
              <a:gdLst/>
              <a:ahLst/>
              <a:cxnLst/>
              <a:rect l="l" t="t" r="r" b="b"/>
              <a:pathLst>
                <a:path w="4264" h="1462" extrusionOk="0">
                  <a:moveTo>
                    <a:pt x="4151" y="1"/>
                  </a:moveTo>
                  <a:cubicBezTo>
                    <a:pt x="4140" y="1"/>
                    <a:pt x="4129" y="3"/>
                    <a:pt x="4118" y="8"/>
                  </a:cubicBezTo>
                  <a:lnTo>
                    <a:pt x="3513" y="271"/>
                  </a:lnTo>
                  <a:cubicBezTo>
                    <a:pt x="3328" y="349"/>
                    <a:pt x="3113" y="427"/>
                    <a:pt x="2879" y="535"/>
                  </a:cubicBezTo>
                  <a:cubicBezTo>
                    <a:pt x="2645" y="632"/>
                    <a:pt x="2391" y="710"/>
                    <a:pt x="2147" y="808"/>
                  </a:cubicBezTo>
                  <a:cubicBezTo>
                    <a:pt x="2020" y="847"/>
                    <a:pt x="1893" y="886"/>
                    <a:pt x="1776" y="925"/>
                  </a:cubicBezTo>
                  <a:lnTo>
                    <a:pt x="1406" y="1042"/>
                  </a:lnTo>
                  <a:cubicBezTo>
                    <a:pt x="1172" y="1100"/>
                    <a:pt x="947" y="1159"/>
                    <a:pt x="762" y="1208"/>
                  </a:cubicBezTo>
                  <a:cubicBezTo>
                    <a:pt x="372" y="1257"/>
                    <a:pt x="108" y="1296"/>
                    <a:pt x="108" y="1296"/>
                  </a:cubicBezTo>
                  <a:lnTo>
                    <a:pt x="98" y="1296"/>
                  </a:lnTo>
                  <a:cubicBezTo>
                    <a:pt x="1" y="1315"/>
                    <a:pt x="11" y="1461"/>
                    <a:pt x="108" y="1461"/>
                  </a:cubicBezTo>
                  <a:cubicBezTo>
                    <a:pt x="108" y="1461"/>
                    <a:pt x="381" y="1461"/>
                    <a:pt x="791" y="1442"/>
                  </a:cubicBezTo>
                  <a:cubicBezTo>
                    <a:pt x="996" y="1413"/>
                    <a:pt x="1230" y="1374"/>
                    <a:pt x="1484" y="1325"/>
                  </a:cubicBezTo>
                  <a:lnTo>
                    <a:pt x="1864" y="1218"/>
                  </a:lnTo>
                  <a:cubicBezTo>
                    <a:pt x="1991" y="1169"/>
                    <a:pt x="2128" y="1139"/>
                    <a:pt x="2254" y="1091"/>
                  </a:cubicBezTo>
                  <a:cubicBezTo>
                    <a:pt x="2498" y="993"/>
                    <a:pt x="2752" y="896"/>
                    <a:pt x="2986" y="798"/>
                  </a:cubicBezTo>
                  <a:cubicBezTo>
                    <a:pt x="3220" y="691"/>
                    <a:pt x="3435" y="583"/>
                    <a:pt x="3610" y="486"/>
                  </a:cubicBezTo>
                  <a:cubicBezTo>
                    <a:pt x="3806" y="388"/>
                    <a:pt x="4001" y="271"/>
                    <a:pt x="4196" y="144"/>
                  </a:cubicBezTo>
                  <a:lnTo>
                    <a:pt x="4196" y="154"/>
                  </a:lnTo>
                  <a:cubicBezTo>
                    <a:pt x="4264" y="103"/>
                    <a:pt x="4221" y="1"/>
                    <a:pt x="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50"/>
            <p:cNvSpPr/>
            <p:nvPr/>
          </p:nvSpPr>
          <p:spPr>
            <a:xfrm>
              <a:off x="1414400" y="3596700"/>
              <a:ext cx="1000" cy="750"/>
            </a:xfrm>
            <a:custGeom>
              <a:avLst/>
              <a:gdLst/>
              <a:ahLst/>
              <a:cxnLst/>
              <a:rect l="l" t="t" r="r" b="b"/>
              <a:pathLst>
                <a:path w="40" h="30" extrusionOk="0">
                  <a:moveTo>
                    <a:pt x="20" y="0"/>
                  </a:moveTo>
                  <a:cubicBezTo>
                    <a:pt x="0" y="0"/>
                    <a:pt x="0" y="30"/>
                    <a:pt x="20" y="30"/>
                  </a:cubicBezTo>
                  <a:cubicBezTo>
                    <a:pt x="39" y="30"/>
                    <a:pt x="39"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50"/>
            <p:cNvSpPr/>
            <p:nvPr/>
          </p:nvSpPr>
          <p:spPr>
            <a:xfrm>
              <a:off x="891500" y="3435000"/>
              <a:ext cx="509750" cy="247075"/>
            </a:xfrm>
            <a:custGeom>
              <a:avLst/>
              <a:gdLst/>
              <a:ahLst/>
              <a:cxnLst/>
              <a:rect l="l" t="t" r="r" b="b"/>
              <a:pathLst>
                <a:path w="20390" h="9883" fill="none" extrusionOk="0">
                  <a:moveTo>
                    <a:pt x="0" y="1"/>
                  </a:moveTo>
                  <a:lnTo>
                    <a:pt x="0" y="9883"/>
                  </a:lnTo>
                  <a:lnTo>
                    <a:pt x="20389" y="9883"/>
                  </a:lnTo>
                </a:path>
              </a:pathLst>
            </a:custGeom>
            <a:noFill/>
            <a:ln w="15375" cap="rnd" cmpd="sng">
              <a:solidFill>
                <a:schemeClr val="lt2"/>
              </a:solidFill>
              <a:prstDash val="solid"/>
              <a:miter lim="9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50"/>
            <p:cNvSpPr/>
            <p:nvPr/>
          </p:nvSpPr>
          <p:spPr>
            <a:xfrm>
              <a:off x="932700" y="3463775"/>
              <a:ext cx="420500" cy="180500"/>
            </a:xfrm>
            <a:custGeom>
              <a:avLst/>
              <a:gdLst/>
              <a:ahLst/>
              <a:cxnLst/>
              <a:rect l="l" t="t" r="r" b="b"/>
              <a:pathLst>
                <a:path w="16820" h="7220" fill="none" extrusionOk="0">
                  <a:moveTo>
                    <a:pt x="1" y="7220"/>
                  </a:moveTo>
                  <a:cubicBezTo>
                    <a:pt x="108" y="7220"/>
                    <a:pt x="2869" y="1"/>
                    <a:pt x="2869" y="1"/>
                  </a:cubicBezTo>
                  <a:lnTo>
                    <a:pt x="5083" y="5639"/>
                  </a:lnTo>
                  <a:lnTo>
                    <a:pt x="6888" y="1288"/>
                  </a:lnTo>
                  <a:lnTo>
                    <a:pt x="11308" y="7220"/>
                  </a:lnTo>
                  <a:lnTo>
                    <a:pt x="15083" y="108"/>
                  </a:lnTo>
                  <a:lnTo>
                    <a:pt x="16819" y="6127"/>
                  </a:lnTo>
                </a:path>
              </a:pathLst>
            </a:custGeom>
            <a:noFill/>
            <a:ln w="15375" cap="rnd" cmpd="sng">
              <a:solidFill>
                <a:schemeClr val="lt2"/>
              </a:solidFill>
              <a:prstDash val="solid"/>
              <a:miter lim="9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50"/>
            <p:cNvSpPr/>
            <p:nvPr/>
          </p:nvSpPr>
          <p:spPr>
            <a:xfrm>
              <a:off x="472975" y="3922525"/>
              <a:ext cx="51975" cy="253925"/>
            </a:xfrm>
            <a:custGeom>
              <a:avLst/>
              <a:gdLst/>
              <a:ahLst/>
              <a:cxnLst/>
              <a:rect l="l" t="t" r="r" b="b"/>
              <a:pathLst>
                <a:path w="2079" h="10157" extrusionOk="0">
                  <a:moveTo>
                    <a:pt x="1708" y="1"/>
                  </a:moveTo>
                  <a:cubicBezTo>
                    <a:pt x="1350" y="50"/>
                    <a:pt x="991" y="76"/>
                    <a:pt x="630" y="76"/>
                  </a:cubicBezTo>
                  <a:cubicBezTo>
                    <a:pt x="421" y="76"/>
                    <a:pt x="212" y="68"/>
                    <a:pt x="1" y="50"/>
                  </a:cubicBezTo>
                  <a:lnTo>
                    <a:pt x="1" y="50"/>
                  </a:lnTo>
                  <a:cubicBezTo>
                    <a:pt x="20" y="401"/>
                    <a:pt x="244" y="5357"/>
                    <a:pt x="449" y="10156"/>
                  </a:cubicBezTo>
                  <a:lnTo>
                    <a:pt x="469" y="10156"/>
                  </a:lnTo>
                  <a:cubicBezTo>
                    <a:pt x="469" y="10156"/>
                    <a:pt x="525" y="10157"/>
                    <a:pt x="616" y="10157"/>
                  </a:cubicBezTo>
                  <a:cubicBezTo>
                    <a:pt x="935" y="10157"/>
                    <a:pt x="1685" y="10151"/>
                    <a:pt x="1981" y="10098"/>
                  </a:cubicBezTo>
                  <a:lnTo>
                    <a:pt x="2079" y="10098"/>
                  </a:lnTo>
                  <a:cubicBezTo>
                    <a:pt x="1883" y="5386"/>
                    <a:pt x="1727" y="547"/>
                    <a:pt x="1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50"/>
            <p:cNvSpPr/>
            <p:nvPr/>
          </p:nvSpPr>
          <p:spPr>
            <a:xfrm>
              <a:off x="376150" y="3853525"/>
              <a:ext cx="248300" cy="527350"/>
            </a:xfrm>
            <a:custGeom>
              <a:avLst/>
              <a:gdLst/>
              <a:ahLst/>
              <a:cxnLst/>
              <a:rect l="l" t="t" r="r" b="b"/>
              <a:pathLst>
                <a:path w="9932" h="21094" extrusionOk="0">
                  <a:moveTo>
                    <a:pt x="8312" y="0"/>
                  </a:moveTo>
                  <a:cubicBezTo>
                    <a:pt x="7464" y="673"/>
                    <a:pt x="6186" y="888"/>
                    <a:pt x="4927" y="888"/>
                  </a:cubicBezTo>
                  <a:cubicBezTo>
                    <a:pt x="3064" y="888"/>
                    <a:pt x="1240" y="429"/>
                    <a:pt x="957" y="351"/>
                  </a:cubicBezTo>
                  <a:cubicBezTo>
                    <a:pt x="908" y="615"/>
                    <a:pt x="869" y="878"/>
                    <a:pt x="820" y="1132"/>
                  </a:cubicBezTo>
                  <a:cubicBezTo>
                    <a:pt x="762" y="1483"/>
                    <a:pt x="713" y="1854"/>
                    <a:pt x="654" y="2263"/>
                  </a:cubicBezTo>
                  <a:cubicBezTo>
                    <a:pt x="323" y="4868"/>
                    <a:pt x="108" y="8546"/>
                    <a:pt x="1" y="11034"/>
                  </a:cubicBezTo>
                  <a:lnTo>
                    <a:pt x="1542" y="20838"/>
                  </a:lnTo>
                  <a:cubicBezTo>
                    <a:pt x="1542" y="20838"/>
                    <a:pt x="2792" y="21093"/>
                    <a:pt x="3776" y="21093"/>
                  </a:cubicBezTo>
                  <a:cubicBezTo>
                    <a:pt x="4125" y="21093"/>
                    <a:pt x="4440" y="21061"/>
                    <a:pt x="4654" y="20974"/>
                  </a:cubicBezTo>
                  <a:cubicBezTo>
                    <a:pt x="4596" y="19316"/>
                    <a:pt x="4469" y="16155"/>
                    <a:pt x="4322" y="12926"/>
                  </a:cubicBezTo>
                  <a:cubicBezTo>
                    <a:pt x="4117" y="8117"/>
                    <a:pt x="3893" y="3171"/>
                    <a:pt x="3874" y="2819"/>
                  </a:cubicBezTo>
                  <a:lnTo>
                    <a:pt x="3874" y="2819"/>
                  </a:lnTo>
                  <a:cubicBezTo>
                    <a:pt x="4062" y="2832"/>
                    <a:pt x="4252" y="2839"/>
                    <a:pt x="4442" y="2839"/>
                  </a:cubicBezTo>
                  <a:cubicBezTo>
                    <a:pt x="4822" y="2839"/>
                    <a:pt x="5204" y="2813"/>
                    <a:pt x="5581" y="2761"/>
                  </a:cubicBezTo>
                  <a:cubicBezTo>
                    <a:pt x="5600" y="3307"/>
                    <a:pt x="5756" y="8146"/>
                    <a:pt x="5952" y="12848"/>
                  </a:cubicBezTo>
                  <a:cubicBezTo>
                    <a:pt x="6078" y="16097"/>
                    <a:pt x="6215" y="19277"/>
                    <a:pt x="6342" y="20955"/>
                  </a:cubicBezTo>
                  <a:lnTo>
                    <a:pt x="6361" y="20955"/>
                  </a:lnTo>
                  <a:cubicBezTo>
                    <a:pt x="6361" y="20955"/>
                    <a:pt x="7180" y="21050"/>
                    <a:pt x="7975" y="21050"/>
                  </a:cubicBezTo>
                  <a:cubicBezTo>
                    <a:pt x="8506" y="21050"/>
                    <a:pt x="9026" y="21008"/>
                    <a:pt x="9288" y="20867"/>
                  </a:cubicBezTo>
                  <a:lnTo>
                    <a:pt x="9893" y="11707"/>
                  </a:lnTo>
                  <a:lnTo>
                    <a:pt x="9932" y="11707"/>
                  </a:lnTo>
                  <a:cubicBezTo>
                    <a:pt x="9590" y="9629"/>
                    <a:pt x="9025" y="6146"/>
                    <a:pt x="8654" y="3219"/>
                  </a:cubicBezTo>
                  <a:cubicBezTo>
                    <a:pt x="8498" y="2010"/>
                    <a:pt x="8381" y="888"/>
                    <a:pt x="83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50"/>
            <p:cNvSpPr/>
            <p:nvPr/>
          </p:nvSpPr>
          <p:spPr>
            <a:xfrm>
              <a:off x="534450" y="4375425"/>
              <a:ext cx="105175" cy="38625"/>
            </a:xfrm>
            <a:custGeom>
              <a:avLst/>
              <a:gdLst/>
              <a:ahLst/>
              <a:cxnLst/>
              <a:rect l="l" t="t" r="r" b="b"/>
              <a:pathLst>
                <a:path w="4207" h="1545" extrusionOk="0">
                  <a:moveTo>
                    <a:pt x="2956" y="1"/>
                  </a:moveTo>
                  <a:cubicBezTo>
                    <a:pt x="2956" y="1"/>
                    <a:pt x="2956" y="1"/>
                    <a:pt x="2956" y="1"/>
                  </a:cubicBezTo>
                  <a:cubicBezTo>
                    <a:pt x="2694" y="141"/>
                    <a:pt x="2174" y="183"/>
                    <a:pt x="1643" y="183"/>
                  </a:cubicBezTo>
                  <a:cubicBezTo>
                    <a:pt x="848" y="183"/>
                    <a:pt x="29" y="89"/>
                    <a:pt x="29" y="89"/>
                  </a:cubicBezTo>
                  <a:lnTo>
                    <a:pt x="0" y="89"/>
                  </a:lnTo>
                  <a:cubicBezTo>
                    <a:pt x="59" y="850"/>
                    <a:pt x="107" y="1298"/>
                    <a:pt x="146" y="1308"/>
                  </a:cubicBezTo>
                  <a:cubicBezTo>
                    <a:pt x="300" y="1357"/>
                    <a:pt x="1568" y="1545"/>
                    <a:pt x="2643" y="1545"/>
                  </a:cubicBezTo>
                  <a:cubicBezTo>
                    <a:pt x="3484" y="1545"/>
                    <a:pt x="4207" y="1430"/>
                    <a:pt x="4185" y="1045"/>
                  </a:cubicBezTo>
                  <a:cubicBezTo>
                    <a:pt x="4156" y="475"/>
                    <a:pt x="2980" y="1"/>
                    <a:pt x="2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50"/>
            <p:cNvSpPr/>
            <p:nvPr/>
          </p:nvSpPr>
          <p:spPr>
            <a:xfrm>
              <a:off x="385025" y="4374700"/>
              <a:ext cx="108225" cy="40725"/>
            </a:xfrm>
            <a:custGeom>
              <a:avLst/>
              <a:gdLst/>
              <a:ahLst/>
              <a:cxnLst/>
              <a:rect l="l" t="t" r="r" b="b"/>
              <a:pathLst>
                <a:path w="4329" h="1629" extrusionOk="0">
                  <a:moveTo>
                    <a:pt x="1187" y="1"/>
                  </a:moveTo>
                  <a:cubicBezTo>
                    <a:pt x="1187" y="1"/>
                    <a:pt x="75" y="566"/>
                    <a:pt x="16" y="1279"/>
                  </a:cubicBezTo>
                  <a:cubicBezTo>
                    <a:pt x="1" y="1477"/>
                    <a:pt x="1239" y="1628"/>
                    <a:pt x="2392" y="1628"/>
                  </a:cubicBezTo>
                  <a:cubicBezTo>
                    <a:pt x="3392" y="1628"/>
                    <a:pt x="4328" y="1515"/>
                    <a:pt x="4328" y="1220"/>
                  </a:cubicBezTo>
                  <a:cubicBezTo>
                    <a:pt x="4328" y="1044"/>
                    <a:pt x="4319" y="664"/>
                    <a:pt x="4299" y="127"/>
                  </a:cubicBezTo>
                  <a:cubicBezTo>
                    <a:pt x="4081" y="216"/>
                    <a:pt x="3760" y="248"/>
                    <a:pt x="3405" y="248"/>
                  </a:cubicBezTo>
                  <a:cubicBezTo>
                    <a:pt x="2423" y="248"/>
                    <a:pt x="1187" y="1"/>
                    <a:pt x="1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0"/>
            <p:cNvSpPr/>
            <p:nvPr/>
          </p:nvSpPr>
          <p:spPr>
            <a:xfrm>
              <a:off x="487850" y="3437675"/>
              <a:ext cx="96125" cy="437825"/>
            </a:xfrm>
            <a:custGeom>
              <a:avLst/>
              <a:gdLst/>
              <a:ahLst/>
              <a:cxnLst/>
              <a:rect l="l" t="t" r="r" b="b"/>
              <a:pathLst>
                <a:path w="3845" h="17513" extrusionOk="0">
                  <a:moveTo>
                    <a:pt x="167" y="1"/>
                  </a:moveTo>
                  <a:cubicBezTo>
                    <a:pt x="118" y="20"/>
                    <a:pt x="59" y="50"/>
                    <a:pt x="1" y="59"/>
                  </a:cubicBezTo>
                  <a:lnTo>
                    <a:pt x="40" y="157"/>
                  </a:lnTo>
                  <a:lnTo>
                    <a:pt x="449" y="17512"/>
                  </a:lnTo>
                  <a:cubicBezTo>
                    <a:pt x="1708" y="17512"/>
                    <a:pt x="2986" y="17297"/>
                    <a:pt x="3844" y="16624"/>
                  </a:cubicBezTo>
                  <a:cubicBezTo>
                    <a:pt x="3825" y="16361"/>
                    <a:pt x="3805" y="16107"/>
                    <a:pt x="3805" y="15893"/>
                  </a:cubicBezTo>
                  <a:cubicBezTo>
                    <a:pt x="3679" y="12186"/>
                    <a:pt x="1581" y="2108"/>
                    <a:pt x="1581" y="2108"/>
                  </a:cubicBezTo>
                  <a:cubicBezTo>
                    <a:pt x="1386" y="2274"/>
                    <a:pt x="1259" y="2371"/>
                    <a:pt x="1259" y="2371"/>
                  </a:cubicBezTo>
                  <a:cubicBezTo>
                    <a:pt x="1132" y="1503"/>
                    <a:pt x="762" y="703"/>
                    <a:pt x="186" y="40"/>
                  </a:cubicBezTo>
                  <a:lnTo>
                    <a:pt x="1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50"/>
            <p:cNvSpPr/>
            <p:nvPr/>
          </p:nvSpPr>
          <p:spPr>
            <a:xfrm>
              <a:off x="400050" y="3439150"/>
              <a:ext cx="99300" cy="436575"/>
            </a:xfrm>
            <a:custGeom>
              <a:avLst/>
              <a:gdLst/>
              <a:ahLst/>
              <a:cxnLst/>
              <a:rect l="l" t="t" r="r" b="b"/>
              <a:pathLst>
                <a:path w="3972" h="17463" extrusionOk="0">
                  <a:moveTo>
                    <a:pt x="3513" y="0"/>
                  </a:moveTo>
                  <a:cubicBezTo>
                    <a:pt x="3464" y="20"/>
                    <a:pt x="3415" y="30"/>
                    <a:pt x="3366" y="39"/>
                  </a:cubicBezTo>
                  <a:cubicBezTo>
                    <a:pt x="2771" y="391"/>
                    <a:pt x="2527" y="1952"/>
                    <a:pt x="2235" y="2371"/>
                  </a:cubicBezTo>
                  <a:cubicBezTo>
                    <a:pt x="2226" y="2383"/>
                    <a:pt x="2209" y="2389"/>
                    <a:pt x="2185" y="2389"/>
                  </a:cubicBezTo>
                  <a:cubicBezTo>
                    <a:pt x="2077" y="2389"/>
                    <a:pt x="1826" y="2268"/>
                    <a:pt x="1523" y="2069"/>
                  </a:cubicBezTo>
                  <a:cubicBezTo>
                    <a:pt x="1493" y="2605"/>
                    <a:pt x="996" y="10634"/>
                    <a:pt x="1" y="16926"/>
                  </a:cubicBezTo>
                  <a:cubicBezTo>
                    <a:pt x="284" y="17004"/>
                    <a:pt x="2108" y="17463"/>
                    <a:pt x="3971" y="17463"/>
                  </a:cubicBezTo>
                  <a:lnTo>
                    <a:pt x="3552" y="98"/>
                  </a:lnTo>
                  <a:lnTo>
                    <a:pt x="3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50"/>
            <p:cNvSpPr/>
            <p:nvPr/>
          </p:nvSpPr>
          <p:spPr>
            <a:xfrm>
              <a:off x="527375" y="3452550"/>
              <a:ext cx="73925" cy="481475"/>
            </a:xfrm>
            <a:custGeom>
              <a:avLst/>
              <a:gdLst/>
              <a:ahLst/>
              <a:cxnLst/>
              <a:rect l="l" t="t" r="r" b="b"/>
              <a:pathLst>
                <a:path w="2957" h="19259" extrusionOk="0">
                  <a:moveTo>
                    <a:pt x="1424" y="1"/>
                  </a:moveTo>
                  <a:cubicBezTo>
                    <a:pt x="1015" y="567"/>
                    <a:pt x="537" y="1074"/>
                    <a:pt x="0" y="1523"/>
                  </a:cubicBezTo>
                  <a:cubicBezTo>
                    <a:pt x="0" y="1523"/>
                    <a:pt x="2098" y="11600"/>
                    <a:pt x="2224" y="15307"/>
                  </a:cubicBezTo>
                  <a:cubicBezTo>
                    <a:pt x="2234" y="15522"/>
                    <a:pt x="2244" y="15766"/>
                    <a:pt x="2263" y="16039"/>
                  </a:cubicBezTo>
                  <a:cubicBezTo>
                    <a:pt x="2332" y="16927"/>
                    <a:pt x="2449" y="18039"/>
                    <a:pt x="2605" y="19258"/>
                  </a:cubicBezTo>
                  <a:cubicBezTo>
                    <a:pt x="2683" y="16693"/>
                    <a:pt x="2956" y="7308"/>
                    <a:pt x="2897" y="6596"/>
                  </a:cubicBezTo>
                  <a:cubicBezTo>
                    <a:pt x="2839" y="5815"/>
                    <a:pt x="1561" y="557"/>
                    <a:pt x="1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50"/>
            <p:cNvSpPr/>
            <p:nvPr/>
          </p:nvSpPr>
          <p:spPr>
            <a:xfrm>
              <a:off x="379325" y="3458175"/>
              <a:ext cx="58800" cy="451950"/>
            </a:xfrm>
            <a:custGeom>
              <a:avLst/>
              <a:gdLst/>
              <a:ahLst/>
              <a:cxnLst/>
              <a:rect l="l" t="t" r="r" b="b"/>
              <a:pathLst>
                <a:path w="2352" h="18078" extrusionOk="0">
                  <a:moveTo>
                    <a:pt x="869" y="0"/>
                  </a:moveTo>
                  <a:lnTo>
                    <a:pt x="849" y="20"/>
                  </a:lnTo>
                  <a:cubicBezTo>
                    <a:pt x="849" y="20"/>
                    <a:pt x="79" y="5639"/>
                    <a:pt x="30" y="6702"/>
                  </a:cubicBezTo>
                  <a:cubicBezTo>
                    <a:pt x="0" y="7395"/>
                    <a:pt x="488" y="17892"/>
                    <a:pt x="488" y="18077"/>
                  </a:cubicBezTo>
                  <a:lnTo>
                    <a:pt x="527" y="18077"/>
                  </a:lnTo>
                  <a:cubicBezTo>
                    <a:pt x="586" y="17668"/>
                    <a:pt x="635" y="17297"/>
                    <a:pt x="693" y="16946"/>
                  </a:cubicBezTo>
                  <a:cubicBezTo>
                    <a:pt x="742" y="16692"/>
                    <a:pt x="781" y="16429"/>
                    <a:pt x="830" y="16165"/>
                  </a:cubicBezTo>
                  <a:cubicBezTo>
                    <a:pt x="1825" y="9873"/>
                    <a:pt x="2322" y="1844"/>
                    <a:pt x="2352" y="1317"/>
                  </a:cubicBezTo>
                  <a:cubicBezTo>
                    <a:pt x="1795" y="956"/>
                    <a:pt x="1298" y="508"/>
                    <a:pt x="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50"/>
            <p:cNvSpPr/>
            <p:nvPr/>
          </p:nvSpPr>
          <p:spPr>
            <a:xfrm>
              <a:off x="562725" y="3419875"/>
              <a:ext cx="205875" cy="772900"/>
            </a:xfrm>
            <a:custGeom>
              <a:avLst/>
              <a:gdLst/>
              <a:ahLst/>
              <a:cxnLst/>
              <a:rect l="l" t="t" r="r" b="b"/>
              <a:pathLst>
                <a:path w="8235" h="30916" extrusionOk="0">
                  <a:moveTo>
                    <a:pt x="449" y="1"/>
                  </a:moveTo>
                  <a:cubicBezTo>
                    <a:pt x="498" y="410"/>
                    <a:pt x="303" y="859"/>
                    <a:pt x="1" y="1298"/>
                  </a:cubicBezTo>
                  <a:cubicBezTo>
                    <a:pt x="147" y="1864"/>
                    <a:pt x="1425" y="7122"/>
                    <a:pt x="1483" y="7903"/>
                  </a:cubicBezTo>
                  <a:cubicBezTo>
                    <a:pt x="1542" y="8615"/>
                    <a:pt x="1269" y="18000"/>
                    <a:pt x="1191" y="20565"/>
                  </a:cubicBezTo>
                  <a:cubicBezTo>
                    <a:pt x="1562" y="23502"/>
                    <a:pt x="2127" y="26975"/>
                    <a:pt x="2469" y="29053"/>
                  </a:cubicBezTo>
                  <a:cubicBezTo>
                    <a:pt x="2664" y="30184"/>
                    <a:pt x="2791" y="30916"/>
                    <a:pt x="2791" y="30916"/>
                  </a:cubicBezTo>
                  <a:cubicBezTo>
                    <a:pt x="2791" y="30916"/>
                    <a:pt x="6556" y="28282"/>
                    <a:pt x="6742" y="27258"/>
                  </a:cubicBezTo>
                  <a:cubicBezTo>
                    <a:pt x="6742" y="27258"/>
                    <a:pt x="6488" y="25707"/>
                    <a:pt x="6117" y="23394"/>
                  </a:cubicBezTo>
                  <a:cubicBezTo>
                    <a:pt x="5991" y="22595"/>
                    <a:pt x="5844" y="21687"/>
                    <a:pt x="5688" y="20731"/>
                  </a:cubicBezTo>
                  <a:cubicBezTo>
                    <a:pt x="6508" y="20702"/>
                    <a:pt x="7405" y="20175"/>
                    <a:pt x="7883" y="19843"/>
                  </a:cubicBezTo>
                  <a:cubicBezTo>
                    <a:pt x="8098" y="19707"/>
                    <a:pt x="8234" y="19600"/>
                    <a:pt x="8234" y="19600"/>
                  </a:cubicBezTo>
                  <a:cubicBezTo>
                    <a:pt x="8234" y="19600"/>
                    <a:pt x="6078" y="6791"/>
                    <a:pt x="5181" y="4166"/>
                  </a:cubicBezTo>
                  <a:cubicBezTo>
                    <a:pt x="4283" y="1532"/>
                    <a:pt x="450"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50"/>
            <p:cNvSpPr/>
            <p:nvPr/>
          </p:nvSpPr>
          <p:spPr>
            <a:xfrm>
              <a:off x="232025" y="3425975"/>
              <a:ext cx="169025" cy="771925"/>
            </a:xfrm>
            <a:custGeom>
              <a:avLst/>
              <a:gdLst/>
              <a:ahLst/>
              <a:cxnLst/>
              <a:rect l="l" t="t" r="r" b="b"/>
              <a:pathLst>
                <a:path w="6761" h="30877" extrusionOk="0">
                  <a:moveTo>
                    <a:pt x="6263" y="1"/>
                  </a:moveTo>
                  <a:cubicBezTo>
                    <a:pt x="6263" y="1"/>
                    <a:pt x="3629" y="1181"/>
                    <a:pt x="2634" y="3561"/>
                  </a:cubicBezTo>
                  <a:cubicBezTo>
                    <a:pt x="1649" y="5942"/>
                    <a:pt x="0" y="13532"/>
                    <a:pt x="273" y="15951"/>
                  </a:cubicBezTo>
                  <a:cubicBezTo>
                    <a:pt x="527" y="18175"/>
                    <a:pt x="1834" y="21277"/>
                    <a:pt x="1834" y="21277"/>
                  </a:cubicBezTo>
                  <a:lnTo>
                    <a:pt x="1854" y="21336"/>
                  </a:lnTo>
                  <a:cubicBezTo>
                    <a:pt x="1785" y="21355"/>
                    <a:pt x="1717" y="21385"/>
                    <a:pt x="1649" y="21404"/>
                  </a:cubicBezTo>
                  <a:cubicBezTo>
                    <a:pt x="1649" y="21404"/>
                    <a:pt x="1746" y="23111"/>
                    <a:pt x="1776" y="24575"/>
                  </a:cubicBezTo>
                  <a:cubicBezTo>
                    <a:pt x="1805" y="26038"/>
                    <a:pt x="1707" y="28662"/>
                    <a:pt x="2517" y="29345"/>
                  </a:cubicBezTo>
                  <a:cubicBezTo>
                    <a:pt x="3327" y="30038"/>
                    <a:pt x="5658" y="30877"/>
                    <a:pt x="5658" y="30877"/>
                  </a:cubicBezTo>
                  <a:cubicBezTo>
                    <a:pt x="5658" y="30877"/>
                    <a:pt x="5688" y="29755"/>
                    <a:pt x="5766" y="28126"/>
                  </a:cubicBezTo>
                  <a:cubicBezTo>
                    <a:pt x="5873" y="25638"/>
                    <a:pt x="6088" y="21970"/>
                    <a:pt x="6419" y="19365"/>
                  </a:cubicBezTo>
                  <a:lnTo>
                    <a:pt x="6380" y="19365"/>
                  </a:lnTo>
                  <a:cubicBezTo>
                    <a:pt x="6380" y="19180"/>
                    <a:pt x="5883" y="8683"/>
                    <a:pt x="5922" y="7990"/>
                  </a:cubicBezTo>
                  <a:cubicBezTo>
                    <a:pt x="5980" y="6927"/>
                    <a:pt x="6741" y="1288"/>
                    <a:pt x="6741" y="1288"/>
                  </a:cubicBezTo>
                  <a:lnTo>
                    <a:pt x="6761" y="1279"/>
                  </a:lnTo>
                  <a:cubicBezTo>
                    <a:pt x="6439" y="898"/>
                    <a:pt x="6234" y="508"/>
                    <a:pt x="6263" y="166"/>
                  </a:cubicBezTo>
                  <a:cubicBezTo>
                    <a:pt x="6263" y="108"/>
                    <a:pt x="6273" y="49"/>
                    <a:pt x="6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0"/>
            <p:cNvSpPr/>
            <p:nvPr/>
          </p:nvSpPr>
          <p:spPr>
            <a:xfrm>
              <a:off x="704925" y="3915950"/>
              <a:ext cx="72200" cy="103125"/>
            </a:xfrm>
            <a:custGeom>
              <a:avLst/>
              <a:gdLst/>
              <a:ahLst/>
              <a:cxnLst/>
              <a:rect l="l" t="t" r="r" b="b"/>
              <a:pathLst>
                <a:path w="2888" h="4125" extrusionOk="0">
                  <a:moveTo>
                    <a:pt x="2195" y="0"/>
                  </a:moveTo>
                  <a:cubicBezTo>
                    <a:pt x="1717" y="322"/>
                    <a:pt x="810" y="849"/>
                    <a:pt x="0" y="888"/>
                  </a:cubicBezTo>
                  <a:cubicBezTo>
                    <a:pt x="156" y="1844"/>
                    <a:pt x="303" y="2742"/>
                    <a:pt x="429" y="3551"/>
                  </a:cubicBezTo>
                  <a:lnTo>
                    <a:pt x="439" y="3551"/>
                  </a:lnTo>
                  <a:cubicBezTo>
                    <a:pt x="712" y="3239"/>
                    <a:pt x="742" y="2586"/>
                    <a:pt x="742" y="2586"/>
                  </a:cubicBezTo>
                  <a:cubicBezTo>
                    <a:pt x="742" y="2586"/>
                    <a:pt x="769" y="4124"/>
                    <a:pt x="1015" y="4124"/>
                  </a:cubicBezTo>
                  <a:cubicBezTo>
                    <a:pt x="1024" y="4124"/>
                    <a:pt x="1034" y="4122"/>
                    <a:pt x="1044" y="4117"/>
                  </a:cubicBezTo>
                  <a:cubicBezTo>
                    <a:pt x="1317" y="3981"/>
                    <a:pt x="1288" y="2176"/>
                    <a:pt x="1288" y="2176"/>
                  </a:cubicBezTo>
                  <a:lnTo>
                    <a:pt x="1288" y="2176"/>
                  </a:lnTo>
                  <a:cubicBezTo>
                    <a:pt x="1288" y="2176"/>
                    <a:pt x="1590" y="3981"/>
                    <a:pt x="1902" y="3981"/>
                  </a:cubicBezTo>
                  <a:cubicBezTo>
                    <a:pt x="2215" y="3981"/>
                    <a:pt x="1961" y="1991"/>
                    <a:pt x="1961" y="1991"/>
                  </a:cubicBezTo>
                  <a:lnTo>
                    <a:pt x="1961" y="1991"/>
                  </a:lnTo>
                  <a:cubicBezTo>
                    <a:pt x="1961" y="1991"/>
                    <a:pt x="2316" y="3632"/>
                    <a:pt x="2577" y="3632"/>
                  </a:cubicBezTo>
                  <a:cubicBezTo>
                    <a:pt x="2590" y="3632"/>
                    <a:pt x="2602" y="3628"/>
                    <a:pt x="2615" y="3620"/>
                  </a:cubicBezTo>
                  <a:cubicBezTo>
                    <a:pt x="2888" y="3444"/>
                    <a:pt x="2215" y="30"/>
                    <a:pt x="2215" y="30"/>
                  </a:cubicBezTo>
                  <a:lnTo>
                    <a:pt x="21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0"/>
            <p:cNvSpPr/>
            <p:nvPr/>
          </p:nvSpPr>
          <p:spPr>
            <a:xfrm>
              <a:off x="433225" y="3361600"/>
              <a:ext cx="92700" cy="78675"/>
            </a:xfrm>
            <a:custGeom>
              <a:avLst/>
              <a:gdLst/>
              <a:ahLst/>
              <a:cxnLst/>
              <a:rect l="l" t="t" r="r" b="b"/>
              <a:pathLst>
                <a:path w="3708" h="3147" extrusionOk="0">
                  <a:moveTo>
                    <a:pt x="3688" y="0"/>
                  </a:moveTo>
                  <a:cubicBezTo>
                    <a:pt x="2909" y="328"/>
                    <a:pt x="2083" y="456"/>
                    <a:pt x="1299" y="456"/>
                  </a:cubicBezTo>
                  <a:cubicBezTo>
                    <a:pt x="846" y="456"/>
                    <a:pt x="408" y="413"/>
                    <a:pt x="0" y="342"/>
                  </a:cubicBezTo>
                  <a:lnTo>
                    <a:pt x="0" y="342"/>
                  </a:lnTo>
                  <a:lnTo>
                    <a:pt x="20" y="1083"/>
                  </a:lnTo>
                  <a:lnTo>
                    <a:pt x="30" y="1737"/>
                  </a:lnTo>
                  <a:cubicBezTo>
                    <a:pt x="30" y="1737"/>
                    <a:pt x="1258" y="3147"/>
                    <a:pt x="1966" y="3147"/>
                  </a:cubicBezTo>
                  <a:cubicBezTo>
                    <a:pt x="1991" y="3147"/>
                    <a:pt x="2016" y="3145"/>
                    <a:pt x="2039" y="3141"/>
                  </a:cubicBezTo>
                  <a:cubicBezTo>
                    <a:pt x="2088" y="3141"/>
                    <a:pt x="2137" y="3122"/>
                    <a:pt x="2186" y="3112"/>
                  </a:cubicBezTo>
                  <a:cubicBezTo>
                    <a:pt x="2234" y="3093"/>
                    <a:pt x="2293" y="3063"/>
                    <a:pt x="2342" y="3034"/>
                  </a:cubicBezTo>
                  <a:cubicBezTo>
                    <a:pt x="2976" y="2712"/>
                    <a:pt x="3708" y="1776"/>
                    <a:pt x="3708" y="1776"/>
                  </a:cubicBezTo>
                  <a:lnTo>
                    <a:pt x="3708" y="68"/>
                  </a:lnTo>
                  <a:lnTo>
                    <a:pt x="36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0"/>
            <p:cNvSpPr/>
            <p:nvPr/>
          </p:nvSpPr>
          <p:spPr>
            <a:xfrm>
              <a:off x="433700" y="3381100"/>
              <a:ext cx="92475" cy="59175"/>
            </a:xfrm>
            <a:custGeom>
              <a:avLst/>
              <a:gdLst/>
              <a:ahLst/>
              <a:cxnLst/>
              <a:rect l="l" t="t" r="r" b="b"/>
              <a:pathLst>
                <a:path w="3699" h="2367" extrusionOk="0">
                  <a:moveTo>
                    <a:pt x="1" y="1"/>
                  </a:moveTo>
                  <a:lnTo>
                    <a:pt x="1" y="303"/>
                  </a:lnTo>
                  <a:lnTo>
                    <a:pt x="11" y="957"/>
                  </a:lnTo>
                  <a:cubicBezTo>
                    <a:pt x="11" y="957"/>
                    <a:pt x="1248" y="2367"/>
                    <a:pt x="1948" y="2367"/>
                  </a:cubicBezTo>
                  <a:cubicBezTo>
                    <a:pt x="1973" y="2367"/>
                    <a:pt x="1997" y="2365"/>
                    <a:pt x="2020" y="2361"/>
                  </a:cubicBezTo>
                  <a:cubicBezTo>
                    <a:pt x="2069" y="2352"/>
                    <a:pt x="2118" y="2342"/>
                    <a:pt x="2167" y="2322"/>
                  </a:cubicBezTo>
                  <a:cubicBezTo>
                    <a:pt x="2225" y="2303"/>
                    <a:pt x="2284" y="2283"/>
                    <a:pt x="2333" y="2254"/>
                  </a:cubicBezTo>
                  <a:cubicBezTo>
                    <a:pt x="2976" y="1922"/>
                    <a:pt x="3698" y="986"/>
                    <a:pt x="3698" y="986"/>
                  </a:cubicBezTo>
                  <a:lnTo>
                    <a:pt x="3698" y="654"/>
                  </a:lnTo>
                  <a:cubicBezTo>
                    <a:pt x="3368" y="717"/>
                    <a:pt x="3035" y="748"/>
                    <a:pt x="2704" y="748"/>
                  </a:cubicBezTo>
                  <a:cubicBezTo>
                    <a:pt x="1754" y="748"/>
                    <a:pt x="818" y="49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0"/>
            <p:cNvSpPr/>
            <p:nvPr/>
          </p:nvSpPr>
          <p:spPr>
            <a:xfrm>
              <a:off x="319325" y="3560850"/>
              <a:ext cx="21500" cy="347325"/>
            </a:xfrm>
            <a:custGeom>
              <a:avLst/>
              <a:gdLst/>
              <a:ahLst/>
              <a:cxnLst/>
              <a:rect l="l" t="t" r="r" b="b"/>
              <a:pathLst>
                <a:path w="860" h="13893" extrusionOk="0">
                  <a:moveTo>
                    <a:pt x="810" y="0"/>
                  </a:moveTo>
                  <a:cubicBezTo>
                    <a:pt x="781" y="0"/>
                    <a:pt x="752" y="20"/>
                    <a:pt x="752" y="49"/>
                  </a:cubicBezTo>
                  <a:cubicBezTo>
                    <a:pt x="693" y="615"/>
                    <a:pt x="635" y="1191"/>
                    <a:pt x="576" y="1766"/>
                  </a:cubicBezTo>
                  <a:lnTo>
                    <a:pt x="420" y="3483"/>
                  </a:lnTo>
                  <a:cubicBezTo>
                    <a:pt x="323" y="4634"/>
                    <a:pt x="235" y="5785"/>
                    <a:pt x="176" y="6937"/>
                  </a:cubicBezTo>
                  <a:cubicBezTo>
                    <a:pt x="108" y="8088"/>
                    <a:pt x="49" y="9239"/>
                    <a:pt x="30" y="10390"/>
                  </a:cubicBezTo>
                  <a:cubicBezTo>
                    <a:pt x="10" y="11541"/>
                    <a:pt x="1" y="12702"/>
                    <a:pt x="88" y="13853"/>
                  </a:cubicBezTo>
                  <a:cubicBezTo>
                    <a:pt x="88" y="13873"/>
                    <a:pt x="108" y="13892"/>
                    <a:pt x="137" y="13892"/>
                  </a:cubicBezTo>
                  <a:cubicBezTo>
                    <a:pt x="157" y="13892"/>
                    <a:pt x="186" y="13873"/>
                    <a:pt x="186" y="13843"/>
                  </a:cubicBezTo>
                  <a:lnTo>
                    <a:pt x="157" y="12985"/>
                  </a:lnTo>
                  <a:lnTo>
                    <a:pt x="157" y="12117"/>
                  </a:lnTo>
                  <a:cubicBezTo>
                    <a:pt x="166" y="11551"/>
                    <a:pt x="166" y="10975"/>
                    <a:pt x="196" y="10400"/>
                  </a:cubicBezTo>
                  <a:cubicBezTo>
                    <a:pt x="235" y="9239"/>
                    <a:pt x="284" y="8088"/>
                    <a:pt x="352" y="6946"/>
                  </a:cubicBezTo>
                  <a:cubicBezTo>
                    <a:pt x="420" y="5795"/>
                    <a:pt x="498" y="4644"/>
                    <a:pt x="586" y="3503"/>
                  </a:cubicBezTo>
                  <a:lnTo>
                    <a:pt x="723" y="1776"/>
                  </a:lnTo>
                  <a:lnTo>
                    <a:pt x="859" y="49"/>
                  </a:lnTo>
                  <a:cubicBezTo>
                    <a:pt x="859" y="30"/>
                    <a:pt x="830" y="0"/>
                    <a:pt x="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0"/>
            <p:cNvSpPr/>
            <p:nvPr/>
          </p:nvSpPr>
          <p:spPr>
            <a:xfrm>
              <a:off x="276900" y="3892475"/>
              <a:ext cx="51475" cy="67975"/>
            </a:xfrm>
            <a:custGeom>
              <a:avLst/>
              <a:gdLst/>
              <a:ahLst/>
              <a:cxnLst/>
              <a:rect l="l" t="t" r="r" b="b"/>
              <a:pathLst>
                <a:path w="2059" h="2719" extrusionOk="0">
                  <a:moveTo>
                    <a:pt x="2005" y="0"/>
                  </a:moveTo>
                  <a:cubicBezTo>
                    <a:pt x="1984" y="0"/>
                    <a:pt x="1969" y="18"/>
                    <a:pt x="1961" y="42"/>
                  </a:cubicBezTo>
                  <a:cubicBezTo>
                    <a:pt x="1922" y="169"/>
                    <a:pt x="1873" y="305"/>
                    <a:pt x="1834" y="442"/>
                  </a:cubicBezTo>
                  <a:cubicBezTo>
                    <a:pt x="1785" y="569"/>
                    <a:pt x="1737" y="705"/>
                    <a:pt x="1678" y="832"/>
                  </a:cubicBezTo>
                  <a:cubicBezTo>
                    <a:pt x="1561" y="1086"/>
                    <a:pt x="1434" y="1330"/>
                    <a:pt x="1278" y="1564"/>
                  </a:cubicBezTo>
                  <a:cubicBezTo>
                    <a:pt x="1122" y="1788"/>
                    <a:pt x="946" y="2003"/>
                    <a:pt x="742" y="2188"/>
                  </a:cubicBezTo>
                  <a:lnTo>
                    <a:pt x="576" y="2325"/>
                  </a:lnTo>
                  <a:cubicBezTo>
                    <a:pt x="527" y="2364"/>
                    <a:pt x="468" y="2403"/>
                    <a:pt x="410" y="2432"/>
                  </a:cubicBezTo>
                  <a:cubicBezTo>
                    <a:pt x="293" y="2510"/>
                    <a:pt x="166" y="2578"/>
                    <a:pt x="39" y="2627"/>
                  </a:cubicBezTo>
                  <a:lnTo>
                    <a:pt x="29" y="2627"/>
                  </a:lnTo>
                  <a:cubicBezTo>
                    <a:pt x="10" y="2647"/>
                    <a:pt x="0" y="2666"/>
                    <a:pt x="10" y="2686"/>
                  </a:cubicBezTo>
                  <a:cubicBezTo>
                    <a:pt x="17" y="2708"/>
                    <a:pt x="35" y="2719"/>
                    <a:pt x="52" y="2719"/>
                  </a:cubicBezTo>
                  <a:cubicBezTo>
                    <a:pt x="58" y="2719"/>
                    <a:pt x="64" y="2717"/>
                    <a:pt x="68" y="2715"/>
                  </a:cubicBezTo>
                  <a:cubicBezTo>
                    <a:pt x="351" y="2637"/>
                    <a:pt x="615" y="2491"/>
                    <a:pt x="849" y="2315"/>
                  </a:cubicBezTo>
                  <a:cubicBezTo>
                    <a:pt x="1073" y="2120"/>
                    <a:pt x="1268" y="1905"/>
                    <a:pt x="1434" y="1661"/>
                  </a:cubicBezTo>
                  <a:cubicBezTo>
                    <a:pt x="1590" y="1417"/>
                    <a:pt x="1727" y="1154"/>
                    <a:pt x="1834" y="881"/>
                  </a:cubicBezTo>
                  <a:cubicBezTo>
                    <a:pt x="1932" y="618"/>
                    <a:pt x="2010" y="335"/>
                    <a:pt x="2059" y="52"/>
                  </a:cubicBezTo>
                  <a:cubicBezTo>
                    <a:pt x="2059" y="22"/>
                    <a:pt x="2039" y="13"/>
                    <a:pt x="2020" y="3"/>
                  </a:cubicBezTo>
                  <a:cubicBezTo>
                    <a:pt x="2014" y="1"/>
                    <a:pt x="2009" y="0"/>
                    <a:pt x="2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0"/>
            <p:cNvSpPr/>
            <p:nvPr/>
          </p:nvSpPr>
          <p:spPr>
            <a:xfrm>
              <a:off x="641625" y="3531825"/>
              <a:ext cx="90875" cy="570775"/>
            </a:xfrm>
            <a:custGeom>
              <a:avLst/>
              <a:gdLst/>
              <a:ahLst/>
              <a:cxnLst/>
              <a:rect l="l" t="t" r="r" b="b"/>
              <a:pathLst>
                <a:path w="3635" h="22831" extrusionOk="0">
                  <a:moveTo>
                    <a:pt x="49" y="0"/>
                  </a:moveTo>
                  <a:cubicBezTo>
                    <a:pt x="23" y="0"/>
                    <a:pt x="0" y="18"/>
                    <a:pt x="5" y="49"/>
                  </a:cubicBezTo>
                  <a:cubicBezTo>
                    <a:pt x="230" y="1952"/>
                    <a:pt x="522" y="3854"/>
                    <a:pt x="815" y="5747"/>
                  </a:cubicBezTo>
                  <a:lnTo>
                    <a:pt x="1683" y="11434"/>
                  </a:lnTo>
                  <a:lnTo>
                    <a:pt x="2600" y="17112"/>
                  </a:lnTo>
                  <a:lnTo>
                    <a:pt x="3059" y="19951"/>
                  </a:lnTo>
                  <a:lnTo>
                    <a:pt x="3537" y="22789"/>
                  </a:lnTo>
                  <a:cubicBezTo>
                    <a:pt x="3537" y="22813"/>
                    <a:pt x="3557" y="22831"/>
                    <a:pt x="3575" y="22831"/>
                  </a:cubicBezTo>
                  <a:cubicBezTo>
                    <a:pt x="3579" y="22831"/>
                    <a:pt x="3582" y="22830"/>
                    <a:pt x="3586" y="22828"/>
                  </a:cubicBezTo>
                  <a:cubicBezTo>
                    <a:pt x="3615" y="22828"/>
                    <a:pt x="3635" y="22799"/>
                    <a:pt x="3635" y="22770"/>
                  </a:cubicBezTo>
                  <a:lnTo>
                    <a:pt x="3196" y="19931"/>
                  </a:lnTo>
                  <a:lnTo>
                    <a:pt x="2747" y="17092"/>
                  </a:lnTo>
                  <a:lnTo>
                    <a:pt x="1859" y="11405"/>
                  </a:lnTo>
                  <a:lnTo>
                    <a:pt x="961" y="5727"/>
                  </a:lnTo>
                  <a:lnTo>
                    <a:pt x="522" y="2878"/>
                  </a:lnTo>
                  <a:cubicBezTo>
                    <a:pt x="376" y="1932"/>
                    <a:pt x="220" y="986"/>
                    <a:pt x="103" y="40"/>
                  </a:cubicBezTo>
                  <a:cubicBezTo>
                    <a:pt x="94" y="13"/>
                    <a:pt x="71" y="0"/>
                    <a:pt x="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50"/>
            <p:cNvSpPr/>
            <p:nvPr/>
          </p:nvSpPr>
          <p:spPr>
            <a:xfrm>
              <a:off x="487850" y="3441575"/>
              <a:ext cx="12225" cy="433925"/>
            </a:xfrm>
            <a:custGeom>
              <a:avLst/>
              <a:gdLst/>
              <a:ahLst/>
              <a:cxnLst/>
              <a:rect l="l" t="t" r="r" b="b"/>
              <a:pathLst>
                <a:path w="489" h="17357" extrusionOk="0">
                  <a:moveTo>
                    <a:pt x="1" y="1"/>
                  </a:moveTo>
                  <a:lnTo>
                    <a:pt x="40" y="2176"/>
                  </a:lnTo>
                  <a:lnTo>
                    <a:pt x="88" y="4342"/>
                  </a:lnTo>
                  <a:lnTo>
                    <a:pt x="186" y="8683"/>
                  </a:lnTo>
                  <a:lnTo>
                    <a:pt x="303" y="13025"/>
                  </a:lnTo>
                  <a:lnTo>
                    <a:pt x="352" y="15190"/>
                  </a:lnTo>
                  <a:lnTo>
                    <a:pt x="420" y="17356"/>
                  </a:lnTo>
                  <a:lnTo>
                    <a:pt x="488" y="17356"/>
                  </a:lnTo>
                  <a:lnTo>
                    <a:pt x="449" y="15190"/>
                  </a:lnTo>
                  <a:lnTo>
                    <a:pt x="401" y="13015"/>
                  </a:lnTo>
                  <a:lnTo>
                    <a:pt x="303" y="8683"/>
                  </a:lnTo>
                  <a:lnTo>
                    <a:pt x="196" y="4342"/>
                  </a:lnTo>
                  <a:lnTo>
                    <a:pt x="137" y="2167"/>
                  </a:lnTo>
                  <a:lnTo>
                    <a:pt x="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0"/>
            <p:cNvSpPr/>
            <p:nvPr/>
          </p:nvSpPr>
          <p:spPr>
            <a:xfrm>
              <a:off x="428350" y="3906200"/>
              <a:ext cx="133925" cy="21375"/>
            </a:xfrm>
            <a:custGeom>
              <a:avLst/>
              <a:gdLst/>
              <a:ahLst/>
              <a:cxnLst/>
              <a:rect l="l" t="t" r="r" b="b"/>
              <a:pathLst>
                <a:path w="5357" h="855" extrusionOk="0">
                  <a:moveTo>
                    <a:pt x="5290" y="0"/>
                  </a:moveTo>
                  <a:cubicBezTo>
                    <a:pt x="5279" y="0"/>
                    <a:pt x="5268" y="3"/>
                    <a:pt x="5259" y="10"/>
                  </a:cubicBezTo>
                  <a:cubicBezTo>
                    <a:pt x="4859" y="195"/>
                    <a:pt x="4449" y="342"/>
                    <a:pt x="4020" y="439"/>
                  </a:cubicBezTo>
                  <a:cubicBezTo>
                    <a:pt x="3590" y="537"/>
                    <a:pt x="3161" y="595"/>
                    <a:pt x="2722" y="605"/>
                  </a:cubicBezTo>
                  <a:cubicBezTo>
                    <a:pt x="2583" y="611"/>
                    <a:pt x="2444" y="614"/>
                    <a:pt x="2305" y="614"/>
                  </a:cubicBezTo>
                  <a:cubicBezTo>
                    <a:pt x="2005" y="614"/>
                    <a:pt x="1705" y="599"/>
                    <a:pt x="1405" y="566"/>
                  </a:cubicBezTo>
                  <a:cubicBezTo>
                    <a:pt x="1181" y="547"/>
                    <a:pt x="966" y="517"/>
                    <a:pt x="752" y="488"/>
                  </a:cubicBezTo>
                  <a:cubicBezTo>
                    <a:pt x="527" y="449"/>
                    <a:pt x="313" y="410"/>
                    <a:pt x="98" y="361"/>
                  </a:cubicBezTo>
                  <a:cubicBezTo>
                    <a:pt x="30" y="361"/>
                    <a:pt x="0" y="449"/>
                    <a:pt x="59" y="488"/>
                  </a:cubicBezTo>
                  <a:cubicBezTo>
                    <a:pt x="488" y="625"/>
                    <a:pt x="937" y="722"/>
                    <a:pt x="1376" y="781"/>
                  </a:cubicBezTo>
                  <a:cubicBezTo>
                    <a:pt x="1731" y="827"/>
                    <a:pt x="2092" y="855"/>
                    <a:pt x="2450" y="855"/>
                  </a:cubicBezTo>
                  <a:cubicBezTo>
                    <a:pt x="2544" y="855"/>
                    <a:pt x="2638" y="853"/>
                    <a:pt x="2732" y="849"/>
                  </a:cubicBezTo>
                  <a:cubicBezTo>
                    <a:pt x="3181" y="829"/>
                    <a:pt x="3639" y="761"/>
                    <a:pt x="4068" y="654"/>
                  </a:cubicBezTo>
                  <a:cubicBezTo>
                    <a:pt x="4517" y="537"/>
                    <a:pt x="4937" y="361"/>
                    <a:pt x="5317" y="117"/>
                  </a:cubicBezTo>
                  <a:cubicBezTo>
                    <a:pt x="5346" y="98"/>
                    <a:pt x="5356" y="69"/>
                    <a:pt x="5346" y="39"/>
                  </a:cubicBezTo>
                  <a:cubicBezTo>
                    <a:pt x="5333" y="13"/>
                    <a:pt x="5312" y="0"/>
                    <a:pt x="5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0"/>
            <p:cNvSpPr/>
            <p:nvPr/>
          </p:nvSpPr>
          <p:spPr>
            <a:xfrm>
              <a:off x="296475" y="3913425"/>
              <a:ext cx="64575" cy="127675"/>
            </a:xfrm>
            <a:custGeom>
              <a:avLst/>
              <a:gdLst/>
              <a:ahLst/>
              <a:cxnLst/>
              <a:rect l="l" t="t" r="r" b="b"/>
              <a:pathLst>
                <a:path w="2583" h="5107" extrusionOk="0">
                  <a:moveTo>
                    <a:pt x="2034" y="0"/>
                  </a:moveTo>
                  <a:cubicBezTo>
                    <a:pt x="2028" y="0"/>
                    <a:pt x="2022" y="1"/>
                    <a:pt x="2017" y="4"/>
                  </a:cubicBezTo>
                  <a:cubicBezTo>
                    <a:pt x="1988" y="23"/>
                    <a:pt x="1988" y="53"/>
                    <a:pt x="1997" y="72"/>
                  </a:cubicBezTo>
                  <a:cubicBezTo>
                    <a:pt x="2115" y="297"/>
                    <a:pt x="2202" y="531"/>
                    <a:pt x="2261" y="784"/>
                  </a:cubicBezTo>
                  <a:cubicBezTo>
                    <a:pt x="2319" y="1028"/>
                    <a:pt x="2358" y="1282"/>
                    <a:pt x="2378" y="1545"/>
                  </a:cubicBezTo>
                  <a:cubicBezTo>
                    <a:pt x="2407" y="1799"/>
                    <a:pt x="2407" y="2053"/>
                    <a:pt x="2407" y="2316"/>
                  </a:cubicBezTo>
                  <a:cubicBezTo>
                    <a:pt x="2397" y="2443"/>
                    <a:pt x="2397" y="2570"/>
                    <a:pt x="2378" y="2696"/>
                  </a:cubicBezTo>
                  <a:cubicBezTo>
                    <a:pt x="2358" y="2823"/>
                    <a:pt x="2329" y="2940"/>
                    <a:pt x="2290" y="3057"/>
                  </a:cubicBezTo>
                  <a:cubicBezTo>
                    <a:pt x="2124" y="3535"/>
                    <a:pt x="1773" y="3926"/>
                    <a:pt x="1373" y="4248"/>
                  </a:cubicBezTo>
                  <a:cubicBezTo>
                    <a:pt x="1178" y="4404"/>
                    <a:pt x="963" y="4550"/>
                    <a:pt x="739" y="4677"/>
                  </a:cubicBezTo>
                  <a:cubicBezTo>
                    <a:pt x="515" y="4804"/>
                    <a:pt x="280" y="4921"/>
                    <a:pt x="46" y="5018"/>
                  </a:cubicBezTo>
                  <a:cubicBezTo>
                    <a:pt x="1" y="5046"/>
                    <a:pt x="23" y="5107"/>
                    <a:pt x="66" y="5107"/>
                  </a:cubicBezTo>
                  <a:cubicBezTo>
                    <a:pt x="69" y="5107"/>
                    <a:pt x="72" y="5107"/>
                    <a:pt x="76" y="5106"/>
                  </a:cubicBezTo>
                  <a:cubicBezTo>
                    <a:pt x="583" y="4940"/>
                    <a:pt x="1051" y="4687"/>
                    <a:pt x="1480" y="4374"/>
                  </a:cubicBezTo>
                  <a:cubicBezTo>
                    <a:pt x="1919" y="4062"/>
                    <a:pt x="2261" y="3623"/>
                    <a:pt x="2466" y="3116"/>
                  </a:cubicBezTo>
                  <a:cubicBezTo>
                    <a:pt x="2505" y="2989"/>
                    <a:pt x="2544" y="2853"/>
                    <a:pt x="2563" y="2726"/>
                  </a:cubicBezTo>
                  <a:cubicBezTo>
                    <a:pt x="2583" y="2589"/>
                    <a:pt x="2583" y="2453"/>
                    <a:pt x="2583" y="2326"/>
                  </a:cubicBezTo>
                  <a:cubicBezTo>
                    <a:pt x="2583" y="2053"/>
                    <a:pt x="2573" y="1789"/>
                    <a:pt x="2544" y="1526"/>
                  </a:cubicBezTo>
                  <a:cubicBezTo>
                    <a:pt x="2495" y="999"/>
                    <a:pt x="2339" y="482"/>
                    <a:pt x="2076" y="23"/>
                  </a:cubicBezTo>
                  <a:cubicBezTo>
                    <a:pt x="2068" y="9"/>
                    <a:pt x="2051" y="0"/>
                    <a:pt x="20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0"/>
            <p:cNvSpPr/>
            <p:nvPr/>
          </p:nvSpPr>
          <p:spPr>
            <a:xfrm>
              <a:off x="565525" y="3419475"/>
              <a:ext cx="35525" cy="175050"/>
            </a:xfrm>
            <a:custGeom>
              <a:avLst/>
              <a:gdLst/>
              <a:ahLst/>
              <a:cxnLst/>
              <a:rect l="l" t="t" r="r" b="b"/>
              <a:pathLst>
                <a:path w="1421" h="7002" extrusionOk="0">
                  <a:moveTo>
                    <a:pt x="44" y="1"/>
                  </a:moveTo>
                  <a:cubicBezTo>
                    <a:pt x="20" y="1"/>
                    <a:pt x="0" y="23"/>
                    <a:pt x="15" y="46"/>
                  </a:cubicBezTo>
                  <a:cubicBezTo>
                    <a:pt x="191" y="290"/>
                    <a:pt x="318" y="553"/>
                    <a:pt x="406" y="836"/>
                  </a:cubicBezTo>
                  <a:cubicBezTo>
                    <a:pt x="493" y="1109"/>
                    <a:pt x="562" y="1392"/>
                    <a:pt x="620" y="1685"/>
                  </a:cubicBezTo>
                  <a:cubicBezTo>
                    <a:pt x="747" y="2260"/>
                    <a:pt x="835" y="2856"/>
                    <a:pt x="923" y="3441"/>
                  </a:cubicBezTo>
                  <a:cubicBezTo>
                    <a:pt x="1011" y="4026"/>
                    <a:pt x="1089" y="4612"/>
                    <a:pt x="1157" y="5207"/>
                  </a:cubicBezTo>
                  <a:lnTo>
                    <a:pt x="1264" y="6085"/>
                  </a:lnTo>
                  <a:cubicBezTo>
                    <a:pt x="1293" y="6387"/>
                    <a:pt x="1323" y="6680"/>
                    <a:pt x="1352" y="6972"/>
                  </a:cubicBezTo>
                  <a:cubicBezTo>
                    <a:pt x="1357" y="6992"/>
                    <a:pt x="1371" y="7002"/>
                    <a:pt x="1386" y="7002"/>
                  </a:cubicBezTo>
                  <a:cubicBezTo>
                    <a:pt x="1401" y="7002"/>
                    <a:pt x="1415" y="6992"/>
                    <a:pt x="1420" y="6972"/>
                  </a:cubicBezTo>
                  <a:cubicBezTo>
                    <a:pt x="1381" y="6377"/>
                    <a:pt x="1323" y="5792"/>
                    <a:pt x="1264" y="5197"/>
                  </a:cubicBezTo>
                  <a:cubicBezTo>
                    <a:pt x="1196" y="4602"/>
                    <a:pt x="1128" y="4016"/>
                    <a:pt x="1040" y="3421"/>
                  </a:cubicBezTo>
                  <a:cubicBezTo>
                    <a:pt x="952" y="2836"/>
                    <a:pt x="864" y="2251"/>
                    <a:pt x="728" y="1665"/>
                  </a:cubicBezTo>
                  <a:cubicBezTo>
                    <a:pt x="659" y="1373"/>
                    <a:pt x="591" y="1090"/>
                    <a:pt x="493" y="807"/>
                  </a:cubicBezTo>
                  <a:cubicBezTo>
                    <a:pt x="396" y="514"/>
                    <a:pt x="250" y="251"/>
                    <a:pt x="64" y="7"/>
                  </a:cubicBezTo>
                  <a:cubicBezTo>
                    <a:pt x="58" y="3"/>
                    <a:pt x="51"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0"/>
            <p:cNvSpPr/>
            <p:nvPr/>
          </p:nvSpPr>
          <p:spPr>
            <a:xfrm>
              <a:off x="559500" y="3579175"/>
              <a:ext cx="86425" cy="71775"/>
            </a:xfrm>
            <a:custGeom>
              <a:avLst/>
              <a:gdLst/>
              <a:ahLst/>
              <a:cxnLst/>
              <a:rect l="l" t="t" r="r" b="b"/>
              <a:pathLst>
                <a:path w="3457" h="2871" extrusionOk="0">
                  <a:moveTo>
                    <a:pt x="1611" y="0"/>
                  </a:moveTo>
                  <a:cubicBezTo>
                    <a:pt x="761" y="0"/>
                    <a:pt x="0" y="787"/>
                    <a:pt x="217" y="1745"/>
                  </a:cubicBezTo>
                  <a:cubicBezTo>
                    <a:pt x="361" y="2414"/>
                    <a:pt x="954" y="2870"/>
                    <a:pt x="1618" y="2870"/>
                  </a:cubicBezTo>
                  <a:cubicBezTo>
                    <a:pt x="1719" y="2870"/>
                    <a:pt x="1822" y="2860"/>
                    <a:pt x="1925" y="2838"/>
                  </a:cubicBezTo>
                  <a:cubicBezTo>
                    <a:pt x="3164" y="2565"/>
                    <a:pt x="3456" y="916"/>
                    <a:pt x="2383" y="233"/>
                  </a:cubicBezTo>
                  <a:cubicBezTo>
                    <a:pt x="2134" y="72"/>
                    <a:pt x="1868" y="0"/>
                    <a:pt x="16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0"/>
            <p:cNvSpPr/>
            <p:nvPr/>
          </p:nvSpPr>
          <p:spPr>
            <a:xfrm>
              <a:off x="586400" y="3603025"/>
              <a:ext cx="29025" cy="24000"/>
            </a:xfrm>
            <a:custGeom>
              <a:avLst/>
              <a:gdLst/>
              <a:ahLst/>
              <a:cxnLst/>
              <a:rect l="l" t="t" r="r" b="b"/>
              <a:pathLst>
                <a:path w="1161" h="960" extrusionOk="0">
                  <a:moveTo>
                    <a:pt x="540" y="0"/>
                  </a:moveTo>
                  <a:cubicBezTo>
                    <a:pt x="255" y="0"/>
                    <a:pt x="1" y="265"/>
                    <a:pt x="68" y="586"/>
                  </a:cubicBezTo>
                  <a:cubicBezTo>
                    <a:pt x="119" y="806"/>
                    <a:pt x="315" y="959"/>
                    <a:pt x="537" y="959"/>
                  </a:cubicBezTo>
                  <a:cubicBezTo>
                    <a:pt x="572" y="959"/>
                    <a:pt x="608" y="955"/>
                    <a:pt x="644" y="947"/>
                  </a:cubicBezTo>
                  <a:cubicBezTo>
                    <a:pt x="1063" y="860"/>
                    <a:pt x="1161" y="304"/>
                    <a:pt x="800" y="79"/>
                  </a:cubicBezTo>
                  <a:cubicBezTo>
                    <a:pt x="716" y="25"/>
                    <a:pt x="626" y="0"/>
                    <a:pt x="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0"/>
            <p:cNvSpPr/>
            <p:nvPr/>
          </p:nvSpPr>
          <p:spPr>
            <a:xfrm>
              <a:off x="492000" y="3384750"/>
              <a:ext cx="83200" cy="112225"/>
            </a:xfrm>
            <a:custGeom>
              <a:avLst/>
              <a:gdLst/>
              <a:ahLst/>
              <a:cxnLst/>
              <a:rect l="l" t="t" r="r" b="b"/>
              <a:pathLst>
                <a:path w="3328" h="4489" extrusionOk="0">
                  <a:moveTo>
                    <a:pt x="1366" y="1"/>
                  </a:moveTo>
                  <a:lnTo>
                    <a:pt x="1366" y="957"/>
                  </a:lnTo>
                  <a:cubicBezTo>
                    <a:pt x="1366" y="957"/>
                    <a:pt x="644" y="1815"/>
                    <a:pt x="1" y="2118"/>
                  </a:cubicBezTo>
                  <a:lnTo>
                    <a:pt x="20" y="2157"/>
                  </a:lnTo>
                  <a:cubicBezTo>
                    <a:pt x="596" y="2820"/>
                    <a:pt x="966" y="3620"/>
                    <a:pt x="1093" y="4488"/>
                  </a:cubicBezTo>
                  <a:cubicBezTo>
                    <a:pt x="1093" y="4488"/>
                    <a:pt x="1220" y="4391"/>
                    <a:pt x="1415" y="4225"/>
                  </a:cubicBezTo>
                  <a:cubicBezTo>
                    <a:pt x="1942" y="3776"/>
                    <a:pt x="2420" y="3259"/>
                    <a:pt x="2830" y="2703"/>
                  </a:cubicBezTo>
                  <a:cubicBezTo>
                    <a:pt x="3132" y="2264"/>
                    <a:pt x="3327" y="1815"/>
                    <a:pt x="3278" y="1406"/>
                  </a:cubicBezTo>
                  <a:cubicBezTo>
                    <a:pt x="3191" y="596"/>
                    <a:pt x="1932" y="1"/>
                    <a:pt x="1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0"/>
            <p:cNvSpPr/>
            <p:nvPr/>
          </p:nvSpPr>
          <p:spPr>
            <a:xfrm>
              <a:off x="407375" y="3442275"/>
              <a:ext cx="30750" cy="138850"/>
            </a:xfrm>
            <a:custGeom>
              <a:avLst/>
              <a:gdLst/>
              <a:ahLst/>
              <a:cxnLst/>
              <a:rect l="l" t="t" r="r" b="b"/>
              <a:pathLst>
                <a:path w="1230" h="5554" extrusionOk="0">
                  <a:moveTo>
                    <a:pt x="206" y="0"/>
                  </a:moveTo>
                  <a:cubicBezTo>
                    <a:pt x="195" y="0"/>
                    <a:pt x="183" y="7"/>
                    <a:pt x="176" y="22"/>
                  </a:cubicBezTo>
                  <a:cubicBezTo>
                    <a:pt x="98" y="246"/>
                    <a:pt x="39" y="480"/>
                    <a:pt x="20" y="724"/>
                  </a:cubicBezTo>
                  <a:cubicBezTo>
                    <a:pt x="0" y="958"/>
                    <a:pt x="10" y="1202"/>
                    <a:pt x="39" y="1436"/>
                  </a:cubicBezTo>
                  <a:cubicBezTo>
                    <a:pt x="98" y="1905"/>
                    <a:pt x="176" y="2373"/>
                    <a:pt x="283" y="2841"/>
                  </a:cubicBezTo>
                  <a:cubicBezTo>
                    <a:pt x="391" y="3300"/>
                    <a:pt x="508" y="3758"/>
                    <a:pt x="654" y="4207"/>
                  </a:cubicBezTo>
                  <a:cubicBezTo>
                    <a:pt x="800" y="4656"/>
                    <a:pt x="966" y="5095"/>
                    <a:pt x="1161" y="5534"/>
                  </a:cubicBezTo>
                  <a:cubicBezTo>
                    <a:pt x="1171" y="5543"/>
                    <a:pt x="1191" y="5553"/>
                    <a:pt x="1200" y="5553"/>
                  </a:cubicBezTo>
                  <a:cubicBezTo>
                    <a:pt x="1220" y="5543"/>
                    <a:pt x="1230" y="5524"/>
                    <a:pt x="1220" y="5504"/>
                  </a:cubicBezTo>
                  <a:cubicBezTo>
                    <a:pt x="1044" y="5075"/>
                    <a:pt x="898" y="4626"/>
                    <a:pt x="761" y="4178"/>
                  </a:cubicBezTo>
                  <a:cubicBezTo>
                    <a:pt x="615" y="3729"/>
                    <a:pt x="498" y="3270"/>
                    <a:pt x="391" y="2812"/>
                  </a:cubicBezTo>
                  <a:cubicBezTo>
                    <a:pt x="293" y="2353"/>
                    <a:pt x="205" y="1895"/>
                    <a:pt x="137" y="1427"/>
                  </a:cubicBezTo>
                  <a:cubicBezTo>
                    <a:pt x="69" y="958"/>
                    <a:pt x="98" y="490"/>
                    <a:pt x="234" y="41"/>
                  </a:cubicBezTo>
                  <a:cubicBezTo>
                    <a:pt x="241" y="17"/>
                    <a:pt x="224"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0"/>
            <p:cNvSpPr/>
            <p:nvPr/>
          </p:nvSpPr>
          <p:spPr>
            <a:xfrm>
              <a:off x="488825" y="3632075"/>
              <a:ext cx="24425" cy="88025"/>
            </a:xfrm>
            <a:custGeom>
              <a:avLst/>
              <a:gdLst/>
              <a:ahLst/>
              <a:cxnLst/>
              <a:rect l="l" t="t" r="r" b="b"/>
              <a:pathLst>
                <a:path w="977" h="3521" extrusionOk="0">
                  <a:moveTo>
                    <a:pt x="293" y="0"/>
                  </a:moveTo>
                  <a:lnTo>
                    <a:pt x="186" y="49"/>
                  </a:lnTo>
                  <a:cubicBezTo>
                    <a:pt x="186" y="49"/>
                    <a:pt x="254" y="254"/>
                    <a:pt x="362" y="556"/>
                  </a:cubicBezTo>
                  <a:cubicBezTo>
                    <a:pt x="410" y="712"/>
                    <a:pt x="459" y="888"/>
                    <a:pt x="528" y="1083"/>
                  </a:cubicBezTo>
                  <a:cubicBezTo>
                    <a:pt x="586" y="1268"/>
                    <a:pt x="645" y="1473"/>
                    <a:pt x="684" y="1688"/>
                  </a:cubicBezTo>
                  <a:cubicBezTo>
                    <a:pt x="703" y="1795"/>
                    <a:pt x="732" y="1893"/>
                    <a:pt x="742" y="2000"/>
                  </a:cubicBezTo>
                  <a:cubicBezTo>
                    <a:pt x="762" y="2097"/>
                    <a:pt x="781" y="2195"/>
                    <a:pt x="781" y="2302"/>
                  </a:cubicBezTo>
                  <a:cubicBezTo>
                    <a:pt x="791" y="2400"/>
                    <a:pt x="791" y="2488"/>
                    <a:pt x="791" y="2585"/>
                  </a:cubicBezTo>
                  <a:cubicBezTo>
                    <a:pt x="791" y="2663"/>
                    <a:pt x="791" y="2741"/>
                    <a:pt x="771" y="2829"/>
                  </a:cubicBezTo>
                  <a:cubicBezTo>
                    <a:pt x="762" y="2888"/>
                    <a:pt x="742" y="2956"/>
                    <a:pt x="713" y="3014"/>
                  </a:cubicBezTo>
                  <a:lnTo>
                    <a:pt x="703" y="3034"/>
                  </a:lnTo>
                  <a:cubicBezTo>
                    <a:pt x="577" y="2865"/>
                    <a:pt x="417" y="2797"/>
                    <a:pt x="294" y="2797"/>
                  </a:cubicBezTo>
                  <a:cubicBezTo>
                    <a:pt x="219" y="2797"/>
                    <a:pt x="157" y="2823"/>
                    <a:pt x="128" y="2868"/>
                  </a:cubicBezTo>
                  <a:cubicBezTo>
                    <a:pt x="1" y="3102"/>
                    <a:pt x="98" y="3395"/>
                    <a:pt x="342" y="3502"/>
                  </a:cubicBezTo>
                  <a:cubicBezTo>
                    <a:pt x="373" y="3515"/>
                    <a:pt x="402" y="3520"/>
                    <a:pt x="429" y="3520"/>
                  </a:cubicBezTo>
                  <a:cubicBezTo>
                    <a:pt x="594" y="3520"/>
                    <a:pt x="700" y="3317"/>
                    <a:pt x="742" y="3200"/>
                  </a:cubicBezTo>
                  <a:lnTo>
                    <a:pt x="781" y="3171"/>
                  </a:lnTo>
                  <a:cubicBezTo>
                    <a:pt x="801" y="3141"/>
                    <a:pt x="820" y="3112"/>
                    <a:pt x="840" y="3083"/>
                  </a:cubicBezTo>
                  <a:cubicBezTo>
                    <a:pt x="879" y="3014"/>
                    <a:pt x="908" y="2936"/>
                    <a:pt x="927" y="2858"/>
                  </a:cubicBezTo>
                  <a:cubicBezTo>
                    <a:pt x="947" y="2771"/>
                    <a:pt x="967" y="2683"/>
                    <a:pt x="976" y="2585"/>
                  </a:cubicBezTo>
                  <a:cubicBezTo>
                    <a:pt x="976" y="2488"/>
                    <a:pt x="976" y="2380"/>
                    <a:pt x="976" y="2283"/>
                  </a:cubicBezTo>
                  <a:cubicBezTo>
                    <a:pt x="967" y="2176"/>
                    <a:pt x="957" y="2068"/>
                    <a:pt x="937" y="1961"/>
                  </a:cubicBezTo>
                  <a:cubicBezTo>
                    <a:pt x="927" y="1854"/>
                    <a:pt x="898" y="1746"/>
                    <a:pt x="879" y="1639"/>
                  </a:cubicBezTo>
                  <a:cubicBezTo>
                    <a:pt x="830" y="1424"/>
                    <a:pt x="752" y="1219"/>
                    <a:pt x="703" y="1024"/>
                  </a:cubicBezTo>
                  <a:cubicBezTo>
                    <a:pt x="654" y="829"/>
                    <a:pt x="567" y="654"/>
                    <a:pt x="508" y="498"/>
                  </a:cubicBezTo>
                  <a:cubicBezTo>
                    <a:pt x="391" y="205"/>
                    <a:pt x="293"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0"/>
            <p:cNvSpPr/>
            <p:nvPr/>
          </p:nvSpPr>
          <p:spPr>
            <a:xfrm>
              <a:off x="419800" y="3665975"/>
              <a:ext cx="46125" cy="63575"/>
            </a:xfrm>
            <a:custGeom>
              <a:avLst/>
              <a:gdLst/>
              <a:ahLst/>
              <a:cxnLst/>
              <a:rect l="l" t="t" r="r" b="b"/>
              <a:pathLst>
                <a:path w="1845" h="2543" extrusionOk="0">
                  <a:moveTo>
                    <a:pt x="108" y="0"/>
                  </a:moveTo>
                  <a:lnTo>
                    <a:pt x="1" y="20"/>
                  </a:lnTo>
                  <a:cubicBezTo>
                    <a:pt x="1" y="20"/>
                    <a:pt x="11" y="215"/>
                    <a:pt x="50" y="527"/>
                  </a:cubicBezTo>
                  <a:cubicBezTo>
                    <a:pt x="69" y="673"/>
                    <a:pt x="89" y="859"/>
                    <a:pt x="118" y="1044"/>
                  </a:cubicBezTo>
                  <a:cubicBezTo>
                    <a:pt x="137" y="1141"/>
                    <a:pt x="167" y="1239"/>
                    <a:pt x="186" y="1337"/>
                  </a:cubicBezTo>
                  <a:cubicBezTo>
                    <a:pt x="206" y="1444"/>
                    <a:pt x="225" y="1541"/>
                    <a:pt x="264" y="1639"/>
                  </a:cubicBezTo>
                  <a:lnTo>
                    <a:pt x="362" y="1932"/>
                  </a:lnTo>
                  <a:cubicBezTo>
                    <a:pt x="381" y="1990"/>
                    <a:pt x="401" y="2039"/>
                    <a:pt x="420" y="2088"/>
                  </a:cubicBezTo>
                  <a:cubicBezTo>
                    <a:pt x="440" y="2127"/>
                    <a:pt x="469" y="2176"/>
                    <a:pt x="498" y="2215"/>
                  </a:cubicBezTo>
                  <a:cubicBezTo>
                    <a:pt x="557" y="2302"/>
                    <a:pt x="625" y="2380"/>
                    <a:pt x="713" y="2439"/>
                  </a:cubicBezTo>
                  <a:cubicBezTo>
                    <a:pt x="791" y="2497"/>
                    <a:pt x="889" y="2527"/>
                    <a:pt x="976" y="2536"/>
                  </a:cubicBezTo>
                  <a:cubicBezTo>
                    <a:pt x="1000" y="2540"/>
                    <a:pt x="1024" y="2542"/>
                    <a:pt x="1048" y="2542"/>
                  </a:cubicBezTo>
                  <a:cubicBezTo>
                    <a:pt x="1141" y="2542"/>
                    <a:pt x="1230" y="2513"/>
                    <a:pt x="1308" y="2458"/>
                  </a:cubicBezTo>
                  <a:cubicBezTo>
                    <a:pt x="1374" y="2497"/>
                    <a:pt x="1446" y="2529"/>
                    <a:pt x="1516" y="2529"/>
                  </a:cubicBezTo>
                  <a:cubicBezTo>
                    <a:pt x="1570" y="2529"/>
                    <a:pt x="1622" y="2510"/>
                    <a:pt x="1669" y="2458"/>
                  </a:cubicBezTo>
                  <a:cubicBezTo>
                    <a:pt x="1845" y="2263"/>
                    <a:pt x="1815" y="1951"/>
                    <a:pt x="1601" y="1795"/>
                  </a:cubicBezTo>
                  <a:cubicBezTo>
                    <a:pt x="1577" y="1780"/>
                    <a:pt x="1549" y="1772"/>
                    <a:pt x="1518" y="1772"/>
                  </a:cubicBezTo>
                  <a:cubicBezTo>
                    <a:pt x="1368" y="1772"/>
                    <a:pt x="1157" y="1947"/>
                    <a:pt x="1133" y="2302"/>
                  </a:cubicBezTo>
                  <a:cubicBezTo>
                    <a:pt x="1152" y="2322"/>
                    <a:pt x="1172" y="2341"/>
                    <a:pt x="1191" y="2361"/>
                  </a:cubicBezTo>
                  <a:cubicBezTo>
                    <a:pt x="1154" y="2379"/>
                    <a:pt x="1113" y="2386"/>
                    <a:pt x="1073" y="2386"/>
                  </a:cubicBezTo>
                  <a:cubicBezTo>
                    <a:pt x="1050" y="2386"/>
                    <a:pt x="1027" y="2384"/>
                    <a:pt x="1006" y="2380"/>
                  </a:cubicBezTo>
                  <a:cubicBezTo>
                    <a:pt x="937" y="2371"/>
                    <a:pt x="869" y="2341"/>
                    <a:pt x="820" y="2302"/>
                  </a:cubicBezTo>
                  <a:cubicBezTo>
                    <a:pt x="752" y="2254"/>
                    <a:pt x="703" y="2185"/>
                    <a:pt x="664" y="2117"/>
                  </a:cubicBezTo>
                  <a:cubicBezTo>
                    <a:pt x="635" y="2078"/>
                    <a:pt x="615" y="2039"/>
                    <a:pt x="596" y="2000"/>
                  </a:cubicBezTo>
                  <a:cubicBezTo>
                    <a:pt x="576" y="1961"/>
                    <a:pt x="557" y="1912"/>
                    <a:pt x="547" y="1863"/>
                  </a:cubicBezTo>
                  <a:lnTo>
                    <a:pt x="450" y="1580"/>
                  </a:lnTo>
                  <a:cubicBezTo>
                    <a:pt x="420" y="1493"/>
                    <a:pt x="391" y="1395"/>
                    <a:pt x="372" y="1298"/>
                  </a:cubicBezTo>
                  <a:cubicBezTo>
                    <a:pt x="352" y="1200"/>
                    <a:pt x="323" y="1102"/>
                    <a:pt x="303" y="1015"/>
                  </a:cubicBezTo>
                  <a:cubicBezTo>
                    <a:pt x="274" y="829"/>
                    <a:pt x="235" y="644"/>
                    <a:pt x="206" y="498"/>
                  </a:cubicBezTo>
                  <a:cubicBezTo>
                    <a:pt x="147" y="195"/>
                    <a:pt x="108"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50"/>
            <p:cNvSpPr/>
            <p:nvPr/>
          </p:nvSpPr>
          <p:spPr>
            <a:xfrm>
              <a:off x="409075" y="3573200"/>
              <a:ext cx="88800" cy="94000"/>
            </a:xfrm>
            <a:custGeom>
              <a:avLst/>
              <a:gdLst/>
              <a:ahLst/>
              <a:cxnLst/>
              <a:rect l="l" t="t" r="r" b="b"/>
              <a:pathLst>
                <a:path w="3552" h="3760" extrusionOk="0">
                  <a:moveTo>
                    <a:pt x="1157" y="0"/>
                  </a:moveTo>
                  <a:cubicBezTo>
                    <a:pt x="1105" y="0"/>
                    <a:pt x="1058" y="5"/>
                    <a:pt x="1015" y="14"/>
                  </a:cubicBezTo>
                  <a:cubicBezTo>
                    <a:pt x="284" y="150"/>
                    <a:pt x="1" y="1692"/>
                    <a:pt x="313" y="3760"/>
                  </a:cubicBezTo>
                  <a:lnTo>
                    <a:pt x="732" y="3692"/>
                  </a:lnTo>
                  <a:cubicBezTo>
                    <a:pt x="732" y="3692"/>
                    <a:pt x="293" y="648"/>
                    <a:pt x="1191" y="453"/>
                  </a:cubicBezTo>
                  <a:cubicBezTo>
                    <a:pt x="1228" y="445"/>
                    <a:pt x="1266" y="441"/>
                    <a:pt x="1304" y="441"/>
                  </a:cubicBezTo>
                  <a:cubicBezTo>
                    <a:pt x="2178" y="441"/>
                    <a:pt x="3288" y="2492"/>
                    <a:pt x="3288" y="2492"/>
                  </a:cubicBezTo>
                  <a:lnTo>
                    <a:pt x="3552" y="2296"/>
                  </a:lnTo>
                  <a:lnTo>
                    <a:pt x="3552" y="2287"/>
                  </a:lnTo>
                  <a:cubicBezTo>
                    <a:pt x="2747" y="569"/>
                    <a:pt x="1720" y="0"/>
                    <a:pt x="1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50"/>
            <p:cNvSpPr/>
            <p:nvPr/>
          </p:nvSpPr>
          <p:spPr>
            <a:xfrm>
              <a:off x="387850" y="3393050"/>
              <a:ext cx="96375" cy="105850"/>
            </a:xfrm>
            <a:custGeom>
              <a:avLst/>
              <a:gdLst/>
              <a:ahLst/>
              <a:cxnLst/>
              <a:rect l="l" t="t" r="r" b="b"/>
              <a:pathLst>
                <a:path w="3855" h="4234" extrusionOk="0">
                  <a:moveTo>
                    <a:pt x="1835" y="1"/>
                  </a:moveTo>
                  <a:cubicBezTo>
                    <a:pt x="1679" y="40"/>
                    <a:pt x="284" y="371"/>
                    <a:pt x="50" y="1318"/>
                  </a:cubicBezTo>
                  <a:cubicBezTo>
                    <a:pt x="40" y="1376"/>
                    <a:pt x="30" y="1435"/>
                    <a:pt x="30" y="1493"/>
                  </a:cubicBezTo>
                  <a:cubicBezTo>
                    <a:pt x="1" y="1825"/>
                    <a:pt x="206" y="2225"/>
                    <a:pt x="528" y="2605"/>
                  </a:cubicBezTo>
                  <a:cubicBezTo>
                    <a:pt x="957" y="3113"/>
                    <a:pt x="1454" y="3552"/>
                    <a:pt x="2011" y="3913"/>
                  </a:cubicBezTo>
                  <a:cubicBezTo>
                    <a:pt x="2314" y="4112"/>
                    <a:pt x="2565" y="4233"/>
                    <a:pt x="2673" y="4233"/>
                  </a:cubicBezTo>
                  <a:cubicBezTo>
                    <a:pt x="2697" y="4233"/>
                    <a:pt x="2714" y="4227"/>
                    <a:pt x="2723" y="4215"/>
                  </a:cubicBezTo>
                  <a:cubicBezTo>
                    <a:pt x="3015" y="3796"/>
                    <a:pt x="3259" y="2244"/>
                    <a:pt x="3854" y="1883"/>
                  </a:cubicBezTo>
                  <a:lnTo>
                    <a:pt x="3854" y="1883"/>
                  </a:lnTo>
                  <a:cubicBezTo>
                    <a:pt x="3833" y="1886"/>
                    <a:pt x="3812" y="1887"/>
                    <a:pt x="3789" y="1887"/>
                  </a:cubicBezTo>
                  <a:cubicBezTo>
                    <a:pt x="3091" y="1887"/>
                    <a:pt x="1854" y="596"/>
                    <a:pt x="1854" y="596"/>
                  </a:cubicBezTo>
                  <a:lnTo>
                    <a:pt x="18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Title 5"/>
          <p:cNvSpPr>
            <a:spLocks noGrp="1"/>
          </p:cNvSpPr>
          <p:nvPr>
            <p:ph type="ctr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Title 7"/>
          <p:cNvSpPr>
            <a:spLocks noGrp="1"/>
          </p:cNvSpPr>
          <p:nvPr>
            <p:ph type="title" idx="6"/>
          </p:nvPr>
        </p:nvSpPr>
        <p:spPr/>
        <p:txBody>
          <a:bodyPr/>
          <a:lstStyle/>
          <a:p>
            <a:endParaRPr lang="en-US"/>
          </a:p>
        </p:txBody>
      </p:sp>
      <p:pic>
        <p:nvPicPr>
          <p:cNvPr id="9" name="Picture 8"/>
          <p:cNvPicPr>
            <a:picLocks noChangeAspect="1"/>
          </p:cNvPicPr>
          <p:nvPr/>
        </p:nvPicPr>
        <p:blipFill>
          <a:blip r:embed="rId2"/>
          <a:stretch>
            <a:fillRect/>
          </a:stretch>
        </p:blipFill>
        <p:spPr>
          <a:xfrm>
            <a:off x="764355" y="81903"/>
            <a:ext cx="7103107" cy="50615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sym typeface="+mn-ea"/>
              </a:rPr>
              <a:t>Ovarian cysts are usually asymptomatic, but episodic pain may occur </a:t>
            </a:r>
            <a:r>
              <a:rPr lang="en-US" dirty="0">
                <a:solidFill>
                  <a:schemeClr val="accent1">
                    <a:lumMod val="75000"/>
                  </a:schemeClr>
                </a:solidFill>
                <a:sym typeface="+mn-ea"/>
              </a:rPr>
              <a:t>secondary to rapid distention of the ovarian capsule or rupture or leakage of irritating fluid into the peritoneal cavity</a:t>
            </a:r>
            <a:r>
              <a:rPr lang="en-US" dirty="0">
                <a:sym typeface="+mn-ea"/>
              </a:rPr>
              <a:t>. An ovary or an ovarian remnant may occasionally become retroperitoneal secondary to inflammation or previous surgery, and cyst formation in these circumstances may be painful.</a:t>
            </a:r>
            <a:br>
              <a:rPr lang="en-US" dirty="0">
                <a:sym typeface="+mn-ea"/>
              </a:rPr>
            </a:br>
            <a:r>
              <a:rPr lang="en-US" dirty="0">
                <a:sym typeface="+mn-ea"/>
              </a:rPr>
              <a:t>Some women, for unknown reasons, may develop multiple recurrent functional hemorrhagic ovarian cysts that seem to cause pelvic pain and dyspareunia on an intermittent basis.</a:t>
            </a:r>
            <a:br>
              <a:rPr lang="en-US" dirty="0">
                <a:sym typeface="+mn-ea"/>
              </a:rPr>
            </a:br>
            <a:r>
              <a:rPr lang="en-US" dirty="0">
                <a:sym typeface="+mn-ea"/>
              </a:rPr>
              <a:t>Hormonal suppression of ovulation is usually an effective treatment for painful functional cysts.</a:t>
            </a:r>
            <a:br>
              <a:rPr lang="en-US" dirty="0">
                <a:sym typeface="+mn-ea"/>
              </a:rPr>
            </a:br>
            <a:r>
              <a:rPr lang="en-US" dirty="0">
                <a:sym typeface="+mn-ea"/>
              </a:rPr>
              <a:t> </a:t>
            </a:r>
            <a:br>
              <a:rPr lang="en-US" dirty="0">
                <a:sym typeface="+mn-ea"/>
              </a:rPr>
            </a:br>
            <a:endParaRPr lang="en-US" dirty="0"/>
          </a:p>
          <a:p>
            <a:endParaRPr lang="en-US"/>
          </a:p>
        </p:txBody>
      </p:sp>
      <p:sp>
        <p:nvSpPr>
          <p:cNvPr id="2" name="Title 1"/>
          <p:cNvSpPr>
            <a:spLocks noGrp="1"/>
          </p:cNvSpPr>
          <p:nvPr>
            <p:ph type="title"/>
          </p:nvPr>
        </p:nvSpPr>
        <p:spPr/>
        <p:txBody>
          <a:bodyPr/>
          <a:lstStyle/>
          <a:p>
            <a:r>
              <a:rPr lang="en-US" dirty="0"/>
              <a:t>Ovarian Pain</a:t>
            </a:r>
            <a:br>
              <a:rPr lang="en-US" dirty="0"/>
            </a:br>
            <a:br>
              <a:rPr lang="en-US" dirty="0"/>
            </a:br>
            <a:br>
              <a:rPr lang="en-US" dirty="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7" name="Subtitle 6"/>
          <p:cNvSpPr>
            <a:spLocks noGrp="1"/>
          </p:cNvSpPr>
          <p:nvPr>
            <p:ph type="subTitle" idx="5"/>
          </p:nvPr>
        </p:nvSpPr>
        <p:spPr>
          <a:xfrm>
            <a:off x="4887595" y="1310640"/>
            <a:ext cx="3016250" cy="2326005"/>
          </a:xfrm>
        </p:spPr>
        <p:txBody>
          <a:bodyPr/>
          <a:lstStyle/>
          <a:p>
            <a:r>
              <a:rPr lang="en-US" sz="1600" b="1" dirty="0"/>
              <a:t>Tubo-ovarian abscess </a:t>
            </a:r>
            <a:br>
              <a:rPr lang="en-US" sz="1600" b="1" dirty="0"/>
            </a:br>
            <a:br>
              <a:rPr lang="en-US" sz="1600" b="1" dirty="0"/>
            </a:br>
            <a:r>
              <a:rPr lang="en-US" sz="1600" dirty="0"/>
              <a:t>Ovarian abscess : Thick wall , heterogeneous , unilocular ,</a:t>
            </a:r>
            <a:br>
              <a:rPr lang="en-US" sz="1600" dirty="0"/>
            </a:br>
            <a:br>
              <a:rPr lang="en-US" sz="1600" dirty="0"/>
            </a:br>
            <a:r>
              <a:rPr lang="en-US" sz="1600" dirty="0"/>
              <a:t>Fluid in peritoneal cavity  </a:t>
            </a:r>
            <a:br>
              <a:rPr lang="en-US" sz="1600" dirty="0"/>
            </a:br>
            <a:endParaRPr lang="en-US" sz="1600" dirty="0"/>
          </a:p>
        </p:txBody>
      </p:sp>
      <p:pic>
        <p:nvPicPr>
          <p:cNvPr id="9" name="Picture 8"/>
          <p:cNvPicPr>
            <a:picLocks noChangeAspect="1"/>
          </p:cNvPicPr>
          <p:nvPr/>
        </p:nvPicPr>
        <p:blipFill>
          <a:blip r:embed="rId2"/>
          <a:stretch>
            <a:fillRect/>
          </a:stretch>
        </p:blipFill>
        <p:spPr>
          <a:xfrm>
            <a:off x="321310" y="59690"/>
            <a:ext cx="3676650" cy="49295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sym typeface="+mn-ea"/>
              </a:rPr>
              <a:t>Adenomyosis can cause dysmenorrhea, dyspareunia, and menorrhagia, but rarely does it cause chronic daily intermenstrual pain. Uterine myomas usually do not cause pelvic pain </a:t>
            </a:r>
            <a:r>
              <a:rPr lang="en-US" i="1" dirty="0">
                <a:sym typeface="+mn-ea"/>
              </a:rPr>
              <a:t>unless they are degenerating, undergoing torsion or compressing pelvic nerves</a:t>
            </a:r>
            <a:r>
              <a:rPr lang="en-US" dirty="0">
                <a:sym typeface="+mn-ea"/>
              </a:rPr>
              <a:t>. A completely sub mucous leiomyoma can attempt to deliver via the cervix, which may cause considerable campy uterine pain    </a:t>
            </a:r>
            <a:br>
              <a:rPr lang="en-US" dirty="0">
                <a:sym typeface="+mn-ea"/>
              </a:rPr>
            </a:br>
            <a:br>
              <a:rPr lang="en-US" dirty="0">
                <a:sym typeface="+mn-ea"/>
              </a:rPr>
            </a:br>
            <a:r>
              <a:rPr lang="en-US" dirty="0">
                <a:sym typeface="+mn-ea"/>
              </a:rPr>
              <a:t>This is generally associated with heavy vaginal bleeding. </a:t>
            </a:r>
            <a:r>
              <a:rPr lang="en-US" i="1" dirty="0">
                <a:sym typeface="+mn-ea"/>
              </a:rPr>
              <a:t>During pregnancy</a:t>
            </a:r>
            <a:r>
              <a:rPr lang="en-US" dirty="0">
                <a:sym typeface="+mn-ea"/>
              </a:rPr>
              <a:t>, uterine myomas can cause pain from rapid growth or infarction .Pelvic pain is not likely to be caused by variations in</a:t>
            </a:r>
            <a:br>
              <a:rPr lang="en-US" dirty="0">
                <a:sym typeface="+mn-ea"/>
              </a:rPr>
            </a:br>
            <a:r>
              <a:rPr lang="en-US" dirty="0">
                <a:sym typeface="+mn-ea"/>
              </a:rPr>
              <a:t>uterine position, but deep dyspareunia may occasionally be associated with uterine retroversion, especially when the uterus is fixed in place by adhesions or endometriosis.</a:t>
            </a:r>
            <a:br>
              <a:rPr lang="en-US" dirty="0">
                <a:sym typeface="+mn-ea"/>
              </a:rPr>
            </a:br>
            <a:r>
              <a:rPr lang="en-US" dirty="0">
                <a:sym typeface="+mn-ea"/>
              </a:rPr>
              <a:t> </a:t>
            </a:r>
            <a:br>
              <a:rPr lang="en-US" dirty="0">
                <a:sym typeface="+mn-ea"/>
              </a:rPr>
            </a:br>
            <a:r>
              <a:rPr lang="en-US" dirty="0">
                <a:sym typeface="+mn-ea"/>
              </a:rPr>
              <a:t>tender uterus that is in a fixed retroverted position usually signifies other intraperitoneal pathology, such as endometriosis or PID, and diagnosis rests on laparoscopic findings</a:t>
            </a:r>
            <a:endParaRPr lang="en-US" dirty="0"/>
          </a:p>
          <a:p>
            <a:endParaRPr lang="en-US"/>
          </a:p>
        </p:txBody>
      </p:sp>
      <p:sp>
        <p:nvSpPr>
          <p:cNvPr id="2" name="Title 1"/>
          <p:cNvSpPr>
            <a:spLocks noGrp="1"/>
          </p:cNvSpPr>
          <p:nvPr>
            <p:ph type="title"/>
          </p:nvPr>
        </p:nvSpPr>
        <p:spPr/>
        <p:txBody>
          <a:bodyPr/>
          <a:lstStyle/>
          <a:p>
            <a:r>
              <a:rPr lang="en-US" dirty="0">
                <a:sym typeface="+mn-ea"/>
              </a:rPr>
              <a:t>Uterine Pain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5"/>
          </p:nvPr>
        </p:nvSpPr>
        <p:spPr>
          <a:xfrm>
            <a:off x="4753069" y="645851"/>
            <a:ext cx="3358836" cy="4007630"/>
          </a:xfrm>
        </p:spPr>
        <p:txBody>
          <a:bodyPr/>
          <a:lstStyle/>
          <a:p>
            <a:endParaRPr lang="en-US" sz="1600" dirty="0"/>
          </a:p>
          <a:p>
            <a:r>
              <a:rPr lang="en-US" sz="1600" b="1" dirty="0"/>
              <a:t>TVUS </a:t>
            </a:r>
            <a:r>
              <a:rPr lang="en-US" sz="1600" dirty="0"/>
              <a:t>:</a:t>
            </a:r>
          </a:p>
          <a:p>
            <a:endParaRPr lang="en-US" sz="1600" dirty="0"/>
          </a:p>
          <a:p>
            <a:r>
              <a:rPr lang="en-US" sz="1600" dirty="0"/>
              <a:t>ill defined hypoechoic areas</a:t>
            </a:r>
          </a:p>
          <a:p>
            <a:r>
              <a:rPr lang="en-US" sz="1600" dirty="0"/>
              <a:t>indistinct endometrial-</a:t>
            </a:r>
            <a:r>
              <a:rPr lang="en-US" sz="1600" dirty="0" err="1"/>
              <a:t>myometrial</a:t>
            </a:r>
            <a:r>
              <a:rPr lang="en-US" sz="1600" dirty="0"/>
              <a:t> border</a:t>
            </a:r>
          </a:p>
          <a:p>
            <a:r>
              <a:rPr lang="en-US" sz="1600" dirty="0"/>
              <a:t>increases myometrial thickness</a:t>
            </a:r>
          </a:p>
          <a:p>
            <a:r>
              <a:rPr lang="en-US" sz="1600" dirty="0"/>
              <a:t>decreased uterine echogenicity</a:t>
            </a:r>
          </a:p>
          <a:p>
            <a:endParaRPr lang="en-US" sz="1600" dirty="0"/>
          </a:p>
          <a:p>
            <a:r>
              <a:rPr lang="en-US" sz="1600" dirty="0"/>
              <a:t>preoperative differential diagnosis of adenomyoma versus leiomyoma .</a:t>
            </a:r>
          </a:p>
          <a:p>
            <a:endParaRPr lang="en-US" sz="1600" dirty="0"/>
          </a:p>
        </p:txBody>
      </p:sp>
      <p:pic>
        <p:nvPicPr>
          <p:cNvPr id="9" name="Picture 8"/>
          <p:cNvPicPr>
            <a:picLocks noChangeAspect="1"/>
          </p:cNvPicPr>
          <p:nvPr/>
        </p:nvPicPr>
        <p:blipFill>
          <a:blip r:embed="rId2"/>
          <a:stretch>
            <a:fillRect/>
          </a:stretch>
        </p:blipFill>
        <p:spPr>
          <a:xfrm>
            <a:off x="3874530" y="2022971"/>
            <a:ext cx="1883827" cy="1115665"/>
          </a:xfrm>
          <a:prstGeom prst="rect">
            <a:avLst/>
          </a:prstGeom>
        </p:spPr>
      </p:pic>
      <p:pic>
        <p:nvPicPr>
          <p:cNvPr id="10" name="Picture 9"/>
          <p:cNvPicPr>
            <a:picLocks noChangeAspect="1"/>
          </p:cNvPicPr>
          <p:nvPr/>
        </p:nvPicPr>
        <p:blipFill>
          <a:blip r:embed="rId3"/>
          <a:stretch>
            <a:fillRect/>
          </a:stretch>
        </p:blipFill>
        <p:spPr>
          <a:xfrm>
            <a:off x="52690" y="645851"/>
            <a:ext cx="4593541" cy="40076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sym typeface="+mn-ea"/>
              </a:rPr>
              <a:t>The concept of a pelvic congestion syndrome still has many proponents. This entity has been described in multiparous women who have pelvic vein varicosities and congested pelvic organs. The pelvic pain is worse pre menstrually and is increased by fatigue, standing, and sexual intercourse. Many women with this condition are noted to have a </a:t>
            </a:r>
            <a:r>
              <a:rPr lang="en-US" dirty="0">
                <a:solidFill>
                  <a:schemeClr val="accent1">
                    <a:lumMod val="75000"/>
                  </a:schemeClr>
                </a:solidFill>
                <a:sym typeface="+mn-ea"/>
              </a:rPr>
              <a:t>mobile ,retroverted, soft, boggy ,and slightly enlarged uterus</a:t>
            </a:r>
            <a:r>
              <a:rPr lang="en-US" dirty="0">
                <a:sym typeface="+mn-ea"/>
              </a:rPr>
              <a:t>. There may be associated </a:t>
            </a:r>
            <a:br>
              <a:rPr lang="en-US" dirty="0">
                <a:sym typeface="+mn-ea"/>
              </a:rPr>
            </a:br>
            <a:r>
              <a:rPr lang="en-US" dirty="0">
                <a:solidFill>
                  <a:schemeClr val="accent1">
                    <a:lumMod val="75000"/>
                  </a:schemeClr>
                </a:solidFill>
                <a:sym typeface="+mn-ea"/>
              </a:rPr>
              <a:t>menorrhagia and urinary frequency</a:t>
            </a:r>
            <a:r>
              <a:rPr lang="en-US" dirty="0">
                <a:sym typeface="+mn-ea"/>
              </a:rPr>
              <a:t>. </a:t>
            </a:r>
            <a:br>
              <a:rPr lang="en-US" dirty="0">
                <a:sym typeface="+mn-ea"/>
              </a:rPr>
            </a:br>
            <a:r>
              <a:rPr lang="en-US" dirty="0">
                <a:sym typeface="+mn-ea"/>
              </a:rPr>
              <a:t>Dilated veins may be seen on pelvic MRI with contrast. Factors other than venous congestion may be involved in the genesis of pain, because most women with pelvic varicosities have no pain. Surgery for this condition, consisting of hysterectomy and oophorectomy, may be beneficial for women who have completed their families, as is ovarian hormonal suppression (decreased blood flow to the pelvic organs) and cognitive behavioral therapy.</a:t>
            </a:r>
            <a:br>
              <a:rPr lang="en-US" dirty="0">
                <a:sym typeface="+mn-ea"/>
              </a:rPr>
            </a:br>
            <a:endParaRPr lang="en-US" dirty="0"/>
          </a:p>
          <a:p>
            <a:endParaRPr lang="en-US"/>
          </a:p>
        </p:txBody>
      </p:sp>
      <p:sp>
        <p:nvSpPr>
          <p:cNvPr id="2" name="Title 1"/>
          <p:cNvSpPr>
            <a:spLocks noGrp="1"/>
          </p:cNvSpPr>
          <p:nvPr>
            <p:ph type="title"/>
          </p:nvPr>
        </p:nvSpPr>
        <p:spPr/>
        <p:txBody>
          <a:bodyPr/>
          <a:lstStyle/>
          <a:p>
            <a:r>
              <a:rPr lang="en-US" dirty="0">
                <a:sym typeface="+mn-ea"/>
              </a:rPr>
              <a:t>Pelvic Congestion Syndrome</a:t>
            </a:r>
            <a:br>
              <a:rPr lang="en-US" dirty="0">
                <a:sym typeface="+mn-ea"/>
              </a:rPr>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2"/>
          <p:cNvSpPr/>
          <p:nvPr/>
        </p:nvSpPr>
        <p:spPr>
          <a:xfrm>
            <a:off x="4620450" y="923825"/>
            <a:ext cx="3514500" cy="3514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8" name="Google Shape;348;p32"/>
          <p:cNvCxnSpPr/>
          <p:nvPr/>
        </p:nvCxnSpPr>
        <p:spPr>
          <a:xfrm rot="10800000">
            <a:off x="831275" y="2905600"/>
            <a:ext cx="9137100" cy="0"/>
          </a:xfrm>
          <a:prstGeom prst="straightConnector1">
            <a:avLst/>
          </a:prstGeom>
          <a:noFill/>
          <a:ln w="19050" cap="flat" cmpd="sng">
            <a:solidFill>
              <a:schemeClr val="accent1"/>
            </a:solidFill>
            <a:prstDash val="solid"/>
            <a:round/>
            <a:headEnd type="oval" w="med" len="med"/>
            <a:tailEnd type="oval" w="med" len="med"/>
          </a:ln>
        </p:spPr>
      </p:cxnSp>
      <p:sp>
        <p:nvSpPr>
          <p:cNvPr id="349" name="Google Shape;349;p32"/>
          <p:cNvSpPr txBox="1">
            <a:spLocks noGrp="1"/>
          </p:cNvSpPr>
          <p:nvPr>
            <p:ph type="ctrTitle"/>
          </p:nvPr>
        </p:nvSpPr>
        <p:spPr>
          <a:xfrm>
            <a:off x="904274" y="1180820"/>
            <a:ext cx="3495147" cy="14636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bg1"/>
                </a:solidFill>
              </a:rPr>
              <a:t>Evaluation</a:t>
            </a:r>
            <a:endParaRPr lang="en-US" sz="2800" b="1" dirty="0">
              <a:solidFill>
                <a:schemeClr val="bg1"/>
              </a:solidFill>
            </a:endParaRPr>
          </a:p>
        </p:txBody>
      </p:sp>
      <p:grpSp>
        <p:nvGrpSpPr>
          <p:cNvPr id="3018" name="Google Shape;3018;p46"/>
          <p:cNvGrpSpPr/>
          <p:nvPr/>
        </p:nvGrpSpPr>
        <p:grpSpPr>
          <a:xfrm>
            <a:off x="5784821" y="669650"/>
            <a:ext cx="1592432" cy="4041607"/>
            <a:chOff x="4369675" y="3898050"/>
            <a:chExt cx="620275" cy="1574325"/>
          </a:xfrm>
        </p:grpSpPr>
        <p:sp>
          <p:nvSpPr>
            <p:cNvPr id="3019" name="Google Shape;3019;p46"/>
            <p:cNvSpPr/>
            <p:nvPr/>
          </p:nvSpPr>
          <p:spPr>
            <a:xfrm>
              <a:off x="4671075" y="4349050"/>
              <a:ext cx="56925" cy="135325"/>
            </a:xfrm>
            <a:custGeom>
              <a:avLst/>
              <a:gdLst/>
              <a:ahLst/>
              <a:cxnLst/>
              <a:rect l="l" t="t" r="r" b="b"/>
              <a:pathLst>
                <a:path w="2277" h="5413" extrusionOk="0">
                  <a:moveTo>
                    <a:pt x="1" y="1"/>
                  </a:moveTo>
                  <a:lnTo>
                    <a:pt x="37" y="5242"/>
                  </a:lnTo>
                  <a:lnTo>
                    <a:pt x="32" y="5318"/>
                  </a:lnTo>
                  <a:cubicBezTo>
                    <a:pt x="482" y="5341"/>
                    <a:pt x="905" y="5372"/>
                    <a:pt x="1274" y="5413"/>
                  </a:cubicBezTo>
                  <a:lnTo>
                    <a:pt x="2277" y="1422"/>
                  </a:lnTo>
                  <a:lnTo>
                    <a:pt x="2277" y="1422"/>
                  </a:lnTo>
                  <a:cubicBezTo>
                    <a:pt x="2256" y="1428"/>
                    <a:pt x="2233" y="1431"/>
                    <a:pt x="2209" y="1431"/>
                  </a:cubicBezTo>
                  <a:cubicBezTo>
                    <a:pt x="1730" y="1431"/>
                    <a:pt x="475" y="40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6"/>
            <p:cNvSpPr/>
            <p:nvPr/>
          </p:nvSpPr>
          <p:spPr>
            <a:xfrm>
              <a:off x="4573675" y="4322975"/>
              <a:ext cx="98325" cy="159050"/>
            </a:xfrm>
            <a:custGeom>
              <a:avLst/>
              <a:gdLst/>
              <a:ahLst/>
              <a:cxnLst/>
              <a:rect l="l" t="t" r="r" b="b"/>
              <a:pathLst>
                <a:path w="3933" h="6362" extrusionOk="0">
                  <a:moveTo>
                    <a:pt x="19" y="0"/>
                  </a:moveTo>
                  <a:lnTo>
                    <a:pt x="1" y="36"/>
                  </a:lnTo>
                  <a:lnTo>
                    <a:pt x="2241" y="6267"/>
                  </a:lnTo>
                  <a:lnTo>
                    <a:pt x="2241" y="6325"/>
                  </a:lnTo>
                  <a:cubicBezTo>
                    <a:pt x="2358" y="6323"/>
                    <a:pt x="2475" y="6323"/>
                    <a:pt x="2591" y="6323"/>
                  </a:cubicBezTo>
                  <a:cubicBezTo>
                    <a:pt x="3046" y="6323"/>
                    <a:pt x="3498" y="6336"/>
                    <a:pt x="3928" y="6361"/>
                  </a:cubicBezTo>
                  <a:lnTo>
                    <a:pt x="3933" y="6285"/>
                  </a:lnTo>
                  <a:lnTo>
                    <a:pt x="3897" y="1044"/>
                  </a:lnTo>
                  <a:cubicBezTo>
                    <a:pt x="3780" y="945"/>
                    <a:pt x="3712" y="882"/>
                    <a:pt x="3712" y="882"/>
                  </a:cubicBezTo>
                  <a:cubicBezTo>
                    <a:pt x="3712" y="882"/>
                    <a:pt x="2093" y="2389"/>
                    <a:pt x="1688" y="2465"/>
                  </a:cubicBezTo>
                  <a:cubicBezTo>
                    <a:pt x="1682" y="2467"/>
                    <a:pt x="1676" y="2467"/>
                    <a:pt x="1669" y="2467"/>
                  </a:cubicBezTo>
                  <a:cubicBezTo>
                    <a:pt x="1254" y="2467"/>
                    <a:pt x="149" y="149"/>
                    <a:pt x="149" y="149"/>
                  </a:cubicBezTo>
                  <a:lnTo>
                    <a:pt x="181" y="81"/>
                  </a:lnTo>
                  <a:cubicBezTo>
                    <a:pt x="127" y="54"/>
                    <a:pt x="73" y="27"/>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6"/>
            <p:cNvSpPr/>
            <p:nvPr/>
          </p:nvSpPr>
          <p:spPr>
            <a:xfrm>
              <a:off x="4671075" y="4323750"/>
              <a:ext cx="78975" cy="61100"/>
            </a:xfrm>
            <a:custGeom>
              <a:avLst/>
              <a:gdLst/>
              <a:ahLst/>
              <a:cxnLst/>
              <a:rect l="l" t="t" r="r" b="b"/>
              <a:pathLst>
                <a:path w="3159" h="2444" extrusionOk="0">
                  <a:moveTo>
                    <a:pt x="3136" y="1"/>
                  </a:moveTo>
                  <a:cubicBezTo>
                    <a:pt x="2380" y="442"/>
                    <a:pt x="1431" y="761"/>
                    <a:pt x="257" y="851"/>
                  </a:cubicBezTo>
                  <a:cubicBezTo>
                    <a:pt x="171" y="855"/>
                    <a:pt x="86" y="855"/>
                    <a:pt x="1" y="855"/>
                  </a:cubicBezTo>
                  <a:lnTo>
                    <a:pt x="1" y="1013"/>
                  </a:lnTo>
                  <a:cubicBezTo>
                    <a:pt x="475" y="1419"/>
                    <a:pt x="1726" y="2443"/>
                    <a:pt x="2208" y="2443"/>
                  </a:cubicBezTo>
                  <a:cubicBezTo>
                    <a:pt x="2233" y="2443"/>
                    <a:pt x="2256" y="2440"/>
                    <a:pt x="2277" y="2434"/>
                  </a:cubicBezTo>
                  <a:cubicBezTo>
                    <a:pt x="2790" y="2286"/>
                    <a:pt x="3159" y="46"/>
                    <a:pt x="3159" y="46"/>
                  </a:cubicBezTo>
                  <a:lnTo>
                    <a:pt x="3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6"/>
            <p:cNvSpPr/>
            <p:nvPr/>
          </p:nvSpPr>
          <p:spPr>
            <a:xfrm>
              <a:off x="4577400" y="4325000"/>
              <a:ext cx="89100" cy="59675"/>
            </a:xfrm>
            <a:custGeom>
              <a:avLst/>
              <a:gdLst/>
              <a:ahLst/>
              <a:cxnLst/>
              <a:rect l="l" t="t" r="r" b="b"/>
              <a:pathLst>
                <a:path w="3564" h="2387" extrusionOk="0">
                  <a:moveTo>
                    <a:pt x="32" y="0"/>
                  </a:moveTo>
                  <a:lnTo>
                    <a:pt x="0" y="68"/>
                  </a:lnTo>
                  <a:cubicBezTo>
                    <a:pt x="0" y="68"/>
                    <a:pt x="1100" y="2386"/>
                    <a:pt x="1520" y="2386"/>
                  </a:cubicBezTo>
                  <a:cubicBezTo>
                    <a:pt x="1527" y="2386"/>
                    <a:pt x="1533" y="2386"/>
                    <a:pt x="1539" y="2384"/>
                  </a:cubicBezTo>
                  <a:cubicBezTo>
                    <a:pt x="1944" y="2308"/>
                    <a:pt x="3563" y="801"/>
                    <a:pt x="3563" y="801"/>
                  </a:cubicBezTo>
                  <a:cubicBezTo>
                    <a:pt x="2133" y="769"/>
                    <a:pt x="967" y="450"/>
                    <a:pt x="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6"/>
            <p:cNvSpPr/>
            <p:nvPr/>
          </p:nvSpPr>
          <p:spPr>
            <a:xfrm>
              <a:off x="4733050" y="5437150"/>
              <a:ext cx="95400" cy="35225"/>
            </a:xfrm>
            <a:custGeom>
              <a:avLst/>
              <a:gdLst/>
              <a:ahLst/>
              <a:cxnLst/>
              <a:rect l="l" t="t" r="r" b="b"/>
              <a:pathLst>
                <a:path w="3816" h="1409" extrusionOk="0">
                  <a:moveTo>
                    <a:pt x="2596" y="1"/>
                  </a:moveTo>
                  <a:cubicBezTo>
                    <a:pt x="2433" y="106"/>
                    <a:pt x="1043" y="119"/>
                    <a:pt x="374" y="119"/>
                  </a:cubicBezTo>
                  <a:cubicBezTo>
                    <a:pt x="159" y="119"/>
                    <a:pt x="18" y="118"/>
                    <a:pt x="18" y="118"/>
                  </a:cubicBezTo>
                  <a:lnTo>
                    <a:pt x="0" y="118"/>
                  </a:lnTo>
                  <a:cubicBezTo>
                    <a:pt x="18" y="617"/>
                    <a:pt x="32" y="919"/>
                    <a:pt x="32" y="964"/>
                  </a:cubicBezTo>
                  <a:cubicBezTo>
                    <a:pt x="32" y="1213"/>
                    <a:pt x="1641" y="1409"/>
                    <a:pt x="2760" y="1409"/>
                  </a:cubicBezTo>
                  <a:cubicBezTo>
                    <a:pt x="3357" y="1409"/>
                    <a:pt x="3815" y="1353"/>
                    <a:pt x="3815" y="1220"/>
                  </a:cubicBezTo>
                  <a:cubicBezTo>
                    <a:pt x="3815" y="833"/>
                    <a:pt x="2596" y="1"/>
                    <a:pt x="2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6"/>
            <p:cNvSpPr/>
            <p:nvPr/>
          </p:nvSpPr>
          <p:spPr>
            <a:xfrm>
              <a:off x="4533425" y="5432325"/>
              <a:ext cx="94600" cy="35225"/>
            </a:xfrm>
            <a:custGeom>
              <a:avLst/>
              <a:gdLst/>
              <a:ahLst/>
              <a:cxnLst/>
              <a:rect l="l" t="t" r="r" b="b"/>
              <a:pathLst>
                <a:path w="3784" h="1409" extrusionOk="0">
                  <a:moveTo>
                    <a:pt x="1219" y="1"/>
                  </a:moveTo>
                  <a:cubicBezTo>
                    <a:pt x="1219" y="1"/>
                    <a:pt x="0" y="833"/>
                    <a:pt x="0" y="1220"/>
                  </a:cubicBezTo>
                  <a:cubicBezTo>
                    <a:pt x="0" y="1353"/>
                    <a:pt x="458" y="1408"/>
                    <a:pt x="1055" y="1408"/>
                  </a:cubicBezTo>
                  <a:cubicBezTo>
                    <a:pt x="2175" y="1408"/>
                    <a:pt x="3784" y="1213"/>
                    <a:pt x="3784" y="963"/>
                  </a:cubicBezTo>
                  <a:lnTo>
                    <a:pt x="3784" y="55"/>
                  </a:lnTo>
                  <a:lnTo>
                    <a:pt x="3779" y="59"/>
                  </a:lnTo>
                  <a:cubicBezTo>
                    <a:pt x="3698" y="85"/>
                    <a:pt x="3502" y="95"/>
                    <a:pt x="3254" y="95"/>
                  </a:cubicBezTo>
                  <a:cubicBezTo>
                    <a:pt x="2489" y="95"/>
                    <a:pt x="1219" y="1"/>
                    <a:pt x="1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6"/>
            <p:cNvSpPr/>
            <p:nvPr/>
          </p:nvSpPr>
          <p:spPr>
            <a:xfrm>
              <a:off x="4723475" y="5190525"/>
              <a:ext cx="101925" cy="249625"/>
            </a:xfrm>
            <a:custGeom>
              <a:avLst/>
              <a:gdLst/>
              <a:ahLst/>
              <a:cxnLst/>
              <a:rect l="l" t="t" r="r" b="b"/>
              <a:pathLst>
                <a:path w="4077" h="9985" extrusionOk="0">
                  <a:moveTo>
                    <a:pt x="4077" y="1"/>
                  </a:moveTo>
                  <a:cubicBezTo>
                    <a:pt x="2916" y="167"/>
                    <a:pt x="1499" y="288"/>
                    <a:pt x="1" y="356"/>
                  </a:cubicBezTo>
                  <a:cubicBezTo>
                    <a:pt x="149" y="4243"/>
                    <a:pt x="311" y="8273"/>
                    <a:pt x="383" y="9983"/>
                  </a:cubicBezTo>
                  <a:lnTo>
                    <a:pt x="397" y="9983"/>
                  </a:lnTo>
                  <a:cubicBezTo>
                    <a:pt x="397" y="9983"/>
                    <a:pt x="538" y="9984"/>
                    <a:pt x="754" y="9984"/>
                  </a:cubicBezTo>
                  <a:cubicBezTo>
                    <a:pt x="1423" y="9984"/>
                    <a:pt x="2816" y="9971"/>
                    <a:pt x="2979" y="9866"/>
                  </a:cubicBezTo>
                  <a:cubicBezTo>
                    <a:pt x="3483" y="6240"/>
                    <a:pt x="3829" y="3082"/>
                    <a:pt x="4077" y="23"/>
                  </a:cubicBezTo>
                  <a:lnTo>
                    <a:pt x="40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6"/>
            <p:cNvSpPr/>
            <p:nvPr/>
          </p:nvSpPr>
          <p:spPr>
            <a:xfrm>
              <a:off x="4526775" y="5193000"/>
              <a:ext cx="101250" cy="241675"/>
            </a:xfrm>
            <a:custGeom>
              <a:avLst/>
              <a:gdLst/>
              <a:ahLst/>
              <a:cxnLst/>
              <a:rect l="l" t="t" r="r" b="b"/>
              <a:pathLst>
                <a:path w="4050" h="9667" extrusionOk="0">
                  <a:moveTo>
                    <a:pt x="1" y="1"/>
                  </a:moveTo>
                  <a:lnTo>
                    <a:pt x="1" y="1"/>
                  </a:lnTo>
                  <a:cubicBezTo>
                    <a:pt x="379" y="3595"/>
                    <a:pt x="874" y="7189"/>
                    <a:pt x="1485" y="9574"/>
                  </a:cubicBezTo>
                  <a:cubicBezTo>
                    <a:pt x="1485" y="9574"/>
                    <a:pt x="2730" y="9667"/>
                    <a:pt x="3497" y="9667"/>
                  </a:cubicBezTo>
                  <a:cubicBezTo>
                    <a:pt x="3756" y="9667"/>
                    <a:pt x="3961" y="9656"/>
                    <a:pt x="4045" y="9628"/>
                  </a:cubicBezTo>
                  <a:lnTo>
                    <a:pt x="4050" y="9628"/>
                  </a:lnTo>
                  <a:lnTo>
                    <a:pt x="4050" y="297"/>
                  </a:lnTo>
                  <a:cubicBezTo>
                    <a:pt x="2592" y="266"/>
                    <a:pt x="1188" y="17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6"/>
            <p:cNvSpPr/>
            <p:nvPr/>
          </p:nvSpPr>
          <p:spPr>
            <a:xfrm>
              <a:off x="4532400" y="4481025"/>
              <a:ext cx="209675" cy="311925"/>
            </a:xfrm>
            <a:custGeom>
              <a:avLst/>
              <a:gdLst/>
              <a:ahLst/>
              <a:cxnLst/>
              <a:rect l="l" t="t" r="r" b="b"/>
              <a:pathLst>
                <a:path w="8387" h="12477" extrusionOk="0">
                  <a:moveTo>
                    <a:pt x="4242" y="1"/>
                  </a:moveTo>
                  <a:cubicBezTo>
                    <a:pt x="4126" y="1"/>
                    <a:pt x="4009" y="1"/>
                    <a:pt x="3892" y="3"/>
                  </a:cubicBezTo>
                  <a:cubicBezTo>
                    <a:pt x="3271" y="3"/>
                    <a:pt x="2646" y="39"/>
                    <a:pt x="2025" y="107"/>
                  </a:cubicBezTo>
                  <a:cubicBezTo>
                    <a:pt x="1476" y="174"/>
                    <a:pt x="990" y="269"/>
                    <a:pt x="640" y="399"/>
                  </a:cubicBezTo>
                  <a:cubicBezTo>
                    <a:pt x="284" y="530"/>
                    <a:pt x="91" y="2365"/>
                    <a:pt x="37" y="4533"/>
                  </a:cubicBezTo>
                  <a:cubicBezTo>
                    <a:pt x="1" y="6058"/>
                    <a:pt x="32" y="7750"/>
                    <a:pt x="127" y="9131"/>
                  </a:cubicBezTo>
                  <a:cubicBezTo>
                    <a:pt x="235" y="10660"/>
                    <a:pt x="419" y="11812"/>
                    <a:pt x="671" y="11947"/>
                  </a:cubicBezTo>
                  <a:cubicBezTo>
                    <a:pt x="1143" y="12194"/>
                    <a:pt x="3358" y="12476"/>
                    <a:pt x="5244" y="12476"/>
                  </a:cubicBezTo>
                  <a:cubicBezTo>
                    <a:pt x="5354" y="12476"/>
                    <a:pt x="5463" y="12475"/>
                    <a:pt x="5570" y="12473"/>
                  </a:cubicBezTo>
                  <a:cubicBezTo>
                    <a:pt x="6771" y="12451"/>
                    <a:pt x="7779" y="12298"/>
                    <a:pt x="8031" y="11934"/>
                  </a:cubicBezTo>
                  <a:cubicBezTo>
                    <a:pt x="8247" y="11614"/>
                    <a:pt x="8359" y="10269"/>
                    <a:pt x="8386" y="8614"/>
                  </a:cubicBezTo>
                  <a:cubicBezTo>
                    <a:pt x="7149" y="7997"/>
                    <a:pt x="5413" y="6994"/>
                    <a:pt x="5404" y="6454"/>
                  </a:cubicBezTo>
                  <a:cubicBezTo>
                    <a:pt x="5399" y="6166"/>
                    <a:pt x="5551" y="6085"/>
                    <a:pt x="5722" y="6085"/>
                  </a:cubicBezTo>
                  <a:cubicBezTo>
                    <a:pt x="5871" y="6085"/>
                    <a:pt x="6035" y="6147"/>
                    <a:pt x="6123" y="6184"/>
                  </a:cubicBezTo>
                  <a:cubicBezTo>
                    <a:pt x="5790" y="5946"/>
                    <a:pt x="5557" y="5681"/>
                    <a:pt x="5646" y="5429"/>
                  </a:cubicBezTo>
                  <a:cubicBezTo>
                    <a:pt x="5723" y="5221"/>
                    <a:pt x="5922" y="5177"/>
                    <a:pt x="6075" y="5177"/>
                  </a:cubicBezTo>
                  <a:cubicBezTo>
                    <a:pt x="6183" y="5177"/>
                    <a:pt x="6267" y="5199"/>
                    <a:pt x="6267" y="5199"/>
                  </a:cubicBezTo>
                  <a:lnTo>
                    <a:pt x="6276" y="5186"/>
                  </a:lnTo>
                  <a:cubicBezTo>
                    <a:pt x="6020" y="4965"/>
                    <a:pt x="5849" y="4731"/>
                    <a:pt x="5907" y="4529"/>
                  </a:cubicBezTo>
                  <a:cubicBezTo>
                    <a:pt x="5940" y="4403"/>
                    <a:pt x="6030" y="4352"/>
                    <a:pt x="6159" y="4352"/>
                  </a:cubicBezTo>
                  <a:cubicBezTo>
                    <a:pt x="6613" y="4352"/>
                    <a:pt x="7561" y="4981"/>
                    <a:pt x="8296" y="5208"/>
                  </a:cubicBezTo>
                  <a:lnTo>
                    <a:pt x="8328" y="5105"/>
                  </a:lnTo>
                  <a:cubicBezTo>
                    <a:pt x="8314" y="4772"/>
                    <a:pt x="8305" y="4439"/>
                    <a:pt x="8296" y="4115"/>
                  </a:cubicBezTo>
                  <a:cubicBezTo>
                    <a:pt x="8269" y="2289"/>
                    <a:pt x="8364" y="714"/>
                    <a:pt x="8139" y="413"/>
                  </a:cubicBezTo>
                  <a:cubicBezTo>
                    <a:pt x="8125" y="395"/>
                    <a:pt x="8103" y="377"/>
                    <a:pt x="8080" y="368"/>
                  </a:cubicBezTo>
                  <a:cubicBezTo>
                    <a:pt x="7864" y="282"/>
                    <a:pt x="7405" y="201"/>
                    <a:pt x="6821" y="134"/>
                  </a:cubicBezTo>
                  <a:cubicBezTo>
                    <a:pt x="6452" y="93"/>
                    <a:pt x="6029" y="62"/>
                    <a:pt x="5579" y="39"/>
                  </a:cubicBezTo>
                  <a:cubicBezTo>
                    <a:pt x="5149" y="14"/>
                    <a:pt x="4697" y="1"/>
                    <a:pt x="4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6"/>
            <p:cNvSpPr/>
            <p:nvPr/>
          </p:nvSpPr>
          <p:spPr>
            <a:xfrm>
              <a:off x="4766325" y="4624275"/>
              <a:ext cx="67175" cy="95600"/>
            </a:xfrm>
            <a:custGeom>
              <a:avLst/>
              <a:gdLst/>
              <a:ahLst/>
              <a:cxnLst/>
              <a:rect l="l" t="t" r="r" b="b"/>
              <a:pathLst>
                <a:path w="2687" h="3824" extrusionOk="0">
                  <a:moveTo>
                    <a:pt x="1940" y="0"/>
                  </a:moveTo>
                  <a:cubicBezTo>
                    <a:pt x="1557" y="99"/>
                    <a:pt x="1161" y="166"/>
                    <a:pt x="766" y="198"/>
                  </a:cubicBezTo>
                  <a:cubicBezTo>
                    <a:pt x="793" y="382"/>
                    <a:pt x="955" y="1808"/>
                    <a:pt x="28" y="3270"/>
                  </a:cubicBezTo>
                  <a:lnTo>
                    <a:pt x="1" y="3338"/>
                  </a:lnTo>
                  <a:cubicBezTo>
                    <a:pt x="46" y="3356"/>
                    <a:pt x="82" y="3369"/>
                    <a:pt x="113" y="3383"/>
                  </a:cubicBezTo>
                  <a:cubicBezTo>
                    <a:pt x="572" y="3572"/>
                    <a:pt x="1045" y="3716"/>
                    <a:pt x="1530" y="3824"/>
                  </a:cubicBezTo>
                  <a:cubicBezTo>
                    <a:pt x="2686" y="1925"/>
                    <a:pt x="1949" y="36"/>
                    <a:pt x="1949" y="36"/>
                  </a:cubicBezTo>
                  <a:lnTo>
                    <a:pt x="19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6"/>
            <p:cNvSpPr/>
            <p:nvPr/>
          </p:nvSpPr>
          <p:spPr>
            <a:xfrm>
              <a:off x="4461000" y="4612675"/>
              <a:ext cx="63100" cy="103025"/>
            </a:xfrm>
            <a:custGeom>
              <a:avLst/>
              <a:gdLst/>
              <a:ahLst/>
              <a:cxnLst/>
              <a:rect l="l" t="t" r="r" b="b"/>
              <a:pathLst>
                <a:path w="2524" h="4121" extrusionOk="0">
                  <a:moveTo>
                    <a:pt x="2191" y="1"/>
                  </a:moveTo>
                  <a:lnTo>
                    <a:pt x="2191" y="1"/>
                  </a:lnTo>
                  <a:cubicBezTo>
                    <a:pt x="2191" y="1"/>
                    <a:pt x="1798" y="195"/>
                    <a:pt x="1310" y="195"/>
                  </a:cubicBezTo>
                  <a:cubicBezTo>
                    <a:pt x="1162" y="195"/>
                    <a:pt x="1007" y="177"/>
                    <a:pt x="850" y="131"/>
                  </a:cubicBezTo>
                  <a:cubicBezTo>
                    <a:pt x="738" y="401"/>
                    <a:pt x="0" y="2286"/>
                    <a:pt x="846" y="4112"/>
                  </a:cubicBezTo>
                  <a:cubicBezTo>
                    <a:pt x="959" y="4118"/>
                    <a:pt x="1072" y="4121"/>
                    <a:pt x="1185" y="4121"/>
                  </a:cubicBezTo>
                  <a:cubicBezTo>
                    <a:pt x="1634" y="4121"/>
                    <a:pt x="2082" y="4078"/>
                    <a:pt x="2524" y="3995"/>
                  </a:cubicBezTo>
                  <a:cubicBezTo>
                    <a:pt x="1732" y="2340"/>
                    <a:pt x="2191" y="1"/>
                    <a:pt x="2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6"/>
            <p:cNvSpPr/>
            <p:nvPr/>
          </p:nvSpPr>
          <p:spPr>
            <a:xfrm>
              <a:off x="4702800" y="4319600"/>
              <a:ext cx="73800" cy="171750"/>
            </a:xfrm>
            <a:custGeom>
              <a:avLst/>
              <a:gdLst/>
              <a:ahLst/>
              <a:cxnLst/>
              <a:rect l="l" t="t" r="r" b="b"/>
              <a:pathLst>
                <a:path w="2952" h="6870" extrusionOk="0">
                  <a:moveTo>
                    <a:pt x="2141" y="0"/>
                  </a:moveTo>
                  <a:cubicBezTo>
                    <a:pt x="2051" y="59"/>
                    <a:pt x="1962" y="113"/>
                    <a:pt x="1867" y="167"/>
                  </a:cubicBezTo>
                  <a:lnTo>
                    <a:pt x="1890" y="212"/>
                  </a:lnTo>
                  <a:cubicBezTo>
                    <a:pt x="1890" y="212"/>
                    <a:pt x="1521" y="2452"/>
                    <a:pt x="1003" y="2596"/>
                  </a:cubicBezTo>
                  <a:lnTo>
                    <a:pt x="0" y="6591"/>
                  </a:lnTo>
                  <a:cubicBezTo>
                    <a:pt x="589" y="6654"/>
                    <a:pt x="1044" y="6735"/>
                    <a:pt x="1264" y="6825"/>
                  </a:cubicBezTo>
                  <a:cubicBezTo>
                    <a:pt x="1287" y="6834"/>
                    <a:pt x="1305" y="6847"/>
                    <a:pt x="1318" y="6870"/>
                  </a:cubicBezTo>
                  <a:cubicBezTo>
                    <a:pt x="1498" y="6609"/>
                    <a:pt x="2884" y="4553"/>
                    <a:pt x="2915" y="3626"/>
                  </a:cubicBezTo>
                  <a:cubicBezTo>
                    <a:pt x="2951" y="2825"/>
                    <a:pt x="2186" y="59"/>
                    <a:pt x="2186" y="59"/>
                  </a:cubicBezTo>
                  <a:lnTo>
                    <a:pt x="21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6"/>
            <p:cNvSpPr/>
            <p:nvPr/>
          </p:nvSpPr>
          <p:spPr>
            <a:xfrm>
              <a:off x="4542425" y="4319025"/>
              <a:ext cx="87300" cy="164675"/>
            </a:xfrm>
            <a:custGeom>
              <a:avLst/>
              <a:gdLst/>
              <a:ahLst/>
              <a:cxnLst/>
              <a:rect l="l" t="t" r="r" b="b"/>
              <a:pathLst>
                <a:path w="3492" h="6587" extrusionOk="0">
                  <a:moveTo>
                    <a:pt x="985" y="1"/>
                  </a:moveTo>
                  <a:lnTo>
                    <a:pt x="958" y="50"/>
                  </a:lnTo>
                  <a:cubicBezTo>
                    <a:pt x="958" y="50"/>
                    <a:pt x="0" y="3501"/>
                    <a:pt x="149" y="3906"/>
                  </a:cubicBezTo>
                  <a:cubicBezTo>
                    <a:pt x="297" y="4310"/>
                    <a:pt x="1620" y="6515"/>
                    <a:pt x="1620" y="6515"/>
                  </a:cubicBezTo>
                  <a:lnTo>
                    <a:pt x="1624" y="6587"/>
                  </a:lnTo>
                  <a:cubicBezTo>
                    <a:pt x="2245" y="6519"/>
                    <a:pt x="2870" y="6483"/>
                    <a:pt x="3491" y="6483"/>
                  </a:cubicBezTo>
                  <a:lnTo>
                    <a:pt x="3491" y="6425"/>
                  </a:lnTo>
                  <a:lnTo>
                    <a:pt x="1251" y="194"/>
                  </a:lnTo>
                  <a:lnTo>
                    <a:pt x="1273" y="158"/>
                  </a:lnTo>
                  <a:cubicBezTo>
                    <a:pt x="1174" y="109"/>
                    <a:pt x="1075" y="59"/>
                    <a:pt x="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6"/>
            <p:cNvSpPr/>
            <p:nvPr/>
          </p:nvSpPr>
          <p:spPr>
            <a:xfrm>
              <a:off x="4735850" y="4315700"/>
              <a:ext cx="254100" cy="408050"/>
            </a:xfrm>
            <a:custGeom>
              <a:avLst/>
              <a:gdLst/>
              <a:ahLst/>
              <a:cxnLst/>
              <a:rect l="l" t="t" r="r" b="b"/>
              <a:pathLst>
                <a:path w="10164" h="16322" extrusionOk="0">
                  <a:moveTo>
                    <a:pt x="2400" y="1"/>
                  </a:moveTo>
                  <a:cubicBezTo>
                    <a:pt x="1534" y="1"/>
                    <a:pt x="864" y="219"/>
                    <a:pt x="864" y="219"/>
                  </a:cubicBezTo>
                  <a:cubicBezTo>
                    <a:pt x="864" y="219"/>
                    <a:pt x="1629" y="2981"/>
                    <a:pt x="1598" y="3787"/>
                  </a:cubicBezTo>
                  <a:cubicBezTo>
                    <a:pt x="1562" y="4713"/>
                    <a:pt x="176" y="6765"/>
                    <a:pt x="1" y="7026"/>
                  </a:cubicBezTo>
                  <a:cubicBezTo>
                    <a:pt x="226" y="7327"/>
                    <a:pt x="127" y="8902"/>
                    <a:pt x="158" y="10728"/>
                  </a:cubicBezTo>
                  <a:lnTo>
                    <a:pt x="199" y="10728"/>
                  </a:lnTo>
                  <a:cubicBezTo>
                    <a:pt x="199" y="10728"/>
                    <a:pt x="303" y="10679"/>
                    <a:pt x="464" y="10679"/>
                  </a:cubicBezTo>
                  <a:cubicBezTo>
                    <a:pt x="655" y="10679"/>
                    <a:pt x="924" y="10749"/>
                    <a:pt x="1188" y="11052"/>
                  </a:cubicBezTo>
                  <a:cubicBezTo>
                    <a:pt x="1679" y="11610"/>
                    <a:pt x="1841" y="12559"/>
                    <a:pt x="1841" y="12559"/>
                  </a:cubicBezTo>
                  <a:cubicBezTo>
                    <a:pt x="1841" y="12559"/>
                    <a:pt x="1895" y="12554"/>
                    <a:pt x="1989" y="12550"/>
                  </a:cubicBezTo>
                  <a:cubicBezTo>
                    <a:pt x="2385" y="12514"/>
                    <a:pt x="2776" y="12446"/>
                    <a:pt x="3163" y="12348"/>
                  </a:cubicBezTo>
                  <a:lnTo>
                    <a:pt x="3172" y="12383"/>
                  </a:lnTo>
                  <a:cubicBezTo>
                    <a:pt x="3172" y="12383"/>
                    <a:pt x="3910" y="14277"/>
                    <a:pt x="2749" y="16171"/>
                  </a:cubicBezTo>
                  <a:cubicBezTo>
                    <a:pt x="3152" y="16258"/>
                    <a:pt x="3610" y="16322"/>
                    <a:pt x="4095" y="16322"/>
                  </a:cubicBezTo>
                  <a:cubicBezTo>
                    <a:pt x="4417" y="16322"/>
                    <a:pt x="4751" y="16294"/>
                    <a:pt x="5089" y="16225"/>
                  </a:cubicBezTo>
                  <a:cubicBezTo>
                    <a:pt x="6074" y="16027"/>
                    <a:pt x="7086" y="15497"/>
                    <a:pt x="7918" y="14336"/>
                  </a:cubicBezTo>
                  <a:cubicBezTo>
                    <a:pt x="10163" y="11187"/>
                    <a:pt x="7212" y="4947"/>
                    <a:pt x="5646" y="1866"/>
                  </a:cubicBezTo>
                  <a:cubicBezTo>
                    <a:pt x="4868" y="340"/>
                    <a:pt x="3480" y="1"/>
                    <a:pt x="24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6"/>
            <p:cNvSpPr/>
            <p:nvPr/>
          </p:nvSpPr>
          <p:spPr>
            <a:xfrm>
              <a:off x="4369675" y="4313200"/>
              <a:ext cx="213375" cy="402300"/>
            </a:xfrm>
            <a:custGeom>
              <a:avLst/>
              <a:gdLst/>
              <a:ahLst/>
              <a:cxnLst/>
              <a:rect l="l" t="t" r="r" b="b"/>
              <a:pathLst>
                <a:path w="8535" h="16092" extrusionOk="0">
                  <a:moveTo>
                    <a:pt x="6840" y="1"/>
                  </a:moveTo>
                  <a:cubicBezTo>
                    <a:pt x="6005" y="1"/>
                    <a:pt x="4696" y="267"/>
                    <a:pt x="3604" y="1678"/>
                  </a:cubicBezTo>
                  <a:cubicBezTo>
                    <a:pt x="1489" y="4408"/>
                    <a:pt x="0" y="11674"/>
                    <a:pt x="369" y="13212"/>
                  </a:cubicBezTo>
                  <a:cubicBezTo>
                    <a:pt x="810" y="15066"/>
                    <a:pt x="2308" y="15790"/>
                    <a:pt x="3748" y="16015"/>
                  </a:cubicBezTo>
                  <a:cubicBezTo>
                    <a:pt x="3995" y="16051"/>
                    <a:pt x="4247" y="16078"/>
                    <a:pt x="4499" y="16091"/>
                  </a:cubicBezTo>
                  <a:cubicBezTo>
                    <a:pt x="3653" y="14265"/>
                    <a:pt x="4391" y="12380"/>
                    <a:pt x="4503" y="12110"/>
                  </a:cubicBezTo>
                  <a:cubicBezTo>
                    <a:pt x="4657" y="12154"/>
                    <a:pt x="4810" y="12171"/>
                    <a:pt x="4955" y="12171"/>
                  </a:cubicBezTo>
                  <a:cubicBezTo>
                    <a:pt x="5447" y="12171"/>
                    <a:pt x="5844" y="11975"/>
                    <a:pt x="5844" y="11975"/>
                  </a:cubicBezTo>
                  <a:cubicBezTo>
                    <a:pt x="5844" y="11975"/>
                    <a:pt x="6024" y="11737"/>
                    <a:pt x="6546" y="11246"/>
                  </a:cubicBezTo>
                  <a:cubicBezTo>
                    <a:pt x="6600" y="9078"/>
                    <a:pt x="6789" y="7243"/>
                    <a:pt x="7149" y="7112"/>
                  </a:cubicBezTo>
                  <a:cubicBezTo>
                    <a:pt x="7504" y="6977"/>
                    <a:pt x="7985" y="6883"/>
                    <a:pt x="8534" y="6820"/>
                  </a:cubicBezTo>
                  <a:lnTo>
                    <a:pt x="8530" y="6748"/>
                  </a:lnTo>
                  <a:cubicBezTo>
                    <a:pt x="8530" y="6748"/>
                    <a:pt x="7203" y="4543"/>
                    <a:pt x="7059" y="4139"/>
                  </a:cubicBezTo>
                  <a:cubicBezTo>
                    <a:pt x="6910" y="3738"/>
                    <a:pt x="7868" y="283"/>
                    <a:pt x="7868" y="283"/>
                  </a:cubicBezTo>
                  <a:lnTo>
                    <a:pt x="7895" y="234"/>
                  </a:lnTo>
                  <a:cubicBezTo>
                    <a:pt x="7810" y="189"/>
                    <a:pt x="7729" y="139"/>
                    <a:pt x="7648" y="90"/>
                  </a:cubicBezTo>
                  <a:cubicBezTo>
                    <a:pt x="7551" y="66"/>
                    <a:pt x="7254" y="1"/>
                    <a:pt x="6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6"/>
            <p:cNvSpPr/>
            <p:nvPr/>
          </p:nvSpPr>
          <p:spPr>
            <a:xfrm>
              <a:off x="4671075" y="4696475"/>
              <a:ext cx="237900" cy="504300"/>
            </a:xfrm>
            <a:custGeom>
              <a:avLst/>
              <a:gdLst/>
              <a:ahLst/>
              <a:cxnLst/>
              <a:rect l="l" t="t" r="r" b="b"/>
              <a:pathLst>
                <a:path w="9516" h="20172" extrusionOk="0">
                  <a:moveTo>
                    <a:pt x="2844" y="0"/>
                  </a:moveTo>
                  <a:cubicBezTo>
                    <a:pt x="2817" y="1656"/>
                    <a:pt x="2704" y="3001"/>
                    <a:pt x="2484" y="3320"/>
                  </a:cubicBezTo>
                  <a:cubicBezTo>
                    <a:pt x="2236" y="3684"/>
                    <a:pt x="1229" y="3837"/>
                    <a:pt x="28" y="3860"/>
                  </a:cubicBezTo>
                  <a:lnTo>
                    <a:pt x="28" y="3986"/>
                  </a:lnTo>
                  <a:lnTo>
                    <a:pt x="1" y="20158"/>
                  </a:lnTo>
                  <a:lnTo>
                    <a:pt x="1" y="20172"/>
                  </a:lnTo>
                  <a:cubicBezTo>
                    <a:pt x="707" y="20167"/>
                    <a:pt x="1409" y="20145"/>
                    <a:pt x="2097" y="20118"/>
                  </a:cubicBezTo>
                  <a:cubicBezTo>
                    <a:pt x="3595" y="20050"/>
                    <a:pt x="5012" y="19929"/>
                    <a:pt x="6173" y="19763"/>
                  </a:cubicBezTo>
                  <a:cubicBezTo>
                    <a:pt x="7806" y="19529"/>
                    <a:pt x="8921" y="19205"/>
                    <a:pt x="9043" y="18831"/>
                  </a:cubicBezTo>
                  <a:cubicBezTo>
                    <a:pt x="9515" y="17329"/>
                    <a:pt x="8989" y="8997"/>
                    <a:pt x="7680" y="994"/>
                  </a:cubicBezTo>
                  <a:cubicBezTo>
                    <a:pt x="7342" y="1063"/>
                    <a:pt x="7008" y="1091"/>
                    <a:pt x="6686" y="1091"/>
                  </a:cubicBezTo>
                  <a:cubicBezTo>
                    <a:pt x="6201" y="1091"/>
                    <a:pt x="5743" y="1027"/>
                    <a:pt x="5340" y="940"/>
                  </a:cubicBezTo>
                  <a:cubicBezTo>
                    <a:pt x="4859" y="832"/>
                    <a:pt x="4387" y="688"/>
                    <a:pt x="3928" y="499"/>
                  </a:cubicBezTo>
                  <a:cubicBezTo>
                    <a:pt x="3896" y="486"/>
                    <a:pt x="3856" y="472"/>
                    <a:pt x="3815" y="454"/>
                  </a:cubicBezTo>
                  <a:cubicBezTo>
                    <a:pt x="3590" y="360"/>
                    <a:pt x="3244" y="203"/>
                    <a:pt x="2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6"/>
            <p:cNvSpPr/>
            <p:nvPr/>
          </p:nvSpPr>
          <p:spPr>
            <a:xfrm>
              <a:off x="4426925" y="4709400"/>
              <a:ext cx="244850" cy="491425"/>
            </a:xfrm>
            <a:custGeom>
              <a:avLst/>
              <a:gdLst/>
              <a:ahLst/>
              <a:cxnLst/>
              <a:rect l="l" t="t" r="r" b="b"/>
              <a:pathLst>
                <a:path w="9794" h="19657" extrusionOk="0">
                  <a:moveTo>
                    <a:pt x="4346" y="0"/>
                  </a:moveTo>
                  <a:cubicBezTo>
                    <a:pt x="4197" y="54"/>
                    <a:pt x="4044" y="99"/>
                    <a:pt x="3887" y="126"/>
                  </a:cubicBezTo>
                  <a:cubicBezTo>
                    <a:pt x="3445" y="209"/>
                    <a:pt x="2997" y="252"/>
                    <a:pt x="2548" y="252"/>
                  </a:cubicBezTo>
                  <a:cubicBezTo>
                    <a:pt x="2435" y="252"/>
                    <a:pt x="2322" y="249"/>
                    <a:pt x="2209" y="243"/>
                  </a:cubicBezTo>
                  <a:cubicBezTo>
                    <a:pt x="1957" y="230"/>
                    <a:pt x="1705" y="207"/>
                    <a:pt x="1458" y="171"/>
                  </a:cubicBezTo>
                  <a:cubicBezTo>
                    <a:pt x="315" y="8107"/>
                    <a:pt x="0" y="16713"/>
                    <a:pt x="652" y="18094"/>
                  </a:cubicBezTo>
                  <a:cubicBezTo>
                    <a:pt x="931" y="18692"/>
                    <a:pt x="2222" y="19102"/>
                    <a:pt x="3995" y="19349"/>
                  </a:cubicBezTo>
                  <a:cubicBezTo>
                    <a:pt x="5178" y="19515"/>
                    <a:pt x="6582" y="19610"/>
                    <a:pt x="8044" y="19641"/>
                  </a:cubicBezTo>
                  <a:cubicBezTo>
                    <a:pt x="8469" y="19652"/>
                    <a:pt x="8899" y="19657"/>
                    <a:pt x="9330" y="19657"/>
                  </a:cubicBezTo>
                  <a:cubicBezTo>
                    <a:pt x="9474" y="19657"/>
                    <a:pt x="9618" y="19656"/>
                    <a:pt x="9762" y="19655"/>
                  </a:cubicBezTo>
                  <a:lnTo>
                    <a:pt x="9762" y="19637"/>
                  </a:lnTo>
                  <a:lnTo>
                    <a:pt x="9794" y="3469"/>
                  </a:lnTo>
                  <a:lnTo>
                    <a:pt x="9794" y="3338"/>
                  </a:lnTo>
                  <a:cubicBezTo>
                    <a:pt x="9685" y="3340"/>
                    <a:pt x="9574" y="3341"/>
                    <a:pt x="9463" y="3341"/>
                  </a:cubicBezTo>
                  <a:cubicBezTo>
                    <a:pt x="7574" y="3341"/>
                    <a:pt x="5362" y="3063"/>
                    <a:pt x="4890" y="2812"/>
                  </a:cubicBezTo>
                  <a:cubicBezTo>
                    <a:pt x="4638" y="2682"/>
                    <a:pt x="4454" y="1530"/>
                    <a:pt x="4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6"/>
            <p:cNvSpPr/>
            <p:nvPr/>
          </p:nvSpPr>
          <p:spPr>
            <a:xfrm>
              <a:off x="4667300" y="4582675"/>
              <a:ext cx="123025" cy="125175"/>
            </a:xfrm>
            <a:custGeom>
              <a:avLst/>
              <a:gdLst/>
              <a:ahLst/>
              <a:cxnLst/>
              <a:rect l="l" t="t" r="r" b="b"/>
              <a:pathLst>
                <a:path w="4921" h="5007" extrusionOk="0">
                  <a:moveTo>
                    <a:pt x="3209" y="0"/>
                  </a:moveTo>
                  <a:cubicBezTo>
                    <a:pt x="3049" y="0"/>
                    <a:pt x="2945" y="49"/>
                    <a:pt x="2945" y="49"/>
                  </a:cubicBezTo>
                  <a:lnTo>
                    <a:pt x="2900" y="49"/>
                  </a:lnTo>
                  <a:cubicBezTo>
                    <a:pt x="2909" y="373"/>
                    <a:pt x="2918" y="706"/>
                    <a:pt x="2932" y="1043"/>
                  </a:cubicBezTo>
                  <a:lnTo>
                    <a:pt x="2900" y="1147"/>
                  </a:lnTo>
                  <a:cubicBezTo>
                    <a:pt x="2165" y="916"/>
                    <a:pt x="1217" y="286"/>
                    <a:pt x="763" y="286"/>
                  </a:cubicBezTo>
                  <a:cubicBezTo>
                    <a:pt x="633" y="286"/>
                    <a:pt x="544" y="337"/>
                    <a:pt x="511" y="463"/>
                  </a:cubicBezTo>
                  <a:cubicBezTo>
                    <a:pt x="457" y="670"/>
                    <a:pt x="624" y="899"/>
                    <a:pt x="880" y="1120"/>
                  </a:cubicBezTo>
                  <a:lnTo>
                    <a:pt x="871" y="1133"/>
                  </a:lnTo>
                  <a:cubicBezTo>
                    <a:pt x="871" y="1133"/>
                    <a:pt x="789" y="1113"/>
                    <a:pt x="683" y="1113"/>
                  </a:cubicBezTo>
                  <a:cubicBezTo>
                    <a:pt x="530" y="1113"/>
                    <a:pt x="328" y="1155"/>
                    <a:pt x="250" y="1363"/>
                  </a:cubicBezTo>
                  <a:cubicBezTo>
                    <a:pt x="161" y="1615"/>
                    <a:pt x="390" y="1884"/>
                    <a:pt x="727" y="2123"/>
                  </a:cubicBezTo>
                  <a:cubicBezTo>
                    <a:pt x="639" y="2085"/>
                    <a:pt x="471" y="2021"/>
                    <a:pt x="320" y="2021"/>
                  </a:cubicBezTo>
                  <a:cubicBezTo>
                    <a:pt x="150" y="2021"/>
                    <a:pt x="0" y="2102"/>
                    <a:pt x="8" y="2393"/>
                  </a:cubicBezTo>
                  <a:cubicBezTo>
                    <a:pt x="21" y="2937"/>
                    <a:pt x="1753" y="3931"/>
                    <a:pt x="2990" y="4548"/>
                  </a:cubicBezTo>
                  <a:cubicBezTo>
                    <a:pt x="3391" y="4750"/>
                    <a:pt x="3741" y="4912"/>
                    <a:pt x="3966" y="5006"/>
                  </a:cubicBezTo>
                  <a:lnTo>
                    <a:pt x="3993" y="4934"/>
                  </a:lnTo>
                  <a:cubicBezTo>
                    <a:pt x="4920" y="3472"/>
                    <a:pt x="4758" y="2046"/>
                    <a:pt x="4731" y="1862"/>
                  </a:cubicBezTo>
                  <a:lnTo>
                    <a:pt x="4731" y="1862"/>
                  </a:lnTo>
                  <a:cubicBezTo>
                    <a:pt x="4637" y="1871"/>
                    <a:pt x="4578" y="1871"/>
                    <a:pt x="4578" y="1871"/>
                  </a:cubicBezTo>
                  <a:cubicBezTo>
                    <a:pt x="4578" y="1871"/>
                    <a:pt x="4421" y="931"/>
                    <a:pt x="3935" y="373"/>
                  </a:cubicBezTo>
                  <a:cubicBezTo>
                    <a:pt x="3668" y="70"/>
                    <a:pt x="3399" y="0"/>
                    <a:pt x="3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6"/>
            <p:cNvSpPr/>
            <p:nvPr/>
          </p:nvSpPr>
          <p:spPr>
            <a:xfrm>
              <a:off x="4504300" y="4594350"/>
              <a:ext cx="31275" cy="118225"/>
            </a:xfrm>
            <a:custGeom>
              <a:avLst/>
              <a:gdLst/>
              <a:ahLst/>
              <a:cxnLst/>
              <a:rect l="l" t="t" r="r" b="b"/>
              <a:pathLst>
                <a:path w="1251" h="4729" extrusionOk="0">
                  <a:moveTo>
                    <a:pt x="1161" y="0"/>
                  </a:moveTo>
                  <a:lnTo>
                    <a:pt x="1161" y="0"/>
                  </a:lnTo>
                  <a:cubicBezTo>
                    <a:pt x="639" y="491"/>
                    <a:pt x="459" y="734"/>
                    <a:pt x="459" y="734"/>
                  </a:cubicBezTo>
                  <a:cubicBezTo>
                    <a:pt x="459" y="734"/>
                    <a:pt x="0" y="3073"/>
                    <a:pt x="792" y="4728"/>
                  </a:cubicBezTo>
                  <a:cubicBezTo>
                    <a:pt x="949" y="4701"/>
                    <a:pt x="1102" y="4656"/>
                    <a:pt x="1251" y="4602"/>
                  </a:cubicBezTo>
                  <a:cubicBezTo>
                    <a:pt x="1156" y="3217"/>
                    <a:pt x="1125" y="1525"/>
                    <a:pt x="1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6"/>
            <p:cNvSpPr/>
            <p:nvPr/>
          </p:nvSpPr>
          <p:spPr>
            <a:xfrm>
              <a:off x="4441625" y="3998050"/>
              <a:ext cx="440825" cy="353050"/>
            </a:xfrm>
            <a:custGeom>
              <a:avLst/>
              <a:gdLst/>
              <a:ahLst/>
              <a:cxnLst/>
              <a:rect l="l" t="t" r="r" b="b"/>
              <a:pathLst>
                <a:path w="17633" h="14122" extrusionOk="0">
                  <a:moveTo>
                    <a:pt x="13992" y="1"/>
                  </a:moveTo>
                  <a:cubicBezTo>
                    <a:pt x="13992" y="1"/>
                    <a:pt x="12921" y="1944"/>
                    <a:pt x="8972" y="2268"/>
                  </a:cubicBezTo>
                  <a:cubicBezTo>
                    <a:pt x="8698" y="2291"/>
                    <a:pt x="8436" y="2301"/>
                    <a:pt x="8184" y="2301"/>
                  </a:cubicBezTo>
                  <a:cubicBezTo>
                    <a:pt x="4810" y="2301"/>
                    <a:pt x="3407" y="392"/>
                    <a:pt x="3407" y="392"/>
                  </a:cubicBezTo>
                  <a:lnTo>
                    <a:pt x="3407" y="392"/>
                  </a:lnTo>
                  <a:cubicBezTo>
                    <a:pt x="3407" y="392"/>
                    <a:pt x="3663" y="4311"/>
                    <a:pt x="2629" y="6933"/>
                  </a:cubicBezTo>
                  <a:lnTo>
                    <a:pt x="2606" y="6992"/>
                  </a:lnTo>
                  <a:cubicBezTo>
                    <a:pt x="2408" y="6911"/>
                    <a:pt x="2201" y="6870"/>
                    <a:pt x="1990" y="6866"/>
                  </a:cubicBezTo>
                  <a:cubicBezTo>
                    <a:pt x="1984" y="6866"/>
                    <a:pt x="1979" y="6866"/>
                    <a:pt x="1973" y="6866"/>
                  </a:cubicBezTo>
                  <a:cubicBezTo>
                    <a:pt x="1594" y="6866"/>
                    <a:pt x="1143" y="7017"/>
                    <a:pt x="753" y="7545"/>
                  </a:cubicBezTo>
                  <a:cubicBezTo>
                    <a:pt x="0" y="8580"/>
                    <a:pt x="859" y="10384"/>
                    <a:pt x="2272" y="10384"/>
                  </a:cubicBezTo>
                  <a:cubicBezTo>
                    <a:pt x="2498" y="10384"/>
                    <a:pt x="2738" y="10338"/>
                    <a:pt x="2988" y="10235"/>
                  </a:cubicBezTo>
                  <a:cubicBezTo>
                    <a:pt x="2988" y="10235"/>
                    <a:pt x="3258" y="11792"/>
                    <a:pt x="5103" y="12943"/>
                  </a:cubicBezTo>
                  <a:cubicBezTo>
                    <a:pt x="5170" y="12984"/>
                    <a:pt x="5584" y="13159"/>
                    <a:pt x="5665" y="13204"/>
                  </a:cubicBezTo>
                  <a:cubicBezTo>
                    <a:pt x="5746" y="13254"/>
                    <a:pt x="5832" y="13299"/>
                    <a:pt x="5917" y="13344"/>
                  </a:cubicBezTo>
                  <a:cubicBezTo>
                    <a:pt x="5962" y="13366"/>
                    <a:pt x="6012" y="13389"/>
                    <a:pt x="6061" y="13416"/>
                  </a:cubicBezTo>
                  <a:cubicBezTo>
                    <a:pt x="6884" y="13811"/>
                    <a:pt x="7910" y="14095"/>
                    <a:pt x="9170" y="14122"/>
                  </a:cubicBezTo>
                  <a:lnTo>
                    <a:pt x="9556" y="14122"/>
                  </a:lnTo>
                  <a:cubicBezTo>
                    <a:pt x="10596" y="14041"/>
                    <a:pt x="11428" y="13757"/>
                    <a:pt x="12094" y="13375"/>
                  </a:cubicBezTo>
                  <a:cubicBezTo>
                    <a:pt x="12175" y="13326"/>
                    <a:pt x="12260" y="13276"/>
                    <a:pt x="12337" y="13227"/>
                  </a:cubicBezTo>
                  <a:cubicBezTo>
                    <a:pt x="14217" y="11994"/>
                    <a:pt x="14644" y="9979"/>
                    <a:pt x="14644" y="9979"/>
                  </a:cubicBezTo>
                  <a:cubicBezTo>
                    <a:pt x="14893" y="10081"/>
                    <a:pt x="15133" y="10126"/>
                    <a:pt x="15358" y="10126"/>
                  </a:cubicBezTo>
                  <a:cubicBezTo>
                    <a:pt x="16772" y="10126"/>
                    <a:pt x="17632" y="8321"/>
                    <a:pt x="16876" y="7288"/>
                  </a:cubicBezTo>
                  <a:cubicBezTo>
                    <a:pt x="16489" y="6757"/>
                    <a:pt x="16039" y="6610"/>
                    <a:pt x="15655" y="6610"/>
                  </a:cubicBezTo>
                  <a:cubicBezTo>
                    <a:pt x="15574" y="6610"/>
                    <a:pt x="15496" y="6616"/>
                    <a:pt x="15423" y="6627"/>
                  </a:cubicBezTo>
                  <a:cubicBezTo>
                    <a:pt x="15229" y="6654"/>
                    <a:pt x="15045" y="6713"/>
                    <a:pt x="14869" y="6803"/>
                  </a:cubicBezTo>
                  <a:lnTo>
                    <a:pt x="14838" y="6771"/>
                  </a:lnTo>
                  <a:cubicBezTo>
                    <a:pt x="14024" y="5251"/>
                    <a:pt x="13992" y="1"/>
                    <a:pt x="13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6"/>
            <p:cNvSpPr/>
            <p:nvPr/>
          </p:nvSpPr>
          <p:spPr>
            <a:xfrm>
              <a:off x="4791863" y="3998050"/>
              <a:ext cx="58175" cy="181450"/>
            </a:xfrm>
            <a:custGeom>
              <a:avLst/>
              <a:gdLst/>
              <a:ahLst/>
              <a:cxnLst/>
              <a:rect l="l" t="t" r="r" b="b"/>
              <a:pathLst>
                <a:path w="2327" h="7258" extrusionOk="0">
                  <a:moveTo>
                    <a:pt x="399" y="0"/>
                  </a:moveTo>
                  <a:cubicBezTo>
                    <a:pt x="291" y="0"/>
                    <a:pt x="225" y="6"/>
                    <a:pt x="225" y="6"/>
                  </a:cubicBezTo>
                  <a:lnTo>
                    <a:pt x="1" y="456"/>
                  </a:lnTo>
                  <a:cubicBezTo>
                    <a:pt x="1" y="456"/>
                    <a:pt x="32" y="5706"/>
                    <a:pt x="842" y="7226"/>
                  </a:cubicBezTo>
                  <a:lnTo>
                    <a:pt x="873" y="7258"/>
                  </a:lnTo>
                  <a:cubicBezTo>
                    <a:pt x="1049" y="7168"/>
                    <a:pt x="1238" y="7109"/>
                    <a:pt x="1431" y="7082"/>
                  </a:cubicBezTo>
                  <a:cubicBezTo>
                    <a:pt x="1485" y="6790"/>
                    <a:pt x="2326" y="2579"/>
                    <a:pt x="2200" y="1234"/>
                  </a:cubicBezTo>
                  <a:cubicBezTo>
                    <a:pt x="2098" y="107"/>
                    <a:pt x="863" y="0"/>
                    <a:pt x="3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6"/>
            <p:cNvSpPr/>
            <p:nvPr/>
          </p:nvSpPr>
          <p:spPr>
            <a:xfrm>
              <a:off x="4459525" y="3898050"/>
              <a:ext cx="337650" cy="274700"/>
            </a:xfrm>
            <a:custGeom>
              <a:avLst/>
              <a:gdLst/>
              <a:ahLst/>
              <a:cxnLst/>
              <a:rect l="l" t="t" r="r" b="b"/>
              <a:pathLst>
                <a:path w="13506" h="10988" extrusionOk="0">
                  <a:moveTo>
                    <a:pt x="8092" y="1"/>
                  </a:moveTo>
                  <a:cubicBezTo>
                    <a:pt x="7748" y="1"/>
                    <a:pt x="7384" y="27"/>
                    <a:pt x="7000" y="82"/>
                  </a:cubicBezTo>
                  <a:cubicBezTo>
                    <a:pt x="2111" y="793"/>
                    <a:pt x="2272" y="3740"/>
                    <a:pt x="2272" y="3740"/>
                  </a:cubicBezTo>
                  <a:cubicBezTo>
                    <a:pt x="2272" y="3740"/>
                    <a:pt x="2270" y="3740"/>
                    <a:pt x="2266" y="3740"/>
                  </a:cubicBezTo>
                  <a:cubicBezTo>
                    <a:pt x="2156" y="3740"/>
                    <a:pt x="675" y="3769"/>
                    <a:pt x="329" y="5328"/>
                  </a:cubicBezTo>
                  <a:cubicBezTo>
                    <a:pt x="1" y="6826"/>
                    <a:pt x="1112" y="10339"/>
                    <a:pt x="1278" y="10866"/>
                  </a:cubicBezTo>
                  <a:cubicBezTo>
                    <a:pt x="1490" y="10866"/>
                    <a:pt x="1697" y="10911"/>
                    <a:pt x="1895" y="10987"/>
                  </a:cubicBezTo>
                  <a:lnTo>
                    <a:pt x="1917" y="10933"/>
                  </a:lnTo>
                  <a:cubicBezTo>
                    <a:pt x="2952" y="8311"/>
                    <a:pt x="2695" y="4392"/>
                    <a:pt x="2695" y="4392"/>
                  </a:cubicBezTo>
                  <a:lnTo>
                    <a:pt x="2695" y="4392"/>
                  </a:lnTo>
                  <a:cubicBezTo>
                    <a:pt x="2696" y="4392"/>
                    <a:pt x="4097" y="6301"/>
                    <a:pt x="7480" y="6301"/>
                  </a:cubicBezTo>
                  <a:cubicBezTo>
                    <a:pt x="7729" y="6301"/>
                    <a:pt x="7989" y="6290"/>
                    <a:pt x="8260" y="6268"/>
                  </a:cubicBezTo>
                  <a:cubicBezTo>
                    <a:pt x="12214" y="5944"/>
                    <a:pt x="13281" y="4001"/>
                    <a:pt x="13281" y="4001"/>
                  </a:cubicBezTo>
                  <a:lnTo>
                    <a:pt x="13505" y="3546"/>
                  </a:lnTo>
                  <a:cubicBezTo>
                    <a:pt x="13505" y="3546"/>
                    <a:pt x="12134" y="1"/>
                    <a:pt x="8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6"/>
            <p:cNvSpPr/>
            <p:nvPr/>
          </p:nvSpPr>
          <p:spPr>
            <a:xfrm>
              <a:off x="4708425" y="4096725"/>
              <a:ext cx="64950" cy="26300"/>
            </a:xfrm>
            <a:custGeom>
              <a:avLst/>
              <a:gdLst/>
              <a:ahLst/>
              <a:cxnLst/>
              <a:rect l="l" t="t" r="r" b="b"/>
              <a:pathLst>
                <a:path w="2598" h="1052" extrusionOk="0">
                  <a:moveTo>
                    <a:pt x="578" y="0"/>
                  </a:moveTo>
                  <a:cubicBezTo>
                    <a:pt x="301" y="0"/>
                    <a:pt x="93" y="85"/>
                    <a:pt x="45" y="300"/>
                  </a:cubicBezTo>
                  <a:cubicBezTo>
                    <a:pt x="0" y="494"/>
                    <a:pt x="567" y="638"/>
                    <a:pt x="1165" y="795"/>
                  </a:cubicBezTo>
                  <a:cubicBezTo>
                    <a:pt x="1629" y="923"/>
                    <a:pt x="2116" y="1051"/>
                    <a:pt x="2368" y="1051"/>
                  </a:cubicBezTo>
                  <a:cubicBezTo>
                    <a:pt x="2470" y="1051"/>
                    <a:pt x="2534" y="1030"/>
                    <a:pt x="2542" y="980"/>
                  </a:cubicBezTo>
                  <a:cubicBezTo>
                    <a:pt x="2598" y="631"/>
                    <a:pt x="1332"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6"/>
            <p:cNvSpPr/>
            <p:nvPr/>
          </p:nvSpPr>
          <p:spPr>
            <a:xfrm>
              <a:off x="4554600" y="4098625"/>
              <a:ext cx="65000" cy="26300"/>
            </a:xfrm>
            <a:custGeom>
              <a:avLst/>
              <a:gdLst/>
              <a:ahLst/>
              <a:cxnLst/>
              <a:rect l="l" t="t" r="r" b="b"/>
              <a:pathLst>
                <a:path w="2600" h="1052" extrusionOk="0">
                  <a:moveTo>
                    <a:pt x="2019" y="1"/>
                  </a:moveTo>
                  <a:cubicBezTo>
                    <a:pt x="1264" y="1"/>
                    <a:pt x="0" y="631"/>
                    <a:pt x="53" y="980"/>
                  </a:cubicBezTo>
                  <a:cubicBezTo>
                    <a:pt x="62" y="1030"/>
                    <a:pt x="125" y="1051"/>
                    <a:pt x="225" y="1051"/>
                  </a:cubicBezTo>
                  <a:cubicBezTo>
                    <a:pt x="477" y="1051"/>
                    <a:pt x="965" y="921"/>
                    <a:pt x="1434" y="796"/>
                  </a:cubicBezTo>
                  <a:cubicBezTo>
                    <a:pt x="2032" y="634"/>
                    <a:pt x="2599" y="494"/>
                    <a:pt x="2554" y="301"/>
                  </a:cubicBezTo>
                  <a:cubicBezTo>
                    <a:pt x="2505" y="86"/>
                    <a:pt x="2296" y="1"/>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6"/>
            <p:cNvSpPr/>
            <p:nvPr/>
          </p:nvSpPr>
          <p:spPr>
            <a:xfrm>
              <a:off x="4578625" y="4162250"/>
              <a:ext cx="17350" cy="35225"/>
            </a:xfrm>
            <a:custGeom>
              <a:avLst/>
              <a:gdLst/>
              <a:ahLst/>
              <a:cxnLst/>
              <a:rect l="l" t="t" r="r" b="b"/>
              <a:pathLst>
                <a:path w="694" h="1409" extrusionOk="0">
                  <a:moveTo>
                    <a:pt x="347" y="1"/>
                  </a:moveTo>
                  <a:cubicBezTo>
                    <a:pt x="158" y="1"/>
                    <a:pt x="1" y="316"/>
                    <a:pt x="1" y="707"/>
                  </a:cubicBezTo>
                  <a:cubicBezTo>
                    <a:pt x="1" y="1094"/>
                    <a:pt x="154" y="1409"/>
                    <a:pt x="347" y="1409"/>
                  </a:cubicBezTo>
                  <a:cubicBezTo>
                    <a:pt x="536" y="1409"/>
                    <a:pt x="693" y="1094"/>
                    <a:pt x="693" y="707"/>
                  </a:cubicBezTo>
                  <a:cubicBezTo>
                    <a:pt x="693" y="320"/>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6"/>
            <p:cNvSpPr/>
            <p:nvPr/>
          </p:nvSpPr>
          <p:spPr>
            <a:xfrm>
              <a:off x="4727525" y="4162250"/>
              <a:ext cx="17250" cy="35225"/>
            </a:xfrm>
            <a:custGeom>
              <a:avLst/>
              <a:gdLst/>
              <a:ahLst/>
              <a:cxnLst/>
              <a:rect l="l" t="t" r="r" b="b"/>
              <a:pathLst>
                <a:path w="690" h="1409" extrusionOk="0">
                  <a:moveTo>
                    <a:pt x="343" y="1"/>
                  </a:moveTo>
                  <a:cubicBezTo>
                    <a:pt x="154" y="1"/>
                    <a:pt x="1" y="316"/>
                    <a:pt x="1" y="707"/>
                  </a:cubicBezTo>
                  <a:cubicBezTo>
                    <a:pt x="1" y="1094"/>
                    <a:pt x="154" y="1409"/>
                    <a:pt x="343" y="1409"/>
                  </a:cubicBezTo>
                  <a:cubicBezTo>
                    <a:pt x="536" y="1409"/>
                    <a:pt x="689" y="1094"/>
                    <a:pt x="689" y="707"/>
                  </a:cubicBezTo>
                  <a:cubicBezTo>
                    <a:pt x="689" y="320"/>
                    <a:pt x="532" y="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6"/>
            <p:cNvSpPr/>
            <p:nvPr/>
          </p:nvSpPr>
          <p:spPr>
            <a:xfrm>
              <a:off x="4490850" y="4169300"/>
              <a:ext cx="61375" cy="25375"/>
            </a:xfrm>
            <a:custGeom>
              <a:avLst/>
              <a:gdLst/>
              <a:ahLst/>
              <a:cxnLst/>
              <a:rect l="l" t="t" r="r" b="b"/>
              <a:pathLst>
                <a:path w="2455" h="1015" extrusionOk="0">
                  <a:moveTo>
                    <a:pt x="23" y="0"/>
                  </a:moveTo>
                  <a:cubicBezTo>
                    <a:pt x="9" y="0"/>
                    <a:pt x="1" y="21"/>
                    <a:pt x="16" y="29"/>
                  </a:cubicBezTo>
                  <a:cubicBezTo>
                    <a:pt x="214" y="115"/>
                    <a:pt x="417" y="200"/>
                    <a:pt x="619" y="286"/>
                  </a:cubicBezTo>
                  <a:lnTo>
                    <a:pt x="1217" y="533"/>
                  </a:lnTo>
                  <a:lnTo>
                    <a:pt x="1825" y="776"/>
                  </a:lnTo>
                  <a:cubicBezTo>
                    <a:pt x="2027" y="857"/>
                    <a:pt x="2230" y="933"/>
                    <a:pt x="2432" y="1014"/>
                  </a:cubicBezTo>
                  <a:cubicBezTo>
                    <a:pt x="2441" y="1014"/>
                    <a:pt x="2450" y="1010"/>
                    <a:pt x="2455" y="1005"/>
                  </a:cubicBezTo>
                  <a:cubicBezTo>
                    <a:pt x="2455" y="996"/>
                    <a:pt x="2455" y="987"/>
                    <a:pt x="2446" y="983"/>
                  </a:cubicBezTo>
                  <a:cubicBezTo>
                    <a:pt x="2248" y="897"/>
                    <a:pt x="2045" y="812"/>
                    <a:pt x="1843" y="731"/>
                  </a:cubicBezTo>
                  <a:lnTo>
                    <a:pt x="1240" y="479"/>
                  </a:lnTo>
                  <a:lnTo>
                    <a:pt x="637" y="236"/>
                  </a:lnTo>
                  <a:cubicBezTo>
                    <a:pt x="435" y="155"/>
                    <a:pt x="232" y="79"/>
                    <a:pt x="30" y="2"/>
                  </a:cubicBezTo>
                  <a:cubicBezTo>
                    <a:pt x="27" y="1"/>
                    <a:pt x="25" y="0"/>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6"/>
            <p:cNvSpPr/>
            <p:nvPr/>
          </p:nvSpPr>
          <p:spPr>
            <a:xfrm>
              <a:off x="4777350" y="4163125"/>
              <a:ext cx="45900" cy="32600"/>
            </a:xfrm>
            <a:custGeom>
              <a:avLst/>
              <a:gdLst/>
              <a:ahLst/>
              <a:cxnLst/>
              <a:rect l="l" t="t" r="r" b="b"/>
              <a:pathLst>
                <a:path w="1836" h="1304" extrusionOk="0">
                  <a:moveTo>
                    <a:pt x="1813" y="1"/>
                  </a:moveTo>
                  <a:cubicBezTo>
                    <a:pt x="1812" y="1"/>
                    <a:pt x="1811" y="1"/>
                    <a:pt x="1809" y="2"/>
                  </a:cubicBezTo>
                  <a:cubicBezTo>
                    <a:pt x="1656" y="105"/>
                    <a:pt x="1503" y="209"/>
                    <a:pt x="1355" y="312"/>
                  </a:cubicBezTo>
                  <a:lnTo>
                    <a:pt x="905" y="627"/>
                  </a:lnTo>
                  <a:lnTo>
                    <a:pt x="455" y="951"/>
                  </a:lnTo>
                  <a:cubicBezTo>
                    <a:pt x="302" y="1059"/>
                    <a:pt x="154" y="1167"/>
                    <a:pt x="10" y="1275"/>
                  </a:cubicBezTo>
                  <a:cubicBezTo>
                    <a:pt x="1" y="1279"/>
                    <a:pt x="1" y="1288"/>
                    <a:pt x="5" y="1297"/>
                  </a:cubicBezTo>
                  <a:cubicBezTo>
                    <a:pt x="8" y="1300"/>
                    <a:pt x="14" y="1304"/>
                    <a:pt x="20" y="1304"/>
                  </a:cubicBezTo>
                  <a:cubicBezTo>
                    <a:pt x="22" y="1304"/>
                    <a:pt x="25" y="1303"/>
                    <a:pt x="28" y="1302"/>
                  </a:cubicBezTo>
                  <a:cubicBezTo>
                    <a:pt x="181" y="1198"/>
                    <a:pt x="334" y="1095"/>
                    <a:pt x="482" y="991"/>
                  </a:cubicBezTo>
                  <a:lnTo>
                    <a:pt x="932" y="676"/>
                  </a:lnTo>
                  <a:lnTo>
                    <a:pt x="1382" y="353"/>
                  </a:lnTo>
                  <a:cubicBezTo>
                    <a:pt x="1530" y="245"/>
                    <a:pt x="1679" y="141"/>
                    <a:pt x="1827" y="29"/>
                  </a:cubicBezTo>
                  <a:cubicBezTo>
                    <a:pt x="1835" y="17"/>
                    <a:pt x="1825" y="1"/>
                    <a:pt x="1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6"/>
            <p:cNvSpPr/>
            <p:nvPr/>
          </p:nvSpPr>
          <p:spPr>
            <a:xfrm>
              <a:off x="4636200" y="4198250"/>
              <a:ext cx="57275" cy="4625"/>
            </a:xfrm>
            <a:custGeom>
              <a:avLst/>
              <a:gdLst/>
              <a:ahLst/>
              <a:cxnLst/>
              <a:rect l="l" t="t" r="r" b="b"/>
              <a:pathLst>
                <a:path w="2291" h="185" extrusionOk="0">
                  <a:moveTo>
                    <a:pt x="1346" y="0"/>
                  </a:moveTo>
                  <a:cubicBezTo>
                    <a:pt x="1278" y="0"/>
                    <a:pt x="1211" y="2"/>
                    <a:pt x="1144" y="5"/>
                  </a:cubicBezTo>
                  <a:cubicBezTo>
                    <a:pt x="955" y="14"/>
                    <a:pt x="761" y="32"/>
                    <a:pt x="577" y="59"/>
                  </a:cubicBezTo>
                  <a:cubicBezTo>
                    <a:pt x="388" y="81"/>
                    <a:pt x="199" y="113"/>
                    <a:pt x="14" y="153"/>
                  </a:cubicBezTo>
                  <a:cubicBezTo>
                    <a:pt x="5" y="158"/>
                    <a:pt x="1" y="167"/>
                    <a:pt x="1" y="176"/>
                  </a:cubicBezTo>
                  <a:cubicBezTo>
                    <a:pt x="5" y="180"/>
                    <a:pt x="10" y="185"/>
                    <a:pt x="19" y="185"/>
                  </a:cubicBezTo>
                  <a:cubicBezTo>
                    <a:pt x="113" y="171"/>
                    <a:pt x="208" y="158"/>
                    <a:pt x="302" y="144"/>
                  </a:cubicBezTo>
                  <a:cubicBezTo>
                    <a:pt x="397" y="131"/>
                    <a:pt x="487" y="122"/>
                    <a:pt x="581" y="108"/>
                  </a:cubicBezTo>
                  <a:cubicBezTo>
                    <a:pt x="770" y="90"/>
                    <a:pt x="959" y="72"/>
                    <a:pt x="1148" y="63"/>
                  </a:cubicBezTo>
                  <a:cubicBezTo>
                    <a:pt x="1243" y="59"/>
                    <a:pt x="1337" y="56"/>
                    <a:pt x="1432" y="56"/>
                  </a:cubicBezTo>
                  <a:cubicBezTo>
                    <a:pt x="1526" y="56"/>
                    <a:pt x="1620" y="59"/>
                    <a:pt x="1715" y="63"/>
                  </a:cubicBezTo>
                  <a:lnTo>
                    <a:pt x="1787" y="68"/>
                  </a:lnTo>
                  <a:lnTo>
                    <a:pt x="1854" y="77"/>
                  </a:lnTo>
                  <a:cubicBezTo>
                    <a:pt x="1899" y="81"/>
                    <a:pt x="1949" y="86"/>
                    <a:pt x="1994" y="95"/>
                  </a:cubicBezTo>
                  <a:cubicBezTo>
                    <a:pt x="2039" y="104"/>
                    <a:pt x="2088" y="113"/>
                    <a:pt x="2133" y="122"/>
                  </a:cubicBezTo>
                  <a:lnTo>
                    <a:pt x="2268" y="162"/>
                  </a:lnTo>
                  <a:cubicBezTo>
                    <a:pt x="2277" y="162"/>
                    <a:pt x="2282" y="158"/>
                    <a:pt x="2286" y="153"/>
                  </a:cubicBezTo>
                  <a:cubicBezTo>
                    <a:pt x="2291" y="144"/>
                    <a:pt x="2286" y="135"/>
                    <a:pt x="2277" y="131"/>
                  </a:cubicBezTo>
                  <a:cubicBezTo>
                    <a:pt x="2097" y="68"/>
                    <a:pt x="1908" y="27"/>
                    <a:pt x="1715" y="14"/>
                  </a:cubicBezTo>
                  <a:cubicBezTo>
                    <a:pt x="1593" y="5"/>
                    <a:pt x="1469" y="0"/>
                    <a:pt x="1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6"/>
            <p:cNvSpPr/>
            <p:nvPr/>
          </p:nvSpPr>
          <p:spPr>
            <a:xfrm>
              <a:off x="4645550" y="4212825"/>
              <a:ext cx="33425" cy="11825"/>
            </a:xfrm>
            <a:custGeom>
              <a:avLst/>
              <a:gdLst/>
              <a:ahLst/>
              <a:cxnLst/>
              <a:rect l="l" t="t" r="r" b="b"/>
              <a:pathLst>
                <a:path w="1337" h="473" extrusionOk="0">
                  <a:moveTo>
                    <a:pt x="1310" y="0"/>
                  </a:moveTo>
                  <a:cubicBezTo>
                    <a:pt x="1303" y="0"/>
                    <a:pt x="1295" y="4"/>
                    <a:pt x="1291" y="11"/>
                  </a:cubicBezTo>
                  <a:cubicBezTo>
                    <a:pt x="1228" y="124"/>
                    <a:pt x="1143" y="218"/>
                    <a:pt x="1044" y="294"/>
                  </a:cubicBezTo>
                  <a:cubicBezTo>
                    <a:pt x="995" y="330"/>
                    <a:pt x="941" y="353"/>
                    <a:pt x="882" y="371"/>
                  </a:cubicBezTo>
                  <a:cubicBezTo>
                    <a:pt x="837" y="385"/>
                    <a:pt x="790" y="391"/>
                    <a:pt x="744" y="391"/>
                  </a:cubicBezTo>
                  <a:cubicBezTo>
                    <a:pt x="730" y="391"/>
                    <a:pt x="716" y="390"/>
                    <a:pt x="702" y="389"/>
                  </a:cubicBezTo>
                  <a:cubicBezTo>
                    <a:pt x="576" y="375"/>
                    <a:pt x="459" y="330"/>
                    <a:pt x="351" y="267"/>
                  </a:cubicBezTo>
                  <a:cubicBezTo>
                    <a:pt x="297" y="236"/>
                    <a:pt x="243" y="200"/>
                    <a:pt x="194" y="160"/>
                  </a:cubicBezTo>
                  <a:cubicBezTo>
                    <a:pt x="144" y="119"/>
                    <a:pt x="95" y="79"/>
                    <a:pt x="50" y="34"/>
                  </a:cubicBezTo>
                  <a:cubicBezTo>
                    <a:pt x="44" y="28"/>
                    <a:pt x="38" y="26"/>
                    <a:pt x="33" y="26"/>
                  </a:cubicBezTo>
                  <a:cubicBezTo>
                    <a:pt x="15" y="26"/>
                    <a:pt x="0" y="48"/>
                    <a:pt x="14" y="65"/>
                  </a:cubicBezTo>
                  <a:cubicBezTo>
                    <a:pt x="99" y="169"/>
                    <a:pt x="198" y="258"/>
                    <a:pt x="311" y="330"/>
                  </a:cubicBezTo>
                  <a:cubicBezTo>
                    <a:pt x="369" y="366"/>
                    <a:pt x="428" y="398"/>
                    <a:pt x="491" y="425"/>
                  </a:cubicBezTo>
                  <a:cubicBezTo>
                    <a:pt x="558" y="447"/>
                    <a:pt x="626" y="465"/>
                    <a:pt x="693" y="470"/>
                  </a:cubicBezTo>
                  <a:cubicBezTo>
                    <a:pt x="711" y="472"/>
                    <a:pt x="728" y="472"/>
                    <a:pt x="746" y="472"/>
                  </a:cubicBezTo>
                  <a:cubicBezTo>
                    <a:pt x="868" y="472"/>
                    <a:pt x="991" y="432"/>
                    <a:pt x="1089" y="353"/>
                  </a:cubicBezTo>
                  <a:cubicBezTo>
                    <a:pt x="1192" y="272"/>
                    <a:pt x="1278" y="160"/>
                    <a:pt x="1332" y="34"/>
                  </a:cubicBezTo>
                  <a:cubicBezTo>
                    <a:pt x="1336" y="20"/>
                    <a:pt x="1332" y="11"/>
                    <a:pt x="1318" y="2"/>
                  </a:cubicBezTo>
                  <a:cubicBezTo>
                    <a:pt x="1316" y="1"/>
                    <a:pt x="1313" y="0"/>
                    <a:pt x="1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6"/>
            <p:cNvSpPr/>
            <p:nvPr/>
          </p:nvSpPr>
          <p:spPr>
            <a:xfrm>
              <a:off x="4630250" y="4241025"/>
              <a:ext cx="67725" cy="17025"/>
            </a:xfrm>
            <a:custGeom>
              <a:avLst/>
              <a:gdLst/>
              <a:ahLst/>
              <a:cxnLst/>
              <a:rect l="l" t="t" r="r" b="b"/>
              <a:pathLst>
                <a:path w="2709" h="681" extrusionOk="0">
                  <a:moveTo>
                    <a:pt x="27" y="0"/>
                  </a:moveTo>
                  <a:cubicBezTo>
                    <a:pt x="22" y="0"/>
                    <a:pt x="18" y="1"/>
                    <a:pt x="14" y="3"/>
                  </a:cubicBezTo>
                  <a:cubicBezTo>
                    <a:pt x="5" y="8"/>
                    <a:pt x="1" y="26"/>
                    <a:pt x="10" y="35"/>
                  </a:cubicBezTo>
                  <a:cubicBezTo>
                    <a:pt x="153" y="246"/>
                    <a:pt x="356" y="408"/>
                    <a:pt x="590" y="512"/>
                  </a:cubicBezTo>
                  <a:cubicBezTo>
                    <a:pt x="824" y="611"/>
                    <a:pt x="1071" y="669"/>
                    <a:pt x="1328" y="678"/>
                  </a:cubicBezTo>
                  <a:cubicBezTo>
                    <a:pt x="1362" y="680"/>
                    <a:pt x="1397" y="681"/>
                    <a:pt x="1432" y="681"/>
                  </a:cubicBezTo>
                  <a:cubicBezTo>
                    <a:pt x="1649" y="681"/>
                    <a:pt x="1865" y="645"/>
                    <a:pt x="2074" y="579"/>
                  </a:cubicBezTo>
                  <a:cubicBezTo>
                    <a:pt x="2317" y="498"/>
                    <a:pt x="2533" y="359"/>
                    <a:pt x="2704" y="165"/>
                  </a:cubicBezTo>
                  <a:cubicBezTo>
                    <a:pt x="2709" y="156"/>
                    <a:pt x="2709" y="143"/>
                    <a:pt x="2704" y="134"/>
                  </a:cubicBezTo>
                  <a:cubicBezTo>
                    <a:pt x="2700" y="129"/>
                    <a:pt x="2694" y="127"/>
                    <a:pt x="2688" y="127"/>
                  </a:cubicBezTo>
                  <a:cubicBezTo>
                    <a:pt x="2683" y="127"/>
                    <a:pt x="2677" y="129"/>
                    <a:pt x="2673" y="134"/>
                  </a:cubicBezTo>
                  <a:cubicBezTo>
                    <a:pt x="2587" y="219"/>
                    <a:pt x="2493" y="296"/>
                    <a:pt x="2385" y="354"/>
                  </a:cubicBezTo>
                  <a:cubicBezTo>
                    <a:pt x="2281" y="417"/>
                    <a:pt x="2169" y="467"/>
                    <a:pt x="2052" y="503"/>
                  </a:cubicBezTo>
                  <a:cubicBezTo>
                    <a:pt x="1860" y="563"/>
                    <a:pt x="1656" y="591"/>
                    <a:pt x="1453" y="591"/>
                  </a:cubicBezTo>
                  <a:cubicBezTo>
                    <a:pt x="1412" y="591"/>
                    <a:pt x="1372" y="590"/>
                    <a:pt x="1332" y="588"/>
                  </a:cubicBezTo>
                  <a:cubicBezTo>
                    <a:pt x="1089" y="584"/>
                    <a:pt x="851" y="530"/>
                    <a:pt x="626" y="435"/>
                  </a:cubicBezTo>
                  <a:cubicBezTo>
                    <a:pt x="513" y="390"/>
                    <a:pt x="410" y="332"/>
                    <a:pt x="311" y="260"/>
                  </a:cubicBezTo>
                  <a:cubicBezTo>
                    <a:pt x="212" y="188"/>
                    <a:pt x="126" y="102"/>
                    <a:pt x="50" y="8"/>
                  </a:cubicBezTo>
                  <a:lnTo>
                    <a:pt x="46" y="8"/>
                  </a:lnTo>
                  <a:cubicBezTo>
                    <a:pt x="40" y="2"/>
                    <a:pt x="33"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6"/>
            <p:cNvSpPr/>
            <p:nvPr/>
          </p:nvSpPr>
          <p:spPr>
            <a:xfrm>
              <a:off x="4685575" y="4635850"/>
              <a:ext cx="1600" cy="700"/>
            </a:xfrm>
            <a:custGeom>
              <a:avLst/>
              <a:gdLst/>
              <a:ahLst/>
              <a:cxnLst/>
              <a:rect l="l" t="t" r="r" b="b"/>
              <a:pathLst>
                <a:path w="64" h="28" fill="none" extrusionOk="0">
                  <a:moveTo>
                    <a:pt x="1" y="0"/>
                  </a:moveTo>
                  <a:cubicBezTo>
                    <a:pt x="41" y="14"/>
                    <a:pt x="64" y="27"/>
                    <a:pt x="64" y="27"/>
                  </a:cubicBezTo>
                </a:path>
              </a:pathLst>
            </a:custGeom>
            <a:noFill/>
            <a:ln w="14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6"/>
            <p:cNvSpPr/>
            <p:nvPr/>
          </p:nvSpPr>
          <p:spPr>
            <a:xfrm>
              <a:off x="4766000" y="4614325"/>
              <a:ext cx="187825" cy="110300"/>
            </a:xfrm>
            <a:custGeom>
              <a:avLst/>
              <a:gdLst/>
              <a:ahLst/>
              <a:cxnLst/>
              <a:rect l="l" t="t" r="r" b="b"/>
              <a:pathLst>
                <a:path w="7513" h="4412" extrusionOk="0">
                  <a:moveTo>
                    <a:pt x="7495" y="1"/>
                  </a:moveTo>
                  <a:cubicBezTo>
                    <a:pt x="7489" y="1"/>
                    <a:pt x="7486" y="7"/>
                    <a:pt x="7486" y="11"/>
                  </a:cubicBezTo>
                  <a:cubicBezTo>
                    <a:pt x="7450" y="425"/>
                    <a:pt x="7369" y="834"/>
                    <a:pt x="7243" y="1230"/>
                  </a:cubicBezTo>
                  <a:cubicBezTo>
                    <a:pt x="7117" y="1622"/>
                    <a:pt x="6937" y="1995"/>
                    <a:pt x="6699" y="2337"/>
                  </a:cubicBezTo>
                  <a:cubicBezTo>
                    <a:pt x="6460" y="2674"/>
                    <a:pt x="6181" y="2980"/>
                    <a:pt x="5876" y="3255"/>
                  </a:cubicBezTo>
                  <a:cubicBezTo>
                    <a:pt x="5250" y="3799"/>
                    <a:pt x="4481" y="4154"/>
                    <a:pt x="3662" y="4276"/>
                  </a:cubicBezTo>
                  <a:cubicBezTo>
                    <a:pt x="3394" y="4317"/>
                    <a:pt x="3121" y="4337"/>
                    <a:pt x="2850" y="4337"/>
                  </a:cubicBezTo>
                  <a:cubicBezTo>
                    <a:pt x="2708" y="4337"/>
                    <a:pt x="2566" y="4332"/>
                    <a:pt x="2425" y="4321"/>
                  </a:cubicBezTo>
                  <a:cubicBezTo>
                    <a:pt x="2011" y="4285"/>
                    <a:pt x="1602" y="4217"/>
                    <a:pt x="1201" y="4114"/>
                  </a:cubicBezTo>
                  <a:cubicBezTo>
                    <a:pt x="797" y="4010"/>
                    <a:pt x="405" y="3884"/>
                    <a:pt x="18" y="3727"/>
                  </a:cubicBezTo>
                  <a:cubicBezTo>
                    <a:pt x="5" y="3727"/>
                    <a:pt x="0" y="3740"/>
                    <a:pt x="9" y="3749"/>
                  </a:cubicBezTo>
                  <a:cubicBezTo>
                    <a:pt x="392" y="3911"/>
                    <a:pt x="788" y="4051"/>
                    <a:pt x="1188" y="4163"/>
                  </a:cubicBezTo>
                  <a:cubicBezTo>
                    <a:pt x="1593" y="4276"/>
                    <a:pt x="2002" y="4352"/>
                    <a:pt x="2421" y="4388"/>
                  </a:cubicBezTo>
                  <a:cubicBezTo>
                    <a:pt x="2583" y="4404"/>
                    <a:pt x="2745" y="4412"/>
                    <a:pt x="2907" y="4412"/>
                  </a:cubicBezTo>
                  <a:cubicBezTo>
                    <a:pt x="3163" y="4412"/>
                    <a:pt x="3418" y="4393"/>
                    <a:pt x="3671" y="4357"/>
                  </a:cubicBezTo>
                  <a:cubicBezTo>
                    <a:pt x="4090" y="4294"/>
                    <a:pt x="4494" y="4177"/>
                    <a:pt x="4877" y="4001"/>
                  </a:cubicBezTo>
                  <a:cubicBezTo>
                    <a:pt x="5259" y="3826"/>
                    <a:pt x="5610" y="3592"/>
                    <a:pt x="5929" y="3318"/>
                  </a:cubicBezTo>
                  <a:cubicBezTo>
                    <a:pt x="6240" y="3039"/>
                    <a:pt x="6519" y="2724"/>
                    <a:pt x="6757" y="2377"/>
                  </a:cubicBezTo>
                  <a:cubicBezTo>
                    <a:pt x="6996" y="2031"/>
                    <a:pt x="7176" y="1649"/>
                    <a:pt x="7297" y="1248"/>
                  </a:cubicBezTo>
                  <a:cubicBezTo>
                    <a:pt x="7414" y="848"/>
                    <a:pt x="7486" y="434"/>
                    <a:pt x="7513" y="16"/>
                  </a:cubicBezTo>
                  <a:cubicBezTo>
                    <a:pt x="7513" y="7"/>
                    <a:pt x="7508" y="2"/>
                    <a:pt x="7500" y="2"/>
                  </a:cubicBezTo>
                  <a:cubicBezTo>
                    <a:pt x="7498" y="1"/>
                    <a:pt x="7496" y="1"/>
                    <a:pt x="74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6"/>
            <p:cNvSpPr/>
            <p:nvPr/>
          </p:nvSpPr>
          <p:spPr>
            <a:xfrm>
              <a:off x="4672550" y="4610175"/>
              <a:ext cx="50850" cy="44850"/>
            </a:xfrm>
            <a:custGeom>
              <a:avLst/>
              <a:gdLst/>
              <a:ahLst/>
              <a:cxnLst/>
              <a:rect l="l" t="t" r="r" b="b"/>
              <a:pathLst>
                <a:path w="2034" h="1794" extrusionOk="0">
                  <a:moveTo>
                    <a:pt x="526" y="996"/>
                  </a:moveTo>
                  <a:cubicBezTo>
                    <a:pt x="527" y="996"/>
                    <a:pt x="528" y="996"/>
                    <a:pt x="529" y="996"/>
                  </a:cubicBezTo>
                  <a:lnTo>
                    <a:pt x="529" y="996"/>
                  </a:lnTo>
                  <a:lnTo>
                    <a:pt x="531" y="997"/>
                  </a:lnTo>
                  <a:lnTo>
                    <a:pt x="531" y="997"/>
                  </a:lnTo>
                  <a:lnTo>
                    <a:pt x="526" y="996"/>
                  </a:lnTo>
                  <a:close/>
                  <a:moveTo>
                    <a:pt x="472" y="0"/>
                  </a:moveTo>
                  <a:cubicBezTo>
                    <a:pt x="393" y="0"/>
                    <a:pt x="313" y="13"/>
                    <a:pt x="238" y="38"/>
                  </a:cubicBezTo>
                  <a:cubicBezTo>
                    <a:pt x="99" y="92"/>
                    <a:pt x="5" y="227"/>
                    <a:pt x="0" y="380"/>
                  </a:cubicBezTo>
                  <a:cubicBezTo>
                    <a:pt x="0" y="452"/>
                    <a:pt x="22" y="524"/>
                    <a:pt x="58" y="591"/>
                  </a:cubicBezTo>
                  <a:cubicBezTo>
                    <a:pt x="90" y="654"/>
                    <a:pt x="135" y="712"/>
                    <a:pt x="180" y="766"/>
                  </a:cubicBezTo>
                  <a:cubicBezTo>
                    <a:pt x="279" y="870"/>
                    <a:pt x="387" y="964"/>
                    <a:pt x="499" y="1045"/>
                  </a:cubicBezTo>
                  <a:cubicBezTo>
                    <a:pt x="499" y="1045"/>
                    <a:pt x="500" y="1045"/>
                    <a:pt x="502" y="1046"/>
                  </a:cubicBezTo>
                  <a:lnTo>
                    <a:pt x="502" y="1046"/>
                  </a:lnTo>
                  <a:lnTo>
                    <a:pt x="499" y="1045"/>
                  </a:lnTo>
                  <a:lnTo>
                    <a:pt x="499" y="1045"/>
                  </a:lnTo>
                  <a:cubicBezTo>
                    <a:pt x="500" y="1047"/>
                    <a:pt x="502" y="1047"/>
                    <a:pt x="504" y="1048"/>
                  </a:cubicBezTo>
                  <a:lnTo>
                    <a:pt x="504" y="1048"/>
                  </a:lnTo>
                  <a:cubicBezTo>
                    <a:pt x="503" y="1047"/>
                    <a:pt x="502" y="1046"/>
                    <a:pt x="502" y="1046"/>
                  </a:cubicBezTo>
                  <a:lnTo>
                    <a:pt x="502" y="1046"/>
                  </a:lnTo>
                  <a:lnTo>
                    <a:pt x="517" y="1050"/>
                  </a:lnTo>
                  <a:cubicBezTo>
                    <a:pt x="514" y="1050"/>
                    <a:pt x="508" y="1050"/>
                    <a:pt x="504" y="1048"/>
                  </a:cubicBezTo>
                  <a:lnTo>
                    <a:pt x="504" y="1048"/>
                  </a:lnTo>
                  <a:cubicBezTo>
                    <a:pt x="504" y="1049"/>
                    <a:pt x="504" y="1049"/>
                    <a:pt x="504" y="1050"/>
                  </a:cubicBezTo>
                  <a:cubicBezTo>
                    <a:pt x="506" y="1052"/>
                    <a:pt x="510" y="1053"/>
                    <a:pt x="514" y="1054"/>
                  </a:cubicBezTo>
                  <a:lnTo>
                    <a:pt x="514" y="1054"/>
                  </a:lnTo>
                  <a:cubicBezTo>
                    <a:pt x="625" y="1133"/>
                    <a:pt x="744" y="1208"/>
                    <a:pt x="864" y="1275"/>
                  </a:cubicBezTo>
                  <a:cubicBezTo>
                    <a:pt x="985" y="1342"/>
                    <a:pt x="1111" y="1410"/>
                    <a:pt x="1237" y="1468"/>
                  </a:cubicBezTo>
                  <a:cubicBezTo>
                    <a:pt x="1363" y="1531"/>
                    <a:pt x="1494" y="1590"/>
                    <a:pt x="1624" y="1644"/>
                  </a:cubicBezTo>
                  <a:cubicBezTo>
                    <a:pt x="1754" y="1693"/>
                    <a:pt x="1885" y="1747"/>
                    <a:pt x="2015" y="1792"/>
                  </a:cubicBezTo>
                  <a:cubicBezTo>
                    <a:pt x="2017" y="1793"/>
                    <a:pt x="2018" y="1794"/>
                    <a:pt x="2020" y="1794"/>
                  </a:cubicBezTo>
                  <a:cubicBezTo>
                    <a:pt x="2024" y="1794"/>
                    <a:pt x="2029" y="1791"/>
                    <a:pt x="2029" y="1788"/>
                  </a:cubicBezTo>
                  <a:cubicBezTo>
                    <a:pt x="2033" y="1783"/>
                    <a:pt x="2029" y="1774"/>
                    <a:pt x="2024" y="1774"/>
                  </a:cubicBezTo>
                  <a:cubicBezTo>
                    <a:pt x="1894" y="1716"/>
                    <a:pt x="1768" y="1662"/>
                    <a:pt x="1642" y="1603"/>
                  </a:cubicBezTo>
                  <a:cubicBezTo>
                    <a:pt x="1512" y="1549"/>
                    <a:pt x="1386" y="1486"/>
                    <a:pt x="1260" y="1423"/>
                  </a:cubicBezTo>
                  <a:cubicBezTo>
                    <a:pt x="1138" y="1360"/>
                    <a:pt x="1012" y="1297"/>
                    <a:pt x="891" y="1225"/>
                  </a:cubicBezTo>
                  <a:cubicBezTo>
                    <a:pt x="769" y="1158"/>
                    <a:pt x="652" y="1081"/>
                    <a:pt x="540" y="1000"/>
                  </a:cubicBezTo>
                  <a:lnTo>
                    <a:pt x="540" y="1000"/>
                  </a:lnTo>
                  <a:cubicBezTo>
                    <a:pt x="540" y="1000"/>
                    <a:pt x="540" y="1000"/>
                    <a:pt x="540" y="1000"/>
                  </a:cubicBezTo>
                  <a:lnTo>
                    <a:pt x="540" y="1000"/>
                  </a:lnTo>
                  <a:lnTo>
                    <a:pt x="531" y="998"/>
                  </a:lnTo>
                  <a:lnTo>
                    <a:pt x="531" y="998"/>
                  </a:lnTo>
                  <a:cubicBezTo>
                    <a:pt x="531" y="997"/>
                    <a:pt x="530" y="996"/>
                    <a:pt x="529" y="996"/>
                  </a:cubicBezTo>
                  <a:lnTo>
                    <a:pt x="529" y="996"/>
                  </a:lnTo>
                  <a:cubicBezTo>
                    <a:pt x="533" y="996"/>
                    <a:pt x="536" y="997"/>
                    <a:pt x="540" y="1000"/>
                  </a:cubicBezTo>
                  <a:lnTo>
                    <a:pt x="540" y="1000"/>
                  </a:lnTo>
                  <a:cubicBezTo>
                    <a:pt x="539" y="999"/>
                    <a:pt x="538" y="998"/>
                    <a:pt x="535" y="996"/>
                  </a:cubicBezTo>
                  <a:cubicBezTo>
                    <a:pt x="531" y="996"/>
                    <a:pt x="527" y="992"/>
                    <a:pt x="523" y="991"/>
                  </a:cubicBezTo>
                  <a:lnTo>
                    <a:pt x="523" y="991"/>
                  </a:lnTo>
                  <a:cubicBezTo>
                    <a:pt x="415" y="913"/>
                    <a:pt x="316" y="826"/>
                    <a:pt x="220" y="730"/>
                  </a:cubicBezTo>
                  <a:cubicBezTo>
                    <a:pt x="130" y="627"/>
                    <a:pt x="49" y="510"/>
                    <a:pt x="49" y="380"/>
                  </a:cubicBezTo>
                  <a:cubicBezTo>
                    <a:pt x="45" y="240"/>
                    <a:pt x="126" y="119"/>
                    <a:pt x="252" y="69"/>
                  </a:cubicBezTo>
                  <a:cubicBezTo>
                    <a:pt x="332" y="39"/>
                    <a:pt x="415" y="24"/>
                    <a:pt x="498" y="24"/>
                  </a:cubicBezTo>
                  <a:cubicBezTo>
                    <a:pt x="551" y="24"/>
                    <a:pt x="604" y="30"/>
                    <a:pt x="657" y="42"/>
                  </a:cubicBezTo>
                  <a:cubicBezTo>
                    <a:pt x="661" y="42"/>
                    <a:pt x="666" y="38"/>
                    <a:pt x="666" y="33"/>
                  </a:cubicBezTo>
                  <a:cubicBezTo>
                    <a:pt x="666" y="29"/>
                    <a:pt x="666" y="29"/>
                    <a:pt x="661" y="24"/>
                  </a:cubicBezTo>
                  <a:cubicBezTo>
                    <a:pt x="599" y="8"/>
                    <a:pt x="536"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6"/>
            <p:cNvSpPr/>
            <p:nvPr/>
          </p:nvSpPr>
          <p:spPr>
            <a:xfrm>
              <a:off x="4678825" y="4589175"/>
              <a:ext cx="73125" cy="45500"/>
            </a:xfrm>
            <a:custGeom>
              <a:avLst/>
              <a:gdLst/>
              <a:ahLst/>
              <a:cxnLst/>
              <a:rect l="l" t="t" r="r" b="b"/>
              <a:pathLst>
                <a:path w="2925" h="1820" extrusionOk="0">
                  <a:moveTo>
                    <a:pt x="301" y="0"/>
                  </a:moveTo>
                  <a:cubicBezTo>
                    <a:pt x="258" y="0"/>
                    <a:pt x="215" y="6"/>
                    <a:pt x="176" y="18"/>
                  </a:cubicBezTo>
                  <a:cubicBezTo>
                    <a:pt x="109" y="41"/>
                    <a:pt x="55" y="95"/>
                    <a:pt x="32" y="158"/>
                  </a:cubicBezTo>
                  <a:cubicBezTo>
                    <a:pt x="10" y="221"/>
                    <a:pt x="1" y="288"/>
                    <a:pt x="14" y="356"/>
                  </a:cubicBezTo>
                  <a:cubicBezTo>
                    <a:pt x="46" y="477"/>
                    <a:pt x="109" y="590"/>
                    <a:pt x="194" y="684"/>
                  </a:cubicBezTo>
                  <a:cubicBezTo>
                    <a:pt x="280" y="774"/>
                    <a:pt x="370" y="860"/>
                    <a:pt x="464" y="932"/>
                  </a:cubicBezTo>
                  <a:cubicBezTo>
                    <a:pt x="563" y="1008"/>
                    <a:pt x="662" y="1080"/>
                    <a:pt x="766" y="1148"/>
                  </a:cubicBezTo>
                  <a:cubicBezTo>
                    <a:pt x="1175" y="1409"/>
                    <a:pt x="1611" y="1633"/>
                    <a:pt x="2061" y="1818"/>
                  </a:cubicBezTo>
                  <a:cubicBezTo>
                    <a:pt x="2063" y="1819"/>
                    <a:pt x="2064" y="1820"/>
                    <a:pt x="2066" y="1820"/>
                  </a:cubicBezTo>
                  <a:cubicBezTo>
                    <a:pt x="2071" y="1820"/>
                    <a:pt x="2076" y="1817"/>
                    <a:pt x="2079" y="1813"/>
                  </a:cubicBezTo>
                  <a:cubicBezTo>
                    <a:pt x="2079" y="1809"/>
                    <a:pt x="2079" y="1800"/>
                    <a:pt x="2075" y="1800"/>
                  </a:cubicBezTo>
                  <a:cubicBezTo>
                    <a:pt x="1850" y="1701"/>
                    <a:pt x="1634" y="1588"/>
                    <a:pt x="1422" y="1476"/>
                  </a:cubicBezTo>
                  <a:cubicBezTo>
                    <a:pt x="1207" y="1364"/>
                    <a:pt x="995" y="1242"/>
                    <a:pt x="797" y="1107"/>
                  </a:cubicBezTo>
                  <a:cubicBezTo>
                    <a:pt x="694" y="1040"/>
                    <a:pt x="595" y="968"/>
                    <a:pt x="505" y="891"/>
                  </a:cubicBezTo>
                  <a:cubicBezTo>
                    <a:pt x="406" y="819"/>
                    <a:pt x="320" y="738"/>
                    <a:pt x="239" y="648"/>
                  </a:cubicBezTo>
                  <a:cubicBezTo>
                    <a:pt x="158" y="563"/>
                    <a:pt x="100" y="459"/>
                    <a:pt x="73" y="342"/>
                  </a:cubicBezTo>
                  <a:cubicBezTo>
                    <a:pt x="50" y="234"/>
                    <a:pt x="91" y="108"/>
                    <a:pt x="194" y="72"/>
                  </a:cubicBezTo>
                  <a:cubicBezTo>
                    <a:pt x="230" y="62"/>
                    <a:pt x="267" y="57"/>
                    <a:pt x="306" y="57"/>
                  </a:cubicBezTo>
                  <a:cubicBezTo>
                    <a:pt x="382" y="57"/>
                    <a:pt x="462" y="74"/>
                    <a:pt x="536" y="95"/>
                  </a:cubicBezTo>
                  <a:cubicBezTo>
                    <a:pt x="653" y="131"/>
                    <a:pt x="766" y="171"/>
                    <a:pt x="874" y="221"/>
                  </a:cubicBezTo>
                  <a:cubicBezTo>
                    <a:pt x="1099" y="315"/>
                    <a:pt x="1315" y="423"/>
                    <a:pt x="1535" y="527"/>
                  </a:cubicBezTo>
                  <a:cubicBezTo>
                    <a:pt x="1755" y="630"/>
                    <a:pt x="1976" y="738"/>
                    <a:pt x="2205" y="819"/>
                  </a:cubicBezTo>
                  <a:cubicBezTo>
                    <a:pt x="2419" y="900"/>
                    <a:pt x="2644" y="977"/>
                    <a:pt x="2878" y="977"/>
                  </a:cubicBezTo>
                  <a:cubicBezTo>
                    <a:pt x="2891" y="977"/>
                    <a:pt x="2903" y="977"/>
                    <a:pt x="2916" y="977"/>
                  </a:cubicBezTo>
                  <a:cubicBezTo>
                    <a:pt x="2925" y="977"/>
                    <a:pt x="2925" y="963"/>
                    <a:pt x="2916" y="963"/>
                  </a:cubicBezTo>
                  <a:cubicBezTo>
                    <a:pt x="2673" y="963"/>
                    <a:pt x="2439" y="878"/>
                    <a:pt x="2214" y="788"/>
                  </a:cubicBezTo>
                  <a:cubicBezTo>
                    <a:pt x="1989" y="698"/>
                    <a:pt x="1773" y="594"/>
                    <a:pt x="1553" y="486"/>
                  </a:cubicBezTo>
                  <a:cubicBezTo>
                    <a:pt x="1337" y="378"/>
                    <a:pt x="1121" y="270"/>
                    <a:pt x="896" y="171"/>
                  </a:cubicBezTo>
                  <a:cubicBezTo>
                    <a:pt x="784" y="122"/>
                    <a:pt x="667" y="77"/>
                    <a:pt x="550" y="41"/>
                  </a:cubicBezTo>
                  <a:cubicBezTo>
                    <a:pt x="491" y="23"/>
                    <a:pt x="428" y="14"/>
                    <a:pt x="365" y="5"/>
                  </a:cubicBezTo>
                  <a:cubicBezTo>
                    <a:pt x="344" y="2"/>
                    <a:pt x="323"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6"/>
            <p:cNvSpPr/>
            <p:nvPr/>
          </p:nvSpPr>
          <p:spPr>
            <a:xfrm>
              <a:off x="4785125" y="4582250"/>
              <a:ext cx="91225" cy="47425"/>
            </a:xfrm>
            <a:custGeom>
              <a:avLst/>
              <a:gdLst/>
              <a:ahLst/>
              <a:cxnLst/>
              <a:rect l="l" t="t" r="r" b="b"/>
              <a:pathLst>
                <a:path w="3649" h="1897" extrusionOk="0">
                  <a:moveTo>
                    <a:pt x="3633" y="0"/>
                  </a:moveTo>
                  <a:cubicBezTo>
                    <a:pt x="3629" y="0"/>
                    <a:pt x="3626" y="2"/>
                    <a:pt x="3626" y="8"/>
                  </a:cubicBezTo>
                  <a:lnTo>
                    <a:pt x="3558" y="120"/>
                  </a:lnTo>
                  <a:lnTo>
                    <a:pt x="3523" y="174"/>
                  </a:lnTo>
                  <a:lnTo>
                    <a:pt x="3487" y="232"/>
                  </a:lnTo>
                  <a:lnTo>
                    <a:pt x="3410" y="340"/>
                  </a:lnTo>
                  <a:lnTo>
                    <a:pt x="3329" y="439"/>
                  </a:lnTo>
                  <a:lnTo>
                    <a:pt x="3284" y="489"/>
                  </a:lnTo>
                  <a:lnTo>
                    <a:pt x="3239" y="538"/>
                  </a:lnTo>
                  <a:lnTo>
                    <a:pt x="3149" y="633"/>
                  </a:lnTo>
                  <a:cubicBezTo>
                    <a:pt x="3086" y="696"/>
                    <a:pt x="3023" y="754"/>
                    <a:pt x="2951" y="808"/>
                  </a:cubicBezTo>
                  <a:cubicBezTo>
                    <a:pt x="2816" y="916"/>
                    <a:pt x="2672" y="1015"/>
                    <a:pt x="2524" y="1105"/>
                  </a:cubicBezTo>
                  <a:cubicBezTo>
                    <a:pt x="2371" y="1195"/>
                    <a:pt x="2213" y="1272"/>
                    <a:pt x="2051" y="1344"/>
                  </a:cubicBezTo>
                  <a:cubicBezTo>
                    <a:pt x="1728" y="1483"/>
                    <a:pt x="1395" y="1596"/>
                    <a:pt x="1053" y="1677"/>
                  </a:cubicBezTo>
                  <a:cubicBezTo>
                    <a:pt x="882" y="1721"/>
                    <a:pt x="711" y="1757"/>
                    <a:pt x="535" y="1789"/>
                  </a:cubicBezTo>
                  <a:cubicBezTo>
                    <a:pt x="364" y="1820"/>
                    <a:pt x="189" y="1847"/>
                    <a:pt x="14" y="1865"/>
                  </a:cubicBezTo>
                  <a:cubicBezTo>
                    <a:pt x="5" y="1870"/>
                    <a:pt x="0" y="1874"/>
                    <a:pt x="0" y="1883"/>
                  </a:cubicBezTo>
                  <a:cubicBezTo>
                    <a:pt x="0" y="1892"/>
                    <a:pt x="9" y="1897"/>
                    <a:pt x="18" y="1897"/>
                  </a:cubicBezTo>
                  <a:cubicBezTo>
                    <a:pt x="369" y="1879"/>
                    <a:pt x="724" y="1829"/>
                    <a:pt x="1071" y="1748"/>
                  </a:cubicBezTo>
                  <a:cubicBezTo>
                    <a:pt x="1417" y="1672"/>
                    <a:pt x="1759" y="1560"/>
                    <a:pt x="2087" y="1420"/>
                  </a:cubicBezTo>
                  <a:cubicBezTo>
                    <a:pt x="2416" y="1281"/>
                    <a:pt x="2722" y="1087"/>
                    <a:pt x="2996" y="858"/>
                  </a:cubicBezTo>
                  <a:cubicBezTo>
                    <a:pt x="3271" y="628"/>
                    <a:pt x="3491" y="340"/>
                    <a:pt x="3644" y="17"/>
                  </a:cubicBezTo>
                  <a:cubicBezTo>
                    <a:pt x="3648" y="12"/>
                    <a:pt x="3644" y="3"/>
                    <a:pt x="3639" y="3"/>
                  </a:cubicBezTo>
                  <a:cubicBezTo>
                    <a:pt x="3638" y="1"/>
                    <a:pt x="3635" y="0"/>
                    <a:pt x="3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6"/>
            <p:cNvSpPr/>
            <p:nvPr/>
          </p:nvSpPr>
          <p:spPr>
            <a:xfrm>
              <a:off x="4379225" y="4646250"/>
              <a:ext cx="157150" cy="70375"/>
            </a:xfrm>
            <a:custGeom>
              <a:avLst/>
              <a:gdLst/>
              <a:ahLst/>
              <a:cxnLst/>
              <a:rect l="l" t="t" r="r" b="b"/>
              <a:pathLst>
                <a:path w="6286" h="2815" extrusionOk="0">
                  <a:moveTo>
                    <a:pt x="21" y="1"/>
                  </a:moveTo>
                  <a:cubicBezTo>
                    <a:pt x="19" y="1"/>
                    <a:pt x="17" y="2"/>
                    <a:pt x="14" y="3"/>
                  </a:cubicBezTo>
                  <a:cubicBezTo>
                    <a:pt x="5" y="3"/>
                    <a:pt x="1" y="12"/>
                    <a:pt x="5" y="21"/>
                  </a:cubicBezTo>
                  <a:cubicBezTo>
                    <a:pt x="82" y="322"/>
                    <a:pt x="199" y="615"/>
                    <a:pt x="347" y="893"/>
                  </a:cubicBezTo>
                  <a:cubicBezTo>
                    <a:pt x="505" y="1168"/>
                    <a:pt x="698" y="1415"/>
                    <a:pt x="923" y="1636"/>
                  </a:cubicBezTo>
                  <a:lnTo>
                    <a:pt x="1098" y="1798"/>
                  </a:lnTo>
                  <a:lnTo>
                    <a:pt x="1283" y="1942"/>
                  </a:lnTo>
                  <a:cubicBezTo>
                    <a:pt x="1346" y="1991"/>
                    <a:pt x="1413" y="2027"/>
                    <a:pt x="1481" y="2072"/>
                  </a:cubicBezTo>
                  <a:cubicBezTo>
                    <a:pt x="1544" y="2117"/>
                    <a:pt x="1616" y="2153"/>
                    <a:pt x="1683" y="2194"/>
                  </a:cubicBezTo>
                  <a:cubicBezTo>
                    <a:pt x="1958" y="2342"/>
                    <a:pt x="2250" y="2468"/>
                    <a:pt x="2551" y="2558"/>
                  </a:cubicBezTo>
                  <a:cubicBezTo>
                    <a:pt x="3140" y="2725"/>
                    <a:pt x="3750" y="2815"/>
                    <a:pt x="4364" y="2815"/>
                  </a:cubicBezTo>
                  <a:cubicBezTo>
                    <a:pt x="4379" y="2815"/>
                    <a:pt x="4394" y="2814"/>
                    <a:pt x="4409" y="2814"/>
                  </a:cubicBezTo>
                  <a:cubicBezTo>
                    <a:pt x="4720" y="2814"/>
                    <a:pt x="5035" y="2792"/>
                    <a:pt x="5345" y="2751"/>
                  </a:cubicBezTo>
                  <a:cubicBezTo>
                    <a:pt x="5498" y="2733"/>
                    <a:pt x="5651" y="2706"/>
                    <a:pt x="5804" y="2670"/>
                  </a:cubicBezTo>
                  <a:cubicBezTo>
                    <a:pt x="5961" y="2639"/>
                    <a:pt x="6110" y="2594"/>
                    <a:pt x="6254" y="2535"/>
                  </a:cubicBezTo>
                  <a:lnTo>
                    <a:pt x="6276" y="2526"/>
                  </a:lnTo>
                  <a:cubicBezTo>
                    <a:pt x="6285" y="2522"/>
                    <a:pt x="6281" y="2508"/>
                    <a:pt x="6267" y="2508"/>
                  </a:cubicBezTo>
                  <a:lnTo>
                    <a:pt x="6249" y="2513"/>
                  </a:lnTo>
                  <a:cubicBezTo>
                    <a:pt x="6105" y="2567"/>
                    <a:pt x="5952" y="2607"/>
                    <a:pt x="5799" y="2634"/>
                  </a:cubicBezTo>
                  <a:cubicBezTo>
                    <a:pt x="5651" y="2661"/>
                    <a:pt x="5493" y="2684"/>
                    <a:pt x="5340" y="2702"/>
                  </a:cubicBezTo>
                  <a:cubicBezTo>
                    <a:pt x="5069" y="2729"/>
                    <a:pt x="4797" y="2743"/>
                    <a:pt x="4526" y="2743"/>
                  </a:cubicBezTo>
                  <a:cubicBezTo>
                    <a:pt x="4487" y="2743"/>
                    <a:pt x="4448" y="2743"/>
                    <a:pt x="4409" y="2742"/>
                  </a:cubicBezTo>
                  <a:cubicBezTo>
                    <a:pt x="3788" y="2738"/>
                    <a:pt x="3172" y="2648"/>
                    <a:pt x="2578" y="2477"/>
                  </a:cubicBezTo>
                  <a:cubicBezTo>
                    <a:pt x="1985" y="2293"/>
                    <a:pt x="1422" y="2009"/>
                    <a:pt x="972" y="1582"/>
                  </a:cubicBezTo>
                  <a:cubicBezTo>
                    <a:pt x="752" y="1370"/>
                    <a:pt x="554" y="1127"/>
                    <a:pt x="397" y="862"/>
                  </a:cubicBezTo>
                  <a:cubicBezTo>
                    <a:pt x="244" y="592"/>
                    <a:pt x="122" y="309"/>
                    <a:pt x="32" y="12"/>
                  </a:cubicBezTo>
                  <a:cubicBezTo>
                    <a:pt x="29" y="5"/>
                    <a:pt x="26"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6"/>
            <p:cNvSpPr/>
            <p:nvPr/>
          </p:nvSpPr>
          <p:spPr>
            <a:xfrm>
              <a:off x="4477750" y="4463550"/>
              <a:ext cx="24425" cy="151075"/>
            </a:xfrm>
            <a:custGeom>
              <a:avLst/>
              <a:gdLst/>
              <a:ahLst/>
              <a:cxnLst/>
              <a:rect l="l" t="t" r="r" b="b"/>
              <a:pathLst>
                <a:path w="977" h="6043" extrusionOk="0">
                  <a:moveTo>
                    <a:pt x="968" y="0"/>
                  </a:moveTo>
                  <a:cubicBezTo>
                    <a:pt x="959" y="0"/>
                    <a:pt x="954" y="5"/>
                    <a:pt x="954" y="9"/>
                  </a:cubicBezTo>
                  <a:cubicBezTo>
                    <a:pt x="864" y="509"/>
                    <a:pt x="779" y="1013"/>
                    <a:pt x="693" y="1512"/>
                  </a:cubicBezTo>
                  <a:cubicBezTo>
                    <a:pt x="608" y="2011"/>
                    <a:pt x="531" y="2511"/>
                    <a:pt x="450" y="3015"/>
                  </a:cubicBezTo>
                  <a:lnTo>
                    <a:pt x="216" y="4517"/>
                  </a:lnTo>
                  <a:lnTo>
                    <a:pt x="104" y="5273"/>
                  </a:lnTo>
                  <a:lnTo>
                    <a:pt x="0" y="6024"/>
                  </a:lnTo>
                  <a:cubicBezTo>
                    <a:pt x="0" y="6033"/>
                    <a:pt x="5" y="6042"/>
                    <a:pt x="14" y="6042"/>
                  </a:cubicBezTo>
                  <a:cubicBezTo>
                    <a:pt x="23" y="6042"/>
                    <a:pt x="32" y="6038"/>
                    <a:pt x="32" y="6029"/>
                  </a:cubicBezTo>
                  <a:lnTo>
                    <a:pt x="167" y="5282"/>
                  </a:lnTo>
                  <a:lnTo>
                    <a:pt x="293" y="4531"/>
                  </a:lnTo>
                  <a:lnTo>
                    <a:pt x="531" y="3028"/>
                  </a:lnTo>
                  <a:cubicBezTo>
                    <a:pt x="608" y="2524"/>
                    <a:pt x="689" y="2025"/>
                    <a:pt x="761" y="1521"/>
                  </a:cubicBezTo>
                  <a:cubicBezTo>
                    <a:pt x="837" y="1022"/>
                    <a:pt x="909" y="522"/>
                    <a:pt x="977" y="14"/>
                  </a:cubicBezTo>
                  <a:cubicBezTo>
                    <a:pt x="977" y="9"/>
                    <a:pt x="972" y="5"/>
                    <a:pt x="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6"/>
            <p:cNvSpPr/>
            <p:nvPr/>
          </p:nvSpPr>
          <p:spPr>
            <a:xfrm>
              <a:off x="4817950" y="4460300"/>
              <a:ext cx="27075" cy="152150"/>
            </a:xfrm>
            <a:custGeom>
              <a:avLst/>
              <a:gdLst/>
              <a:ahLst/>
              <a:cxnLst/>
              <a:rect l="l" t="t" r="r" b="b"/>
              <a:pathLst>
                <a:path w="1083" h="6086" extrusionOk="0">
                  <a:moveTo>
                    <a:pt x="14" y="0"/>
                  </a:moveTo>
                  <a:cubicBezTo>
                    <a:pt x="5" y="0"/>
                    <a:pt x="1" y="9"/>
                    <a:pt x="1" y="18"/>
                  </a:cubicBezTo>
                  <a:lnTo>
                    <a:pt x="122" y="778"/>
                  </a:lnTo>
                  <a:lnTo>
                    <a:pt x="244" y="1534"/>
                  </a:lnTo>
                  <a:lnTo>
                    <a:pt x="505" y="3055"/>
                  </a:lnTo>
                  <a:cubicBezTo>
                    <a:pt x="595" y="3558"/>
                    <a:pt x="680" y="4062"/>
                    <a:pt x="774" y="4566"/>
                  </a:cubicBezTo>
                  <a:cubicBezTo>
                    <a:pt x="869" y="5070"/>
                    <a:pt x="959" y="5574"/>
                    <a:pt x="1062" y="6078"/>
                  </a:cubicBezTo>
                  <a:cubicBezTo>
                    <a:pt x="1062" y="6083"/>
                    <a:pt x="1066" y="6086"/>
                    <a:pt x="1071" y="6086"/>
                  </a:cubicBezTo>
                  <a:cubicBezTo>
                    <a:pt x="1076" y="6086"/>
                    <a:pt x="1083" y="6081"/>
                    <a:pt x="1080" y="6073"/>
                  </a:cubicBezTo>
                  <a:cubicBezTo>
                    <a:pt x="1008" y="5565"/>
                    <a:pt x="923" y="5061"/>
                    <a:pt x="842" y="4553"/>
                  </a:cubicBezTo>
                  <a:cubicBezTo>
                    <a:pt x="761" y="4049"/>
                    <a:pt x="671" y="3540"/>
                    <a:pt x="586" y="3037"/>
                  </a:cubicBezTo>
                  <a:lnTo>
                    <a:pt x="316" y="1521"/>
                  </a:lnTo>
                  <a:lnTo>
                    <a:pt x="176" y="765"/>
                  </a:lnTo>
                  <a:lnTo>
                    <a:pt x="32" y="14"/>
                  </a:lnTo>
                  <a:cubicBezTo>
                    <a:pt x="28" y="5"/>
                    <a:pt x="23" y="0"/>
                    <a:pt x="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6"/>
            <p:cNvSpPr/>
            <p:nvPr/>
          </p:nvSpPr>
          <p:spPr>
            <a:xfrm>
              <a:off x="4670400" y="4795775"/>
              <a:ext cx="2150" cy="404900"/>
            </a:xfrm>
            <a:custGeom>
              <a:avLst/>
              <a:gdLst/>
              <a:ahLst/>
              <a:cxnLst/>
              <a:rect l="l" t="t" r="r" b="b"/>
              <a:pathLst>
                <a:path w="86" h="16196" extrusionOk="0">
                  <a:moveTo>
                    <a:pt x="59" y="0"/>
                  </a:moveTo>
                  <a:cubicBezTo>
                    <a:pt x="50" y="0"/>
                    <a:pt x="46" y="5"/>
                    <a:pt x="46" y="14"/>
                  </a:cubicBezTo>
                  <a:lnTo>
                    <a:pt x="28" y="2034"/>
                  </a:lnTo>
                  <a:lnTo>
                    <a:pt x="14" y="4058"/>
                  </a:lnTo>
                  <a:lnTo>
                    <a:pt x="1" y="8098"/>
                  </a:lnTo>
                  <a:lnTo>
                    <a:pt x="1" y="12142"/>
                  </a:lnTo>
                  <a:lnTo>
                    <a:pt x="5" y="14162"/>
                  </a:lnTo>
                  <a:lnTo>
                    <a:pt x="19" y="16182"/>
                  </a:lnTo>
                  <a:cubicBezTo>
                    <a:pt x="19" y="16191"/>
                    <a:pt x="23" y="16195"/>
                    <a:pt x="28" y="16195"/>
                  </a:cubicBezTo>
                  <a:cubicBezTo>
                    <a:pt x="32" y="16195"/>
                    <a:pt x="37" y="16191"/>
                    <a:pt x="37" y="16182"/>
                  </a:cubicBezTo>
                  <a:lnTo>
                    <a:pt x="59" y="14162"/>
                  </a:lnTo>
                  <a:lnTo>
                    <a:pt x="68" y="12142"/>
                  </a:lnTo>
                  <a:lnTo>
                    <a:pt x="86" y="8098"/>
                  </a:lnTo>
                  <a:lnTo>
                    <a:pt x="86" y="4058"/>
                  </a:lnTo>
                  <a:lnTo>
                    <a:pt x="82" y="2034"/>
                  </a:lnTo>
                  <a:lnTo>
                    <a:pt x="68" y="14"/>
                  </a:lnTo>
                  <a:cubicBezTo>
                    <a:pt x="68" y="5"/>
                    <a:pt x="6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6"/>
            <p:cNvSpPr/>
            <p:nvPr/>
          </p:nvSpPr>
          <p:spPr>
            <a:xfrm>
              <a:off x="4665675" y="4351750"/>
              <a:ext cx="1825" cy="126550"/>
            </a:xfrm>
            <a:custGeom>
              <a:avLst/>
              <a:gdLst/>
              <a:ahLst/>
              <a:cxnLst/>
              <a:rect l="l" t="t" r="r" b="b"/>
              <a:pathLst>
                <a:path w="73" h="5062" extrusionOk="0">
                  <a:moveTo>
                    <a:pt x="1" y="1"/>
                  </a:moveTo>
                  <a:lnTo>
                    <a:pt x="1" y="635"/>
                  </a:lnTo>
                  <a:lnTo>
                    <a:pt x="1" y="1265"/>
                  </a:lnTo>
                  <a:lnTo>
                    <a:pt x="5" y="2534"/>
                  </a:lnTo>
                  <a:lnTo>
                    <a:pt x="23" y="3798"/>
                  </a:lnTo>
                  <a:lnTo>
                    <a:pt x="28" y="4427"/>
                  </a:lnTo>
                  <a:lnTo>
                    <a:pt x="41" y="5062"/>
                  </a:lnTo>
                  <a:lnTo>
                    <a:pt x="68" y="5062"/>
                  </a:lnTo>
                  <a:lnTo>
                    <a:pt x="73" y="4427"/>
                  </a:lnTo>
                  <a:lnTo>
                    <a:pt x="68" y="3798"/>
                  </a:lnTo>
                  <a:lnTo>
                    <a:pt x="64" y="2529"/>
                  </a:lnTo>
                  <a:lnTo>
                    <a:pt x="50" y="1265"/>
                  </a:lnTo>
                  <a:lnTo>
                    <a:pt x="41" y="635"/>
                  </a:lnTo>
                  <a:lnTo>
                    <a:pt x="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6"/>
            <p:cNvSpPr/>
            <p:nvPr/>
          </p:nvSpPr>
          <p:spPr>
            <a:xfrm>
              <a:off x="4548500" y="4186325"/>
              <a:ext cx="88525" cy="16575"/>
            </a:xfrm>
            <a:custGeom>
              <a:avLst/>
              <a:gdLst/>
              <a:ahLst/>
              <a:cxnLst/>
              <a:rect l="l" t="t" r="r" b="b"/>
              <a:pathLst>
                <a:path w="3541" h="663" extrusionOk="0">
                  <a:moveTo>
                    <a:pt x="1772" y="0"/>
                  </a:moveTo>
                  <a:lnTo>
                    <a:pt x="720" y="5"/>
                  </a:lnTo>
                  <a:cubicBezTo>
                    <a:pt x="705" y="4"/>
                    <a:pt x="691" y="4"/>
                    <a:pt x="676" y="4"/>
                  </a:cubicBezTo>
                  <a:cubicBezTo>
                    <a:pt x="601" y="4"/>
                    <a:pt x="526" y="14"/>
                    <a:pt x="454" y="36"/>
                  </a:cubicBezTo>
                  <a:cubicBezTo>
                    <a:pt x="184" y="117"/>
                    <a:pt x="0" y="365"/>
                    <a:pt x="5" y="648"/>
                  </a:cubicBezTo>
                  <a:cubicBezTo>
                    <a:pt x="5" y="656"/>
                    <a:pt x="11" y="663"/>
                    <a:pt x="18" y="663"/>
                  </a:cubicBezTo>
                  <a:cubicBezTo>
                    <a:pt x="19" y="663"/>
                    <a:pt x="21" y="663"/>
                    <a:pt x="23" y="662"/>
                  </a:cubicBezTo>
                  <a:cubicBezTo>
                    <a:pt x="27" y="662"/>
                    <a:pt x="36" y="657"/>
                    <a:pt x="36" y="648"/>
                  </a:cubicBezTo>
                  <a:cubicBezTo>
                    <a:pt x="41" y="473"/>
                    <a:pt x="117" y="311"/>
                    <a:pt x="247" y="198"/>
                  </a:cubicBezTo>
                  <a:cubicBezTo>
                    <a:pt x="310" y="144"/>
                    <a:pt x="387" y="99"/>
                    <a:pt x="468" y="77"/>
                  </a:cubicBezTo>
                  <a:cubicBezTo>
                    <a:pt x="528" y="60"/>
                    <a:pt x="590" y="51"/>
                    <a:pt x="654" y="51"/>
                  </a:cubicBezTo>
                  <a:cubicBezTo>
                    <a:pt x="676" y="51"/>
                    <a:pt x="698" y="52"/>
                    <a:pt x="720" y="54"/>
                  </a:cubicBezTo>
                  <a:lnTo>
                    <a:pt x="1772" y="59"/>
                  </a:lnTo>
                  <a:lnTo>
                    <a:pt x="2825" y="54"/>
                  </a:lnTo>
                  <a:cubicBezTo>
                    <a:pt x="2847" y="52"/>
                    <a:pt x="2869" y="51"/>
                    <a:pt x="2891" y="51"/>
                  </a:cubicBezTo>
                  <a:cubicBezTo>
                    <a:pt x="2955" y="51"/>
                    <a:pt x="3018" y="60"/>
                    <a:pt x="3082" y="77"/>
                  </a:cubicBezTo>
                  <a:cubicBezTo>
                    <a:pt x="3163" y="99"/>
                    <a:pt x="3235" y="144"/>
                    <a:pt x="3302" y="198"/>
                  </a:cubicBezTo>
                  <a:cubicBezTo>
                    <a:pt x="3432" y="311"/>
                    <a:pt x="3509" y="473"/>
                    <a:pt x="3509" y="648"/>
                  </a:cubicBezTo>
                  <a:cubicBezTo>
                    <a:pt x="3509" y="657"/>
                    <a:pt x="3518" y="662"/>
                    <a:pt x="3527" y="662"/>
                  </a:cubicBezTo>
                  <a:cubicBezTo>
                    <a:pt x="3531" y="662"/>
                    <a:pt x="3540" y="657"/>
                    <a:pt x="3540" y="648"/>
                  </a:cubicBezTo>
                  <a:cubicBezTo>
                    <a:pt x="3540" y="464"/>
                    <a:pt x="3464" y="288"/>
                    <a:pt x="3329" y="167"/>
                  </a:cubicBezTo>
                  <a:cubicBezTo>
                    <a:pt x="3262" y="108"/>
                    <a:pt x="3181" y="63"/>
                    <a:pt x="3091" y="36"/>
                  </a:cubicBezTo>
                  <a:cubicBezTo>
                    <a:pt x="3019" y="14"/>
                    <a:pt x="2944" y="4"/>
                    <a:pt x="2869" y="4"/>
                  </a:cubicBezTo>
                  <a:cubicBezTo>
                    <a:pt x="2854" y="4"/>
                    <a:pt x="2840" y="4"/>
                    <a:pt x="2825" y="5"/>
                  </a:cubicBezTo>
                  <a:lnTo>
                    <a:pt x="17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6"/>
            <p:cNvSpPr/>
            <p:nvPr/>
          </p:nvSpPr>
          <p:spPr>
            <a:xfrm>
              <a:off x="4692900" y="4188900"/>
              <a:ext cx="88200" cy="16575"/>
            </a:xfrm>
            <a:custGeom>
              <a:avLst/>
              <a:gdLst/>
              <a:ahLst/>
              <a:cxnLst/>
              <a:rect l="l" t="t" r="r" b="b"/>
              <a:pathLst>
                <a:path w="3528" h="663" extrusionOk="0">
                  <a:moveTo>
                    <a:pt x="1818" y="1"/>
                  </a:moveTo>
                  <a:lnTo>
                    <a:pt x="797" y="5"/>
                  </a:lnTo>
                  <a:cubicBezTo>
                    <a:pt x="711" y="10"/>
                    <a:pt x="630" y="5"/>
                    <a:pt x="540" y="14"/>
                  </a:cubicBezTo>
                  <a:cubicBezTo>
                    <a:pt x="450" y="23"/>
                    <a:pt x="369" y="55"/>
                    <a:pt x="293" y="100"/>
                  </a:cubicBezTo>
                  <a:cubicBezTo>
                    <a:pt x="140" y="194"/>
                    <a:pt x="36" y="347"/>
                    <a:pt x="0" y="523"/>
                  </a:cubicBezTo>
                  <a:cubicBezTo>
                    <a:pt x="0" y="532"/>
                    <a:pt x="5" y="536"/>
                    <a:pt x="14" y="536"/>
                  </a:cubicBezTo>
                  <a:cubicBezTo>
                    <a:pt x="16" y="537"/>
                    <a:pt x="19" y="538"/>
                    <a:pt x="21" y="538"/>
                  </a:cubicBezTo>
                  <a:cubicBezTo>
                    <a:pt x="27" y="538"/>
                    <a:pt x="32" y="534"/>
                    <a:pt x="32" y="527"/>
                  </a:cubicBezTo>
                  <a:cubicBezTo>
                    <a:pt x="68" y="365"/>
                    <a:pt x="171" y="221"/>
                    <a:pt x="315" y="140"/>
                  </a:cubicBezTo>
                  <a:cubicBezTo>
                    <a:pt x="387" y="95"/>
                    <a:pt x="464" y="68"/>
                    <a:pt x="545" y="59"/>
                  </a:cubicBezTo>
                  <a:cubicBezTo>
                    <a:pt x="585" y="55"/>
                    <a:pt x="628" y="54"/>
                    <a:pt x="671" y="54"/>
                  </a:cubicBezTo>
                  <a:cubicBezTo>
                    <a:pt x="713" y="54"/>
                    <a:pt x="756" y="55"/>
                    <a:pt x="797" y="55"/>
                  </a:cubicBezTo>
                  <a:lnTo>
                    <a:pt x="1818" y="59"/>
                  </a:lnTo>
                  <a:lnTo>
                    <a:pt x="2839" y="55"/>
                  </a:lnTo>
                  <a:cubicBezTo>
                    <a:pt x="2852" y="54"/>
                    <a:pt x="2865" y="54"/>
                    <a:pt x="2879" y="54"/>
                  </a:cubicBezTo>
                  <a:cubicBezTo>
                    <a:pt x="2947" y="54"/>
                    <a:pt x="3018" y="64"/>
                    <a:pt x="3082" y="86"/>
                  </a:cubicBezTo>
                  <a:cubicBezTo>
                    <a:pt x="3163" y="113"/>
                    <a:pt x="3235" y="154"/>
                    <a:pt x="3293" y="212"/>
                  </a:cubicBezTo>
                  <a:cubicBezTo>
                    <a:pt x="3419" y="320"/>
                    <a:pt x="3491" y="482"/>
                    <a:pt x="3491" y="649"/>
                  </a:cubicBezTo>
                  <a:cubicBezTo>
                    <a:pt x="3491" y="658"/>
                    <a:pt x="3500" y="662"/>
                    <a:pt x="3509" y="662"/>
                  </a:cubicBezTo>
                  <a:cubicBezTo>
                    <a:pt x="3518" y="662"/>
                    <a:pt x="3523" y="658"/>
                    <a:pt x="3523" y="649"/>
                  </a:cubicBezTo>
                  <a:cubicBezTo>
                    <a:pt x="3527" y="374"/>
                    <a:pt x="3356" y="131"/>
                    <a:pt x="3100" y="41"/>
                  </a:cubicBezTo>
                  <a:cubicBezTo>
                    <a:pt x="3025" y="18"/>
                    <a:pt x="2951" y="5"/>
                    <a:pt x="2873" y="5"/>
                  </a:cubicBezTo>
                  <a:cubicBezTo>
                    <a:pt x="2862" y="5"/>
                    <a:pt x="2850" y="5"/>
                    <a:pt x="2839" y="5"/>
                  </a:cubicBezTo>
                  <a:lnTo>
                    <a:pt x="18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6"/>
            <p:cNvSpPr/>
            <p:nvPr/>
          </p:nvSpPr>
          <p:spPr>
            <a:xfrm>
              <a:off x="4454350" y="4587100"/>
              <a:ext cx="62000" cy="31425"/>
            </a:xfrm>
            <a:custGeom>
              <a:avLst/>
              <a:gdLst/>
              <a:ahLst/>
              <a:cxnLst/>
              <a:rect l="l" t="t" r="r" b="b"/>
              <a:pathLst>
                <a:path w="2480" h="1257" extrusionOk="0">
                  <a:moveTo>
                    <a:pt x="27" y="1"/>
                  </a:moveTo>
                  <a:cubicBezTo>
                    <a:pt x="24" y="1"/>
                    <a:pt x="21" y="1"/>
                    <a:pt x="19" y="2"/>
                  </a:cubicBezTo>
                  <a:cubicBezTo>
                    <a:pt x="5" y="7"/>
                    <a:pt x="1" y="16"/>
                    <a:pt x="5" y="29"/>
                  </a:cubicBezTo>
                  <a:cubicBezTo>
                    <a:pt x="46" y="151"/>
                    <a:pt x="95" y="268"/>
                    <a:pt x="154" y="380"/>
                  </a:cubicBezTo>
                  <a:cubicBezTo>
                    <a:pt x="212" y="493"/>
                    <a:pt x="284" y="601"/>
                    <a:pt x="365" y="700"/>
                  </a:cubicBezTo>
                  <a:cubicBezTo>
                    <a:pt x="523" y="902"/>
                    <a:pt x="738" y="1060"/>
                    <a:pt x="977" y="1154"/>
                  </a:cubicBezTo>
                  <a:cubicBezTo>
                    <a:pt x="1008" y="1163"/>
                    <a:pt x="1040" y="1177"/>
                    <a:pt x="1071" y="1186"/>
                  </a:cubicBezTo>
                  <a:cubicBezTo>
                    <a:pt x="1103" y="1195"/>
                    <a:pt x="1134" y="1199"/>
                    <a:pt x="1166" y="1208"/>
                  </a:cubicBezTo>
                  <a:cubicBezTo>
                    <a:pt x="1224" y="1226"/>
                    <a:pt x="1287" y="1235"/>
                    <a:pt x="1355" y="1244"/>
                  </a:cubicBezTo>
                  <a:cubicBezTo>
                    <a:pt x="1428" y="1252"/>
                    <a:pt x="1503" y="1257"/>
                    <a:pt x="1577" y="1257"/>
                  </a:cubicBezTo>
                  <a:cubicBezTo>
                    <a:pt x="1631" y="1257"/>
                    <a:pt x="1684" y="1254"/>
                    <a:pt x="1737" y="1249"/>
                  </a:cubicBezTo>
                  <a:cubicBezTo>
                    <a:pt x="1989" y="1222"/>
                    <a:pt x="2237" y="1154"/>
                    <a:pt x="2470" y="1042"/>
                  </a:cubicBezTo>
                  <a:cubicBezTo>
                    <a:pt x="2479" y="1037"/>
                    <a:pt x="2479" y="1028"/>
                    <a:pt x="2479" y="1015"/>
                  </a:cubicBezTo>
                  <a:cubicBezTo>
                    <a:pt x="2476" y="1008"/>
                    <a:pt x="2468" y="1004"/>
                    <a:pt x="2459" y="1004"/>
                  </a:cubicBezTo>
                  <a:cubicBezTo>
                    <a:pt x="2455" y="1004"/>
                    <a:pt x="2452" y="1004"/>
                    <a:pt x="2448" y="1006"/>
                  </a:cubicBezTo>
                  <a:cubicBezTo>
                    <a:pt x="2219" y="1096"/>
                    <a:pt x="1976" y="1154"/>
                    <a:pt x="1733" y="1172"/>
                  </a:cubicBezTo>
                  <a:cubicBezTo>
                    <a:pt x="1688" y="1175"/>
                    <a:pt x="1644" y="1177"/>
                    <a:pt x="1600" y="1177"/>
                  </a:cubicBezTo>
                  <a:cubicBezTo>
                    <a:pt x="1521" y="1177"/>
                    <a:pt x="1442" y="1172"/>
                    <a:pt x="1364" y="1163"/>
                  </a:cubicBezTo>
                  <a:cubicBezTo>
                    <a:pt x="1301" y="1154"/>
                    <a:pt x="1242" y="1145"/>
                    <a:pt x="1184" y="1127"/>
                  </a:cubicBezTo>
                  <a:cubicBezTo>
                    <a:pt x="1125" y="1114"/>
                    <a:pt x="1067" y="1096"/>
                    <a:pt x="1008" y="1073"/>
                  </a:cubicBezTo>
                  <a:cubicBezTo>
                    <a:pt x="779" y="983"/>
                    <a:pt x="577" y="839"/>
                    <a:pt x="424" y="650"/>
                  </a:cubicBezTo>
                  <a:cubicBezTo>
                    <a:pt x="266" y="457"/>
                    <a:pt x="136" y="245"/>
                    <a:pt x="46" y="11"/>
                  </a:cubicBezTo>
                  <a:cubicBezTo>
                    <a:pt x="42" y="5"/>
                    <a:pt x="34"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6"/>
            <p:cNvSpPr/>
            <p:nvPr/>
          </p:nvSpPr>
          <p:spPr>
            <a:xfrm>
              <a:off x="4508000" y="4530825"/>
              <a:ext cx="26675" cy="58475"/>
            </a:xfrm>
            <a:custGeom>
              <a:avLst/>
              <a:gdLst/>
              <a:ahLst/>
              <a:cxnLst/>
              <a:rect l="l" t="t" r="r" b="b"/>
              <a:pathLst>
                <a:path w="1067" h="2339" extrusionOk="0">
                  <a:moveTo>
                    <a:pt x="272" y="0"/>
                  </a:moveTo>
                  <a:cubicBezTo>
                    <a:pt x="127" y="0"/>
                    <a:pt x="1" y="427"/>
                    <a:pt x="1" y="427"/>
                  </a:cubicBezTo>
                  <a:lnTo>
                    <a:pt x="1013" y="2339"/>
                  </a:lnTo>
                  <a:lnTo>
                    <a:pt x="1067" y="1214"/>
                  </a:lnTo>
                  <a:cubicBezTo>
                    <a:pt x="1067" y="1214"/>
                    <a:pt x="504" y="202"/>
                    <a:pt x="338" y="31"/>
                  </a:cubicBezTo>
                  <a:cubicBezTo>
                    <a:pt x="316" y="10"/>
                    <a:pt x="294" y="0"/>
                    <a:pt x="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335280" y="429895"/>
            <a:ext cx="8455660" cy="3606165"/>
          </a:xfrm>
        </p:spPr>
        <p:txBody>
          <a:bodyPr/>
          <a:lstStyle/>
          <a:p>
            <a:br>
              <a:rPr lang="en-US" dirty="0"/>
            </a:br>
            <a:br>
              <a:rPr lang="en-US" dirty="0"/>
            </a:br>
            <a:br>
              <a:rPr lang="en-US" dirty="0"/>
            </a:br>
            <a:br>
              <a:rPr lang="en-US" dirty="0"/>
            </a:br>
            <a:br>
              <a:rPr lang="en-US" dirty="0"/>
            </a:br>
            <a:r>
              <a:rPr lang="en-US" sz="1800" dirty="0"/>
              <a:t>HISTORY </a:t>
            </a:r>
            <a:br>
              <a:rPr lang="en-US" sz="1800" dirty="0"/>
            </a:br>
            <a:br>
              <a:rPr lang="en-US" sz="1800" dirty="0"/>
            </a:br>
            <a:br>
              <a:rPr lang="en-US" sz="1800" dirty="0"/>
            </a:br>
            <a:r>
              <a:rPr lang="en-US" sz="1800" dirty="0"/>
              <a:t>A pain history should be obtained during the first visit. Characteristics of the pain should be determined, including its </a:t>
            </a:r>
            <a:r>
              <a:rPr lang="en-US" sz="1800" i="1" dirty="0">
                <a:solidFill>
                  <a:schemeClr val="accent1">
                    <a:lumMod val="75000"/>
                  </a:schemeClr>
                </a:solidFill>
              </a:rPr>
              <a:t>location, radiation, severity, alleviating and aggravating factors, as well as the effects of menstruation, level of stress, work, exercise, and intercourse. Symptoms related to the gastrointestinal, genitourinary, musculoskeletal, and neurologic systems</a:t>
            </a:r>
            <a:r>
              <a:rPr lang="en-US" sz="1800" dirty="0"/>
              <a:t> should be ascertained. </a:t>
            </a:r>
            <a:br>
              <a:rPr lang="en-US" sz="1800" dirty="0"/>
            </a:b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3" name="Google Shape;513;p35"/>
          <p:cNvSpPr/>
          <p:nvPr/>
        </p:nvSpPr>
        <p:spPr>
          <a:xfrm>
            <a:off x="720150" y="1760050"/>
            <a:ext cx="1722900" cy="172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377735" y="1268030"/>
            <a:ext cx="1688400" cy="168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 name="Google Shape;515;p35"/>
          <p:cNvGrpSpPr/>
          <p:nvPr/>
        </p:nvGrpSpPr>
        <p:grpSpPr>
          <a:xfrm>
            <a:off x="685368" y="846968"/>
            <a:ext cx="1078215" cy="3256543"/>
            <a:chOff x="1937500" y="2474975"/>
            <a:chExt cx="283100" cy="855050"/>
          </a:xfrm>
        </p:grpSpPr>
        <p:sp>
          <p:nvSpPr>
            <p:cNvPr id="516" name="Google Shape;516;p35"/>
            <p:cNvSpPr/>
            <p:nvPr/>
          </p:nvSpPr>
          <p:spPr>
            <a:xfrm>
              <a:off x="2117000" y="2574275"/>
              <a:ext cx="38600" cy="46275"/>
            </a:xfrm>
            <a:custGeom>
              <a:avLst/>
              <a:gdLst/>
              <a:ahLst/>
              <a:cxnLst/>
              <a:rect l="l" t="t" r="r" b="b"/>
              <a:pathLst>
                <a:path w="1544" h="1851" extrusionOk="0">
                  <a:moveTo>
                    <a:pt x="686" y="1"/>
                  </a:moveTo>
                  <a:cubicBezTo>
                    <a:pt x="130" y="1"/>
                    <a:pt x="14" y="598"/>
                    <a:pt x="14" y="598"/>
                  </a:cubicBezTo>
                  <a:cubicBezTo>
                    <a:pt x="0" y="1016"/>
                    <a:pt x="36" y="1434"/>
                    <a:pt x="117" y="1844"/>
                  </a:cubicBezTo>
                  <a:lnTo>
                    <a:pt x="180" y="1830"/>
                  </a:lnTo>
                  <a:cubicBezTo>
                    <a:pt x="245" y="1844"/>
                    <a:pt x="308" y="1850"/>
                    <a:pt x="367" y="1850"/>
                  </a:cubicBezTo>
                  <a:cubicBezTo>
                    <a:pt x="1322" y="1850"/>
                    <a:pt x="1543" y="183"/>
                    <a:pt x="896" y="26"/>
                  </a:cubicBezTo>
                  <a:cubicBezTo>
                    <a:pt x="819" y="9"/>
                    <a:pt x="750"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958075" y="2822800"/>
              <a:ext cx="55150" cy="39150"/>
            </a:xfrm>
            <a:custGeom>
              <a:avLst/>
              <a:gdLst/>
              <a:ahLst/>
              <a:cxnLst/>
              <a:rect l="l" t="t" r="r" b="b"/>
              <a:pathLst>
                <a:path w="2206" h="1566" extrusionOk="0">
                  <a:moveTo>
                    <a:pt x="154" y="0"/>
                  </a:moveTo>
                  <a:cubicBezTo>
                    <a:pt x="55" y="329"/>
                    <a:pt x="1" y="536"/>
                    <a:pt x="1" y="536"/>
                  </a:cubicBezTo>
                  <a:cubicBezTo>
                    <a:pt x="176" y="715"/>
                    <a:pt x="370" y="873"/>
                    <a:pt x="577" y="1008"/>
                  </a:cubicBezTo>
                  <a:cubicBezTo>
                    <a:pt x="955" y="1264"/>
                    <a:pt x="1499" y="1530"/>
                    <a:pt x="2151" y="1566"/>
                  </a:cubicBezTo>
                  <a:cubicBezTo>
                    <a:pt x="2165" y="1386"/>
                    <a:pt x="2187" y="1210"/>
                    <a:pt x="2205" y="1035"/>
                  </a:cubicBezTo>
                  <a:cubicBezTo>
                    <a:pt x="766" y="760"/>
                    <a:pt x="181" y="9"/>
                    <a:pt x="181" y="9"/>
                  </a:cubicBezTo>
                  <a:lnTo>
                    <a:pt x="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2156250" y="2834050"/>
              <a:ext cx="60525" cy="27675"/>
            </a:xfrm>
            <a:custGeom>
              <a:avLst/>
              <a:gdLst/>
              <a:ahLst/>
              <a:cxnLst/>
              <a:rect l="l" t="t" r="r" b="b"/>
              <a:pathLst>
                <a:path w="2421" h="1107" extrusionOk="0">
                  <a:moveTo>
                    <a:pt x="2344" y="0"/>
                  </a:moveTo>
                  <a:cubicBezTo>
                    <a:pt x="2255" y="41"/>
                    <a:pt x="1531" y="362"/>
                    <a:pt x="629" y="362"/>
                  </a:cubicBezTo>
                  <a:cubicBezTo>
                    <a:pt x="441" y="362"/>
                    <a:pt x="245" y="348"/>
                    <a:pt x="45" y="315"/>
                  </a:cubicBezTo>
                  <a:lnTo>
                    <a:pt x="0" y="319"/>
                  </a:lnTo>
                  <a:cubicBezTo>
                    <a:pt x="18" y="562"/>
                    <a:pt x="41" y="819"/>
                    <a:pt x="63" y="1093"/>
                  </a:cubicBezTo>
                  <a:lnTo>
                    <a:pt x="77" y="1093"/>
                  </a:lnTo>
                  <a:cubicBezTo>
                    <a:pt x="158" y="1102"/>
                    <a:pt x="245" y="1107"/>
                    <a:pt x="336" y="1107"/>
                  </a:cubicBezTo>
                  <a:cubicBezTo>
                    <a:pt x="862" y="1107"/>
                    <a:pt x="1513" y="963"/>
                    <a:pt x="1939" y="805"/>
                  </a:cubicBezTo>
                  <a:cubicBezTo>
                    <a:pt x="2187" y="715"/>
                    <a:pt x="2362" y="621"/>
                    <a:pt x="2389" y="549"/>
                  </a:cubicBezTo>
                  <a:cubicBezTo>
                    <a:pt x="2421" y="486"/>
                    <a:pt x="2398" y="283"/>
                    <a:pt x="2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2136225" y="2714825"/>
              <a:ext cx="78650" cy="128300"/>
            </a:xfrm>
            <a:custGeom>
              <a:avLst/>
              <a:gdLst/>
              <a:ahLst/>
              <a:cxnLst/>
              <a:rect l="l" t="t" r="r" b="b"/>
              <a:pathLst>
                <a:path w="3146" h="5132" extrusionOk="0">
                  <a:moveTo>
                    <a:pt x="370" y="1"/>
                  </a:moveTo>
                  <a:cubicBezTo>
                    <a:pt x="190" y="419"/>
                    <a:pt x="1" y="1035"/>
                    <a:pt x="55" y="1723"/>
                  </a:cubicBezTo>
                  <a:cubicBezTo>
                    <a:pt x="163" y="2992"/>
                    <a:pt x="819" y="3226"/>
                    <a:pt x="788" y="3307"/>
                  </a:cubicBezTo>
                  <a:cubicBezTo>
                    <a:pt x="765" y="3352"/>
                    <a:pt x="702" y="3374"/>
                    <a:pt x="608" y="3374"/>
                  </a:cubicBezTo>
                  <a:lnTo>
                    <a:pt x="675" y="3707"/>
                  </a:lnTo>
                  <a:cubicBezTo>
                    <a:pt x="675" y="3707"/>
                    <a:pt x="734" y="4283"/>
                    <a:pt x="801" y="5088"/>
                  </a:cubicBezTo>
                  <a:lnTo>
                    <a:pt x="846" y="5084"/>
                  </a:lnTo>
                  <a:cubicBezTo>
                    <a:pt x="1046" y="5117"/>
                    <a:pt x="1242" y="5131"/>
                    <a:pt x="1430" y="5131"/>
                  </a:cubicBezTo>
                  <a:cubicBezTo>
                    <a:pt x="2333" y="5131"/>
                    <a:pt x="3060" y="4810"/>
                    <a:pt x="3145" y="4769"/>
                  </a:cubicBezTo>
                  <a:cubicBezTo>
                    <a:pt x="3060" y="4324"/>
                    <a:pt x="2893" y="3676"/>
                    <a:pt x="2713" y="3051"/>
                  </a:cubicBezTo>
                  <a:cubicBezTo>
                    <a:pt x="2592" y="2619"/>
                    <a:pt x="2461" y="2200"/>
                    <a:pt x="2344" y="1867"/>
                  </a:cubicBezTo>
                  <a:cubicBezTo>
                    <a:pt x="1832" y="374"/>
                    <a:pt x="590" y="45"/>
                    <a:pt x="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1961900" y="2703025"/>
              <a:ext cx="200000" cy="257400"/>
            </a:xfrm>
            <a:custGeom>
              <a:avLst/>
              <a:gdLst/>
              <a:ahLst/>
              <a:cxnLst/>
              <a:rect l="l" t="t" r="r" b="b"/>
              <a:pathLst>
                <a:path w="8000" h="10296" extrusionOk="0">
                  <a:moveTo>
                    <a:pt x="4126" y="0"/>
                  </a:moveTo>
                  <a:cubicBezTo>
                    <a:pt x="4113" y="32"/>
                    <a:pt x="4086" y="59"/>
                    <a:pt x="4059" y="72"/>
                  </a:cubicBezTo>
                  <a:cubicBezTo>
                    <a:pt x="3870" y="171"/>
                    <a:pt x="2695" y="86"/>
                    <a:pt x="1895" y="967"/>
                  </a:cubicBezTo>
                  <a:cubicBezTo>
                    <a:pt x="1080" y="1863"/>
                    <a:pt x="487" y="3329"/>
                    <a:pt x="158" y="4310"/>
                  </a:cubicBezTo>
                  <a:cubicBezTo>
                    <a:pt x="95" y="4490"/>
                    <a:pt x="41" y="4652"/>
                    <a:pt x="1" y="4796"/>
                  </a:cubicBezTo>
                  <a:lnTo>
                    <a:pt x="28" y="4800"/>
                  </a:lnTo>
                  <a:cubicBezTo>
                    <a:pt x="28" y="4800"/>
                    <a:pt x="613" y="5551"/>
                    <a:pt x="2052" y="5830"/>
                  </a:cubicBezTo>
                  <a:cubicBezTo>
                    <a:pt x="2030" y="6001"/>
                    <a:pt x="2012" y="6181"/>
                    <a:pt x="1989" y="6357"/>
                  </a:cubicBezTo>
                  <a:cubicBezTo>
                    <a:pt x="1872" y="7459"/>
                    <a:pt x="1814" y="8561"/>
                    <a:pt x="1814" y="9668"/>
                  </a:cubicBezTo>
                  <a:cubicBezTo>
                    <a:pt x="1814" y="9668"/>
                    <a:pt x="1863" y="9686"/>
                    <a:pt x="1953" y="9717"/>
                  </a:cubicBezTo>
                  <a:cubicBezTo>
                    <a:pt x="2391" y="9862"/>
                    <a:pt x="3810" y="10295"/>
                    <a:pt x="5320" y="10295"/>
                  </a:cubicBezTo>
                  <a:cubicBezTo>
                    <a:pt x="6242" y="10295"/>
                    <a:pt x="7199" y="10133"/>
                    <a:pt x="7986" y="9645"/>
                  </a:cubicBezTo>
                  <a:lnTo>
                    <a:pt x="7999" y="9645"/>
                  </a:lnTo>
                  <a:lnTo>
                    <a:pt x="7999" y="9492"/>
                  </a:lnTo>
                  <a:cubicBezTo>
                    <a:pt x="7995" y="8642"/>
                    <a:pt x="7918" y="7405"/>
                    <a:pt x="7833" y="6339"/>
                  </a:cubicBezTo>
                  <a:cubicBezTo>
                    <a:pt x="7810" y="6064"/>
                    <a:pt x="7792" y="5803"/>
                    <a:pt x="7770" y="5565"/>
                  </a:cubicBezTo>
                  <a:cubicBezTo>
                    <a:pt x="7702" y="4760"/>
                    <a:pt x="7648" y="4179"/>
                    <a:pt x="7648" y="4179"/>
                  </a:cubicBezTo>
                  <a:lnTo>
                    <a:pt x="7581" y="3846"/>
                  </a:lnTo>
                  <a:cubicBezTo>
                    <a:pt x="7334" y="3846"/>
                    <a:pt x="6897" y="3703"/>
                    <a:pt x="6596" y="3419"/>
                  </a:cubicBezTo>
                  <a:cubicBezTo>
                    <a:pt x="5763" y="2645"/>
                    <a:pt x="5741" y="940"/>
                    <a:pt x="5804" y="45"/>
                  </a:cubicBezTo>
                  <a:lnTo>
                    <a:pt x="5804" y="45"/>
                  </a:lnTo>
                  <a:cubicBezTo>
                    <a:pt x="5540" y="203"/>
                    <a:pt x="5279" y="260"/>
                    <a:pt x="5039" y="260"/>
                  </a:cubicBezTo>
                  <a:cubicBezTo>
                    <a:pt x="4645" y="260"/>
                    <a:pt x="4311" y="106"/>
                    <a:pt x="4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2103400" y="3019950"/>
              <a:ext cx="111025" cy="45350"/>
            </a:xfrm>
            <a:custGeom>
              <a:avLst/>
              <a:gdLst/>
              <a:ahLst/>
              <a:cxnLst/>
              <a:rect l="l" t="t" r="r" b="b"/>
              <a:pathLst>
                <a:path w="4441" h="1814" extrusionOk="0">
                  <a:moveTo>
                    <a:pt x="4202" y="0"/>
                  </a:moveTo>
                  <a:cubicBezTo>
                    <a:pt x="4143" y="18"/>
                    <a:pt x="4085" y="36"/>
                    <a:pt x="4031" y="68"/>
                  </a:cubicBezTo>
                  <a:cubicBezTo>
                    <a:pt x="3575" y="256"/>
                    <a:pt x="2246" y="782"/>
                    <a:pt x="673" y="782"/>
                  </a:cubicBezTo>
                  <a:cubicBezTo>
                    <a:pt x="478" y="782"/>
                    <a:pt x="278" y="774"/>
                    <a:pt x="77" y="756"/>
                  </a:cubicBezTo>
                  <a:cubicBezTo>
                    <a:pt x="59" y="756"/>
                    <a:pt x="45" y="788"/>
                    <a:pt x="36" y="837"/>
                  </a:cubicBezTo>
                  <a:cubicBezTo>
                    <a:pt x="0" y="1021"/>
                    <a:pt x="59" y="1489"/>
                    <a:pt x="103" y="1642"/>
                  </a:cubicBezTo>
                  <a:cubicBezTo>
                    <a:pt x="108" y="1660"/>
                    <a:pt x="112" y="1678"/>
                    <a:pt x="126" y="1696"/>
                  </a:cubicBezTo>
                  <a:cubicBezTo>
                    <a:pt x="234" y="1768"/>
                    <a:pt x="463" y="1804"/>
                    <a:pt x="769" y="1813"/>
                  </a:cubicBezTo>
                  <a:cubicBezTo>
                    <a:pt x="798" y="1814"/>
                    <a:pt x="827" y="1814"/>
                    <a:pt x="857" y="1814"/>
                  </a:cubicBezTo>
                  <a:cubicBezTo>
                    <a:pt x="1616" y="1814"/>
                    <a:pt x="2765" y="1652"/>
                    <a:pt x="3522" y="1440"/>
                  </a:cubicBezTo>
                  <a:cubicBezTo>
                    <a:pt x="3954" y="1318"/>
                    <a:pt x="4260" y="1183"/>
                    <a:pt x="4305" y="1057"/>
                  </a:cubicBezTo>
                  <a:cubicBezTo>
                    <a:pt x="4440" y="680"/>
                    <a:pt x="4283" y="14"/>
                    <a:pt x="4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2000200" y="3024400"/>
              <a:ext cx="105800" cy="38550"/>
            </a:xfrm>
            <a:custGeom>
              <a:avLst/>
              <a:gdLst/>
              <a:ahLst/>
              <a:cxnLst/>
              <a:rect l="l" t="t" r="r" b="b"/>
              <a:pathLst>
                <a:path w="4232" h="1542" extrusionOk="0">
                  <a:moveTo>
                    <a:pt x="186" y="1"/>
                  </a:moveTo>
                  <a:cubicBezTo>
                    <a:pt x="97" y="1"/>
                    <a:pt x="0" y="836"/>
                    <a:pt x="88" y="915"/>
                  </a:cubicBezTo>
                  <a:cubicBezTo>
                    <a:pt x="192" y="1014"/>
                    <a:pt x="457" y="1118"/>
                    <a:pt x="808" y="1208"/>
                  </a:cubicBezTo>
                  <a:cubicBezTo>
                    <a:pt x="1538" y="1398"/>
                    <a:pt x="2644" y="1541"/>
                    <a:pt x="3445" y="1541"/>
                  </a:cubicBezTo>
                  <a:cubicBezTo>
                    <a:pt x="3533" y="1541"/>
                    <a:pt x="3617" y="1540"/>
                    <a:pt x="3696" y="1536"/>
                  </a:cubicBezTo>
                  <a:cubicBezTo>
                    <a:pt x="3872" y="1532"/>
                    <a:pt x="4047" y="1505"/>
                    <a:pt x="4218" y="1464"/>
                  </a:cubicBezTo>
                  <a:lnTo>
                    <a:pt x="4231" y="1464"/>
                  </a:lnTo>
                  <a:cubicBezTo>
                    <a:pt x="4182" y="1212"/>
                    <a:pt x="4169" y="951"/>
                    <a:pt x="4200" y="695"/>
                  </a:cubicBezTo>
                  <a:cubicBezTo>
                    <a:pt x="3539" y="641"/>
                    <a:pt x="1784" y="605"/>
                    <a:pt x="264" y="34"/>
                  </a:cubicBezTo>
                  <a:lnTo>
                    <a:pt x="192" y="2"/>
                  </a:lnTo>
                  <a:cubicBezTo>
                    <a:pt x="190" y="1"/>
                    <a:pt x="188" y="1"/>
                    <a:pt x="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2006550" y="2944250"/>
              <a:ext cx="197625" cy="98050"/>
            </a:xfrm>
            <a:custGeom>
              <a:avLst/>
              <a:gdLst/>
              <a:ahLst/>
              <a:cxnLst/>
              <a:rect l="l" t="t" r="r" b="b"/>
              <a:pathLst>
                <a:path w="7905" h="3922" extrusionOk="0">
                  <a:moveTo>
                    <a:pt x="6204" y="1"/>
                  </a:moveTo>
                  <a:cubicBezTo>
                    <a:pt x="5418" y="487"/>
                    <a:pt x="4462" y="648"/>
                    <a:pt x="3539" y="648"/>
                  </a:cubicBezTo>
                  <a:cubicBezTo>
                    <a:pt x="2029" y="648"/>
                    <a:pt x="610" y="216"/>
                    <a:pt x="172" y="68"/>
                  </a:cubicBezTo>
                  <a:cubicBezTo>
                    <a:pt x="158" y="217"/>
                    <a:pt x="109" y="788"/>
                    <a:pt x="68" y="1436"/>
                  </a:cubicBezTo>
                  <a:cubicBezTo>
                    <a:pt x="32" y="2061"/>
                    <a:pt x="1" y="2763"/>
                    <a:pt x="23" y="3217"/>
                  </a:cubicBezTo>
                  <a:lnTo>
                    <a:pt x="10" y="3244"/>
                  </a:lnTo>
                  <a:cubicBezTo>
                    <a:pt x="1287" y="3790"/>
                    <a:pt x="2752" y="3921"/>
                    <a:pt x="3572" y="3921"/>
                  </a:cubicBezTo>
                  <a:cubicBezTo>
                    <a:pt x="3719" y="3921"/>
                    <a:pt x="3845" y="3917"/>
                    <a:pt x="3946" y="3910"/>
                  </a:cubicBezTo>
                  <a:cubicBezTo>
                    <a:pt x="3955" y="3856"/>
                    <a:pt x="3969" y="3829"/>
                    <a:pt x="3986" y="3829"/>
                  </a:cubicBezTo>
                  <a:cubicBezTo>
                    <a:pt x="4174" y="3845"/>
                    <a:pt x="4359" y="3853"/>
                    <a:pt x="4541" y="3853"/>
                  </a:cubicBezTo>
                  <a:cubicBezTo>
                    <a:pt x="6126" y="3853"/>
                    <a:pt x="7445" y="3289"/>
                    <a:pt x="7905" y="3096"/>
                  </a:cubicBezTo>
                  <a:lnTo>
                    <a:pt x="7882" y="3042"/>
                  </a:lnTo>
                  <a:lnTo>
                    <a:pt x="7648" y="1625"/>
                  </a:lnTo>
                  <a:lnTo>
                    <a:pt x="7635" y="1620"/>
                  </a:lnTo>
                  <a:cubicBezTo>
                    <a:pt x="7468" y="2344"/>
                    <a:pt x="7306" y="2785"/>
                    <a:pt x="7252" y="2785"/>
                  </a:cubicBezTo>
                  <a:cubicBezTo>
                    <a:pt x="7251" y="2785"/>
                    <a:pt x="7250" y="2785"/>
                    <a:pt x="7248" y="2785"/>
                  </a:cubicBezTo>
                  <a:cubicBezTo>
                    <a:pt x="7127" y="2785"/>
                    <a:pt x="7131" y="2402"/>
                    <a:pt x="7131" y="2344"/>
                  </a:cubicBezTo>
                  <a:lnTo>
                    <a:pt x="7131" y="2344"/>
                  </a:lnTo>
                  <a:cubicBezTo>
                    <a:pt x="7064" y="2623"/>
                    <a:pt x="6969" y="2880"/>
                    <a:pt x="6906" y="2889"/>
                  </a:cubicBezTo>
                  <a:cubicBezTo>
                    <a:pt x="6905" y="2889"/>
                    <a:pt x="6903" y="2889"/>
                    <a:pt x="6901" y="2889"/>
                  </a:cubicBezTo>
                  <a:cubicBezTo>
                    <a:pt x="6790" y="2889"/>
                    <a:pt x="6677" y="2583"/>
                    <a:pt x="6677" y="2583"/>
                  </a:cubicBezTo>
                  <a:lnTo>
                    <a:pt x="6668" y="2583"/>
                  </a:lnTo>
                  <a:cubicBezTo>
                    <a:pt x="6624" y="2730"/>
                    <a:pt x="6577" y="2831"/>
                    <a:pt x="6526" y="2831"/>
                  </a:cubicBezTo>
                  <a:cubicBezTo>
                    <a:pt x="6524" y="2831"/>
                    <a:pt x="6521" y="2831"/>
                    <a:pt x="6519" y="2830"/>
                  </a:cubicBezTo>
                  <a:cubicBezTo>
                    <a:pt x="6371" y="2803"/>
                    <a:pt x="6398" y="1701"/>
                    <a:pt x="6398" y="1701"/>
                  </a:cubicBezTo>
                  <a:lnTo>
                    <a:pt x="6398" y="1701"/>
                  </a:lnTo>
                  <a:cubicBezTo>
                    <a:pt x="6398" y="1701"/>
                    <a:pt x="6245" y="2301"/>
                    <a:pt x="6064" y="2301"/>
                  </a:cubicBezTo>
                  <a:cubicBezTo>
                    <a:pt x="6054" y="2301"/>
                    <a:pt x="6044" y="2299"/>
                    <a:pt x="6033" y="2295"/>
                  </a:cubicBezTo>
                  <a:cubicBezTo>
                    <a:pt x="5840" y="2219"/>
                    <a:pt x="6200" y="1679"/>
                    <a:pt x="6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2152425" y="2854275"/>
              <a:ext cx="58275" cy="162200"/>
            </a:xfrm>
            <a:custGeom>
              <a:avLst/>
              <a:gdLst/>
              <a:ahLst/>
              <a:cxnLst/>
              <a:rect l="l" t="t" r="r" b="b"/>
              <a:pathLst>
                <a:path w="2331" h="6488" extrusionOk="0">
                  <a:moveTo>
                    <a:pt x="2092" y="1"/>
                  </a:moveTo>
                  <a:lnTo>
                    <a:pt x="2092" y="1"/>
                  </a:lnTo>
                  <a:cubicBezTo>
                    <a:pt x="1663" y="158"/>
                    <a:pt x="1011" y="302"/>
                    <a:pt x="487" y="302"/>
                  </a:cubicBezTo>
                  <a:cubicBezTo>
                    <a:pt x="397" y="302"/>
                    <a:pt x="311" y="298"/>
                    <a:pt x="230" y="289"/>
                  </a:cubicBezTo>
                  <a:lnTo>
                    <a:pt x="212" y="289"/>
                  </a:lnTo>
                  <a:cubicBezTo>
                    <a:pt x="297" y="1355"/>
                    <a:pt x="378" y="2592"/>
                    <a:pt x="378" y="3442"/>
                  </a:cubicBezTo>
                  <a:lnTo>
                    <a:pt x="378" y="3600"/>
                  </a:lnTo>
                  <a:cubicBezTo>
                    <a:pt x="365" y="5278"/>
                    <a:pt x="0" y="5813"/>
                    <a:pt x="198" y="5894"/>
                  </a:cubicBezTo>
                  <a:cubicBezTo>
                    <a:pt x="209" y="5898"/>
                    <a:pt x="219" y="5900"/>
                    <a:pt x="229" y="5900"/>
                  </a:cubicBezTo>
                  <a:cubicBezTo>
                    <a:pt x="410" y="5900"/>
                    <a:pt x="563" y="5300"/>
                    <a:pt x="563" y="5300"/>
                  </a:cubicBezTo>
                  <a:lnTo>
                    <a:pt x="563" y="5300"/>
                  </a:lnTo>
                  <a:cubicBezTo>
                    <a:pt x="563" y="5300"/>
                    <a:pt x="536" y="6398"/>
                    <a:pt x="684" y="6429"/>
                  </a:cubicBezTo>
                  <a:cubicBezTo>
                    <a:pt x="686" y="6430"/>
                    <a:pt x="688" y="6430"/>
                    <a:pt x="690" y="6430"/>
                  </a:cubicBezTo>
                  <a:cubicBezTo>
                    <a:pt x="738" y="6430"/>
                    <a:pt x="789" y="6325"/>
                    <a:pt x="833" y="6182"/>
                  </a:cubicBezTo>
                  <a:lnTo>
                    <a:pt x="842" y="6182"/>
                  </a:lnTo>
                  <a:cubicBezTo>
                    <a:pt x="842" y="6182"/>
                    <a:pt x="955" y="6488"/>
                    <a:pt x="1066" y="6488"/>
                  </a:cubicBezTo>
                  <a:cubicBezTo>
                    <a:pt x="1068" y="6488"/>
                    <a:pt x="1070" y="6488"/>
                    <a:pt x="1071" y="6488"/>
                  </a:cubicBezTo>
                  <a:cubicBezTo>
                    <a:pt x="1134" y="6479"/>
                    <a:pt x="1229" y="6222"/>
                    <a:pt x="1296" y="5939"/>
                  </a:cubicBezTo>
                  <a:lnTo>
                    <a:pt x="1296" y="5939"/>
                  </a:lnTo>
                  <a:cubicBezTo>
                    <a:pt x="1296" y="6002"/>
                    <a:pt x="1292" y="6389"/>
                    <a:pt x="1415" y="6389"/>
                  </a:cubicBezTo>
                  <a:cubicBezTo>
                    <a:pt x="1416" y="6389"/>
                    <a:pt x="1417" y="6389"/>
                    <a:pt x="1417" y="6389"/>
                  </a:cubicBezTo>
                  <a:cubicBezTo>
                    <a:pt x="1467" y="6384"/>
                    <a:pt x="1633" y="5948"/>
                    <a:pt x="1795" y="5224"/>
                  </a:cubicBezTo>
                  <a:cubicBezTo>
                    <a:pt x="2065" y="4032"/>
                    <a:pt x="2331" y="2066"/>
                    <a:pt x="2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2146225" y="3251175"/>
              <a:ext cx="59525" cy="78850"/>
            </a:xfrm>
            <a:custGeom>
              <a:avLst/>
              <a:gdLst/>
              <a:ahLst/>
              <a:cxnLst/>
              <a:rect l="l" t="t" r="r" b="b"/>
              <a:pathLst>
                <a:path w="2381" h="3154" extrusionOk="0">
                  <a:moveTo>
                    <a:pt x="2255" y="0"/>
                  </a:moveTo>
                  <a:lnTo>
                    <a:pt x="2205" y="5"/>
                  </a:lnTo>
                  <a:cubicBezTo>
                    <a:pt x="2008" y="122"/>
                    <a:pt x="1683" y="159"/>
                    <a:pt x="1348" y="159"/>
                  </a:cubicBezTo>
                  <a:cubicBezTo>
                    <a:pt x="780" y="159"/>
                    <a:pt x="180" y="52"/>
                    <a:pt x="109" y="41"/>
                  </a:cubicBezTo>
                  <a:lnTo>
                    <a:pt x="109" y="41"/>
                  </a:lnTo>
                  <a:cubicBezTo>
                    <a:pt x="316" y="1179"/>
                    <a:pt x="487" y="2016"/>
                    <a:pt x="487" y="2119"/>
                  </a:cubicBezTo>
                  <a:cubicBezTo>
                    <a:pt x="491" y="2268"/>
                    <a:pt x="1" y="2713"/>
                    <a:pt x="55" y="2978"/>
                  </a:cubicBezTo>
                  <a:cubicBezTo>
                    <a:pt x="85" y="3103"/>
                    <a:pt x="388" y="3154"/>
                    <a:pt x="763" y="3154"/>
                  </a:cubicBezTo>
                  <a:cubicBezTo>
                    <a:pt x="1406" y="3154"/>
                    <a:pt x="2259" y="3004"/>
                    <a:pt x="2304" y="2817"/>
                  </a:cubicBezTo>
                  <a:cubicBezTo>
                    <a:pt x="2381" y="2520"/>
                    <a:pt x="2340" y="1480"/>
                    <a:pt x="2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2122625" y="3055825"/>
              <a:ext cx="79975" cy="199275"/>
            </a:xfrm>
            <a:custGeom>
              <a:avLst/>
              <a:gdLst/>
              <a:ahLst/>
              <a:cxnLst/>
              <a:rect l="l" t="t" r="r" b="b"/>
              <a:pathLst>
                <a:path w="3199" h="7971" extrusionOk="0">
                  <a:moveTo>
                    <a:pt x="2753" y="0"/>
                  </a:moveTo>
                  <a:cubicBezTo>
                    <a:pt x="2004" y="210"/>
                    <a:pt x="872" y="375"/>
                    <a:pt x="113" y="375"/>
                  </a:cubicBezTo>
                  <a:cubicBezTo>
                    <a:pt x="75" y="375"/>
                    <a:pt x="37" y="375"/>
                    <a:pt x="0" y="374"/>
                  </a:cubicBezTo>
                  <a:lnTo>
                    <a:pt x="0" y="374"/>
                  </a:lnTo>
                  <a:cubicBezTo>
                    <a:pt x="14" y="563"/>
                    <a:pt x="135" y="1939"/>
                    <a:pt x="585" y="5016"/>
                  </a:cubicBezTo>
                  <a:cubicBezTo>
                    <a:pt x="729" y="6006"/>
                    <a:pt x="900" y="7009"/>
                    <a:pt x="1053" y="7850"/>
                  </a:cubicBezTo>
                  <a:cubicBezTo>
                    <a:pt x="1127" y="7862"/>
                    <a:pt x="1729" y="7971"/>
                    <a:pt x="2296" y="7971"/>
                  </a:cubicBezTo>
                  <a:cubicBezTo>
                    <a:pt x="2631" y="7971"/>
                    <a:pt x="2954" y="7933"/>
                    <a:pt x="3149" y="7814"/>
                  </a:cubicBezTo>
                  <a:lnTo>
                    <a:pt x="3199" y="7814"/>
                  </a:lnTo>
                  <a:cubicBezTo>
                    <a:pt x="3082" y="5790"/>
                    <a:pt x="2879" y="2938"/>
                    <a:pt x="2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1999575" y="2508575"/>
              <a:ext cx="123175" cy="201075"/>
            </a:xfrm>
            <a:custGeom>
              <a:avLst/>
              <a:gdLst/>
              <a:ahLst/>
              <a:cxnLst/>
              <a:rect l="l" t="t" r="r" b="b"/>
              <a:pathLst>
                <a:path w="4927" h="8043" extrusionOk="0">
                  <a:moveTo>
                    <a:pt x="2196" y="0"/>
                  </a:moveTo>
                  <a:cubicBezTo>
                    <a:pt x="2133" y="603"/>
                    <a:pt x="1886" y="2497"/>
                    <a:pt x="1197" y="3109"/>
                  </a:cubicBezTo>
                  <a:cubicBezTo>
                    <a:pt x="433" y="3788"/>
                    <a:pt x="1" y="4175"/>
                    <a:pt x="41" y="4899"/>
                  </a:cubicBezTo>
                  <a:lnTo>
                    <a:pt x="46" y="4899"/>
                  </a:lnTo>
                  <a:lnTo>
                    <a:pt x="716" y="6204"/>
                  </a:lnTo>
                  <a:cubicBezTo>
                    <a:pt x="716" y="6204"/>
                    <a:pt x="966" y="7077"/>
                    <a:pt x="2231" y="7077"/>
                  </a:cubicBezTo>
                  <a:cubicBezTo>
                    <a:pt x="2366" y="7077"/>
                    <a:pt x="2513" y="7067"/>
                    <a:pt x="2673" y="7045"/>
                  </a:cubicBezTo>
                  <a:lnTo>
                    <a:pt x="2682" y="7099"/>
                  </a:lnTo>
                  <a:cubicBezTo>
                    <a:pt x="2682" y="7099"/>
                    <a:pt x="2722" y="7580"/>
                    <a:pt x="2619" y="7778"/>
                  </a:cubicBezTo>
                  <a:cubicBezTo>
                    <a:pt x="2804" y="7887"/>
                    <a:pt x="3141" y="8042"/>
                    <a:pt x="3536" y="8042"/>
                  </a:cubicBezTo>
                  <a:cubicBezTo>
                    <a:pt x="3775" y="8042"/>
                    <a:pt x="4036" y="7985"/>
                    <a:pt x="4297" y="7828"/>
                  </a:cubicBezTo>
                  <a:cubicBezTo>
                    <a:pt x="4310" y="7688"/>
                    <a:pt x="4319" y="7571"/>
                    <a:pt x="4328" y="7481"/>
                  </a:cubicBezTo>
                  <a:cubicBezTo>
                    <a:pt x="4369" y="7144"/>
                    <a:pt x="4400" y="6887"/>
                    <a:pt x="4432" y="6379"/>
                  </a:cubicBezTo>
                  <a:cubicBezTo>
                    <a:pt x="4450" y="6334"/>
                    <a:pt x="4436" y="6298"/>
                    <a:pt x="4441" y="6289"/>
                  </a:cubicBezTo>
                  <a:cubicBezTo>
                    <a:pt x="4927" y="5461"/>
                    <a:pt x="4333" y="4827"/>
                    <a:pt x="4346" y="4004"/>
                  </a:cubicBezTo>
                  <a:cubicBezTo>
                    <a:pt x="4360" y="3486"/>
                    <a:pt x="4468" y="3091"/>
                    <a:pt x="4598" y="2834"/>
                  </a:cubicBezTo>
                  <a:cubicBezTo>
                    <a:pt x="3357" y="2281"/>
                    <a:pt x="2210" y="0"/>
                    <a:pt x="2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2020275" y="3054575"/>
              <a:ext cx="72350" cy="200225"/>
            </a:xfrm>
            <a:custGeom>
              <a:avLst/>
              <a:gdLst/>
              <a:ahLst/>
              <a:cxnLst/>
              <a:rect l="l" t="t" r="r" b="b"/>
              <a:pathLst>
                <a:path w="2894" h="8009" extrusionOk="0">
                  <a:moveTo>
                    <a:pt x="1" y="1"/>
                  </a:moveTo>
                  <a:lnTo>
                    <a:pt x="1" y="14"/>
                  </a:lnTo>
                  <a:cubicBezTo>
                    <a:pt x="1" y="14"/>
                    <a:pt x="203" y="1562"/>
                    <a:pt x="419" y="4913"/>
                  </a:cubicBezTo>
                  <a:cubicBezTo>
                    <a:pt x="486" y="5917"/>
                    <a:pt x="576" y="6929"/>
                    <a:pt x="666" y="7779"/>
                  </a:cubicBezTo>
                  <a:cubicBezTo>
                    <a:pt x="743" y="7799"/>
                    <a:pt x="1540" y="8009"/>
                    <a:pt x="2177" y="8009"/>
                  </a:cubicBezTo>
                  <a:cubicBezTo>
                    <a:pt x="2405" y="8009"/>
                    <a:pt x="2612" y="7982"/>
                    <a:pt x="2758" y="7909"/>
                  </a:cubicBezTo>
                  <a:lnTo>
                    <a:pt x="2772" y="7909"/>
                  </a:lnTo>
                  <a:cubicBezTo>
                    <a:pt x="2790" y="5966"/>
                    <a:pt x="2781" y="3240"/>
                    <a:pt x="2893" y="347"/>
                  </a:cubicBezTo>
                  <a:lnTo>
                    <a:pt x="2893" y="329"/>
                  </a:lnTo>
                  <a:cubicBezTo>
                    <a:pt x="2807" y="334"/>
                    <a:pt x="2717" y="336"/>
                    <a:pt x="2622" y="336"/>
                  </a:cubicBezTo>
                  <a:cubicBezTo>
                    <a:pt x="1823" y="336"/>
                    <a:pt x="732" y="19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2028825" y="3249025"/>
              <a:ext cx="60750" cy="79350"/>
            </a:xfrm>
            <a:custGeom>
              <a:avLst/>
              <a:gdLst/>
              <a:ahLst/>
              <a:cxnLst/>
              <a:rect l="l" t="t" r="r" b="b"/>
              <a:pathLst>
                <a:path w="2430" h="3174" extrusionOk="0">
                  <a:moveTo>
                    <a:pt x="324" y="1"/>
                  </a:moveTo>
                  <a:cubicBezTo>
                    <a:pt x="437" y="1153"/>
                    <a:pt x="536" y="2003"/>
                    <a:pt x="536" y="2106"/>
                  </a:cubicBezTo>
                  <a:cubicBezTo>
                    <a:pt x="527" y="2250"/>
                    <a:pt x="0" y="2655"/>
                    <a:pt x="41" y="2925"/>
                  </a:cubicBezTo>
                  <a:cubicBezTo>
                    <a:pt x="63" y="3096"/>
                    <a:pt x="587" y="3174"/>
                    <a:pt x="1124" y="3174"/>
                  </a:cubicBezTo>
                  <a:cubicBezTo>
                    <a:pt x="1676" y="3174"/>
                    <a:pt x="2242" y="3091"/>
                    <a:pt x="2290" y="2943"/>
                  </a:cubicBezTo>
                  <a:cubicBezTo>
                    <a:pt x="2394" y="2642"/>
                    <a:pt x="2416" y="1616"/>
                    <a:pt x="2430" y="131"/>
                  </a:cubicBezTo>
                  <a:lnTo>
                    <a:pt x="2416" y="131"/>
                  </a:lnTo>
                  <a:cubicBezTo>
                    <a:pt x="2270" y="205"/>
                    <a:pt x="2061" y="233"/>
                    <a:pt x="1832" y="233"/>
                  </a:cubicBezTo>
                  <a:cubicBezTo>
                    <a:pt x="1196" y="233"/>
                    <a:pt x="400" y="2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1963925" y="2848100"/>
              <a:ext cx="47825" cy="164125"/>
            </a:xfrm>
            <a:custGeom>
              <a:avLst/>
              <a:gdLst/>
              <a:ahLst/>
              <a:cxnLst/>
              <a:rect l="l" t="t" r="r" b="b"/>
              <a:pathLst>
                <a:path w="1913" h="6565" extrusionOk="0">
                  <a:moveTo>
                    <a:pt x="1341" y="5268"/>
                  </a:moveTo>
                  <a:cubicBezTo>
                    <a:pt x="1341" y="5268"/>
                    <a:pt x="1346" y="5300"/>
                    <a:pt x="1350" y="5349"/>
                  </a:cubicBezTo>
                  <a:cubicBezTo>
                    <a:pt x="1341" y="5300"/>
                    <a:pt x="1341" y="5268"/>
                    <a:pt x="1341" y="5268"/>
                  </a:cubicBezTo>
                  <a:close/>
                  <a:moveTo>
                    <a:pt x="343" y="0"/>
                  </a:moveTo>
                  <a:cubicBezTo>
                    <a:pt x="293" y="338"/>
                    <a:pt x="64" y="1926"/>
                    <a:pt x="50" y="3253"/>
                  </a:cubicBezTo>
                  <a:cubicBezTo>
                    <a:pt x="37" y="4382"/>
                    <a:pt x="1" y="6114"/>
                    <a:pt x="275" y="6429"/>
                  </a:cubicBezTo>
                  <a:cubicBezTo>
                    <a:pt x="288" y="6444"/>
                    <a:pt x="301" y="6451"/>
                    <a:pt x="313" y="6451"/>
                  </a:cubicBezTo>
                  <a:cubicBezTo>
                    <a:pt x="453" y="6451"/>
                    <a:pt x="514" y="5529"/>
                    <a:pt x="514" y="5529"/>
                  </a:cubicBezTo>
                  <a:cubicBezTo>
                    <a:pt x="514" y="5529"/>
                    <a:pt x="514" y="6541"/>
                    <a:pt x="748" y="6564"/>
                  </a:cubicBezTo>
                  <a:cubicBezTo>
                    <a:pt x="750" y="6564"/>
                    <a:pt x="753" y="6564"/>
                    <a:pt x="756" y="6564"/>
                  </a:cubicBezTo>
                  <a:cubicBezTo>
                    <a:pt x="980" y="6564"/>
                    <a:pt x="936" y="5485"/>
                    <a:pt x="936" y="5484"/>
                  </a:cubicBezTo>
                  <a:lnTo>
                    <a:pt x="936" y="5484"/>
                  </a:lnTo>
                  <a:cubicBezTo>
                    <a:pt x="937" y="5485"/>
                    <a:pt x="1044" y="6420"/>
                    <a:pt x="1247" y="6447"/>
                  </a:cubicBezTo>
                  <a:cubicBezTo>
                    <a:pt x="1249" y="6447"/>
                    <a:pt x="1250" y="6447"/>
                    <a:pt x="1252" y="6447"/>
                  </a:cubicBezTo>
                  <a:cubicBezTo>
                    <a:pt x="1408" y="6447"/>
                    <a:pt x="1368" y="5665"/>
                    <a:pt x="1350" y="5372"/>
                  </a:cubicBezTo>
                  <a:lnTo>
                    <a:pt x="1350" y="5372"/>
                  </a:lnTo>
                  <a:cubicBezTo>
                    <a:pt x="1368" y="5566"/>
                    <a:pt x="1418" y="5941"/>
                    <a:pt x="1540" y="5941"/>
                  </a:cubicBezTo>
                  <a:cubicBezTo>
                    <a:pt x="1546" y="5941"/>
                    <a:pt x="1552" y="5940"/>
                    <a:pt x="1557" y="5939"/>
                  </a:cubicBezTo>
                  <a:cubicBezTo>
                    <a:pt x="1715" y="5894"/>
                    <a:pt x="1751" y="5489"/>
                    <a:pt x="1760" y="5277"/>
                  </a:cubicBezTo>
                  <a:lnTo>
                    <a:pt x="1773" y="5277"/>
                  </a:lnTo>
                  <a:cubicBezTo>
                    <a:pt x="1814" y="4629"/>
                    <a:pt x="1863" y="4058"/>
                    <a:pt x="1877" y="3914"/>
                  </a:cubicBezTo>
                  <a:cubicBezTo>
                    <a:pt x="1787" y="3883"/>
                    <a:pt x="1737" y="3865"/>
                    <a:pt x="1737" y="3865"/>
                  </a:cubicBezTo>
                  <a:cubicBezTo>
                    <a:pt x="1737" y="2758"/>
                    <a:pt x="1796" y="1656"/>
                    <a:pt x="1913" y="554"/>
                  </a:cubicBezTo>
                  <a:cubicBezTo>
                    <a:pt x="1269" y="522"/>
                    <a:pt x="725" y="252"/>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2062125" y="2700650"/>
              <a:ext cx="48125" cy="14025"/>
            </a:xfrm>
            <a:custGeom>
              <a:avLst/>
              <a:gdLst/>
              <a:ahLst/>
              <a:cxnLst/>
              <a:rect l="l" t="t" r="r" b="b"/>
              <a:pathLst>
                <a:path w="1925" h="561" extrusionOk="0">
                  <a:moveTo>
                    <a:pt x="171" y="1"/>
                  </a:moveTo>
                  <a:lnTo>
                    <a:pt x="171" y="5"/>
                  </a:lnTo>
                  <a:cubicBezTo>
                    <a:pt x="164" y="4"/>
                    <a:pt x="157" y="3"/>
                    <a:pt x="151" y="3"/>
                  </a:cubicBezTo>
                  <a:cubicBezTo>
                    <a:pt x="58" y="3"/>
                    <a:pt x="0" y="114"/>
                    <a:pt x="63" y="190"/>
                  </a:cubicBezTo>
                  <a:lnTo>
                    <a:pt x="68" y="194"/>
                  </a:lnTo>
                  <a:cubicBezTo>
                    <a:pt x="68" y="194"/>
                    <a:pt x="86" y="217"/>
                    <a:pt x="126" y="248"/>
                  </a:cubicBezTo>
                  <a:cubicBezTo>
                    <a:pt x="180" y="293"/>
                    <a:pt x="238" y="338"/>
                    <a:pt x="306" y="374"/>
                  </a:cubicBezTo>
                  <a:cubicBezTo>
                    <a:pt x="346" y="397"/>
                    <a:pt x="391" y="419"/>
                    <a:pt x="436" y="437"/>
                  </a:cubicBezTo>
                  <a:cubicBezTo>
                    <a:pt x="486" y="460"/>
                    <a:pt x="535" y="478"/>
                    <a:pt x="589" y="496"/>
                  </a:cubicBezTo>
                  <a:cubicBezTo>
                    <a:pt x="643" y="514"/>
                    <a:pt x="702" y="527"/>
                    <a:pt x="760" y="536"/>
                  </a:cubicBezTo>
                  <a:cubicBezTo>
                    <a:pt x="819" y="550"/>
                    <a:pt x="882" y="554"/>
                    <a:pt x="945" y="559"/>
                  </a:cubicBezTo>
                  <a:cubicBezTo>
                    <a:pt x="963" y="560"/>
                    <a:pt x="981" y="560"/>
                    <a:pt x="999" y="560"/>
                  </a:cubicBezTo>
                  <a:cubicBezTo>
                    <a:pt x="1042" y="560"/>
                    <a:pt x="1085" y="557"/>
                    <a:pt x="1129" y="554"/>
                  </a:cubicBezTo>
                  <a:cubicBezTo>
                    <a:pt x="1188" y="550"/>
                    <a:pt x="1251" y="541"/>
                    <a:pt x="1309" y="527"/>
                  </a:cubicBezTo>
                  <a:cubicBezTo>
                    <a:pt x="1413" y="500"/>
                    <a:pt x="1512" y="464"/>
                    <a:pt x="1606" y="415"/>
                  </a:cubicBezTo>
                  <a:cubicBezTo>
                    <a:pt x="1674" y="379"/>
                    <a:pt x="1732" y="338"/>
                    <a:pt x="1790" y="289"/>
                  </a:cubicBezTo>
                  <a:cubicBezTo>
                    <a:pt x="1831" y="257"/>
                    <a:pt x="1853" y="235"/>
                    <a:pt x="1853" y="235"/>
                  </a:cubicBezTo>
                  <a:cubicBezTo>
                    <a:pt x="1924" y="164"/>
                    <a:pt x="1872" y="48"/>
                    <a:pt x="1779" y="48"/>
                  </a:cubicBezTo>
                  <a:cubicBezTo>
                    <a:pt x="1771" y="48"/>
                    <a:pt x="1763" y="48"/>
                    <a:pt x="1754" y="50"/>
                  </a:cubicBezTo>
                  <a:lnTo>
                    <a:pt x="1741" y="50"/>
                  </a:lnTo>
                  <a:cubicBezTo>
                    <a:pt x="1741" y="50"/>
                    <a:pt x="1714" y="55"/>
                    <a:pt x="1674" y="68"/>
                  </a:cubicBezTo>
                  <a:cubicBezTo>
                    <a:pt x="1629" y="82"/>
                    <a:pt x="1566" y="95"/>
                    <a:pt x="1494" y="109"/>
                  </a:cubicBezTo>
                  <a:cubicBezTo>
                    <a:pt x="1458" y="118"/>
                    <a:pt x="1417" y="122"/>
                    <a:pt x="1377" y="131"/>
                  </a:cubicBezTo>
                  <a:lnTo>
                    <a:pt x="1246" y="149"/>
                  </a:lnTo>
                  <a:cubicBezTo>
                    <a:pt x="1201" y="149"/>
                    <a:pt x="1152" y="154"/>
                    <a:pt x="1107" y="154"/>
                  </a:cubicBezTo>
                  <a:cubicBezTo>
                    <a:pt x="1062" y="154"/>
                    <a:pt x="1012" y="154"/>
                    <a:pt x="963" y="149"/>
                  </a:cubicBezTo>
                  <a:cubicBezTo>
                    <a:pt x="918" y="149"/>
                    <a:pt x="868" y="145"/>
                    <a:pt x="823" y="140"/>
                  </a:cubicBezTo>
                  <a:cubicBezTo>
                    <a:pt x="774" y="131"/>
                    <a:pt x="724" y="127"/>
                    <a:pt x="679" y="118"/>
                  </a:cubicBezTo>
                  <a:cubicBezTo>
                    <a:pt x="589" y="100"/>
                    <a:pt x="504" y="82"/>
                    <a:pt x="427" y="64"/>
                  </a:cubicBezTo>
                  <a:lnTo>
                    <a:pt x="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1937500" y="2481100"/>
              <a:ext cx="283100" cy="329675"/>
            </a:xfrm>
            <a:custGeom>
              <a:avLst/>
              <a:gdLst/>
              <a:ahLst/>
              <a:cxnLst/>
              <a:rect l="l" t="t" r="r" b="b"/>
              <a:pathLst>
                <a:path w="11324" h="13187" extrusionOk="0">
                  <a:moveTo>
                    <a:pt x="7861" y="3728"/>
                  </a:moveTo>
                  <a:cubicBezTo>
                    <a:pt x="7925" y="3728"/>
                    <a:pt x="7995" y="3736"/>
                    <a:pt x="8071" y="3753"/>
                  </a:cubicBezTo>
                  <a:cubicBezTo>
                    <a:pt x="8723" y="3910"/>
                    <a:pt x="8502" y="5577"/>
                    <a:pt x="7547" y="5577"/>
                  </a:cubicBezTo>
                  <a:cubicBezTo>
                    <a:pt x="7488" y="5577"/>
                    <a:pt x="7425" y="5571"/>
                    <a:pt x="7360" y="5557"/>
                  </a:cubicBezTo>
                  <a:cubicBezTo>
                    <a:pt x="7257" y="5008"/>
                    <a:pt x="7185" y="4653"/>
                    <a:pt x="7189" y="4325"/>
                  </a:cubicBezTo>
                  <a:cubicBezTo>
                    <a:pt x="7189" y="4325"/>
                    <a:pt x="7305" y="3728"/>
                    <a:pt x="7861" y="3728"/>
                  </a:cubicBezTo>
                  <a:close/>
                  <a:moveTo>
                    <a:pt x="6197" y="0"/>
                  </a:moveTo>
                  <a:cubicBezTo>
                    <a:pt x="5315" y="0"/>
                    <a:pt x="4625" y="586"/>
                    <a:pt x="4625" y="586"/>
                  </a:cubicBezTo>
                  <a:cubicBezTo>
                    <a:pt x="4625" y="586"/>
                    <a:pt x="4521" y="577"/>
                    <a:pt x="4347" y="577"/>
                  </a:cubicBezTo>
                  <a:cubicBezTo>
                    <a:pt x="3600" y="577"/>
                    <a:pt x="1552" y="746"/>
                    <a:pt x="855" y="2534"/>
                  </a:cubicBezTo>
                  <a:cubicBezTo>
                    <a:pt x="1" y="4734"/>
                    <a:pt x="2164" y="7141"/>
                    <a:pt x="1391" y="8085"/>
                  </a:cubicBezTo>
                  <a:cubicBezTo>
                    <a:pt x="617" y="9030"/>
                    <a:pt x="190" y="9260"/>
                    <a:pt x="239" y="10546"/>
                  </a:cubicBezTo>
                  <a:cubicBezTo>
                    <a:pt x="284" y="11680"/>
                    <a:pt x="1157" y="12499"/>
                    <a:pt x="1134" y="13187"/>
                  </a:cubicBezTo>
                  <a:cubicBezTo>
                    <a:pt x="1467" y="12202"/>
                    <a:pt x="2056" y="10740"/>
                    <a:pt x="2871" y="9840"/>
                  </a:cubicBezTo>
                  <a:cubicBezTo>
                    <a:pt x="3671" y="8958"/>
                    <a:pt x="4850" y="9044"/>
                    <a:pt x="5035" y="8949"/>
                  </a:cubicBezTo>
                  <a:cubicBezTo>
                    <a:pt x="5066" y="8931"/>
                    <a:pt x="5089" y="8909"/>
                    <a:pt x="5102" y="8877"/>
                  </a:cubicBezTo>
                  <a:cubicBezTo>
                    <a:pt x="5205" y="8679"/>
                    <a:pt x="5160" y="8193"/>
                    <a:pt x="5160" y="8193"/>
                  </a:cubicBezTo>
                  <a:lnTo>
                    <a:pt x="5156" y="8144"/>
                  </a:lnTo>
                  <a:cubicBezTo>
                    <a:pt x="4997" y="8166"/>
                    <a:pt x="4850" y="8176"/>
                    <a:pt x="4715" y="8176"/>
                  </a:cubicBezTo>
                  <a:cubicBezTo>
                    <a:pt x="3448" y="8176"/>
                    <a:pt x="3195" y="7298"/>
                    <a:pt x="3195" y="7298"/>
                  </a:cubicBezTo>
                  <a:lnTo>
                    <a:pt x="2529" y="5998"/>
                  </a:lnTo>
                  <a:lnTo>
                    <a:pt x="2520" y="5998"/>
                  </a:lnTo>
                  <a:cubicBezTo>
                    <a:pt x="2479" y="5274"/>
                    <a:pt x="2916" y="4887"/>
                    <a:pt x="3680" y="4203"/>
                  </a:cubicBezTo>
                  <a:cubicBezTo>
                    <a:pt x="4369" y="3591"/>
                    <a:pt x="4616" y="1697"/>
                    <a:pt x="4679" y="1095"/>
                  </a:cubicBezTo>
                  <a:lnTo>
                    <a:pt x="4688" y="1095"/>
                  </a:lnTo>
                  <a:cubicBezTo>
                    <a:pt x="4688" y="1095"/>
                    <a:pt x="5840" y="3375"/>
                    <a:pt x="7081" y="3929"/>
                  </a:cubicBezTo>
                  <a:cubicBezTo>
                    <a:pt x="6951" y="4190"/>
                    <a:pt x="6838" y="4585"/>
                    <a:pt x="6829" y="5098"/>
                  </a:cubicBezTo>
                  <a:cubicBezTo>
                    <a:pt x="6816" y="5917"/>
                    <a:pt x="7405" y="6560"/>
                    <a:pt x="6924" y="7384"/>
                  </a:cubicBezTo>
                  <a:cubicBezTo>
                    <a:pt x="6924" y="7415"/>
                    <a:pt x="6919" y="7442"/>
                    <a:pt x="6915" y="7469"/>
                  </a:cubicBezTo>
                  <a:cubicBezTo>
                    <a:pt x="6879" y="7982"/>
                    <a:pt x="6852" y="8234"/>
                    <a:pt x="6811" y="8571"/>
                  </a:cubicBezTo>
                  <a:cubicBezTo>
                    <a:pt x="6802" y="8666"/>
                    <a:pt x="6789" y="8783"/>
                    <a:pt x="6780" y="8922"/>
                  </a:cubicBezTo>
                  <a:cubicBezTo>
                    <a:pt x="6722" y="9813"/>
                    <a:pt x="6739" y="11522"/>
                    <a:pt x="7576" y="12296"/>
                  </a:cubicBezTo>
                  <a:cubicBezTo>
                    <a:pt x="7878" y="12575"/>
                    <a:pt x="8314" y="12723"/>
                    <a:pt x="8557" y="12723"/>
                  </a:cubicBezTo>
                  <a:cubicBezTo>
                    <a:pt x="8651" y="12723"/>
                    <a:pt x="8714" y="12701"/>
                    <a:pt x="8732" y="12656"/>
                  </a:cubicBezTo>
                  <a:cubicBezTo>
                    <a:pt x="8768" y="12575"/>
                    <a:pt x="8107" y="12341"/>
                    <a:pt x="8004" y="11072"/>
                  </a:cubicBezTo>
                  <a:cubicBezTo>
                    <a:pt x="7945" y="10380"/>
                    <a:pt x="8134" y="9768"/>
                    <a:pt x="8319" y="9350"/>
                  </a:cubicBezTo>
                  <a:cubicBezTo>
                    <a:pt x="8534" y="9394"/>
                    <a:pt x="9781" y="9723"/>
                    <a:pt x="10293" y="11216"/>
                  </a:cubicBezTo>
                  <a:cubicBezTo>
                    <a:pt x="10406" y="11545"/>
                    <a:pt x="10536" y="11963"/>
                    <a:pt x="10662" y="12395"/>
                  </a:cubicBezTo>
                  <a:cubicBezTo>
                    <a:pt x="11324" y="9772"/>
                    <a:pt x="9745" y="8063"/>
                    <a:pt x="9448" y="7204"/>
                  </a:cubicBezTo>
                  <a:cubicBezTo>
                    <a:pt x="9281" y="6740"/>
                    <a:pt x="9515" y="6484"/>
                    <a:pt x="9353" y="4235"/>
                  </a:cubicBezTo>
                  <a:cubicBezTo>
                    <a:pt x="9196" y="1981"/>
                    <a:pt x="7842" y="397"/>
                    <a:pt x="6722" y="73"/>
                  </a:cubicBezTo>
                  <a:cubicBezTo>
                    <a:pt x="6542" y="22"/>
                    <a:pt x="6366" y="0"/>
                    <a:pt x="6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1997550" y="2507525"/>
              <a:ext cx="58075" cy="179750"/>
            </a:xfrm>
            <a:custGeom>
              <a:avLst/>
              <a:gdLst/>
              <a:ahLst/>
              <a:cxnLst/>
              <a:rect l="l" t="t" r="r" b="b"/>
              <a:pathLst>
                <a:path w="2323" h="7190" extrusionOk="0">
                  <a:moveTo>
                    <a:pt x="2278" y="1"/>
                  </a:moveTo>
                  <a:cubicBezTo>
                    <a:pt x="2255" y="1"/>
                    <a:pt x="2236" y="17"/>
                    <a:pt x="2232" y="38"/>
                  </a:cubicBezTo>
                  <a:cubicBezTo>
                    <a:pt x="2232" y="38"/>
                    <a:pt x="2214" y="159"/>
                    <a:pt x="2178" y="370"/>
                  </a:cubicBezTo>
                  <a:cubicBezTo>
                    <a:pt x="2160" y="474"/>
                    <a:pt x="2138" y="604"/>
                    <a:pt x="2106" y="748"/>
                  </a:cubicBezTo>
                  <a:cubicBezTo>
                    <a:pt x="2075" y="892"/>
                    <a:pt x="2039" y="1059"/>
                    <a:pt x="1998" y="1234"/>
                  </a:cubicBezTo>
                  <a:cubicBezTo>
                    <a:pt x="1958" y="1410"/>
                    <a:pt x="1908" y="1599"/>
                    <a:pt x="1845" y="1797"/>
                  </a:cubicBezTo>
                  <a:cubicBezTo>
                    <a:pt x="1778" y="1990"/>
                    <a:pt x="1710" y="2197"/>
                    <a:pt x="1620" y="2399"/>
                  </a:cubicBezTo>
                  <a:cubicBezTo>
                    <a:pt x="1530" y="2606"/>
                    <a:pt x="1418" y="2795"/>
                    <a:pt x="1274" y="2962"/>
                  </a:cubicBezTo>
                  <a:cubicBezTo>
                    <a:pt x="1193" y="3047"/>
                    <a:pt x="1108" y="3128"/>
                    <a:pt x="1018" y="3205"/>
                  </a:cubicBezTo>
                  <a:cubicBezTo>
                    <a:pt x="928" y="3286"/>
                    <a:pt x="838" y="3367"/>
                    <a:pt x="748" y="3452"/>
                  </a:cubicBezTo>
                  <a:cubicBezTo>
                    <a:pt x="559" y="3623"/>
                    <a:pt x="392" y="3816"/>
                    <a:pt x="248" y="4023"/>
                  </a:cubicBezTo>
                  <a:cubicBezTo>
                    <a:pt x="100" y="4239"/>
                    <a:pt x="19" y="4487"/>
                    <a:pt x="5" y="4748"/>
                  </a:cubicBezTo>
                  <a:cubicBezTo>
                    <a:pt x="1" y="4982"/>
                    <a:pt x="28" y="5211"/>
                    <a:pt x="95" y="5436"/>
                  </a:cubicBezTo>
                  <a:cubicBezTo>
                    <a:pt x="145" y="5643"/>
                    <a:pt x="212" y="5832"/>
                    <a:pt x="257" y="6007"/>
                  </a:cubicBezTo>
                  <a:cubicBezTo>
                    <a:pt x="307" y="6160"/>
                    <a:pt x="338" y="6318"/>
                    <a:pt x="352" y="6480"/>
                  </a:cubicBezTo>
                  <a:cubicBezTo>
                    <a:pt x="361" y="6601"/>
                    <a:pt x="347" y="6722"/>
                    <a:pt x="311" y="6839"/>
                  </a:cubicBezTo>
                  <a:cubicBezTo>
                    <a:pt x="289" y="6916"/>
                    <a:pt x="257" y="6992"/>
                    <a:pt x="221" y="7060"/>
                  </a:cubicBezTo>
                  <a:lnTo>
                    <a:pt x="181" y="7136"/>
                  </a:lnTo>
                  <a:cubicBezTo>
                    <a:pt x="172" y="7154"/>
                    <a:pt x="176" y="7172"/>
                    <a:pt x="190" y="7181"/>
                  </a:cubicBezTo>
                  <a:cubicBezTo>
                    <a:pt x="195" y="7187"/>
                    <a:pt x="203" y="7190"/>
                    <a:pt x="210" y="7190"/>
                  </a:cubicBezTo>
                  <a:cubicBezTo>
                    <a:pt x="220" y="7190"/>
                    <a:pt x="230" y="7185"/>
                    <a:pt x="235" y="7177"/>
                  </a:cubicBezTo>
                  <a:lnTo>
                    <a:pt x="289" y="7100"/>
                  </a:lnTo>
                  <a:cubicBezTo>
                    <a:pt x="311" y="7073"/>
                    <a:pt x="329" y="7042"/>
                    <a:pt x="347" y="7010"/>
                  </a:cubicBezTo>
                  <a:cubicBezTo>
                    <a:pt x="370" y="6965"/>
                    <a:pt x="392" y="6920"/>
                    <a:pt x="410" y="6875"/>
                  </a:cubicBezTo>
                  <a:cubicBezTo>
                    <a:pt x="464" y="6749"/>
                    <a:pt x="491" y="6615"/>
                    <a:pt x="491" y="6480"/>
                  </a:cubicBezTo>
                  <a:cubicBezTo>
                    <a:pt x="491" y="6304"/>
                    <a:pt x="473" y="6133"/>
                    <a:pt x="428" y="5962"/>
                  </a:cubicBezTo>
                  <a:cubicBezTo>
                    <a:pt x="388" y="5782"/>
                    <a:pt x="338" y="5589"/>
                    <a:pt x="298" y="5386"/>
                  </a:cubicBezTo>
                  <a:cubicBezTo>
                    <a:pt x="289" y="5337"/>
                    <a:pt x="280" y="5287"/>
                    <a:pt x="271" y="5238"/>
                  </a:cubicBezTo>
                  <a:lnTo>
                    <a:pt x="248" y="5080"/>
                  </a:lnTo>
                  <a:cubicBezTo>
                    <a:pt x="239" y="4977"/>
                    <a:pt x="239" y="4869"/>
                    <a:pt x="244" y="4766"/>
                  </a:cubicBezTo>
                  <a:cubicBezTo>
                    <a:pt x="262" y="4550"/>
                    <a:pt x="338" y="4343"/>
                    <a:pt x="460" y="4167"/>
                  </a:cubicBezTo>
                  <a:cubicBezTo>
                    <a:pt x="599" y="3978"/>
                    <a:pt x="757" y="3803"/>
                    <a:pt x="932" y="3650"/>
                  </a:cubicBezTo>
                  <a:lnTo>
                    <a:pt x="1197" y="3403"/>
                  </a:lnTo>
                  <a:cubicBezTo>
                    <a:pt x="1292" y="3322"/>
                    <a:pt x="1382" y="3232"/>
                    <a:pt x="1472" y="3142"/>
                  </a:cubicBezTo>
                  <a:cubicBezTo>
                    <a:pt x="1629" y="2948"/>
                    <a:pt x="1760" y="2732"/>
                    <a:pt x="1850" y="2498"/>
                  </a:cubicBezTo>
                  <a:cubicBezTo>
                    <a:pt x="1935" y="2291"/>
                    <a:pt x="2007" y="2075"/>
                    <a:pt x="2061" y="1855"/>
                  </a:cubicBezTo>
                  <a:cubicBezTo>
                    <a:pt x="2111" y="1648"/>
                    <a:pt x="2156" y="1450"/>
                    <a:pt x="2187" y="1270"/>
                  </a:cubicBezTo>
                  <a:cubicBezTo>
                    <a:pt x="2255" y="906"/>
                    <a:pt x="2277" y="595"/>
                    <a:pt x="2300" y="384"/>
                  </a:cubicBezTo>
                  <a:cubicBezTo>
                    <a:pt x="2322" y="168"/>
                    <a:pt x="2322" y="47"/>
                    <a:pt x="2322" y="47"/>
                  </a:cubicBezTo>
                  <a:cubicBezTo>
                    <a:pt x="2322" y="24"/>
                    <a:pt x="2309" y="6"/>
                    <a:pt x="2286" y="2"/>
                  </a:cubicBezTo>
                  <a:cubicBezTo>
                    <a:pt x="2283" y="1"/>
                    <a:pt x="2281" y="1"/>
                    <a:pt x="2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2053900" y="2507625"/>
              <a:ext cx="64125" cy="73575"/>
            </a:xfrm>
            <a:custGeom>
              <a:avLst/>
              <a:gdLst/>
              <a:ahLst/>
              <a:cxnLst/>
              <a:rect l="l" t="t" r="r" b="b"/>
              <a:pathLst>
                <a:path w="2565" h="2943" extrusionOk="0">
                  <a:moveTo>
                    <a:pt x="35" y="1"/>
                  </a:moveTo>
                  <a:cubicBezTo>
                    <a:pt x="33" y="1"/>
                    <a:pt x="30" y="1"/>
                    <a:pt x="28" y="2"/>
                  </a:cubicBezTo>
                  <a:cubicBezTo>
                    <a:pt x="10" y="11"/>
                    <a:pt x="1" y="34"/>
                    <a:pt x="10" y="52"/>
                  </a:cubicBezTo>
                  <a:cubicBezTo>
                    <a:pt x="10" y="52"/>
                    <a:pt x="109" y="272"/>
                    <a:pt x="289" y="587"/>
                  </a:cubicBezTo>
                  <a:cubicBezTo>
                    <a:pt x="379" y="744"/>
                    <a:pt x="486" y="929"/>
                    <a:pt x="608" y="1118"/>
                  </a:cubicBezTo>
                  <a:cubicBezTo>
                    <a:pt x="734" y="1307"/>
                    <a:pt x="873" y="1509"/>
                    <a:pt x="1022" y="1698"/>
                  </a:cubicBezTo>
                  <a:cubicBezTo>
                    <a:pt x="1094" y="1797"/>
                    <a:pt x="1175" y="1887"/>
                    <a:pt x="1251" y="1981"/>
                  </a:cubicBezTo>
                  <a:cubicBezTo>
                    <a:pt x="1332" y="2071"/>
                    <a:pt x="1409" y="2157"/>
                    <a:pt x="1490" y="2238"/>
                  </a:cubicBezTo>
                  <a:cubicBezTo>
                    <a:pt x="1571" y="2319"/>
                    <a:pt x="1647" y="2395"/>
                    <a:pt x="1733" y="2463"/>
                  </a:cubicBezTo>
                  <a:cubicBezTo>
                    <a:pt x="1814" y="2530"/>
                    <a:pt x="1890" y="2593"/>
                    <a:pt x="1962" y="2647"/>
                  </a:cubicBezTo>
                  <a:lnTo>
                    <a:pt x="2173" y="2787"/>
                  </a:lnTo>
                  <a:lnTo>
                    <a:pt x="2349" y="2872"/>
                  </a:lnTo>
                  <a:cubicBezTo>
                    <a:pt x="2385" y="2890"/>
                    <a:pt x="2421" y="2908"/>
                    <a:pt x="2461" y="2922"/>
                  </a:cubicBezTo>
                  <a:lnTo>
                    <a:pt x="2497" y="2940"/>
                  </a:lnTo>
                  <a:cubicBezTo>
                    <a:pt x="2503" y="2942"/>
                    <a:pt x="2508" y="2943"/>
                    <a:pt x="2512" y="2943"/>
                  </a:cubicBezTo>
                  <a:cubicBezTo>
                    <a:pt x="2548" y="2943"/>
                    <a:pt x="2565" y="2888"/>
                    <a:pt x="2529" y="2872"/>
                  </a:cubicBezTo>
                  <a:lnTo>
                    <a:pt x="2488" y="2854"/>
                  </a:lnTo>
                  <a:cubicBezTo>
                    <a:pt x="2452" y="2841"/>
                    <a:pt x="2416" y="2818"/>
                    <a:pt x="2380" y="2800"/>
                  </a:cubicBezTo>
                  <a:lnTo>
                    <a:pt x="2218" y="2706"/>
                  </a:lnTo>
                  <a:lnTo>
                    <a:pt x="2025" y="2562"/>
                  </a:lnTo>
                  <a:cubicBezTo>
                    <a:pt x="1953" y="2508"/>
                    <a:pt x="1881" y="2445"/>
                    <a:pt x="1809" y="2377"/>
                  </a:cubicBezTo>
                  <a:cubicBezTo>
                    <a:pt x="1733" y="2310"/>
                    <a:pt x="1652" y="2233"/>
                    <a:pt x="1580" y="2152"/>
                  </a:cubicBezTo>
                  <a:cubicBezTo>
                    <a:pt x="1503" y="2067"/>
                    <a:pt x="1422" y="1986"/>
                    <a:pt x="1350" y="1896"/>
                  </a:cubicBezTo>
                  <a:cubicBezTo>
                    <a:pt x="1274" y="1802"/>
                    <a:pt x="1193" y="1716"/>
                    <a:pt x="1125" y="1617"/>
                  </a:cubicBezTo>
                  <a:cubicBezTo>
                    <a:pt x="977" y="1428"/>
                    <a:pt x="837" y="1235"/>
                    <a:pt x="711" y="1050"/>
                  </a:cubicBezTo>
                  <a:cubicBezTo>
                    <a:pt x="585" y="861"/>
                    <a:pt x="469" y="690"/>
                    <a:pt x="374" y="537"/>
                  </a:cubicBezTo>
                  <a:cubicBezTo>
                    <a:pt x="284" y="380"/>
                    <a:pt x="203" y="254"/>
                    <a:pt x="149" y="164"/>
                  </a:cubicBezTo>
                  <a:lnTo>
                    <a:pt x="68" y="20"/>
                  </a:lnTo>
                  <a:cubicBezTo>
                    <a:pt x="61" y="9"/>
                    <a:pt x="47"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2006450" y="2750800"/>
              <a:ext cx="22175" cy="193425"/>
            </a:xfrm>
            <a:custGeom>
              <a:avLst/>
              <a:gdLst/>
              <a:ahLst/>
              <a:cxnLst/>
              <a:rect l="l" t="t" r="r" b="b"/>
              <a:pathLst>
                <a:path w="887" h="7737" extrusionOk="0">
                  <a:moveTo>
                    <a:pt x="852" y="0"/>
                  </a:moveTo>
                  <a:cubicBezTo>
                    <a:pt x="837" y="0"/>
                    <a:pt x="823" y="12"/>
                    <a:pt x="819" y="28"/>
                  </a:cubicBezTo>
                  <a:lnTo>
                    <a:pt x="612" y="1216"/>
                  </a:lnTo>
                  <a:lnTo>
                    <a:pt x="513" y="1792"/>
                  </a:lnTo>
                  <a:cubicBezTo>
                    <a:pt x="482" y="1998"/>
                    <a:pt x="450" y="2214"/>
                    <a:pt x="419" y="2439"/>
                  </a:cubicBezTo>
                  <a:cubicBezTo>
                    <a:pt x="356" y="2889"/>
                    <a:pt x="284" y="3366"/>
                    <a:pt x="216" y="3847"/>
                  </a:cubicBezTo>
                  <a:cubicBezTo>
                    <a:pt x="189" y="4086"/>
                    <a:pt x="162" y="4329"/>
                    <a:pt x="140" y="4563"/>
                  </a:cubicBezTo>
                  <a:cubicBezTo>
                    <a:pt x="122" y="4801"/>
                    <a:pt x="104" y="5035"/>
                    <a:pt x="86" y="5260"/>
                  </a:cubicBezTo>
                  <a:cubicBezTo>
                    <a:pt x="68" y="5485"/>
                    <a:pt x="54" y="5705"/>
                    <a:pt x="36" y="5908"/>
                  </a:cubicBezTo>
                  <a:cubicBezTo>
                    <a:pt x="18" y="6115"/>
                    <a:pt x="23" y="6313"/>
                    <a:pt x="18" y="6497"/>
                  </a:cubicBezTo>
                  <a:lnTo>
                    <a:pt x="0" y="7703"/>
                  </a:lnTo>
                  <a:cubicBezTo>
                    <a:pt x="2" y="7725"/>
                    <a:pt x="19" y="7736"/>
                    <a:pt x="36" y="7736"/>
                  </a:cubicBezTo>
                  <a:cubicBezTo>
                    <a:pt x="53" y="7736"/>
                    <a:pt x="70" y="7725"/>
                    <a:pt x="72" y="7703"/>
                  </a:cubicBezTo>
                  <a:cubicBezTo>
                    <a:pt x="72" y="7703"/>
                    <a:pt x="95" y="7221"/>
                    <a:pt x="126" y="6502"/>
                  </a:cubicBezTo>
                  <a:cubicBezTo>
                    <a:pt x="135" y="6322"/>
                    <a:pt x="135" y="6124"/>
                    <a:pt x="153" y="5921"/>
                  </a:cubicBezTo>
                  <a:cubicBezTo>
                    <a:pt x="171" y="5714"/>
                    <a:pt x="194" y="5494"/>
                    <a:pt x="207" y="5269"/>
                  </a:cubicBezTo>
                  <a:cubicBezTo>
                    <a:pt x="225" y="5044"/>
                    <a:pt x="243" y="4806"/>
                    <a:pt x="266" y="4576"/>
                  </a:cubicBezTo>
                  <a:cubicBezTo>
                    <a:pt x="284" y="4342"/>
                    <a:pt x="315" y="4099"/>
                    <a:pt x="347" y="3861"/>
                  </a:cubicBezTo>
                  <a:cubicBezTo>
                    <a:pt x="410" y="3380"/>
                    <a:pt x="477" y="2907"/>
                    <a:pt x="536" y="2457"/>
                  </a:cubicBezTo>
                  <a:cubicBezTo>
                    <a:pt x="567" y="2232"/>
                    <a:pt x="594" y="2012"/>
                    <a:pt x="626" y="1810"/>
                  </a:cubicBezTo>
                  <a:cubicBezTo>
                    <a:pt x="657" y="1603"/>
                    <a:pt x="684" y="1409"/>
                    <a:pt x="711" y="1234"/>
                  </a:cubicBezTo>
                  <a:lnTo>
                    <a:pt x="886" y="37"/>
                  </a:lnTo>
                  <a:cubicBezTo>
                    <a:pt x="886" y="19"/>
                    <a:pt x="877" y="6"/>
                    <a:pt x="859" y="1"/>
                  </a:cubicBezTo>
                  <a:cubicBezTo>
                    <a:pt x="857" y="0"/>
                    <a:pt x="855" y="0"/>
                    <a:pt x="8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2168625" y="2985525"/>
              <a:ext cx="9350" cy="30400"/>
            </a:xfrm>
            <a:custGeom>
              <a:avLst/>
              <a:gdLst/>
              <a:ahLst/>
              <a:cxnLst/>
              <a:rect l="l" t="t" r="r" b="b"/>
              <a:pathLst>
                <a:path w="374" h="1216" extrusionOk="0">
                  <a:moveTo>
                    <a:pt x="335" y="1"/>
                  </a:moveTo>
                  <a:cubicBezTo>
                    <a:pt x="319" y="1"/>
                    <a:pt x="304" y="11"/>
                    <a:pt x="302" y="32"/>
                  </a:cubicBezTo>
                  <a:lnTo>
                    <a:pt x="302" y="37"/>
                  </a:lnTo>
                  <a:cubicBezTo>
                    <a:pt x="302" y="37"/>
                    <a:pt x="288" y="109"/>
                    <a:pt x="266" y="217"/>
                  </a:cubicBezTo>
                  <a:cubicBezTo>
                    <a:pt x="243" y="329"/>
                    <a:pt x="216" y="478"/>
                    <a:pt x="185" y="621"/>
                  </a:cubicBezTo>
                  <a:cubicBezTo>
                    <a:pt x="176" y="693"/>
                    <a:pt x="153" y="770"/>
                    <a:pt x="140" y="837"/>
                  </a:cubicBezTo>
                  <a:cubicBezTo>
                    <a:pt x="131" y="869"/>
                    <a:pt x="126" y="905"/>
                    <a:pt x="117" y="936"/>
                  </a:cubicBezTo>
                  <a:cubicBezTo>
                    <a:pt x="113" y="963"/>
                    <a:pt x="104" y="995"/>
                    <a:pt x="95" y="1017"/>
                  </a:cubicBezTo>
                  <a:cubicBezTo>
                    <a:pt x="86" y="1058"/>
                    <a:pt x="68" y="1094"/>
                    <a:pt x="50" y="1130"/>
                  </a:cubicBezTo>
                  <a:cubicBezTo>
                    <a:pt x="50" y="1134"/>
                    <a:pt x="45" y="1134"/>
                    <a:pt x="50" y="1134"/>
                  </a:cubicBezTo>
                  <a:cubicBezTo>
                    <a:pt x="50" y="1139"/>
                    <a:pt x="54" y="1143"/>
                    <a:pt x="45" y="1143"/>
                  </a:cubicBezTo>
                  <a:lnTo>
                    <a:pt x="32" y="1143"/>
                  </a:lnTo>
                  <a:cubicBezTo>
                    <a:pt x="14" y="1143"/>
                    <a:pt x="0" y="1161"/>
                    <a:pt x="5" y="1179"/>
                  </a:cubicBezTo>
                  <a:cubicBezTo>
                    <a:pt x="0" y="1197"/>
                    <a:pt x="18" y="1215"/>
                    <a:pt x="36" y="1215"/>
                  </a:cubicBezTo>
                  <a:lnTo>
                    <a:pt x="50" y="1215"/>
                  </a:lnTo>
                  <a:cubicBezTo>
                    <a:pt x="72" y="1211"/>
                    <a:pt x="90" y="1202"/>
                    <a:pt x="108" y="1188"/>
                  </a:cubicBezTo>
                  <a:cubicBezTo>
                    <a:pt x="144" y="1152"/>
                    <a:pt x="171" y="1107"/>
                    <a:pt x="194" y="1058"/>
                  </a:cubicBezTo>
                  <a:cubicBezTo>
                    <a:pt x="207" y="1031"/>
                    <a:pt x="216" y="1004"/>
                    <a:pt x="230" y="972"/>
                  </a:cubicBezTo>
                  <a:cubicBezTo>
                    <a:pt x="243" y="936"/>
                    <a:pt x="252" y="905"/>
                    <a:pt x="261" y="869"/>
                  </a:cubicBezTo>
                  <a:cubicBezTo>
                    <a:pt x="279" y="801"/>
                    <a:pt x="306" y="729"/>
                    <a:pt x="315" y="653"/>
                  </a:cubicBezTo>
                  <a:cubicBezTo>
                    <a:pt x="329" y="577"/>
                    <a:pt x="347" y="500"/>
                    <a:pt x="356" y="428"/>
                  </a:cubicBezTo>
                  <a:cubicBezTo>
                    <a:pt x="360" y="356"/>
                    <a:pt x="369" y="289"/>
                    <a:pt x="369" y="230"/>
                  </a:cubicBezTo>
                  <a:cubicBezTo>
                    <a:pt x="374" y="172"/>
                    <a:pt x="369" y="122"/>
                    <a:pt x="369" y="91"/>
                  </a:cubicBezTo>
                  <a:lnTo>
                    <a:pt x="369" y="37"/>
                  </a:lnTo>
                  <a:cubicBezTo>
                    <a:pt x="369" y="13"/>
                    <a:pt x="352" y="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2156700" y="2986025"/>
              <a:ext cx="10700" cy="16725"/>
            </a:xfrm>
            <a:custGeom>
              <a:avLst/>
              <a:gdLst/>
              <a:ahLst/>
              <a:cxnLst/>
              <a:rect l="l" t="t" r="r" b="b"/>
              <a:pathLst>
                <a:path w="428" h="669" extrusionOk="0">
                  <a:moveTo>
                    <a:pt x="389" y="0"/>
                  </a:moveTo>
                  <a:cubicBezTo>
                    <a:pt x="376" y="0"/>
                    <a:pt x="363" y="7"/>
                    <a:pt x="356" y="21"/>
                  </a:cubicBezTo>
                  <a:cubicBezTo>
                    <a:pt x="356" y="21"/>
                    <a:pt x="338" y="66"/>
                    <a:pt x="311" y="125"/>
                  </a:cubicBezTo>
                  <a:cubicBezTo>
                    <a:pt x="284" y="183"/>
                    <a:pt x="248" y="273"/>
                    <a:pt x="212" y="354"/>
                  </a:cubicBezTo>
                  <a:cubicBezTo>
                    <a:pt x="185" y="426"/>
                    <a:pt x="144" y="494"/>
                    <a:pt x="99" y="552"/>
                  </a:cubicBezTo>
                  <a:cubicBezTo>
                    <a:pt x="90" y="561"/>
                    <a:pt x="86" y="565"/>
                    <a:pt x="77" y="574"/>
                  </a:cubicBezTo>
                  <a:cubicBezTo>
                    <a:pt x="72" y="574"/>
                    <a:pt x="77" y="583"/>
                    <a:pt x="63" y="583"/>
                  </a:cubicBezTo>
                  <a:lnTo>
                    <a:pt x="32" y="583"/>
                  </a:lnTo>
                  <a:cubicBezTo>
                    <a:pt x="23" y="588"/>
                    <a:pt x="14" y="597"/>
                    <a:pt x="9" y="606"/>
                  </a:cubicBezTo>
                  <a:cubicBezTo>
                    <a:pt x="0" y="624"/>
                    <a:pt x="9" y="646"/>
                    <a:pt x="27" y="655"/>
                  </a:cubicBezTo>
                  <a:cubicBezTo>
                    <a:pt x="27" y="655"/>
                    <a:pt x="36" y="660"/>
                    <a:pt x="59" y="669"/>
                  </a:cubicBezTo>
                  <a:cubicBezTo>
                    <a:pt x="77" y="669"/>
                    <a:pt x="95" y="669"/>
                    <a:pt x="113" y="664"/>
                  </a:cubicBezTo>
                  <a:cubicBezTo>
                    <a:pt x="135" y="655"/>
                    <a:pt x="153" y="646"/>
                    <a:pt x="171" y="637"/>
                  </a:cubicBezTo>
                  <a:cubicBezTo>
                    <a:pt x="207" y="606"/>
                    <a:pt x="239" y="574"/>
                    <a:pt x="266" y="534"/>
                  </a:cubicBezTo>
                  <a:cubicBezTo>
                    <a:pt x="293" y="494"/>
                    <a:pt x="315" y="453"/>
                    <a:pt x="333" y="408"/>
                  </a:cubicBezTo>
                  <a:cubicBezTo>
                    <a:pt x="351" y="363"/>
                    <a:pt x="369" y="318"/>
                    <a:pt x="383" y="273"/>
                  </a:cubicBezTo>
                  <a:cubicBezTo>
                    <a:pt x="396" y="233"/>
                    <a:pt x="405" y="192"/>
                    <a:pt x="410" y="156"/>
                  </a:cubicBezTo>
                  <a:cubicBezTo>
                    <a:pt x="419" y="116"/>
                    <a:pt x="423" y="75"/>
                    <a:pt x="428" y="39"/>
                  </a:cubicBezTo>
                  <a:cubicBezTo>
                    <a:pt x="428" y="15"/>
                    <a:pt x="408"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2152200" y="2806700"/>
              <a:ext cx="6550" cy="55600"/>
            </a:xfrm>
            <a:custGeom>
              <a:avLst/>
              <a:gdLst/>
              <a:ahLst/>
              <a:cxnLst/>
              <a:rect l="l" t="t" r="r" b="b"/>
              <a:pathLst>
                <a:path w="262" h="2224" extrusionOk="0">
                  <a:moveTo>
                    <a:pt x="36" y="1"/>
                  </a:moveTo>
                  <a:cubicBezTo>
                    <a:pt x="18" y="1"/>
                    <a:pt x="0" y="19"/>
                    <a:pt x="0" y="37"/>
                  </a:cubicBezTo>
                  <a:cubicBezTo>
                    <a:pt x="0" y="37"/>
                    <a:pt x="5" y="172"/>
                    <a:pt x="14" y="374"/>
                  </a:cubicBezTo>
                  <a:cubicBezTo>
                    <a:pt x="23" y="577"/>
                    <a:pt x="45" y="847"/>
                    <a:pt x="68" y="1117"/>
                  </a:cubicBezTo>
                  <a:cubicBezTo>
                    <a:pt x="81" y="1251"/>
                    <a:pt x="95" y="1386"/>
                    <a:pt x="108" y="1512"/>
                  </a:cubicBezTo>
                  <a:cubicBezTo>
                    <a:pt x="117" y="1638"/>
                    <a:pt x="135" y="1755"/>
                    <a:pt x="144" y="1854"/>
                  </a:cubicBezTo>
                  <a:cubicBezTo>
                    <a:pt x="167" y="2061"/>
                    <a:pt x="189" y="2192"/>
                    <a:pt x="189" y="2192"/>
                  </a:cubicBezTo>
                  <a:cubicBezTo>
                    <a:pt x="194" y="2210"/>
                    <a:pt x="207" y="2223"/>
                    <a:pt x="225" y="2223"/>
                  </a:cubicBezTo>
                  <a:cubicBezTo>
                    <a:pt x="243" y="2223"/>
                    <a:pt x="261" y="2210"/>
                    <a:pt x="261" y="2187"/>
                  </a:cubicBezTo>
                  <a:cubicBezTo>
                    <a:pt x="261" y="2187"/>
                    <a:pt x="261" y="2052"/>
                    <a:pt x="252" y="1850"/>
                  </a:cubicBezTo>
                  <a:cubicBezTo>
                    <a:pt x="243" y="1746"/>
                    <a:pt x="243" y="1629"/>
                    <a:pt x="234" y="1503"/>
                  </a:cubicBezTo>
                  <a:cubicBezTo>
                    <a:pt x="221" y="1377"/>
                    <a:pt x="212" y="1242"/>
                    <a:pt x="203" y="1108"/>
                  </a:cubicBezTo>
                  <a:cubicBezTo>
                    <a:pt x="180" y="838"/>
                    <a:pt x="149" y="568"/>
                    <a:pt x="122" y="365"/>
                  </a:cubicBezTo>
                  <a:cubicBezTo>
                    <a:pt x="95" y="163"/>
                    <a:pt x="72" y="28"/>
                    <a:pt x="72" y="28"/>
                  </a:cubicBezTo>
                  <a:cubicBezTo>
                    <a:pt x="68" y="10"/>
                    <a:pt x="54" y="1"/>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2177050" y="2986875"/>
              <a:ext cx="10825" cy="30550"/>
            </a:xfrm>
            <a:custGeom>
              <a:avLst/>
              <a:gdLst/>
              <a:ahLst/>
              <a:cxnLst/>
              <a:rect l="l" t="t" r="r" b="b"/>
              <a:pathLst>
                <a:path w="433" h="1222" extrusionOk="0">
                  <a:moveTo>
                    <a:pt x="396" y="1"/>
                  </a:moveTo>
                  <a:cubicBezTo>
                    <a:pt x="380" y="1"/>
                    <a:pt x="365" y="11"/>
                    <a:pt x="361" y="32"/>
                  </a:cubicBezTo>
                  <a:lnTo>
                    <a:pt x="361" y="37"/>
                  </a:lnTo>
                  <a:cubicBezTo>
                    <a:pt x="361" y="37"/>
                    <a:pt x="343" y="113"/>
                    <a:pt x="329" y="226"/>
                  </a:cubicBezTo>
                  <a:cubicBezTo>
                    <a:pt x="320" y="253"/>
                    <a:pt x="320" y="280"/>
                    <a:pt x="311" y="316"/>
                  </a:cubicBezTo>
                  <a:cubicBezTo>
                    <a:pt x="302" y="347"/>
                    <a:pt x="293" y="379"/>
                    <a:pt x="289" y="419"/>
                  </a:cubicBezTo>
                  <a:cubicBezTo>
                    <a:pt x="280" y="455"/>
                    <a:pt x="271" y="491"/>
                    <a:pt x="262" y="531"/>
                  </a:cubicBezTo>
                  <a:cubicBezTo>
                    <a:pt x="253" y="567"/>
                    <a:pt x="248" y="612"/>
                    <a:pt x="239" y="644"/>
                  </a:cubicBezTo>
                  <a:cubicBezTo>
                    <a:pt x="221" y="716"/>
                    <a:pt x="199" y="792"/>
                    <a:pt x="181" y="860"/>
                  </a:cubicBezTo>
                  <a:cubicBezTo>
                    <a:pt x="163" y="927"/>
                    <a:pt x="145" y="995"/>
                    <a:pt x="127" y="1044"/>
                  </a:cubicBezTo>
                  <a:cubicBezTo>
                    <a:pt x="113" y="1071"/>
                    <a:pt x="104" y="1094"/>
                    <a:pt x="95" y="1112"/>
                  </a:cubicBezTo>
                  <a:cubicBezTo>
                    <a:pt x="91" y="1121"/>
                    <a:pt x="86" y="1125"/>
                    <a:pt x="82" y="1134"/>
                  </a:cubicBezTo>
                  <a:cubicBezTo>
                    <a:pt x="77" y="1139"/>
                    <a:pt x="80" y="1139"/>
                    <a:pt x="83" y="1139"/>
                  </a:cubicBezTo>
                  <a:cubicBezTo>
                    <a:pt x="86" y="1139"/>
                    <a:pt x="88" y="1139"/>
                    <a:pt x="82" y="1143"/>
                  </a:cubicBezTo>
                  <a:cubicBezTo>
                    <a:pt x="85" y="1143"/>
                    <a:pt x="84" y="1145"/>
                    <a:pt x="79" y="1145"/>
                  </a:cubicBezTo>
                  <a:cubicBezTo>
                    <a:pt x="76" y="1145"/>
                    <a:pt x="73" y="1145"/>
                    <a:pt x="68" y="1143"/>
                  </a:cubicBezTo>
                  <a:lnTo>
                    <a:pt x="55" y="1139"/>
                  </a:lnTo>
                  <a:cubicBezTo>
                    <a:pt x="50" y="1136"/>
                    <a:pt x="45" y="1135"/>
                    <a:pt x="40" y="1135"/>
                  </a:cubicBezTo>
                  <a:cubicBezTo>
                    <a:pt x="27" y="1135"/>
                    <a:pt x="16" y="1143"/>
                    <a:pt x="10" y="1152"/>
                  </a:cubicBezTo>
                  <a:cubicBezTo>
                    <a:pt x="1" y="1170"/>
                    <a:pt x="5" y="1193"/>
                    <a:pt x="23" y="1202"/>
                  </a:cubicBezTo>
                  <a:lnTo>
                    <a:pt x="37" y="1211"/>
                  </a:lnTo>
                  <a:cubicBezTo>
                    <a:pt x="50" y="1217"/>
                    <a:pt x="65" y="1222"/>
                    <a:pt x="82" y="1222"/>
                  </a:cubicBezTo>
                  <a:cubicBezTo>
                    <a:pt x="88" y="1222"/>
                    <a:pt x="94" y="1221"/>
                    <a:pt x="100" y="1220"/>
                  </a:cubicBezTo>
                  <a:cubicBezTo>
                    <a:pt x="118" y="1215"/>
                    <a:pt x="131" y="1206"/>
                    <a:pt x="140" y="1193"/>
                  </a:cubicBezTo>
                  <a:cubicBezTo>
                    <a:pt x="154" y="1184"/>
                    <a:pt x="163" y="1175"/>
                    <a:pt x="172" y="1161"/>
                  </a:cubicBezTo>
                  <a:cubicBezTo>
                    <a:pt x="190" y="1139"/>
                    <a:pt x="203" y="1116"/>
                    <a:pt x="217" y="1089"/>
                  </a:cubicBezTo>
                  <a:cubicBezTo>
                    <a:pt x="284" y="954"/>
                    <a:pt x="334" y="815"/>
                    <a:pt x="365" y="671"/>
                  </a:cubicBezTo>
                  <a:cubicBezTo>
                    <a:pt x="378" y="626"/>
                    <a:pt x="383" y="594"/>
                    <a:pt x="387" y="554"/>
                  </a:cubicBezTo>
                  <a:cubicBezTo>
                    <a:pt x="396" y="514"/>
                    <a:pt x="401" y="478"/>
                    <a:pt x="410" y="442"/>
                  </a:cubicBezTo>
                  <a:cubicBezTo>
                    <a:pt x="414" y="406"/>
                    <a:pt x="419" y="370"/>
                    <a:pt x="423" y="338"/>
                  </a:cubicBezTo>
                  <a:cubicBezTo>
                    <a:pt x="432" y="302"/>
                    <a:pt x="432" y="271"/>
                    <a:pt x="432" y="239"/>
                  </a:cubicBezTo>
                  <a:cubicBezTo>
                    <a:pt x="432" y="118"/>
                    <a:pt x="432" y="37"/>
                    <a:pt x="432" y="37"/>
                  </a:cubicBezTo>
                  <a:cubicBezTo>
                    <a:pt x="430" y="13"/>
                    <a:pt x="413" y="1"/>
                    <a:pt x="3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2076400" y="2985050"/>
              <a:ext cx="33750" cy="55375"/>
            </a:xfrm>
            <a:custGeom>
              <a:avLst/>
              <a:gdLst/>
              <a:ahLst/>
              <a:cxnLst/>
              <a:rect l="l" t="t" r="r" b="b"/>
              <a:pathLst>
                <a:path w="1350" h="2215" extrusionOk="0">
                  <a:moveTo>
                    <a:pt x="41" y="1"/>
                  </a:moveTo>
                  <a:cubicBezTo>
                    <a:pt x="26" y="1"/>
                    <a:pt x="13" y="9"/>
                    <a:pt x="9" y="24"/>
                  </a:cubicBezTo>
                  <a:cubicBezTo>
                    <a:pt x="0" y="42"/>
                    <a:pt x="9" y="65"/>
                    <a:pt x="27" y="69"/>
                  </a:cubicBezTo>
                  <a:cubicBezTo>
                    <a:pt x="117" y="105"/>
                    <a:pt x="212" y="128"/>
                    <a:pt x="302" y="155"/>
                  </a:cubicBezTo>
                  <a:cubicBezTo>
                    <a:pt x="351" y="168"/>
                    <a:pt x="396" y="177"/>
                    <a:pt x="446" y="186"/>
                  </a:cubicBezTo>
                  <a:lnTo>
                    <a:pt x="585" y="213"/>
                  </a:lnTo>
                  <a:cubicBezTo>
                    <a:pt x="635" y="222"/>
                    <a:pt x="680" y="236"/>
                    <a:pt x="729" y="240"/>
                  </a:cubicBezTo>
                  <a:lnTo>
                    <a:pt x="869" y="254"/>
                  </a:lnTo>
                  <a:lnTo>
                    <a:pt x="1102" y="272"/>
                  </a:lnTo>
                  <a:lnTo>
                    <a:pt x="1102" y="272"/>
                  </a:lnTo>
                  <a:cubicBezTo>
                    <a:pt x="1123" y="582"/>
                    <a:pt x="1145" y="892"/>
                    <a:pt x="1175" y="1203"/>
                  </a:cubicBezTo>
                  <a:cubicBezTo>
                    <a:pt x="1206" y="1531"/>
                    <a:pt x="1237" y="1855"/>
                    <a:pt x="1278" y="2184"/>
                  </a:cubicBezTo>
                  <a:cubicBezTo>
                    <a:pt x="1282" y="2202"/>
                    <a:pt x="1296" y="2215"/>
                    <a:pt x="1314" y="2215"/>
                  </a:cubicBezTo>
                  <a:cubicBezTo>
                    <a:pt x="1336" y="2215"/>
                    <a:pt x="1350" y="2197"/>
                    <a:pt x="1350" y="2179"/>
                  </a:cubicBezTo>
                  <a:cubicBezTo>
                    <a:pt x="1341" y="1851"/>
                    <a:pt x="1323" y="1518"/>
                    <a:pt x="1300" y="1194"/>
                  </a:cubicBezTo>
                  <a:cubicBezTo>
                    <a:pt x="1278" y="865"/>
                    <a:pt x="1255" y="533"/>
                    <a:pt x="1224" y="209"/>
                  </a:cubicBezTo>
                  <a:cubicBezTo>
                    <a:pt x="1224" y="177"/>
                    <a:pt x="1197" y="150"/>
                    <a:pt x="1166" y="150"/>
                  </a:cubicBezTo>
                  <a:lnTo>
                    <a:pt x="882" y="128"/>
                  </a:lnTo>
                  <a:lnTo>
                    <a:pt x="743" y="123"/>
                  </a:lnTo>
                  <a:cubicBezTo>
                    <a:pt x="698" y="119"/>
                    <a:pt x="648" y="110"/>
                    <a:pt x="603" y="105"/>
                  </a:cubicBezTo>
                  <a:lnTo>
                    <a:pt x="464" y="83"/>
                  </a:lnTo>
                  <a:cubicBezTo>
                    <a:pt x="419" y="78"/>
                    <a:pt x="369" y="74"/>
                    <a:pt x="324" y="60"/>
                  </a:cubicBezTo>
                  <a:cubicBezTo>
                    <a:pt x="234" y="42"/>
                    <a:pt x="144" y="29"/>
                    <a:pt x="50" y="2"/>
                  </a:cubicBezTo>
                  <a:cubicBezTo>
                    <a:pt x="47" y="1"/>
                    <a:pt x="44"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1996650" y="2981600"/>
              <a:ext cx="9025" cy="16300"/>
            </a:xfrm>
            <a:custGeom>
              <a:avLst/>
              <a:gdLst/>
              <a:ahLst/>
              <a:cxnLst/>
              <a:rect l="l" t="t" r="r" b="b"/>
              <a:pathLst>
                <a:path w="361" h="652" extrusionOk="0">
                  <a:moveTo>
                    <a:pt x="46" y="0"/>
                  </a:moveTo>
                  <a:cubicBezTo>
                    <a:pt x="28" y="0"/>
                    <a:pt x="10" y="14"/>
                    <a:pt x="5" y="32"/>
                  </a:cubicBezTo>
                  <a:cubicBezTo>
                    <a:pt x="1" y="72"/>
                    <a:pt x="1" y="113"/>
                    <a:pt x="1" y="153"/>
                  </a:cubicBezTo>
                  <a:cubicBezTo>
                    <a:pt x="1" y="243"/>
                    <a:pt x="14" y="333"/>
                    <a:pt x="37" y="419"/>
                  </a:cubicBezTo>
                  <a:cubicBezTo>
                    <a:pt x="50" y="468"/>
                    <a:pt x="68" y="518"/>
                    <a:pt x="91" y="563"/>
                  </a:cubicBezTo>
                  <a:cubicBezTo>
                    <a:pt x="104" y="590"/>
                    <a:pt x="127" y="608"/>
                    <a:pt x="149" y="626"/>
                  </a:cubicBezTo>
                  <a:cubicBezTo>
                    <a:pt x="169" y="642"/>
                    <a:pt x="194" y="651"/>
                    <a:pt x="221" y="651"/>
                  </a:cubicBezTo>
                  <a:cubicBezTo>
                    <a:pt x="230" y="651"/>
                    <a:pt x="239" y="650"/>
                    <a:pt x="248" y="648"/>
                  </a:cubicBezTo>
                  <a:lnTo>
                    <a:pt x="266" y="648"/>
                  </a:lnTo>
                  <a:lnTo>
                    <a:pt x="280" y="644"/>
                  </a:lnTo>
                  <a:cubicBezTo>
                    <a:pt x="289" y="639"/>
                    <a:pt x="298" y="630"/>
                    <a:pt x="307" y="626"/>
                  </a:cubicBezTo>
                  <a:cubicBezTo>
                    <a:pt x="320" y="612"/>
                    <a:pt x="329" y="599"/>
                    <a:pt x="338" y="585"/>
                  </a:cubicBezTo>
                  <a:cubicBezTo>
                    <a:pt x="352" y="567"/>
                    <a:pt x="356" y="554"/>
                    <a:pt x="356" y="554"/>
                  </a:cubicBezTo>
                  <a:cubicBezTo>
                    <a:pt x="361" y="540"/>
                    <a:pt x="361" y="527"/>
                    <a:pt x="352" y="513"/>
                  </a:cubicBezTo>
                  <a:cubicBezTo>
                    <a:pt x="345" y="506"/>
                    <a:pt x="336" y="503"/>
                    <a:pt x="326" y="503"/>
                  </a:cubicBezTo>
                  <a:cubicBezTo>
                    <a:pt x="317" y="503"/>
                    <a:pt x="307" y="506"/>
                    <a:pt x="298" y="513"/>
                  </a:cubicBezTo>
                  <a:lnTo>
                    <a:pt x="280" y="527"/>
                  </a:lnTo>
                  <a:cubicBezTo>
                    <a:pt x="271" y="531"/>
                    <a:pt x="262" y="540"/>
                    <a:pt x="257" y="545"/>
                  </a:cubicBezTo>
                  <a:lnTo>
                    <a:pt x="230" y="545"/>
                  </a:lnTo>
                  <a:cubicBezTo>
                    <a:pt x="230" y="545"/>
                    <a:pt x="226" y="540"/>
                    <a:pt x="226" y="540"/>
                  </a:cubicBezTo>
                  <a:cubicBezTo>
                    <a:pt x="217" y="527"/>
                    <a:pt x="212" y="518"/>
                    <a:pt x="203" y="504"/>
                  </a:cubicBezTo>
                  <a:cubicBezTo>
                    <a:pt x="190" y="468"/>
                    <a:pt x="176" y="428"/>
                    <a:pt x="167" y="387"/>
                  </a:cubicBezTo>
                  <a:cubicBezTo>
                    <a:pt x="145" y="302"/>
                    <a:pt x="122" y="207"/>
                    <a:pt x="109" y="144"/>
                  </a:cubicBezTo>
                  <a:cubicBezTo>
                    <a:pt x="91" y="77"/>
                    <a:pt x="77" y="32"/>
                    <a:pt x="77" y="32"/>
                  </a:cubicBezTo>
                  <a:cubicBezTo>
                    <a:pt x="73" y="14"/>
                    <a:pt x="59" y="5"/>
                    <a:pt x="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1986425" y="2984400"/>
              <a:ext cx="9750" cy="25700"/>
            </a:xfrm>
            <a:custGeom>
              <a:avLst/>
              <a:gdLst/>
              <a:ahLst/>
              <a:cxnLst/>
              <a:rect l="l" t="t" r="r" b="b"/>
              <a:pathLst>
                <a:path w="390" h="1028" extrusionOk="0">
                  <a:moveTo>
                    <a:pt x="36" y="1"/>
                  </a:moveTo>
                  <a:cubicBezTo>
                    <a:pt x="18" y="1"/>
                    <a:pt x="0" y="14"/>
                    <a:pt x="0" y="37"/>
                  </a:cubicBezTo>
                  <a:cubicBezTo>
                    <a:pt x="0" y="91"/>
                    <a:pt x="0" y="145"/>
                    <a:pt x="5" y="199"/>
                  </a:cubicBezTo>
                  <a:cubicBezTo>
                    <a:pt x="14" y="320"/>
                    <a:pt x="32" y="442"/>
                    <a:pt x="59" y="559"/>
                  </a:cubicBezTo>
                  <a:cubicBezTo>
                    <a:pt x="77" y="622"/>
                    <a:pt x="95" y="684"/>
                    <a:pt x="113" y="747"/>
                  </a:cubicBezTo>
                  <a:cubicBezTo>
                    <a:pt x="131" y="801"/>
                    <a:pt x="158" y="855"/>
                    <a:pt x="189" y="905"/>
                  </a:cubicBezTo>
                  <a:cubicBezTo>
                    <a:pt x="212" y="945"/>
                    <a:pt x="243" y="981"/>
                    <a:pt x="279" y="1008"/>
                  </a:cubicBezTo>
                  <a:cubicBezTo>
                    <a:pt x="297" y="1017"/>
                    <a:pt x="320" y="1026"/>
                    <a:pt x="342" y="1026"/>
                  </a:cubicBezTo>
                  <a:cubicBezTo>
                    <a:pt x="344" y="1027"/>
                    <a:pt x="346" y="1027"/>
                    <a:pt x="348" y="1027"/>
                  </a:cubicBezTo>
                  <a:cubicBezTo>
                    <a:pt x="380" y="1027"/>
                    <a:pt x="390" y="959"/>
                    <a:pt x="351" y="954"/>
                  </a:cubicBezTo>
                  <a:cubicBezTo>
                    <a:pt x="342" y="954"/>
                    <a:pt x="333" y="945"/>
                    <a:pt x="329" y="941"/>
                  </a:cubicBezTo>
                  <a:cubicBezTo>
                    <a:pt x="311" y="914"/>
                    <a:pt x="293" y="887"/>
                    <a:pt x="284" y="855"/>
                  </a:cubicBezTo>
                  <a:cubicBezTo>
                    <a:pt x="243" y="747"/>
                    <a:pt x="212" y="639"/>
                    <a:pt x="189" y="527"/>
                  </a:cubicBezTo>
                  <a:cubicBezTo>
                    <a:pt x="162" y="401"/>
                    <a:pt x="135" y="280"/>
                    <a:pt x="113" y="185"/>
                  </a:cubicBezTo>
                  <a:cubicBezTo>
                    <a:pt x="90" y="91"/>
                    <a:pt x="72" y="28"/>
                    <a:pt x="72" y="28"/>
                  </a:cubicBezTo>
                  <a:cubicBezTo>
                    <a:pt x="68" y="14"/>
                    <a:pt x="54" y="1"/>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1975400" y="2985525"/>
              <a:ext cx="8250" cy="27600"/>
            </a:xfrm>
            <a:custGeom>
              <a:avLst/>
              <a:gdLst/>
              <a:ahLst/>
              <a:cxnLst/>
              <a:rect l="l" t="t" r="r" b="b"/>
              <a:pathLst>
                <a:path w="330" h="1104" extrusionOk="0">
                  <a:moveTo>
                    <a:pt x="59" y="1"/>
                  </a:moveTo>
                  <a:cubicBezTo>
                    <a:pt x="41" y="1"/>
                    <a:pt x="23" y="14"/>
                    <a:pt x="19" y="32"/>
                  </a:cubicBezTo>
                  <a:cubicBezTo>
                    <a:pt x="14" y="91"/>
                    <a:pt x="5" y="149"/>
                    <a:pt x="5" y="208"/>
                  </a:cubicBezTo>
                  <a:cubicBezTo>
                    <a:pt x="1" y="334"/>
                    <a:pt x="5" y="464"/>
                    <a:pt x="23" y="590"/>
                  </a:cubicBezTo>
                  <a:cubicBezTo>
                    <a:pt x="32" y="662"/>
                    <a:pt x="46" y="729"/>
                    <a:pt x="59" y="797"/>
                  </a:cubicBezTo>
                  <a:cubicBezTo>
                    <a:pt x="77" y="855"/>
                    <a:pt x="100" y="914"/>
                    <a:pt x="127" y="972"/>
                  </a:cubicBezTo>
                  <a:cubicBezTo>
                    <a:pt x="149" y="1017"/>
                    <a:pt x="181" y="1058"/>
                    <a:pt x="221" y="1085"/>
                  </a:cubicBezTo>
                  <a:cubicBezTo>
                    <a:pt x="244" y="1094"/>
                    <a:pt x="262" y="1103"/>
                    <a:pt x="284" y="1103"/>
                  </a:cubicBezTo>
                  <a:cubicBezTo>
                    <a:pt x="286" y="1103"/>
                    <a:pt x="289" y="1104"/>
                    <a:pt x="291" y="1104"/>
                  </a:cubicBezTo>
                  <a:cubicBezTo>
                    <a:pt x="310" y="1104"/>
                    <a:pt x="325" y="1087"/>
                    <a:pt x="325" y="1071"/>
                  </a:cubicBezTo>
                  <a:cubicBezTo>
                    <a:pt x="329" y="1053"/>
                    <a:pt x="311" y="1035"/>
                    <a:pt x="293" y="1031"/>
                  </a:cubicBezTo>
                  <a:cubicBezTo>
                    <a:pt x="284" y="1026"/>
                    <a:pt x="280" y="1022"/>
                    <a:pt x="271" y="1017"/>
                  </a:cubicBezTo>
                  <a:cubicBezTo>
                    <a:pt x="248" y="990"/>
                    <a:pt x="235" y="959"/>
                    <a:pt x="226" y="927"/>
                  </a:cubicBezTo>
                  <a:cubicBezTo>
                    <a:pt x="190" y="810"/>
                    <a:pt x="167" y="693"/>
                    <a:pt x="158" y="572"/>
                  </a:cubicBezTo>
                  <a:cubicBezTo>
                    <a:pt x="140" y="437"/>
                    <a:pt x="127" y="302"/>
                    <a:pt x="113" y="199"/>
                  </a:cubicBezTo>
                  <a:cubicBezTo>
                    <a:pt x="100" y="100"/>
                    <a:pt x="91" y="32"/>
                    <a:pt x="91" y="32"/>
                  </a:cubicBezTo>
                  <a:cubicBezTo>
                    <a:pt x="86" y="14"/>
                    <a:pt x="77" y="5"/>
                    <a:pt x="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2032925" y="2475600"/>
              <a:ext cx="15500" cy="13150"/>
            </a:xfrm>
            <a:custGeom>
              <a:avLst/>
              <a:gdLst/>
              <a:ahLst/>
              <a:cxnLst/>
              <a:rect l="l" t="t" r="r" b="b"/>
              <a:pathLst>
                <a:path w="620" h="526" extrusionOk="0">
                  <a:moveTo>
                    <a:pt x="146" y="0"/>
                  </a:moveTo>
                  <a:cubicBezTo>
                    <a:pt x="80" y="0"/>
                    <a:pt x="31" y="35"/>
                    <a:pt x="21" y="118"/>
                  </a:cubicBezTo>
                  <a:cubicBezTo>
                    <a:pt x="1" y="286"/>
                    <a:pt x="419" y="525"/>
                    <a:pt x="549" y="525"/>
                  </a:cubicBezTo>
                  <a:cubicBezTo>
                    <a:pt x="566" y="525"/>
                    <a:pt x="577" y="522"/>
                    <a:pt x="583" y="514"/>
                  </a:cubicBezTo>
                  <a:cubicBezTo>
                    <a:pt x="619" y="464"/>
                    <a:pt x="547" y="239"/>
                    <a:pt x="430" y="136"/>
                  </a:cubicBezTo>
                  <a:cubicBezTo>
                    <a:pt x="340" y="55"/>
                    <a:pt x="230" y="0"/>
                    <a:pt x="1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2050275" y="2474975"/>
              <a:ext cx="12625" cy="14225"/>
            </a:xfrm>
            <a:custGeom>
              <a:avLst/>
              <a:gdLst/>
              <a:ahLst/>
              <a:cxnLst/>
              <a:rect l="l" t="t" r="r" b="b"/>
              <a:pathLst>
                <a:path w="505" h="569" extrusionOk="0">
                  <a:moveTo>
                    <a:pt x="201" y="1"/>
                  </a:moveTo>
                  <a:cubicBezTo>
                    <a:pt x="21" y="1"/>
                    <a:pt x="1" y="494"/>
                    <a:pt x="56" y="561"/>
                  </a:cubicBezTo>
                  <a:cubicBezTo>
                    <a:pt x="60" y="566"/>
                    <a:pt x="65" y="569"/>
                    <a:pt x="72" y="569"/>
                  </a:cubicBezTo>
                  <a:cubicBezTo>
                    <a:pt x="165" y="569"/>
                    <a:pt x="505" y="96"/>
                    <a:pt x="240" y="8"/>
                  </a:cubicBezTo>
                  <a:cubicBezTo>
                    <a:pt x="226" y="3"/>
                    <a:pt x="213" y="1"/>
                    <a:pt x="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2124425" y="2583375"/>
              <a:ext cx="15775" cy="16200"/>
            </a:xfrm>
            <a:custGeom>
              <a:avLst/>
              <a:gdLst/>
              <a:ahLst/>
              <a:cxnLst/>
              <a:rect l="l" t="t" r="r" b="b"/>
              <a:pathLst>
                <a:path w="631" h="648" extrusionOk="0">
                  <a:moveTo>
                    <a:pt x="401" y="1"/>
                  </a:moveTo>
                  <a:cubicBezTo>
                    <a:pt x="388" y="1"/>
                    <a:pt x="376" y="2"/>
                    <a:pt x="365" y="4"/>
                  </a:cubicBezTo>
                  <a:cubicBezTo>
                    <a:pt x="333" y="9"/>
                    <a:pt x="302" y="13"/>
                    <a:pt x="275" y="27"/>
                  </a:cubicBezTo>
                  <a:cubicBezTo>
                    <a:pt x="243" y="36"/>
                    <a:pt x="216" y="54"/>
                    <a:pt x="189" y="72"/>
                  </a:cubicBezTo>
                  <a:cubicBezTo>
                    <a:pt x="162" y="94"/>
                    <a:pt x="135" y="117"/>
                    <a:pt x="113" y="139"/>
                  </a:cubicBezTo>
                  <a:cubicBezTo>
                    <a:pt x="77" y="193"/>
                    <a:pt x="45" y="247"/>
                    <a:pt x="27" y="310"/>
                  </a:cubicBezTo>
                  <a:cubicBezTo>
                    <a:pt x="14" y="360"/>
                    <a:pt x="5" y="414"/>
                    <a:pt x="0" y="467"/>
                  </a:cubicBezTo>
                  <a:cubicBezTo>
                    <a:pt x="0" y="517"/>
                    <a:pt x="0" y="566"/>
                    <a:pt x="9" y="616"/>
                  </a:cubicBezTo>
                  <a:cubicBezTo>
                    <a:pt x="14" y="634"/>
                    <a:pt x="27" y="643"/>
                    <a:pt x="41" y="647"/>
                  </a:cubicBezTo>
                  <a:cubicBezTo>
                    <a:pt x="63" y="647"/>
                    <a:pt x="81" y="634"/>
                    <a:pt x="81" y="616"/>
                  </a:cubicBezTo>
                  <a:cubicBezTo>
                    <a:pt x="81" y="616"/>
                    <a:pt x="90" y="562"/>
                    <a:pt x="108" y="481"/>
                  </a:cubicBezTo>
                  <a:cubicBezTo>
                    <a:pt x="126" y="391"/>
                    <a:pt x="167" y="301"/>
                    <a:pt x="221" y="229"/>
                  </a:cubicBezTo>
                  <a:cubicBezTo>
                    <a:pt x="248" y="189"/>
                    <a:pt x="284" y="162"/>
                    <a:pt x="324" y="144"/>
                  </a:cubicBezTo>
                  <a:cubicBezTo>
                    <a:pt x="347" y="135"/>
                    <a:pt x="365" y="126"/>
                    <a:pt x="387" y="121"/>
                  </a:cubicBezTo>
                  <a:cubicBezTo>
                    <a:pt x="405" y="112"/>
                    <a:pt x="428" y="112"/>
                    <a:pt x="446" y="108"/>
                  </a:cubicBezTo>
                  <a:cubicBezTo>
                    <a:pt x="464" y="108"/>
                    <a:pt x="482" y="103"/>
                    <a:pt x="500" y="103"/>
                  </a:cubicBezTo>
                  <a:lnTo>
                    <a:pt x="585" y="103"/>
                  </a:lnTo>
                  <a:cubicBezTo>
                    <a:pt x="626" y="103"/>
                    <a:pt x="630" y="45"/>
                    <a:pt x="594" y="36"/>
                  </a:cubicBezTo>
                  <a:lnTo>
                    <a:pt x="554" y="22"/>
                  </a:lnTo>
                  <a:cubicBezTo>
                    <a:pt x="518" y="13"/>
                    <a:pt x="477" y="4"/>
                    <a:pt x="441" y="4"/>
                  </a:cubicBezTo>
                  <a:cubicBezTo>
                    <a:pt x="428" y="2"/>
                    <a:pt x="414" y="1"/>
                    <a:pt x="4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2056975" y="2556150"/>
              <a:ext cx="34525" cy="14700"/>
            </a:xfrm>
            <a:custGeom>
              <a:avLst/>
              <a:gdLst/>
              <a:ahLst/>
              <a:cxnLst/>
              <a:rect l="l" t="t" r="r" b="b"/>
              <a:pathLst>
                <a:path w="1381" h="588" extrusionOk="0">
                  <a:moveTo>
                    <a:pt x="1176" y="1"/>
                  </a:moveTo>
                  <a:cubicBezTo>
                    <a:pt x="1059" y="1"/>
                    <a:pt x="891" y="134"/>
                    <a:pt x="701" y="171"/>
                  </a:cubicBezTo>
                  <a:cubicBezTo>
                    <a:pt x="663" y="178"/>
                    <a:pt x="624" y="181"/>
                    <a:pt x="586" y="181"/>
                  </a:cubicBezTo>
                  <a:cubicBezTo>
                    <a:pt x="451" y="181"/>
                    <a:pt x="319" y="147"/>
                    <a:pt x="216" y="147"/>
                  </a:cubicBezTo>
                  <a:cubicBezTo>
                    <a:pt x="121" y="147"/>
                    <a:pt x="51" y="176"/>
                    <a:pt x="31" y="288"/>
                  </a:cubicBezTo>
                  <a:cubicBezTo>
                    <a:pt x="0" y="433"/>
                    <a:pt x="270" y="587"/>
                    <a:pt x="594" y="587"/>
                  </a:cubicBezTo>
                  <a:cubicBezTo>
                    <a:pt x="652" y="587"/>
                    <a:pt x="712" y="582"/>
                    <a:pt x="773" y="571"/>
                  </a:cubicBezTo>
                  <a:cubicBezTo>
                    <a:pt x="1101" y="517"/>
                    <a:pt x="1380" y="220"/>
                    <a:pt x="1277" y="58"/>
                  </a:cubicBezTo>
                  <a:cubicBezTo>
                    <a:pt x="1250" y="17"/>
                    <a:pt x="1216"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2002500" y="2580375"/>
              <a:ext cx="26675" cy="26825"/>
            </a:xfrm>
            <a:custGeom>
              <a:avLst/>
              <a:gdLst/>
              <a:ahLst/>
              <a:cxnLst/>
              <a:rect l="l" t="t" r="r" b="b"/>
              <a:pathLst>
                <a:path w="1067" h="1073" extrusionOk="0">
                  <a:moveTo>
                    <a:pt x="836" y="1"/>
                  </a:moveTo>
                  <a:cubicBezTo>
                    <a:pt x="646" y="1"/>
                    <a:pt x="644" y="334"/>
                    <a:pt x="473" y="538"/>
                  </a:cubicBezTo>
                  <a:cubicBezTo>
                    <a:pt x="307" y="740"/>
                    <a:pt x="1" y="821"/>
                    <a:pt x="95" y="988"/>
                  </a:cubicBezTo>
                  <a:cubicBezTo>
                    <a:pt x="126" y="1046"/>
                    <a:pt x="191" y="1073"/>
                    <a:pt x="272" y="1073"/>
                  </a:cubicBezTo>
                  <a:cubicBezTo>
                    <a:pt x="430" y="1073"/>
                    <a:pt x="648" y="971"/>
                    <a:pt x="788" y="799"/>
                  </a:cubicBezTo>
                  <a:cubicBezTo>
                    <a:pt x="1044" y="493"/>
                    <a:pt x="1067" y="70"/>
                    <a:pt x="901" y="12"/>
                  </a:cubicBezTo>
                  <a:cubicBezTo>
                    <a:pt x="877" y="4"/>
                    <a:pt x="85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2057725" y="2622825"/>
              <a:ext cx="38950" cy="28025"/>
            </a:xfrm>
            <a:custGeom>
              <a:avLst/>
              <a:gdLst/>
              <a:ahLst/>
              <a:cxnLst/>
              <a:rect l="l" t="t" r="r" b="b"/>
              <a:pathLst>
                <a:path w="1558" h="1121" extrusionOk="0">
                  <a:moveTo>
                    <a:pt x="873" y="1"/>
                  </a:moveTo>
                  <a:cubicBezTo>
                    <a:pt x="801" y="5"/>
                    <a:pt x="734" y="14"/>
                    <a:pt x="666" y="32"/>
                  </a:cubicBezTo>
                  <a:cubicBezTo>
                    <a:pt x="599" y="50"/>
                    <a:pt x="536" y="77"/>
                    <a:pt x="473" y="113"/>
                  </a:cubicBezTo>
                  <a:cubicBezTo>
                    <a:pt x="410" y="145"/>
                    <a:pt x="351" y="185"/>
                    <a:pt x="298" y="239"/>
                  </a:cubicBezTo>
                  <a:cubicBezTo>
                    <a:pt x="244" y="284"/>
                    <a:pt x="199" y="338"/>
                    <a:pt x="163" y="397"/>
                  </a:cubicBezTo>
                  <a:cubicBezTo>
                    <a:pt x="127" y="451"/>
                    <a:pt x="100" y="504"/>
                    <a:pt x="77" y="563"/>
                  </a:cubicBezTo>
                  <a:cubicBezTo>
                    <a:pt x="59" y="617"/>
                    <a:pt x="41" y="671"/>
                    <a:pt x="32" y="725"/>
                  </a:cubicBezTo>
                  <a:cubicBezTo>
                    <a:pt x="5" y="837"/>
                    <a:pt x="1" y="950"/>
                    <a:pt x="19" y="1062"/>
                  </a:cubicBezTo>
                  <a:lnTo>
                    <a:pt x="19" y="1067"/>
                  </a:lnTo>
                  <a:cubicBezTo>
                    <a:pt x="21" y="1103"/>
                    <a:pt x="47" y="1120"/>
                    <a:pt x="74" y="1120"/>
                  </a:cubicBezTo>
                  <a:cubicBezTo>
                    <a:pt x="104" y="1120"/>
                    <a:pt x="133" y="1100"/>
                    <a:pt x="131" y="1062"/>
                  </a:cubicBezTo>
                  <a:cubicBezTo>
                    <a:pt x="131" y="1062"/>
                    <a:pt x="127" y="1053"/>
                    <a:pt x="131" y="1040"/>
                  </a:cubicBezTo>
                  <a:cubicBezTo>
                    <a:pt x="131" y="1026"/>
                    <a:pt x="136" y="1008"/>
                    <a:pt x="140" y="981"/>
                  </a:cubicBezTo>
                  <a:cubicBezTo>
                    <a:pt x="154" y="909"/>
                    <a:pt x="172" y="842"/>
                    <a:pt x="194" y="770"/>
                  </a:cubicBezTo>
                  <a:cubicBezTo>
                    <a:pt x="208" y="725"/>
                    <a:pt x="230" y="684"/>
                    <a:pt x="248" y="644"/>
                  </a:cubicBezTo>
                  <a:cubicBezTo>
                    <a:pt x="275" y="599"/>
                    <a:pt x="302" y="554"/>
                    <a:pt x="329" y="513"/>
                  </a:cubicBezTo>
                  <a:cubicBezTo>
                    <a:pt x="365" y="468"/>
                    <a:pt x="401" y="428"/>
                    <a:pt x="437" y="397"/>
                  </a:cubicBezTo>
                  <a:cubicBezTo>
                    <a:pt x="477" y="361"/>
                    <a:pt x="522" y="329"/>
                    <a:pt x="572" y="302"/>
                  </a:cubicBezTo>
                  <a:cubicBezTo>
                    <a:pt x="621" y="275"/>
                    <a:pt x="671" y="253"/>
                    <a:pt x="725" y="239"/>
                  </a:cubicBezTo>
                  <a:cubicBezTo>
                    <a:pt x="779" y="221"/>
                    <a:pt x="833" y="212"/>
                    <a:pt x="887" y="203"/>
                  </a:cubicBezTo>
                  <a:cubicBezTo>
                    <a:pt x="917" y="200"/>
                    <a:pt x="947" y="199"/>
                    <a:pt x="978" y="199"/>
                  </a:cubicBezTo>
                  <a:cubicBezTo>
                    <a:pt x="1044" y="199"/>
                    <a:pt x="1112" y="206"/>
                    <a:pt x="1179" y="221"/>
                  </a:cubicBezTo>
                  <a:cubicBezTo>
                    <a:pt x="1251" y="230"/>
                    <a:pt x="1319" y="253"/>
                    <a:pt x="1386" y="275"/>
                  </a:cubicBezTo>
                  <a:cubicBezTo>
                    <a:pt x="1436" y="293"/>
                    <a:pt x="1463" y="307"/>
                    <a:pt x="1463" y="307"/>
                  </a:cubicBezTo>
                  <a:cubicBezTo>
                    <a:pt x="1472" y="311"/>
                    <a:pt x="1483" y="314"/>
                    <a:pt x="1494" y="314"/>
                  </a:cubicBezTo>
                  <a:cubicBezTo>
                    <a:pt x="1513" y="314"/>
                    <a:pt x="1532" y="306"/>
                    <a:pt x="1544" y="289"/>
                  </a:cubicBezTo>
                  <a:cubicBezTo>
                    <a:pt x="1557" y="262"/>
                    <a:pt x="1553" y="226"/>
                    <a:pt x="1526" y="208"/>
                  </a:cubicBezTo>
                  <a:lnTo>
                    <a:pt x="1503" y="194"/>
                  </a:lnTo>
                  <a:cubicBezTo>
                    <a:pt x="1490" y="185"/>
                    <a:pt x="1472" y="172"/>
                    <a:pt x="1449" y="154"/>
                  </a:cubicBezTo>
                  <a:cubicBezTo>
                    <a:pt x="1377" y="113"/>
                    <a:pt x="1301" y="77"/>
                    <a:pt x="1224" y="55"/>
                  </a:cubicBezTo>
                  <a:cubicBezTo>
                    <a:pt x="1107" y="19"/>
                    <a:pt x="990" y="1"/>
                    <a:pt x="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2067425" y="2575175"/>
              <a:ext cx="25650" cy="24100"/>
            </a:xfrm>
            <a:custGeom>
              <a:avLst/>
              <a:gdLst/>
              <a:ahLst/>
              <a:cxnLst/>
              <a:rect l="l" t="t" r="r" b="b"/>
              <a:pathLst>
                <a:path w="1026" h="964" extrusionOk="0">
                  <a:moveTo>
                    <a:pt x="682" y="667"/>
                  </a:moveTo>
                  <a:cubicBezTo>
                    <a:pt x="682" y="667"/>
                    <a:pt x="679" y="669"/>
                    <a:pt x="675" y="671"/>
                  </a:cubicBezTo>
                  <a:lnTo>
                    <a:pt x="675" y="671"/>
                  </a:lnTo>
                  <a:lnTo>
                    <a:pt x="679" y="670"/>
                  </a:lnTo>
                  <a:cubicBezTo>
                    <a:pt x="681" y="668"/>
                    <a:pt x="682" y="667"/>
                    <a:pt x="682" y="667"/>
                  </a:cubicBezTo>
                  <a:close/>
                  <a:moveTo>
                    <a:pt x="802" y="1"/>
                  </a:moveTo>
                  <a:cubicBezTo>
                    <a:pt x="761" y="1"/>
                    <a:pt x="719" y="38"/>
                    <a:pt x="728" y="89"/>
                  </a:cubicBezTo>
                  <a:lnTo>
                    <a:pt x="728" y="94"/>
                  </a:lnTo>
                  <a:lnTo>
                    <a:pt x="742" y="152"/>
                  </a:lnTo>
                  <a:cubicBezTo>
                    <a:pt x="746" y="193"/>
                    <a:pt x="760" y="251"/>
                    <a:pt x="769" y="319"/>
                  </a:cubicBezTo>
                  <a:cubicBezTo>
                    <a:pt x="769" y="350"/>
                    <a:pt x="773" y="386"/>
                    <a:pt x="773" y="422"/>
                  </a:cubicBezTo>
                  <a:cubicBezTo>
                    <a:pt x="773" y="458"/>
                    <a:pt x="773" y="494"/>
                    <a:pt x="769" y="530"/>
                  </a:cubicBezTo>
                  <a:cubicBezTo>
                    <a:pt x="764" y="562"/>
                    <a:pt x="751" y="589"/>
                    <a:pt x="737" y="616"/>
                  </a:cubicBezTo>
                  <a:cubicBezTo>
                    <a:pt x="733" y="620"/>
                    <a:pt x="728" y="625"/>
                    <a:pt x="728" y="634"/>
                  </a:cubicBezTo>
                  <a:cubicBezTo>
                    <a:pt x="724" y="638"/>
                    <a:pt x="715" y="638"/>
                    <a:pt x="719" y="638"/>
                  </a:cubicBezTo>
                  <a:cubicBezTo>
                    <a:pt x="724" y="643"/>
                    <a:pt x="697" y="661"/>
                    <a:pt x="679" y="670"/>
                  </a:cubicBezTo>
                  <a:lnTo>
                    <a:pt x="670" y="679"/>
                  </a:lnTo>
                  <a:lnTo>
                    <a:pt x="665" y="679"/>
                  </a:lnTo>
                  <a:cubicBezTo>
                    <a:pt x="663" y="679"/>
                    <a:pt x="670" y="674"/>
                    <a:pt x="675" y="671"/>
                  </a:cubicBezTo>
                  <a:lnTo>
                    <a:pt x="675" y="671"/>
                  </a:lnTo>
                  <a:lnTo>
                    <a:pt x="665" y="674"/>
                  </a:lnTo>
                  <a:lnTo>
                    <a:pt x="647" y="683"/>
                  </a:lnTo>
                  <a:cubicBezTo>
                    <a:pt x="629" y="692"/>
                    <a:pt x="616" y="692"/>
                    <a:pt x="602" y="697"/>
                  </a:cubicBezTo>
                  <a:cubicBezTo>
                    <a:pt x="587" y="699"/>
                    <a:pt x="571" y="700"/>
                    <a:pt x="555" y="700"/>
                  </a:cubicBezTo>
                  <a:cubicBezTo>
                    <a:pt x="539" y="700"/>
                    <a:pt x="524" y="699"/>
                    <a:pt x="508" y="697"/>
                  </a:cubicBezTo>
                  <a:cubicBezTo>
                    <a:pt x="476" y="688"/>
                    <a:pt x="445" y="679"/>
                    <a:pt x="413" y="665"/>
                  </a:cubicBezTo>
                  <a:cubicBezTo>
                    <a:pt x="382" y="652"/>
                    <a:pt x="355" y="634"/>
                    <a:pt x="323" y="616"/>
                  </a:cubicBezTo>
                  <a:cubicBezTo>
                    <a:pt x="278" y="589"/>
                    <a:pt x="238" y="557"/>
                    <a:pt x="193" y="521"/>
                  </a:cubicBezTo>
                  <a:cubicBezTo>
                    <a:pt x="161" y="499"/>
                    <a:pt x="148" y="485"/>
                    <a:pt x="148" y="485"/>
                  </a:cubicBezTo>
                  <a:cubicBezTo>
                    <a:pt x="133" y="460"/>
                    <a:pt x="111" y="449"/>
                    <a:pt x="89" y="449"/>
                  </a:cubicBezTo>
                  <a:cubicBezTo>
                    <a:pt x="44" y="449"/>
                    <a:pt x="1" y="492"/>
                    <a:pt x="22" y="544"/>
                  </a:cubicBezTo>
                  <a:lnTo>
                    <a:pt x="31" y="566"/>
                  </a:lnTo>
                  <a:lnTo>
                    <a:pt x="40" y="584"/>
                  </a:lnTo>
                  <a:cubicBezTo>
                    <a:pt x="44" y="598"/>
                    <a:pt x="53" y="611"/>
                    <a:pt x="67" y="634"/>
                  </a:cubicBezTo>
                  <a:cubicBezTo>
                    <a:pt x="103" y="688"/>
                    <a:pt x="143" y="742"/>
                    <a:pt x="188" y="786"/>
                  </a:cubicBezTo>
                  <a:cubicBezTo>
                    <a:pt x="260" y="858"/>
                    <a:pt x="350" y="912"/>
                    <a:pt x="449" y="944"/>
                  </a:cubicBezTo>
                  <a:cubicBezTo>
                    <a:pt x="494" y="958"/>
                    <a:pt x="541" y="964"/>
                    <a:pt x="591" y="964"/>
                  </a:cubicBezTo>
                  <a:cubicBezTo>
                    <a:pt x="607" y="964"/>
                    <a:pt x="622" y="963"/>
                    <a:pt x="638" y="962"/>
                  </a:cubicBezTo>
                  <a:cubicBezTo>
                    <a:pt x="670" y="957"/>
                    <a:pt x="701" y="948"/>
                    <a:pt x="733" y="939"/>
                  </a:cubicBezTo>
                  <a:lnTo>
                    <a:pt x="782" y="921"/>
                  </a:lnTo>
                  <a:lnTo>
                    <a:pt x="805" y="912"/>
                  </a:lnTo>
                  <a:lnTo>
                    <a:pt x="818" y="903"/>
                  </a:lnTo>
                  <a:lnTo>
                    <a:pt x="823" y="899"/>
                  </a:lnTo>
                  <a:lnTo>
                    <a:pt x="827" y="894"/>
                  </a:lnTo>
                  <a:cubicBezTo>
                    <a:pt x="890" y="858"/>
                    <a:pt x="935" y="804"/>
                    <a:pt x="971" y="742"/>
                  </a:cubicBezTo>
                  <a:cubicBezTo>
                    <a:pt x="998" y="683"/>
                    <a:pt x="1016" y="620"/>
                    <a:pt x="1021" y="557"/>
                  </a:cubicBezTo>
                  <a:cubicBezTo>
                    <a:pt x="1025" y="458"/>
                    <a:pt x="1007" y="359"/>
                    <a:pt x="976" y="269"/>
                  </a:cubicBezTo>
                  <a:cubicBezTo>
                    <a:pt x="953" y="206"/>
                    <a:pt x="931" y="148"/>
                    <a:pt x="899" y="94"/>
                  </a:cubicBezTo>
                  <a:cubicBezTo>
                    <a:pt x="872" y="53"/>
                    <a:pt x="859" y="31"/>
                    <a:pt x="859" y="31"/>
                  </a:cubicBezTo>
                  <a:cubicBezTo>
                    <a:pt x="844" y="10"/>
                    <a:pt x="823" y="1"/>
                    <a:pt x="8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2082125" y="2595150"/>
              <a:ext cx="6775" cy="11725"/>
            </a:xfrm>
            <a:custGeom>
              <a:avLst/>
              <a:gdLst/>
              <a:ahLst/>
              <a:cxnLst/>
              <a:rect l="l" t="t" r="r" b="b"/>
              <a:pathLst>
                <a:path w="271" h="469" extrusionOk="0">
                  <a:moveTo>
                    <a:pt x="41" y="1"/>
                  </a:moveTo>
                  <a:cubicBezTo>
                    <a:pt x="19" y="1"/>
                    <a:pt x="1" y="19"/>
                    <a:pt x="5" y="37"/>
                  </a:cubicBezTo>
                  <a:cubicBezTo>
                    <a:pt x="5" y="64"/>
                    <a:pt x="5" y="86"/>
                    <a:pt x="14" y="113"/>
                  </a:cubicBezTo>
                  <a:cubicBezTo>
                    <a:pt x="19" y="131"/>
                    <a:pt x="23" y="163"/>
                    <a:pt x="28" y="190"/>
                  </a:cubicBezTo>
                  <a:cubicBezTo>
                    <a:pt x="37" y="212"/>
                    <a:pt x="50" y="244"/>
                    <a:pt x="64" y="271"/>
                  </a:cubicBezTo>
                  <a:cubicBezTo>
                    <a:pt x="77" y="298"/>
                    <a:pt x="91" y="325"/>
                    <a:pt x="104" y="347"/>
                  </a:cubicBezTo>
                  <a:cubicBezTo>
                    <a:pt x="118" y="370"/>
                    <a:pt x="136" y="388"/>
                    <a:pt x="154" y="410"/>
                  </a:cubicBezTo>
                  <a:cubicBezTo>
                    <a:pt x="167" y="428"/>
                    <a:pt x="185" y="446"/>
                    <a:pt x="208" y="460"/>
                  </a:cubicBezTo>
                  <a:lnTo>
                    <a:pt x="208" y="464"/>
                  </a:lnTo>
                  <a:cubicBezTo>
                    <a:pt x="217" y="469"/>
                    <a:pt x="230" y="469"/>
                    <a:pt x="239" y="469"/>
                  </a:cubicBezTo>
                  <a:cubicBezTo>
                    <a:pt x="257" y="460"/>
                    <a:pt x="271" y="442"/>
                    <a:pt x="266" y="424"/>
                  </a:cubicBezTo>
                  <a:cubicBezTo>
                    <a:pt x="266" y="424"/>
                    <a:pt x="257" y="392"/>
                    <a:pt x="244" y="352"/>
                  </a:cubicBezTo>
                  <a:cubicBezTo>
                    <a:pt x="230" y="311"/>
                    <a:pt x="203" y="262"/>
                    <a:pt x="185" y="212"/>
                  </a:cubicBezTo>
                  <a:cubicBezTo>
                    <a:pt x="167" y="190"/>
                    <a:pt x="158" y="163"/>
                    <a:pt x="145" y="140"/>
                  </a:cubicBezTo>
                  <a:cubicBezTo>
                    <a:pt x="136" y="118"/>
                    <a:pt x="122" y="95"/>
                    <a:pt x="113" y="77"/>
                  </a:cubicBezTo>
                  <a:cubicBezTo>
                    <a:pt x="100" y="59"/>
                    <a:pt x="86" y="37"/>
                    <a:pt x="73" y="19"/>
                  </a:cubicBezTo>
                  <a:lnTo>
                    <a:pt x="68" y="14"/>
                  </a:lnTo>
                  <a:cubicBezTo>
                    <a:pt x="59" y="5"/>
                    <a:pt x="50"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2087525" y="2592200"/>
              <a:ext cx="10600" cy="9475"/>
            </a:xfrm>
            <a:custGeom>
              <a:avLst/>
              <a:gdLst/>
              <a:ahLst/>
              <a:cxnLst/>
              <a:rect l="l" t="t" r="r" b="b"/>
              <a:pathLst>
                <a:path w="424" h="379" extrusionOk="0">
                  <a:moveTo>
                    <a:pt x="39" y="0"/>
                  </a:moveTo>
                  <a:cubicBezTo>
                    <a:pt x="35" y="0"/>
                    <a:pt x="32" y="1"/>
                    <a:pt x="28" y="2"/>
                  </a:cubicBezTo>
                  <a:cubicBezTo>
                    <a:pt x="10" y="7"/>
                    <a:pt x="1" y="29"/>
                    <a:pt x="5" y="47"/>
                  </a:cubicBezTo>
                  <a:cubicBezTo>
                    <a:pt x="10" y="56"/>
                    <a:pt x="10" y="61"/>
                    <a:pt x="14" y="69"/>
                  </a:cubicBezTo>
                  <a:cubicBezTo>
                    <a:pt x="19" y="87"/>
                    <a:pt x="28" y="105"/>
                    <a:pt x="41" y="123"/>
                  </a:cubicBezTo>
                  <a:cubicBezTo>
                    <a:pt x="55" y="146"/>
                    <a:pt x="68" y="168"/>
                    <a:pt x="91" y="191"/>
                  </a:cubicBezTo>
                  <a:cubicBezTo>
                    <a:pt x="109" y="213"/>
                    <a:pt x="131" y="236"/>
                    <a:pt x="154" y="258"/>
                  </a:cubicBezTo>
                  <a:cubicBezTo>
                    <a:pt x="199" y="294"/>
                    <a:pt x="244" y="326"/>
                    <a:pt x="298" y="348"/>
                  </a:cubicBezTo>
                  <a:cubicBezTo>
                    <a:pt x="320" y="362"/>
                    <a:pt x="343" y="371"/>
                    <a:pt x="370" y="375"/>
                  </a:cubicBezTo>
                  <a:cubicBezTo>
                    <a:pt x="375" y="377"/>
                    <a:pt x="381" y="378"/>
                    <a:pt x="386" y="378"/>
                  </a:cubicBezTo>
                  <a:cubicBezTo>
                    <a:pt x="394" y="378"/>
                    <a:pt x="400" y="376"/>
                    <a:pt x="406" y="371"/>
                  </a:cubicBezTo>
                  <a:cubicBezTo>
                    <a:pt x="424" y="357"/>
                    <a:pt x="424" y="335"/>
                    <a:pt x="415" y="317"/>
                  </a:cubicBezTo>
                  <a:cubicBezTo>
                    <a:pt x="397" y="294"/>
                    <a:pt x="379" y="276"/>
                    <a:pt x="365" y="258"/>
                  </a:cubicBezTo>
                  <a:cubicBezTo>
                    <a:pt x="343" y="245"/>
                    <a:pt x="329" y="227"/>
                    <a:pt x="307" y="209"/>
                  </a:cubicBezTo>
                  <a:cubicBezTo>
                    <a:pt x="284" y="191"/>
                    <a:pt x="266" y="168"/>
                    <a:pt x="244" y="150"/>
                  </a:cubicBezTo>
                  <a:cubicBezTo>
                    <a:pt x="199" y="114"/>
                    <a:pt x="158" y="78"/>
                    <a:pt x="122" y="56"/>
                  </a:cubicBezTo>
                  <a:cubicBezTo>
                    <a:pt x="104" y="38"/>
                    <a:pt x="86" y="25"/>
                    <a:pt x="68" y="11"/>
                  </a:cubicBezTo>
                  <a:lnTo>
                    <a:pt x="59" y="7"/>
                  </a:lnTo>
                  <a:cubicBezTo>
                    <a:pt x="53" y="3"/>
                    <a:pt x="46" y="0"/>
                    <a:pt x="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2089225" y="2586400"/>
              <a:ext cx="12625" cy="4750"/>
            </a:xfrm>
            <a:custGeom>
              <a:avLst/>
              <a:gdLst/>
              <a:ahLst/>
              <a:cxnLst/>
              <a:rect l="l" t="t" r="r" b="b"/>
              <a:pathLst>
                <a:path w="505" h="190" extrusionOk="0">
                  <a:moveTo>
                    <a:pt x="45" y="0"/>
                  </a:moveTo>
                  <a:cubicBezTo>
                    <a:pt x="32" y="0"/>
                    <a:pt x="23" y="0"/>
                    <a:pt x="14" y="9"/>
                  </a:cubicBezTo>
                  <a:cubicBezTo>
                    <a:pt x="0" y="23"/>
                    <a:pt x="0" y="45"/>
                    <a:pt x="14" y="59"/>
                  </a:cubicBezTo>
                  <a:lnTo>
                    <a:pt x="32" y="77"/>
                  </a:lnTo>
                  <a:cubicBezTo>
                    <a:pt x="45" y="90"/>
                    <a:pt x="59" y="99"/>
                    <a:pt x="77" y="113"/>
                  </a:cubicBezTo>
                  <a:cubicBezTo>
                    <a:pt x="99" y="122"/>
                    <a:pt x="117" y="140"/>
                    <a:pt x="149" y="149"/>
                  </a:cubicBezTo>
                  <a:cubicBezTo>
                    <a:pt x="176" y="153"/>
                    <a:pt x="203" y="167"/>
                    <a:pt x="234" y="171"/>
                  </a:cubicBezTo>
                  <a:cubicBezTo>
                    <a:pt x="284" y="185"/>
                    <a:pt x="342" y="189"/>
                    <a:pt x="396" y="189"/>
                  </a:cubicBezTo>
                  <a:cubicBezTo>
                    <a:pt x="419" y="185"/>
                    <a:pt x="446" y="185"/>
                    <a:pt x="468" y="176"/>
                  </a:cubicBezTo>
                  <a:cubicBezTo>
                    <a:pt x="504" y="167"/>
                    <a:pt x="504" y="117"/>
                    <a:pt x="473" y="104"/>
                  </a:cubicBezTo>
                  <a:cubicBezTo>
                    <a:pt x="450" y="95"/>
                    <a:pt x="428" y="86"/>
                    <a:pt x="405" y="77"/>
                  </a:cubicBezTo>
                  <a:cubicBezTo>
                    <a:pt x="387" y="72"/>
                    <a:pt x="365" y="63"/>
                    <a:pt x="338" y="59"/>
                  </a:cubicBezTo>
                  <a:cubicBezTo>
                    <a:pt x="311" y="54"/>
                    <a:pt x="288" y="45"/>
                    <a:pt x="261" y="41"/>
                  </a:cubicBezTo>
                  <a:cubicBezTo>
                    <a:pt x="207" y="32"/>
                    <a:pt x="153" y="18"/>
                    <a:pt x="117" y="14"/>
                  </a:cubicBezTo>
                  <a:cubicBezTo>
                    <a:pt x="95" y="5"/>
                    <a:pt x="72" y="0"/>
                    <a:pt x="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2013725" y="2609125"/>
              <a:ext cx="26025" cy="23750"/>
            </a:xfrm>
            <a:custGeom>
              <a:avLst/>
              <a:gdLst/>
              <a:ahLst/>
              <a:cxnLst/>
              <a:rect l="l" t="t" r="r" b="b"/>
              <a:pathLst>
                <a:path w="1041" h="950" extrusionOk="0">
                  <a:moveTo>
                    <a:pt x="837" y="1"/>
                  </a:moveTo>
                  <a:cubicBezTo>
                    <a:pt x="824" y="1"/>
                    <a:pt x="810" y="5"/>
                    <a:pt x="798" y="13"/>
                  </a:cubicBezTo>
                  <a:cubicBezTo>
                    <a:pt x="766" y="31"/>
                    <a:pt x="757" y="76"/>
                    <a:pt x="780" y="108"/>
                  </a:cubicBezTo>
                  <a:cubicBezTo>
                    <a:pt x="780" y="108"/>
                    <a:pt x="780" y="130"/>
                    <a:pt x="789" y="171"/>
                  </a:cubicBezTo>
                  <a:cubicBezTo>
                    <a:pt x="793" y="225"/>
                    <a:pt x="798" y="279"/>
                    <a:pt x="802" y="333"/>
                  </a:cubicBezTo>
                  <a:cubicBezTo>
                    <a:pt x="802" y="364"/>
                    <a:pt x="798" y="400"/>
                    <a:pt x="793" y="432"/>
                  </a:cubicBezTo>
                  <a:cubicBezTo>
                    <a:pt x="789" y="468"/>
                    <a:pt x="784" y="499"/>
                    <a:pt x="771" y="531"/>
                  </a:cubicBezTo>
                  <a:cubicBezTo>
                    <a:pt x="762" y="558"/>
                    <a:pt x="744" y="585"/>
                    <a:pt x="726" y="607"/>
                  </a:cubicBezTo>
                  <a:cubicBezTo>
                    <a:pt x="717" y="621"/>
                    <a:pt x="703" y="630"/>
                    <a:pt x="690" y="639"/>
                  </a:cubicBezTo>
                  <a:lnTo>
                    <a:pt x="672" y="652"/>
                  </a:lnTo>
                  <a:lnTo>
                    <a:pt x="667" y="657"/>
                  </a:lnTo>
                  <a:lnTo>
                    <a:pt x="663" y="657"/>
                  </a:lnTo>
                  <a:cubicBezTo>
                    <a:pt x="640" y="670"/>
                    <a:pt x="618" y="679"/>
                    <a:pt x="613" y="679"/>
                  </a:cubicBezTo>
                  <a:lnTo>
                    <a:pt x="586" y="679"/>
                  </a:lnTo>
                  <a:cubicBezTo>
                    <a:pt x="555" y="679"/>
                    <a:pt x="523" y="670"/>
                    <a:pt x="496" y="661"/>
                  </a:cubicBezTo>
                  <a:cubicBezTo>
                    <a:pt x="465" y="648"/>
                    <a:pt x="434" y="630"/>
                    <a:pt x="402" y="612"/>
                  </a:cubicBezTo>
                  <a:cubicBezTo>
                    <a:pt x="371" y="589"/>
                    <a:pt x="344" y="571"/>
                    <a:pt x="317" y="549"/>
                  </a:cubicBezTo>
                  <a:cubicBezTo>
                    <a:pt x="263" y="508"/>
                    <a:pt x="218" y="468"/>
                    <a:pt x="186" y="441"/>
                  </a:cubicBezTo>
                  <a:lnTo>
                    <a:pt x="141" y="400"/>
                  </a:lnTo>
                  <a:lnTo>
                    <a:pt x="137" y="400"/>
                  </a:lnTo>
                  <a:cubicBezTo>
                    <a:pt x="122" y="386"/>
                    <a:pt x="106" y="380"/>
                    <a:pt x="89" y="380"/>
                  </a:cubicBezTo>
                  <a:cubicBezTo>
                    <a:pt x="44" y="380"/>
                    <a:pt x="1" y="428"/>
                    <a:pt x="24" y="481"/>
                  </a:cubicBezTo>
                  <a:cubicBezTo>
                    <a:pt x="24" y="481"/>
                    <a:pt x="33" y="508"/>
                    <a:pt x="56" y="549"/>
                  </a:cubicBezTo>
                  <a:cubicBezTo>
                    <a:pt x="87" y="603"/>
                    <a:pt x="123" y="657"/>
                    <a:pt x="164" y="706"/>
                  </a:cubicBezTo>
                  <a:cubicBezTo>
                    <a:pt x="227" y="783"/>
                    <a:pt x="303" y="846"/>
                    <a:pt x="389" y="891"/>
                  </a:cubicBezTo>
                  <a:cubicBezTo>
                    <a:pt x="447" y="922"/>
                    <a:pt x="510" y="945"/>
                    <a:pt x="573" y="949"/>
                  </a:cubicBezTo>
                  <a:cubicBezTo>
                    <a:pt x="582" y="950"/>
                    <a:pt x="591" y="950"/>
                    <a:pt x="600" y="950"/>
                  </a:cubicBezTo>
                  <a:cubicBezTo>
                    <a:pt x="663" y="950"/>
                    <a:pt x="725" y="936"/>
                    <a:pt x="780" y="909"/>
                  </a:cubicBezTo>
                  <a:lnTo>
                    <a:pt x="789" y="904"/>
                  </a:lnTo>
                  <a:lnTo>
                    <a:pt x="807" y="895"/>
                  </a:lnTo>
                  <a:lnTo>
                    <a:pt x="825" y="882"/>
                  </a:lnTo>
                  <a:lnTo>
                    <a:pt x="865" y="850"/>
                  </a:lnTo>
                  <a:cubicBezTo>
                    <a:pt x="892" y="828"/>
                    <a:pt x="915" y="805"/>
                    <a:pt x="933" y="778"/>
                  </a:cubicBezTo>
                  <a:cubicBezTo>
                    <a:pt x="973" y="729"/>
                    <a:pt x="1000" y="670"/>
                    <a:pt x="1018" y="607"/>
                  </a:cubicBezTo>
                  <a:cubicBezTo>
                    <a:pt x="1041" y="508"/>
                    <a:pt x="1041" y="405"/>
                    <a:pt x="1018" y="306"/>
                  </a:cubicBezTo>
                  <a:cubicBezTo>
                    <a:pt x="1005" y="243"/>
                    <a:pt x="978" y="180"/>
                    <a:pt x="951" y="121"/>
                  </a:cubicBezTo>
                  <a:cubicBezTo>
                    <a:pt x="942" y="99"/>
                    <a:pt x="928" y="85"/>
                    <a:pt x="924" y="72"/>
                  </a:cubicBezTo>
                  <a:cubicBezTo>
                    <a:pt x="915" y="63"/>
                    <a:pt x="910" y="58"/>
                    <a:pt x="910" y="58"/>
                  </a:cubicBezTo>
                  <a:lnTo>
                    <a:pt x="897" y="31"/>
                  </a:lnTo>
                  <a:cubicBezTo>
                    <a:pt x="883" y="12"/>
                    <a:pt x="860" y="1"/>
                    <a:pt x="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2033550" y="2625925"/>
              <a:ext cx="7975" cy="11075"/>
            </a:xfrm>
            <a:custGeom>
              <a:avLst/>
              <a:gdLst/>
              <a:ahLst/>
              <a:cxnLst/>
              <a:rect l="l" t="t" r="r" b="b"/>
              <a:pathLst>
                <a:path w="319" h="443" extrusionOk="0">
                  <a:moveTo>
                    <a:pt x="36" y="1"/>
                  </a:moveTo>
                  <a:cubicBezTo>
                    <a:pt x="33" y="1"/>
                    <a:pt x="30" y="1"/>
                    <a:pt x="27" y="3"/>
                  </a:cubicBezTo>
                  <a:cubicBezTo>
                    <a:pt x="9" y="12"/>
                    <a:pt x="0" y="30"/>
                    <a:pt x="5" y="52"/>
                  </a:cubicBezTo>
                  <a:lnTo>
                    <a:pt x="5" y="57"/>
                  </a:lnTo>
                  <a:cubicBezTo>
                    <a:pt x="14" y="79"/>
                    <a:pt x="23" y="102"/>
                    <a:pt x="36" y="120"/>
                  </a:cubicBezTo>
                  <a:cubicBezTo>
                    <a:pt x="45" y="138"/>
                    <a:pt x="59" y="160"/>
                    <a:pt x="72" y="183"/>
                  </a:cubicBezTo>
                  <a:cubicBezTo>
                    <a:pt x="86" y="205"/>
                    <a:pt x="99" y="228"/>
                    <a:pt x="113" y="250"/>
                  </a:cubicBezTo>
                  <a:cubicBezTo>
                    <a:pt x="144" y="295"/>
                    <a:pt x="176" y="340"/>
                    <a:pt x="203" y="376"/>
                  </a:cubicBezTo>
                  <a:cubicBezTo>
                    <a:pt x="230" y="407"/>
                    <a:pt x="252" y="430"/>
                    <a:pt x="252" y="430"/>
                  </a:cubicBezTo>
                  <a:cubicBezTo>
                    <a:pt x="260" y="439"/>
                    <a:pt x="270" y="443"/>
                    <a:pt x="280" y="443"/>
                  </a:cubicBezTo>
                  <a:cubicBezTo>
                    <a:pt x="299" y="443"/>
                    <a:pt x="318" y="427"/>
                    <a:pt x="315" y="403"/>
                  </a:cubicBezTo>
                  <a:cubicBezTo>
                    <a:pt x="315" y="376"/>
                    <a:pt x="306" y="353"/>
                    <a:pt x="297" y="327"/>
                  </a:cubicBezTo>
                  <a:cubicBezTo>
                    <a:pt x="293" y="304"/>
                    <a:pt x="284" y="282"/>
                    <a:pt x="270" y="255"/>
                  </a:cubicBezTo>
                  <a:cubicBezTo>
                    <a:pt x="257" y="232"/>
                    <a:pt x="243" y="205"/>
                    <a:pt x="225" y="183"/>
                  </a:cubicBezTo>
                  <a:cubicBezTo>
                    <a:pt x="212" y="156"/>
                    <a:pt x="194" y="133"/>
                    <a:pt x="176" y="111"/>
                  </a:cubicBezTo>
                  <a:cubicBezTo>
                    <a:pt x="158" y="88"/>
                    <a:pt x="135" y="70"/>
                    <a:pt x="117" y="52"/>
                  </a:cubicBezTo>
                  <a:cubicBezTo>
                    <a:pt x="99" y="39"/>
                    <a:pt x="81" y="21"/>
                    <a:pt x="59" y="7"/>
                  </a:cubicBezTo>
                  <a:cubicBezTo>
                    <a:pt x="53" y="4"/>
                    <a:pt x="44" y="1"/>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2028250" y="2629025"/>
              <a:ext cx="4425" cy="12975"/>
            </a:xfrm>
            <a:custGeom>
              <a:avLst/>
              <a:gdLst/>
              <a:ahLst/>
              <a:cxnLst/>
              <a:rect l="l" t="t" r="r" b="b"/>
              <a:pathLst>
                <a:path w="177" h="519" extrusionOk="0">
                  <a:moveTo>
                    <a:pt x="37" y="0"/>
                  </a:moveTo>
                  <a:cubicBezTo>
                    <a:pt x="19" y="0"/>
                    <a:pt x="1" y="18"/>
                    <a:pt x="5" y="41"/>
                  </a:cubicBezTo>
                  <a:lnTo>
                    <a:pt x="5" y="45"/>
                  </a:lnTo>
                  <a:cubicBezTo>
                    <a:pt x="5" y="45"/>
                    <a:pt x="10" y="72"/>
                    <a:pt x="14" y="113"/>
                  </a:cubicBezTo>
                  <a:cubicBezTo>
                    <a:pt x="19" y="158"/>
                    <a:pt x="28" y="212"/>
                    <a:pt x="37" y="270"/>
                  </a:cubicBezTo>
                  <a:cubicBezTo>
                    <a:pt x="37" y="297"/>
                    <a:pt x="46" y="324"/>
                    <a:pt x="50" y="351"/>
                  </a:cubicBezTo>
                  <a:cubicBezTo>
                    <a:pt x="55" y="378"/>
                    <a:pt x="64" y="405"/>
                    <a:pt x="64" y="423"/>
                  </a:cubicBezTo>
                  <a:cubicBezTo>
                    <a:pt x="73" y="450"/>
                    <a:pt x="77" y="472"/>
                    <a:pt x="86" y="495"/>
                  </a:cubicBezTo>
                  <a:cubicBezTo>
                    <a:pt x="93" y="511"/>
                    <a:pt x="108" y="519"/>
                    <a:pt x="122" y="519"/>
                  </a:cubicBezTo>
                  <a:cubicBezTo>
                    <a:pt x="137" y="519"/>
                    <a:pt x="152" y="511"/>
                    <a:pt x="158" y="495"/>
                  </a:cubicBezTo>
                  <a:cubicBezTo>
                    <a:pt x="167" y="468"/>
                    <a:pt x="172" y="441"/>
                    <a:pt x="172" y="414"/>
                  </a:cubicBezTo>
                  <a:cubicBezTo>
                    <a:pt x="176" y="360"/>
                    <a:pt x="176" y="301"/>
                    <a:pt x="167" y="247"/>
                  </a:cubicBezTo>
                  <a:cubicBezTo>
                    <a:pt x="163" y="216"/>
                    <a:pt x="154" y="185"/>
                    <a:pt x="145" y="158"/>
                  </a:cubicBezTo>
                  <a:cubicBezTo>
                    <a:pt x="136" y="131"/>
                    <a:pt x="122" y="104"/>
                    <a:pt x="113" y="81"/>
                  </a:cubicBezTo>
                  <a:cubicBezTo>
                    <a:pt x="104" y="63"/>
                    <a:pt x="95" y="45"/>
                    <a:pt x="82" y="32"/>
                  </a:cubicBezTo>
                  <a:cubicBezTo>
                    <a:pt x="77" y="23"/>
                    <a:pt x="73" y="18"/>
                    <a:pt x="68" y="14"/>
                  </a:cubicBezTo>
                  <a:cubicBezTo>
                    <a:pt x="59" y="5"/>
                    <a:pt x="50"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2019150" y="2627475"/>
              <a:ext cx="5325" cy="12050"/>
            </a:xfrm>
            <a:custGeom>
              <a:avLst/>
              <a:gdLst/>
              <a:ahLst/>
              <a:cxnLst/>
              <a:rect l="l" t="t" r="r" b="b"/>
              <a:pathLst>
                <a:path w="213" h="482" extrusionOk="0">
                  <a:moveTo>
                    <a:pt x="165" y="0"/>
                  </a:moveTo>
                  <a:cubicBezTo>
                    <a:pt x="151" y="0"/>
                    <a:pt x="138" y="8"/>
                    <a:pt x="131" y="22"/>
                  </a:cubicBezTo>
                  <a:lnTo>
                    <a:pt x="131" y="26"/>
                  </a:lnTo>
                  <a:cubicBezTo>
                    <a:pt x="122" y="49"/>
                    <a:pt x="113" y="67"/>
                    <a:pt x="109" y="89"/>
                  </a:cubicBezTo>
                  <a:cubicBezTo>
                    <a:pt x="95" y="125"/>
                    <a:pt x="77" y="175"/>
                    <a:pt x="59" y="229"/>
                  </a:cubicBezTo>
                  <a:cubicBezTo>
                    <a:pt x="50" y="251"/>
                    <a:pt x="46" y="282"/>
                    <a:pt x="37" y="305"/>
                  </a:cubicBezTo>
                  <a:cubicBezTo>
                    <a:pt x="23" y="327"/>
                    <a:pt x="23" y="354"/>
                    <a:pt x="14" y="372"/>
                  </a:cubicBezTo>
                  <a:cubicBezTo>
                    <a:pt x="10" y="395"/>
                    <a:pt x="5" y="417"/>
                    <a:pt x="1" y="444"/>
                  </a:cubicBezTo>
                  <a:cubicBezTo>
                    <a:pt x="1" y="453"/>
                    <a:pt x="5" y="462"/>
                    <a:pt x="10" y="471"/>
                  </a:cubicBezTo>
                  <a:cubicBezTo>
                    <a:pt x="16" y="478"/>
                    <a:pt x="26" y="482"/>
                    <a:pt x="37" y="482"/>
                  </a:cubicBezTo>
                  <a:cubicBezTo>
                    <a:pt x="47" y="482"/>
                    <a:pt x="57" y="478"/>
                    <a:pt x="64" y="471"/>
                  </a:cubicBezTo>
                  <a:cubicBezTo>
                    <a:pt x="82" y="453"/>
                    <a:pt x="100" y="435"/>
                    <a:pt x="113" y="413"/>
                  </a:cubicBezTo>
                  <a:cubicBezTo>
                    <a:pt x="140" y="368"/>
                    <a:pt x="167" y="318"/>
                    <a:pt x="185" y="269"/>
                  </a:cubicBezTo>
                  <a:cubicBezTo>
                    <a:pt x="194" y="238"/>
                    <a:pt x="199" y="211"/>
                    <a:pt x="208" y="184"/>
                  </a:cubicBezTo>
                  <a:cubicBezTo>
                    <a:pt x="212" y="152"/>
                    <a:pt x="212" y="125"/>
                    <a:pt x="212" y="103"/>
                  </a:cubicBezTo>
                  <a:cubicBezTo>
                    <a:pt x="212" y="85"/>
                    <a:pt x="208" y="67"/>
                    <a:pt x="203" y="49"/>
                  </a:cubicBezTo>
                  <a:cubicBezTo>
                    <a:pt x="203" y="40"/>
                    <a:pt x="203" y="31"/>
                    <a:pt x="199" y="26"/>
                  </a:cubicBezTo>
                  <a:cubicBezTo>
                    <a:pt x="199" y="17"/>
                    <a:pt x="190" y="8"/>
                    <a:pt x="181" y="4"/>
                  </a:cubicBezTo>
                  <a:cubicBezTo>
                    <a:pt x="176" y="1"/>
                    <a:pt x="171"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2032300" y="2781975"/>
              <a:ext cx="92125" cy="78425"/>
            </a:xfrm>
            <a:custGeom>
              <a:avLst/>
              <a:gdLst/>
              <a:ahLst/>
              <a:cxnLst/>
              <a:rect l="l" t="t" r="r" b="b"/>
              <a:pathLst>
                <a:path w="3685" h="3137" extrusionOk="0">
                  <a:moveTo>
                    <a:pt x="2085" y="0"/>
                  </a:moveTo>
                  <a:cubicBezTo>
                    <a:pt x="1711" y="0"/>
                    <a:pt x="1330" y="135"/>
                    <a:pt x="1013" y="437"/>
                  </a:cubicBezTo>
                  <a:cubicBezTo>
                    <a:pt x="1" y="1399"/>
                    <a:pt x="662" y="3104"/>
                    <a:pt x="2057" y="3136"/>
                  </a:cubicBezTo>
                  <a:cubicBezTo>
                    <a:pt x="2071" y="3136"/>
                    <a:pt x="2085" y="3136"/>
                    <a:pt x="2098" y="3136"/>
                  </a:cubicBezTo>
                  <a:cubicBezTo>
                    <a:pt x="2948" y="3136"/>
                    <a:pt x="3641" y="2461"/>
                    <a:pt x="3663" y="1606"/>
                  </a:cubicBezTo>
                  <a:cubicBezTo>
                    <a:pt x="3684" y="648"/>
                    <a:pt x="2904" y="0"/>
                    <a:pt x="2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2060550" y="2816350"/>
              <a:ext cx="14150" cy="8150"/>
            </a:xfrm>
            <a:custGeom>
              <a:avLst/>
              <a:gdLst/>
              <a:ahLst/>
              <a:cxnLst/>
              <a:rect l="l" t="t" r="r" b="b"/>
              <a:pathLst>
                <a:path w="566" h="326" extrusionOk="0">
                  <a:moveTo>
                    <a:pt x="527" y="0"/>
                  </a:moveTo>
                  <a:cubicBezTo>
                    <a:pt x="514" y="0"/>
                    <a:pt x="500" y="8"/>
                    <a:pt x="495" y="24"/>
                  </a:cubicBezTo>
                  <a:cubicBezTo>
                    <a:pt x="477" y="51"/>
                    <a:pt x="459" y="78"/>
                    <a:pt x="436" y="105"/>
                  </a:cubicBezTo>
                  <a:cubicBezTo>
                    <a:pt x="427" y="119"/>
                    <a:pt x="418" y="132"/>
                    <a:pt x="405" y="141"/>
                  </a:cubicBezTo>
                  <a:cubicBezTo>
                    <a:pt x="396" y="150"/>
                    <a:pt x="382" y="164"/>
                    <a:pt x="369" y="168"/>
                  </a:cubicBezTo>
                  <a:cubicBezTo>
                    <a:pt x="355" y="177"/>
                    <a:pt x="351" y="182"/>
                    <a:pt x="337" y="186"/>
                  </a:cubicBezTo>
                  <a:lnTo>
                    <a:pt x="301" y="195"/>
                  </a:lnTo>
                  <a:lnTo>
                    <a:pt x="283" y="195"/>
                  </a:lnTo>
                  <a:cubicBezTo>
                    <a:pt x="280" y="194"/>
                    <a:pt x="277" y="194"/>
                    <a:pt x="274" y="194"/>
                  </a:cubicBezTo>
                  <a:cubicBezTo>
                    <a:pt x="268" y="194"/>
                    <a:pt x="261" y="195"/>
                    <a:pt x="255" y="195"/>
                  </a:cubicBezTo>
                  <a:cubicBezTo>
                    <a:pt x="249" y="195"/>
                    <a:pt x="243" y="194"/>
                    <a:pt x="238" y="191"/>
                  </a:cubicBezTo>
                  <a:cubicBezTo>
                    <a:pt x="225" y="186"/>
                    <a:pt x="211" y="186"/>
                    <a:pt x="198" y="173"/>
                  </a:cubicBezTo>
                  <a:cubicBezTo>
                    <a:pt x="185" y="164"/>
                    <a:pt x="176" y="155"/>
                    <a:pt x="162" y="146"/>
                  </a:cubicBezTo>
                  <a:cubicBezTo>
                    <a:pt x="149" y="132"/>
                    <a:pt x="140" y="123"/>
                    <a:pt x="131" y="110"/>
                  </a:cubicBezTo>
                  <a:cubicBezTo>
                    <a:pt x="117" y="92"/>
                    <a:pt x="99" y="74"/>
                    <a:pt x="86" y="56"/>
                  </a:cubicBezTo>
                  <a:cubicBezTo>
                    <a:pt x="77" y="38"/>
                    <a:pt x="72" y="29"/>
                    <a:pt x="72" y="29"/>
                  </a:cubicBezTo>
                  <a:lnTo>
                    <a:pt x="72" y="24"/>
                  </a:lnTo>
                  <a:cubicBezTo>
                    <a:pt x="64" y="12"/>
                    <a:pt x="51" y="7"/>
                    <a:pt x="39" y="7"/>
                  </a:cubicBezTo>
                  <a:cubicBezTo>
                    <a:pt x="19" y="7"/>
                    <a:pt x="0" y="22"/>
                    <a:pt x="0" y="47"/>
                  </a:cubicBezTo>
                  <a:cubicBezTo>
                    <a:pt x="5" y="56"/>
                    <a:pt x="5" y="65"/>
                    <a:pt x="9" y="78"/>
                  </a:cubicBezTo>
                  <a:cubicBezTo>
                    <a:pt x="14" y="110"/>
                    <a:pt x="27" y="137"/>
                    <a:pt x="41" y="164"/>
                  </a:cubicBezTo>
                  <a:cubicBezTo>
                    <a:pt x="59" y="204"/>
                    <a:pt x="90" y="240"/>
                    <a:pt x="122" y="272"/>
                  </a:cubicBezTo>
                  <a:cubicBezTo>
                    <a:pt x="149" y="290"/>
                    <a:pt x="171" y="303"/>
                    <a:pt x="198" y="312"/>
                  </a:cubicBezTo>
                  <a:cubicBezTo>
                    <a:pt x="225" y="321"/>
                    <a:pt x="256" y="326"/>
                    <a:pt x="288" y="326"/>
                  </a:cubicBezTo>
                  <a:lnTo>
                    <a:pt x="315" y="326"/>
                  </a:lnTo>
                  <a:lnTo>
                    <a:pt x="328" y="321"/>
                  </a:lnTo>
                  <a:lnTo>
                    <a:pt x="364" y="317"/>
                  </a:lnTo>
                  <a:cubicBezTo>
                    <a:pt x="391" y="303"/>
                    <a:pt x="418" y="290"/>
                    <a:pt x="445" y="272"/>
                  </a:cubicBezTo>
                  <a:cubicBezTo>
                    <a:pt x="477" y="240"/>
                    <a:pt x="508" y="204"/>
                    <a:pt x="526" y="164"/>
                  </a:cubicBezTo>
                  <a:cubicBezTo>
                    <a:pt x="540" y="132"/>
                    <a:pt x="549" y="105"/>
                    <a:pt x="558" y="74"/>
                  </a:cubicBezTo>
                  <a:cubicBezTo>
                    <a:pt x="558" y="65"/>
                    <a:pt x="562" y="51"/>
                    <a:pt x="562" y="42"/>
                  </a:cubicBezTo>
                  <a:cubicBezTo>
                    <a:pt x="565" y="16"/>
                    <a:pt x="546"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2094550" y="2816975"/>
              <a:ext cx="13700" cy="8100"/>
            </a:xfrm>
            <a:custGeom>
              <a:avLst/>
              <a:gdLst/>
              <a:ahLst/>
              <a:cxnLst/>
              <a:rect l="l" t="t" r="r" b="b"/>
              <a:pathLst>
                <a:path w="548" h="324" extrusionOk="0">
                  <a:moveTo>
                    <a:pt x="510" y="0"/>
                  </a:moveTo>
                  <a:cubicBezTo>
                    <a:pt x="496" y="0"/>
                    <a:pt x="482" y="9"/>
                    <a:pt x="475" y="22"/>
                  </a:cubicBezTo>
                  <a:cubicBezTo>
                    <a:pt x="457" y="49"/>
                    <a:pt x="440" y="80"/>
                    <a:pt x="422" y="107"/>
                  </a:cubicBezTo>
                  <a:cubicBezTo>
                    <a:pt x="404" y="130"/>
                    <a:pt x="381" y="152"/>
                    <a:pt x="359" y="170"/>
                  </a:cubicBezTo>
                  <a:cubicBezTo>
                    <a:pt x="336" y="188"/>
                    <a:pt x="309" y="193"/>
                    <a:pt x="282" y="193"/>
                  </a:cubicBezTo>
                  <a:lnTo>
                    <a:pt x="264" y="188"/>
                  </a:lnTo>
                  <a:lnTo>
                    <a:pt x="233" y="184"/>
                  </a:lnTo>
                  <a:cubicBezTo>
                    <a:pt x="215" y="175"/>
                    <a:pt x="210" y="170"/>
                    <a:pt x="192" y="166"/>
                  </a:cubicBezTo>
                  <a:lnTo>
                    <a:pt x="156" y="139"/>
                  </a:lnTo>
                  <a:cubicBezTo>
                    <a:pt x="147" y="125"/>
                    <a:pt x="134" y="116"/>
                    <a:pt x="125" y="107"/>
                  </a:cubicBezTo>
                  <a:cubicBezTo>
                    <a:pt x="111" y="89"/>
                    <a:pt x="93" y="67"/>
                    <a:pt x="84" y="49"/>
                  </a:cubicBezTo>
                  <a:lnTo>
                    <a:pt x="66" y="26"/>
                  </a:lnTo>
                  <a:lnTo>
                    <a:pt x="66" y="22"/>
                  </a:lnTo>
                  <a:cubicBezTo>
                    <a:pt x="60" y="10"/>
                    <a:pt x="49" y="6"/>
                    <a:pt x="38" y="6"/>
                  </a:cubicBezTo>
                  <a:cubicBezTo>
                    <a:pt x="20" y="6"/>
                    <a:pt x="0" y="21"/>
                    <a:pt x="3" y="44"/>
                  </a:cubicBezTo>
                  <a:cubicBezTo>
                    <a:pt x="3" y="44"/>
                    <a:pt x="3" y="58"/>
                    <a:pt x="8" y="80"/>
                  </a:cubicBezTo>
                  <a:cubicBezTo>
                    <a:pt x="17" y="112"/>
                    <a:pt x="26" y="139"/>
                    <a:pt x="39" y="166"/>
                  </a:cubicBezTo>
                  <a:cubicBezTo>
                    <a:pt x="62" y="206"/>
                    <a:pt x="89" y="242"/>
                    <a:pt x="125" y="269"/>
                  </a:cubicBezTo>
                  <a:cubicBezTo>
                    <a:pt x="152" y="283"/>
                    <a:pt x="174" y="296"/>
                    <a:pt x="201" y="310"/>
                  </a:cubicBezTo>
                  <a:lnTo>
                    <a:pt x="233" y="319"/>
                  </a:lnTo>
                  <a:lnTo>
                    <a:pt x="251" y="323"/>
                  </a:lnTo>
                  <a:lnTo>
                    <a:pt x="278" y="323"/>
                  </a:lnTo>
                  <a:cubicBezTo>
                    <a:pt x="341" y="323"/>
                    <a:pt x="399" y="305"/>
                    <a:pt x="444" y="265"/>
                  </a:cubicBezTo>
                  <a:cubicBezTo>
                    <a:pt x="475" y="233"/>
                    <a:pt x="502" y="197"/>
                    <a:pt x="520" y="152"/>
                  </a:cubicBezTo>
                  <a:cubicBezTo>
                    <a:pt x="538" y="116"/>
                    <a:pt x="547" y="76"/>
                    <a:pt x="547" y="35"/>
                  </a:cubicBezTo>
                  <a:lnTo>
                    <a:pt x="543" y="35"/>
                  </a:lnTo>
                  <a:cubicBezTo>
                    <a:pt x="543" y="22"/>
                    <a:pt x="534" y="8"/>
                    <a:pt x="525" y="4"/>
                  </a:cubicBezTo>
                  <a:cubicBezTo>
                    <a:pt x="520" y="1"/>
                    <a:pt x="515" y="0"/>
                    <a:pt x="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2071000" y="2823125"/>
              <a:ext cx="28475" cy="12700"/>
            </a:xfrm>
            <a:custGeom>
              <a:avLst/>
              <a:gdLst/>
              <a:ahLst/>
              <a:cxnLst/>
              <a:rect l="l" t="t" r="r" b="b"/>
              <a:pathLst>
                <a:path w="1139" h="508" extrusionOk="0">
                  <a:moveTo>
                    <a:pt x="536" y="1"/>
                  </a:moveTo>
                  <a:cubicBezTo>
                    <a:pt x="441" y="5"/>
                    <a:pt x="347" y="32"/>
                    <a:pt x="266" y="82"/>
                  </a:cubicBezTo>
                  <a:cubicBezTo>
                    <a:pt x="194" y="122"/>
                    <a:pt x="135" y="181"/>
                    <a:pt x="90" y="248"/>
                  </a:cubicBezTo>
                  <a:cubicBezTo>
                    <a:pt x="59" y="293"/>
                    <a:pt x="36" y="347"/>
                    <a:pt x="18" y="401"/>
                  </a:cubicBezTo>
                  <a:cubicBezTo>
                    <a:pt x="9" y="419"/>
                    <a:pt x="5" y="442"/>
                    <a:pt x="0" y="464"/>
                  </a:cubicBezTo>
                  <a:lnTo>
                    <a:pt x="5" y="469"/>
                  </a:lnTo>
                  <a:cubicBezTo>
                    <a:pt x="2" y="493"/>
                    <a:pt x="21" y="507"/>
                    <a:pt x="40" y="507"/>
                  </a:cubicBezTo>
                  <a:cubicBezTo>
                    <a:pt x="52" y="507"/>
                    <a:pt x="65" y="501"/>
                    <a:pt x="72" y="487"/>
                  </a:cubicBezTo>
                  <a:cubicBezTo>
                    <a:pt x="72" y="487"/>
                    <a:pt x="81" y="469"/>
                    <a:pt x="99" y="437"/>
                  </a:cubicBezTo>
                  <a:cubicBezTo>
                    <a:pt x="122" y="397"/>
                    <a:pt x="149" y="356"/>
                    <a:pt x="180" y="316"/>
                  </a:cubicBezTo>
                  <a:cubicBezTo>
                    <a:pt x="221" y="266"/>
                    <a:pt x="270" y="226"/>
                    <a:pt x="329" y="194"/>
                  </a:cubicBezTo>
                  <a:cubicBezTo>
                    <a:pt x="396" y="158"/>
                    <a:pt x="468" y="140"/>
                    <a:pt x="540" y="136"/>
                  </a:cubicBezTo>
                  <a:lnTo>
                    <a:pt x="594" y="136"/>
                  </a:lnTo>
                  <a:lnTo>
                    <a:pt x="657" y="145"/>
                  </a:lnTo>
                  <a:cubicBezTo>
                    <a:pt x="693" y="149"/>
                    <a:pt x="729" y="158"/>
                    <a:pt x="765" y="172"/>
                  </a:cubicBezTo>
                  <a:cubicBezTo>
                    <a:pt x="797" y="185"/>
                    <a:pt x="828" y="199"/>
                    <a:pt x="855" y="217"/>
                  </a:cubicBezTo>
                  <a:cubicBezTo>
                    <a:pt x="882" y="235"/>
                    <a:pt x="909" y="253"/>
                    <a:pt x="932" y="275"/>
                  </a:cubicBezTo>
                  <a:cubicBezTo>
                    <a:pt x="972" y="307"/>
                    <a:pt x="1004" y="338"/>
                    <a:pt x="1035" y="379"/>
                  </a:cubicBezTo>
                  <a:lnTo>
                    <a:pt x="1067" y="424"/>
                  </a:lnTo>
                  <a:cubicBezTo>
                    <a:pt x="1073" y="433"/>
                    <a:pt x="1083" y="437"/>
                    <a:pt x="1093" y="437"/>
                  </a:cubicBezTo>
                  <a:cubicBezTo>
                    <a:pt x="1116" y="437"/>
                    <a:pt x="1139" y="416"/>
                    <a:pt x="1130" y="388"/>
                  </a:cubicBezTo>
                  <a:cubicBezTo>
                    <a:pt x="1121" y="370"/>
                    <a:pt x="1112" y="352"/>
                    <a:pt x="1103" y="334"/>
                  </a:cubicBezTo>
                  <a:cubicBezTo>
                    <a:pt x="1076" y="284"/>
                    <a:pt x="1044" y="239"/>
                    <a:pt x="1004" y="199"/>
                  </a:cubicBezTo>
                  <a:cubicBezTo>
                    <a:pt x="977" y="172"/>
                    <a:pt x="950" y="145"/>
                    <a:pt x="918" y="122"/>
                  </a:cubicBezTo>
                  <a:cubicBezTo>
                    <a:pt x="887" y="95"/>
                    <a:pt x="846" y="73"/>
                    <a:pt x="806" y="59"/>
                  </a:cubicBezTo>
                  <a:cubicBezTo>
                    <a:pt x="765" y="37"/>
                    <a:pt x="720" y="23"/>
                    <a:pt x="675" y="19"/>
                  </a:cubicBezTo>
                  <a:lnTo>
                    <a:pt x="612" y="10"/>
                  </a:lnTo>
                  <a:cubicBezTo>
                    <a:pt x="599" y="5"/>
                    <a:pt x="599" y="1"/>
                    <a:pt x="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2151750" y="3260150"/>
              <a:ext cx="13750" cy="17475"/>
            </a:xfrm>
            <a:custGeom>
              <a:avLst/>
              <a:gdLst/>
              <a:ahLst/>
              <a:cxnLst/>
              <a:rect l="l" t="t" r="r" b="b"/>
              <a:pathLst>
                <a:path w="550" h="699" extrusionOk="0">
                  <a:moveTo>
                    <a:pt x="190" y="153"/>
                  </a:moveTo>
                  <a:cubicBezTo>
                    <a:pt x="198" y="153"/>
                    <a:pt x="207" y="157"/>
                    <a:pt x="225" y="168"/>
                  </a:cubicBezTo>
                  <a:cubicBezTo>
                    <a:pt x="257" y="190"/>
                    <a:pt x="284" y="217"/>
                    <a:pt x="306" y="244"/>
                  </a:cubicBezTo>
                  <a:cubicBezTo>
                    <a:pt x="356" y="307"/>
                    <a:pt x="396" y="375"/>
                    <a:pt x="423" y="451"/>
                  </a:cubicBezTo>
                  <a:cubicBezTo>
                    <a:pt x="446" y="501"/>
                    <a:pt x="459" y="550"/>
                    <a:pt x="464" y="609"/>
                  </a:cubicBezTo>
                  <a:cubicBezTo>
                    <a:pt x="466" y="615"/>
                    <a:pt x="466" y="622"/>
                    <a:pt x="465" y="627"/>
                  </a:cubicBezTo>
                  <a:lnTo>
                    <a:pt x="464" y="627"/>
                  </a:lnTo>
                  <a:cubicBezTo>
                    <a:pt x="455" y="627"/>
                    <a:pt x="441" y="622"/>
                    <a:pt x="432" y="613"/>
                  </a:cubicBezTo>
                  <a:cubicBezTo>
                    <a:pt x="383" y="586"/>
                    <a:pt x="342" y="555"/>
                    <a:pt x="302" y="514"/>
                  </a:cubicBezTo>
                  <a:cubicBezTo>
                    <a:pt x="248" y="456"/>
                    <a:pt x="203" y="393"/>
                    <a:pt x="167" y="325"/>
                  </a:cubicBezTo>
                  <a:cubicBezTo>
                    <a:pt x="153" y="289"/>
                    <a:pt x="144" y="258"/>
                    <a:pt x="140" y="217"/>
                  </a:cubicBezTo>
                  <a:cubicBezTo>
                    <a:pt x="140" y="208"/>
                    <a:pt x="140" y="199"/>
                    <a:pt x="144" y="190"/>
                  </a:cubicBezTo>
                  <a:lnTo>
                    <a:pt x="144" y="190"/>
                  </a:lnTo>
                  <a:cubicBezTo>
                    <a:pt x="143" y="191"/>
                    <a:pt x="142" y="191"/>
                    <a:pt x="141" y="191"/>
                  </a:cubicBezTo>
                  <a:cubicBezTo>
                    <a:pt x="136" y="191"/>
                    <a:pt x="172" y="158"/>
                    <a:pt x="172" y="158"/>
                  </a:cubicBezTo>
                  <a:lnTo>
                    <a:pt x="172" y="158"/>
                  </a:lnTo>
                  <a:cubicBezTo>
                    <a:pt x="172" y="158"/>
                    <a:pt x="172" y="158"/>
                    <a:pt x="171" y="159"/>
                  </a:cubicBezTo>
                  <a:cubicBezTo>
                    <a:pt x="179" y="155"/>
                    <a:pt x="184" y="153"/>
                    <a:pt x="190" y="153"/>
                  </a:cubicBezTo>
                  <a:close/>
                  <a:moveTo>
                    <a:pt x="465" y="631"/>
                  </a:moveTo>
                  <a:lnTo>
                    <a:pt x="465" y="631"/>
                  </a:lnTo>
                  <a:cubicBezTo>
                    <a:pt x="464" y="632"/>
                    <a:pt x="464" y="632"/>
                    <a:pt x="464" y="632"/>
                  </a:cubicBezTo>
                  <a:cubicBezTo>
                    <a:pt x="464" y="632"/>
                    <a:pt x="464" y="632"/>
                    <a:pt x="464" y="631"/>
                  </a:cubicBezTo>
                  <a:cubicBezTo>
                    <a:pt x="464" y="631"/>
                    <a:pt x="464" y="631"/>
                    <a:pt x="465" y="631"/>
                  </a:cubicBezTo>
                  <a:close/>
                  <a:moveTo>
                    <a:pt x="188" y="0"/>
                  </a:moveTo>
                  <a:cubicBezTo>
                    <a:pt x="154" y="0"/>
                    <a:pt x="121" y="10"/>
                    <a:pt x="90" y="33"/>
                  </a:cubicBezTo>
                  <a:lnTo>
                    <a:pt x="86" y="37"/>
                  </a:lnTo>
                  <a:lnTo>
                    <a:pt x="81" y="37"/>
                  </a:lnTo>
                  <a:lnTo>
                    <a:pt x="72" y="46"/>
                  </a:lnTo>
                  <a:lnTo>
                    <a:pt x="68" y="51"/>
                  </a:lnTo>
                  <a:lnTo>
                    <a:pt x="54" y="64"/>
                  </a:lnTo>
                  <a:lnTo>
                    <a:pt x="41" y="78"/>
                  </a:lnTo>
                  <a:cubicBezTo>
                    <a:pt x="36" y="87"/>
                    <a:pt x="32" y="96"/>
                    <a:pt x="27" y="109"/>
                  </a:cubicBezTo>
                  <a:cubicBezTo>
                    <a:pt x="5" y="141"/>
                    <a:pt x="0" y="181"/>
                    <a:pt x="5" y="222"/>
                  </a:cubicBezTo>
                  <a:cubicBezTo>
                    <a:pt x="14" y="276"/>
                    <a:pt x="32" y="330"/>
                    <a:pt x="63" y="379"/>
                  </a:cubicBezTo>
                  <a:cubicBezTo>
                    <a:pt x="113" y="451"/>
                    <a:pt x="176" y="519"/>
                    <a:pt x="248" y="573"/>
                  </a:cubicBezTo>
                  <a:cubicBezTo>
                    <a:pt x="293" y="613"/>
                    <a:pt x="347" y="649"/>
                    <a:pt x="401" y="681"/>
                  </a:cubicBezTo>
                  <a:cubicBezTo>
                    <a:pt x="419" y="690"/>
                    <a:pt x="441" y="694"/>
                    <a:pt x="464" y="699"/>
                  </a:cubicBezTo>
                  <a:lnTo>
                    <a:pt x="495" y="699"/>
                  </a:lnTo>
                  <a:lnTo>
                    <a:pt x="504" y="690"/>
                  </a:lnTo>
                  <a:lnTo>
                    <a:pt x="509" y="690"/>
                  </a:lnTo>
                  <a:lnTo>
                    <a:pt x="513" y="685"/>
                  </a:lnTo>
                  <a:lnTo>
                    <a:pt x="527" y="672"/>
                  </a:lnTo>
                  <a:cubicBezTo>
                    <a:pt x="540" y="649"/>
                    <a:pt x="549" y="627"/>
                    <a:pt x="545" y="600"/>
                  </a:cubicBezTo>
                  <a:cubicBezTo>
                    <a:pt x="545" y="537"/>
                    <a:pt x="531" y="474"/>
                    <a:pt x="518" y="415"/>
                  </a:cubicBezTo>
                  <a:cubicBezTo>
                    <a:pt x="491" y="330"/>
                    <a:pt x="459" y="244"/>
                    <a:pt x="414" y="168"/>
                  </a:cubicBezTo>
                  <a:cubicBezTo>
                    <a:pt x="387" y="118"/>
                    <a:pt x="351" y="78"/>
                    <a:pt x="306" y="42"/>
                  </a:cubicBezTo>
                  <a:cubicBezTo>
                    <a:pt x="279" y="19"/>
                    <a:pt x="243" y="6"/>
                    <a:pt x="207" y="1"/>
                  </a:cubicBezTo>
                  <a:cubicBezTo>
                    <a:pt x="201" y="1"/>
                    <a:pt x="194" y="0"/>
                    <a:pt x="1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2164350" y="3262275"/>
              <a:ext cx="15775" cy="15625"/>
            </a:xfrm>
            <a:custGeom>
              <a:avLst/>
              <a:gdLst/>
              <a:ahLst/>
              <a:cxnLst/>
              <a:rect l="l" t="t" r="r" b="b"/>
              <a:pathLst>
                <a:path w="631" h="625" extrusionOk="0">
                  <a:moveTo>
                    <a:pt x="442" y="148"/>
                  </a:moveTo>
                  <a:cubicBezTo>
                    <a:pt x="451" y="148"/>
                    <a:pt x="456" y="152"/>
                    <a:pt x="464" y="159"/>
                  </a:cubicBezTo>
                  <a:cubicBezTo>
                    <a:pt x="463" y="158"/>
                    <a:pt x="462" y="157"/>
                    <a:pt x="462" y="157"/>
                  </a:cubicBezTo>
                  <a:lnTo>
                    <a:pt x="462" y="157"/>
                  </a:lnTo>
                  <a:cubicBezTo>
                    <a:pt x="462" y="157"/>
                    <a:pt x="489" y="196"/>
                    <a:pt x="484" y="196"/>
                  </a:cubicBezTo>
                  <a:cubicBezTo>
                    <a:pt x="483" y="196"/>
                    <a:pt x="483" y="196"/>
                    <a:pt x="482" y="195"/>
                  </a:cubicBezTo>
                  <a:cubicBezTo>
                    <a:pt x="482" y="204"/>
                    <a:pt x="482" y="213"/>
                    <a:pt x="482" y="222"/>
                  </a:cubicBezTo>
                  <a:cubicBezTo>
                    <a:pt x="468" y="258"/>
                    <a:pt x="450" y="290"/>
                    <a:pt x="428" y="321"/>
                  </a:cubicBezTo>
                  <a:cubicBezTo>
                    <a:pt x="378" y="380"/>
                    <a:pt x="320" y="434"/>
                    <a:pt x="257" y="474"/>
                  </a:cubicBezTo>
                  <a:cubicBezTo>
                    <a:pt x="212" y="506"/>
                    <a:pt x="162" y="528"/>
                    <a:pt x="108" y="546"/>
                  </a:cubicBezTo>
                  <a:cubicBezTo>
                    <a:pt x="99" y="551"/>
                    <a:pt x="86" y="551"/>
                    <a:pt x="77" y="551"/>
                  </a:cubicBezTo>
                  <a:cubicBezTo>
                    <a:pt x="76" y="550"/>
                    <a:pt x="75" y="549"/>
                    <a:pt x="75" y="549"/>
                  </a:cubicBezTo>
                  <a:lnTo>
                    <a:pt x="75" y="549"/>
                  </a:lnTo>
                  <a:cubicBezTo>
                    <a:pt x="75" y="544"/>
                    <a:pt x="75" y="539"/>
                    <a:pt x="77" y="533"/>
                  </a:cubicBezTo>
                  <a:cubicBezTo>
                    <a:pt x="95" y="479"/>
                    <a:pt x="117" y="429"/>
                    <a:pt x="153" y="384"/>
                  </a:cubicBezTo>
                  <a:cubicBezTo>
                    <a:pt x="198" y="321"/>
                    <a:pt x="248" y="263"/>
                    <a:pt x="311" y="213"/>
                  </a:cubicBezTo>
                  <a:cubicBezTo>
                    <a:pt x="338" y="191"/>
                    <a:pt x="374" y="168"/>
                    <a:pt x="405" y="155"/>
                  </a:cubicBezTo>
                  <a:cubicBezTo>
                    <a:pt x="423" y="151"/>
                    <a:pt x="434" y="148"/>
                    <a:pt x="442" y="148"/>
                  </a:cubicBezTo>
                  <a:close/>
                  <a:moveTo>
                    <a:pt x="68" y="551"/>
                  </a:moveTo>
                  <a:cubicBezTo>
                    <a:pt x="72" y="551"/>
                    <a:pt x="72" y="551"/>
                    <a:pt x="72" y="555"/>
                  </a:cubicBezTo>
                  <a:lnTo>
                    <a:pt x="68" y="551"/>
                  </a:lnTo>
                  <a:close/>
                  <a:moveTo>
                    <a:pt x="74" y="553"/>
                  </a:moveTo>
                  <a:lnTo>
                    <a:pt x="77" y="555"/>
                  </a:lnTo>
                  <a:lnTo>
                    <a:pt x="74" y="555"/>
                  </a:lnTo>
                  <a:cubicBezTo>
                    <a:pt x="74" y="555"/>
                    <a:pt x="74" y="554"/>
                    <a:pt x="74" y="553"/>
                  </a:cubicBezTo>
                  <a:close/>
                  <a:moveTo>
                    <a:pt x="447" y="1"/>
                  </a:moveTo>
                  <a:cubicBezTo>
                    <a:pt x="415" y="1"/>
                    <a:pt x="386" y="9"/>
                    <a:pt x="360" y="20"/>
                  </a:cubicBezTo>
                  <a:cubicBezTo>
                    <a:pt x="311" y="42"/>
                    <a:pt x="266" y="78"/>
                    <a:pt x="230" y="119"/>
                  </a:cubicBezTo>
                  <a:cubicBezTo>
                    <a:pt x="167" y="186"/>
                    <a:pt x="117" y="258"/>
                    <a:pt x="77" y="335"/>
                  </a:cubicBezTo>
                  <a:cubicBezTo>
                    <a:pt x="45" y="393"/>
                    <a:pt x="23" y="452"/>
                    <a:pt x="5" y="515"/>
                  </a:cubicBezTo>
                  <a:cubicBezTo>
                    <a:pt x="0" y="537"/>
                    <a:pt x="0" y="560"/>
                    <a:pt x="5" y="587"/>
                  </a:cubicBezTo>
                  <a:cubicBezTo>
                    <a:pt x="9" y="591"/>
                    <a:pt x="14" y="600"/>
                    <a:pt x="18" y="605"/>
                  </a:cubicBezTo>
                  <a:lnTo>
                    <a:pt x="23" y="609"/>
                  </a:lnTo>
                  <a:cubicBezTo>
                    <a:pt x="23" y="609"/>
                    <a:pt x="23" y="609"/>
                    <a:pt x="27" y="614"/>
                  </a:cubicBezTo>
                  <a:lnTo>
                    <a:pt x="32" y="614"/>
                  </a:lnTo>
                  <a:cubicBezTo>
                    <a:pt x="41" y="618"/>
                    <a:pt x="50" y="623"/>
                    <a:pt x="63" y="623"/>
                  </a:cubicBezTo>
                  <a:cubicBezTo>
                    <a:pt x="70" y="624"/>
                    <a:pt x="76" y="624"/>
                    <a:pt x="82" y="624"/>
                  </a:cubicBezTo>
                  <a:cubicBezTo>
                    <a:pt x="97" y="624"/>
                    <a:pt x="110" y="621"/>
                    <a:pt x="126" y="618"/>
                  </a:cubicBezTo>
                  <a:cubicBezTo>
                    <a:pt x="185" y="605"/>
                    <a:pt x="248" y="582"/>
                    <a:pt x="302" y="551"/>
                  </a:cubicBezTo>
                  <a:cubicBezTo>
                    <a:pt x="383" y="510"/>
                    <a:pt x="455" y="461"/>
                    <a:pt x="522" y="402"/>
                  </a:cubicBezTo>
                  <a:cubicBezTo>
                    <a:pt x="563" y="362"/>
                    <a:pt x="594" y="312"/>
                    <a:pt x="617" y="258"/>
                  </a:cubicBezTo>
                  <a:cubicBezTo>
                    <a:pt x="626" y="222"/>
                    <a:pt x="630" y="182"/>
                    <a:pt x="621" y="146"/>
                  </a:cubicBezTo>
                  <a:cubicBezTo>
                    <a:pt x="617" y="137"/>
                    <a:pt x="612" y="123"/>
                    <a:pt x="608" y="114"/>
                  </a:cubicBezTo>
                  <a:lnTo>
                    <a:pt x="599" y="96"/>
                  </a:lnTo>
                  <a:lnTo>
                    <a:pt x="590" y="83"/>
                  </a:lnTo>
                  <a:lnTo>
                    <a:pt x="585" y="74"/>
                  </a:lnTo>
                  <a:lnTo>
                    <a:pt x="576" y="65"/>
                  </a:lnTo>
                  <a:lnTo>
                    <a:pt x="572" y="60"/>
                  </a:lnTo>
                  <a:cubicBezTo>
                    <a:pt x="545" y="29"/>
                    <a:pt x="509" y="6"/>
                    <a:pt x="468" y="2"/>
                  </a:cubicBezTo>
                  <a:cubicBezTo>
                    <a:pt x="461" y="1"/>
                    <a:pt x="454"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2154900" y="3286475"/>
              <a:ext cx="24325" cy="5450"/>
            </a:xfrm>
            <a:custGeom>
              <a:avLst/>
              <a:gdLst/>
              <a:ahLst/>
              <a:cxnLst/>
              <a:rect l="l" t="t" r="r" b="b"/>
              <a:pathLst>
                <a:path w="973" h="218" extrusionOk="0">
                  <a:moveTo>
                    <a:pt x="512" y="0"/>
                  </a:moveTo>
                  <a:cubicBezTo>
                    <a:pt x="500" y="0"/>
                    <a:pt x="489" y="1"/>
                    <a:pt x="477" y="1"/>
                  </a:cubicBezTo>
                  <a:cubicBezTo>
                    <a:pt x="419" y="1"/>
                    <a:pt x="360" y="10"/>
                    <a:pt x="297" y="23"/>
                  </a:cubicBezTo>
                  <a:cubicBezTo>
                    <a:pt x="270" y="28"/>
                    <a:pt x="243" y="37"/>
                    <a:pt x="216" y="46"/>
                  </a:cubicBezTo>
                  <a:cubicBezTo>
                    <a:pt x="194" y="55"/>
                    <a:pt x="171" y="64"/>
                    <a:pt x="149" y="73"/>
                  </a:cubicBezTo>
                  <a:cubicBezTo>
                    <a:pt x="113" y="91"/>
                    <a:pt x="81" y="109"/>
                    <a:pt x="50" y="131"/>
                  </a:cubicBezTo>
                  <a:lnTo>
                    <a:pt x="18" y="158"/>
                  </a:lnTo>
                  <a:cubicBezTo>
                    <a:pt x="5" y="167"/>
                    <a:pt x="0" y="190"/>
                    <a:pt x="14" y="203"/>
                  </a:cubicBezTo>
                  <a:cubicBezTo>
                    <a:pt x="17" y="212"/>
                    <a:pt x="25" y="217"/>
                    <a:pt x="35" y="217"/>
                  </a:cubicBezTo>
                  <a:cubicBezTo>
                    <a:pt x="40" y="217"/>
                    <a:pt x="45" y="216"/>
                    <a:pt x="50" y="212"/>
                  </a:cubicBezTo>
                  <a:lnTo>
                    <a:pt x="54" y="212"/>
                  </a:lnTo>
                  <a:lnTo>
                    <a:pt x="90" y="199"/>
                  </a:lnTo>
                  <a:cubicBezTo>
                    <a:pt x="117" y="185"/>
                    <a:pt x="149" y="176"/>
                    <a:pt x="185" y="167"/>
                  </a:cubicBezTo>
                  <a:cubicBezTo>
                    <a:pt x="203" y="158"/>
                    <a:pt x="225" y="154"/>
                    <a:pt x="248" y="149"/>
                  </a:cubicBezTo>
                  <a:cubicBezTo>
                    <a:pt x="270" y="140"/>
                    <a:pt x="297" y="140"/>
                    <a:pt x="320" y="136"/>
                  </a:cubicBezTo>
                  <a:cubicBezTo>
                    <a:pt x="374" y="127"/>
                    <a:pt x="428" y="122"/>
                    <a:pt x="482" y="122"/>
                  </a:cubicBezTo>
                  <a:cubicBezTo>
                    <a:pt x="498" y="121"/>
                    <a:pt x="513" y="121"/>
                    <a:pt x="529" y="121"/>
                  </a:cubicBezTo>
                  <a:cubicBezTo>
                    <a:pt x="567" y="121"/>
                    <a:pt x="606" y="124"/>
                    <a:pt x="644" y="127"/>
                  </a:cubicBezTo>
                  <a:cubicBezTo>
                    <a:pt x="698" y="131"/>
                    <a:pt x="747" y="136"/>
                    <a:pt x="788" y="145"/>
                  </a:cubicBezTo>
                  <a:cubicBezTo>
                    <a:pt x="873" y="154"/>
                    <a:pt x="932" y="167"/>
                    <a:pt x="932" y="167"/>
                  </a:cubicBezTo>
                  <a:cubicBezTo>
                    <a:pt x="950" y="167"/>
                    <a:pt x="963" y="158"/>
                    <a:pt x="968" y="140"/>
                  </a:cubicBezTo>
                  <a:cubicBezTo>
                    <a:pt x="972" y="127"/>
                    <a:pt x="963" y="109"/>
                    <a:pt x="954" y="104"/>
                  </a:cubicBezTo>
                  <a:cubicBezTo>
                    <a:pt x="905" y="82"/>
                    <a:pt x="860" y="59"/>
                    <a:pt x="810" y="46"/>
                  </a:cubicBezTo>
                  <a:cubicBezTo>
                    <a:pt x="713" y="18"/>
                    <a:pt x="613" y="0"/>
                    <a:pt x="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2157150" y="3297525"/>
              <a:ext cx="22625" cy="6250"/>
            </a:xfrm>
            <a:custGeom>
              <a:avLst/>
              <a:gdLst/>
              <a:ahLst/>
              <a:cxnLst/>
              <a:rect l="l" t="t" r="r" b="b"/>
              <a:pathLst>
                <a:path w="905" h="250" extrusionOk="0">
                  <a:moveTo>
                    <a:pt x="537" y="1"/>
                  </a:moveTo>
                  <a:cubicBezTo>
                    <a:pt x="511" y="1"/>
                    <a:pt x="485" y="2"/>
                    <a:pt x="459" y="4"/>
                  </a:cubicBezTo>
                  <a:cubicBezTo>
                    <a:pt x="401" y="13"/>
                    <a:pt x="347" y="22"/>
                    <a:pt x="288" y="40"/>
                  </a:cubicBezTo>
                  <a:cubicBezTo>
                    <a:pt x="261" y="49"/>
                    <a:pt x="239" y="58"/>
                    <a:pt x="212" y="67"/>
                  </a:cubicBezTo>
                  <a:cubicBezTo>
                    <a:pt x="189" y="81"/>
                    <a:pt x="167" y="90"/>
                    <a:pt x="144" y="103"/>
                  </a:cubicBezTo>
                  <a:cubicBezTo>
                    <a:pt x="113" y="121"/>
                    <a:pt x="81" y="139"/>
                    <a:pt x="50" y="166"/>
                  </a:cubicBezTo>
                  <a:lnTo>
                    <a:pt x="18" y="193"/>
                  </a:lnTo>
                  <a:cubicBezTo>
                    <a:pt x="5" y="202"/>
                    <a:pt x="0" y="220"/>
                    <a:pt x="9" y="238"/>
                  </a:cubicBezTo>
                  <a:cubicBezTo>
                    <a:pt x="13" y="245"/>
                    <a:pt x="23" y="249"/>
                    <a:pt x="32" y="249"/>
                  </a:cubicBezTo>
                  <a:cubicBezTo>
                    <a:pt x="35" y="249"/>
                    <a:pt x="38" y="248"/>
                    <a:pt x="41" y="247"/>
                  </a:cubicBezTo>
                  <a:lnTo>
                    <a:pt x="45" y="247"/>
                  </a:lnTo>
                  <a:lnTo>
                    <a:pt x="81" y="229"/>
                  </a:lnTo>
                  <a:cubicBezTo>
                    <a:pt x="108" y="211"/>
                    <a:pt x="140" y="198"/>
                    <a:pt x="171" y="189"/>
                  </a:cubicBezTo>
                  <a:cubicBezTo>
                    <a:pt x="189" y="180"/>
                    <a:pt x="212" y="175"/>
                    <a:pt x="230" y="166"/>
                  </a:cubicBezTo>
                  <a:cubicBezTo>
                    <a:pt x="252" y="162"/>
                    <a:pt x="275" y="157"/>
                    <a:pt x="302" y="148"/>
                  </a:cubicBezTo>
                  <a:cubicBezTo>
                    <a:pt x="351" y="139"/>
                    <a:pt x="401" y="130"/>
                    <a:pt x="450" y="126"/>
                  </a:cubicBezTo>
                  <a:cubicBezTo>
                    <a:pt x="485" y="123"/>
                    <a:pt x="520" y="119"/>
                    <a:pt x="557" y="119"/>
                  </a:cubicBezTo>
                  <a:cubicBezTo>
                    <a:pt x="572" y="119"/>
                    <a:pt x="587" y="120"/>
                    <a:pt x="603" y="121"/>
                  </a:cubicBezTo>
                  <a:cubicBezTo>
                    <a:pt x="648" y="121"/>
                    <a:pt x="698" y="121"/>
                    <a:pt x="734" y="126"/>
                  </a:cubicBezTo>
                  <a:cubicBezTo>
                    <a:pt x="810" y="130"/>
                    <a:pt x="864" y="139"/>
                    <a:pt x="864" y="139"/>
                  </a:cubicBezTo>
                  <a:cubicBezTo>
                    <a:pt x="882" y="139"/>
                    <a:pt x="896" y="126"/>
                    <a:pt x="900" y="108"/>
                  </a:cubicBezTo>
                  <a:cubicBezTo>
                    <a:pt x="905" y="99"/>
                    <a:pt x="900" y="81"/>
                    <a:pt x="887" y="76"/>
                  </a:cubicBezTo>
                  <a:cubicBezTo>
                    <a:pt x="846" y="54"/>
                    <a:pt x="806" y="40"/>
                    <a:pt x="761" y="27"/>
                  </a:cubicBezTo>
                  <a:cubicBezTo>
                    <a:pt x="687" y="10"/>
                    <a:pt x="611"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2153425" y="3276600"/>
              <a:ext cx="26025" cy="7325"/>
            </a:xfrm>
            <a:custGeom>
              <a:avLst/>
              <a:gdLst/>
              <a:ahLst/>
              <a:cxnLst/>
              <a:rect l="l" t="t" r="r" b="b"/>
              <a:pathLst>
                <a:path w="1041" h="293" extrusionOk="0">
                  <a:moveTo>
                    <a:pt x="532" y="0"/>
                  </a:moveTo>
                  <a:cubicBezTo>
                    <a:pt x="496" y="5"/>
                    <a:pt x="460" y="9"/>
                    <a:pt x="428" y="14"/>
                  </a:cubicBezTo>
                  <a:cubicBezTo>
                    <a:pt x="392" y="18"/>
                    <a:pt x="361" y="27"/>
                    <a:pt x="329" y="36"/>
                  </a:cubicBezTo>
                  <a:cubicBezTo>
                    <a:pt x="298" y="45"/>
                    <a:pt x="266" y="59"/>
                    <a:pt x="239" y="72"/>
                  </a:cubicBezTo>
                  <a:cubicBezTo>
                    <a:pt x="212" y="86"/>
                    <a:pt x="185" y="99"/>
                    <a:pt x="163" y="113"/>
                  </a:cubicBezTo>
                  <a:cubicBezTo>
                    <a:pt x="122" y="135"/>
                    <a:pt x="86" y="162"/>
                    <a:pt x="55" y="194"/>
                  </a:cubicBezTo>
                  <a:lnTo>
                    <a:pt x="19" y="230"/>
                  </a:lnTo>
                  <a:cubicBezTo>
                    <a:pt x="5" y="243"/>
                    <a:pt x="1" y="266"/>
                    <a:pt x="14" y="279"/>
                  </a:cubicBezTo>
                  <a:cubicBezTo>
                    <a:pt x="20" y="288"/>
                    <a:pt x="30" y="293"/>
                    <a:pt x="39" y="293"/>
                  </a:cubicBezTo>
                  <a:cubicBezTo>
                    <a:pt x="45" y="293"/>
                    <a:pt x="50" y="291"/>
                    <a:pt x="55" y="288"/>
                  </a:cubicBezTo>
                  <a:lnTo>
                    <a:pt x="59" y="284"/>
                  </a:lnTo>
                  <a:lnTo>
                    <a:pt x="100" y="266"/>
                  </a:lnTo>
                  <a:lnTo>
                    <a:pt x="140" y="239"/>
                  </a:lnTo>
                  <a:cubicBezTo>
                    <a:pt x="158" y="230"/>
                    <a:pt x="181" y="225"/>
                    <a:pt x="199" y="216"/>
                  </a:cubicBezTo>
                  <a:cubicBezTo>
                    <a:pt x="244" y="194"/>
                    <a:pt x="293" y="176"/>
                    <a:pt x="347" y="167"/>
                  </a:cubicBezTo>
                  <a:cubicBezTo>
                    <a:pt x="374" y="158"/>
                    <a:pt x="401" y="153"/>
                    <a:pt x="428" y="149"/>
                  </a:cubicBezTo>
                  <a:cubicBezTo>
                    <a:pt x="460" y="144"/>
                    <a:pt x="487" y="144"/>
                    <a:pt x="518" y="144"/>
                  </a:cubicBezTo>
                  <a:cubicBezTo>
                    <a:pt x="547" y="142"/>
                    <a:pt x="576" y="141"/>
                    <a:pt x="604" y="141"/>
                  </a:cubicBezTo>
                  <a:cubicBezTo>
                    <a:pt x="632" y="141"/>
                    <a:pt x="660" y="142"/>
                    <a:pt x="689" y="144"/>
                  </a:cubicBezTo>
                  <a:cubicBezTo>
                    <a:pt x="748" y="153"/>
                    <a:pt x="797" y="158"/>
                    <a:pt x="842" y="162"/>
                  </a:cubicBezTo>
                  <a:cubicBezTo>
                    <a:pt x="932" y="180"/>
                    <a:pt x="986" y="194"/>
                    <a:pt x="986" y="194"/>
                  </a:cubicBezTo>
                  <a:cubicBezTo>
                    <a:pt x="989" y="194"/>
                    <a:pt x="992" y="194"/>
                    <a:pt x="995" y="194"/>
                  </a:cubicBezTo>
                  <a:cubicBezTo>
                    <a:pt x="1013" y="194"/>
                    <a:pt x="1028" y="182"/>
                    <a:pt x="1036" y="167"/>
                  </a:cubicBezTo>
                  <a:cubicBezTo>
                    <a:pt x="1040" y="153"/>
                    <a:pt x="1036" y="135"/>
                    <a:pt x="1027" y="126"/>
                  </a:cubicBezTo>
                  <a:cubicBezTo>
                    <a:pt x="982" y="95"/>
                    <a:pt x="932" y="72"/>
                    <a:pt x="883" y="54"/>
                  </a:cubicBezTo>
                  <a:cubicBezTo>
                    <a:pt x="833" y="36"/>
                    <a:pt x="779" y="23"/>
                    <a:pt x="725" y="14"/>
                  </a:cubicBezTo>
                  <a:cubicBezTo>
                    <a:pt x="658" y="5"/>
                    <a:pt x="595" y="0"/>
                    <a:pt x="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2033325" y="3254750"/>
              <a:ext cx="13625" cy="17600"/>
            </a:xfrm>
            <a:custGeom>
              <a:avLst/>
              <a:gdLst/>
              <a:ahLst/>
              <a:cxnLst/>
              <a:rect l="l" t="t" r="r" b="b"/>
              <a:pathLst>
                <a:path w="545" h="704" extrusionOk="0">
                  <a:moveTo>
                    <a:pt x="196" y="153"/>
                  </a:moveTo>
                  <a:cubicBezTo>
                    <a:pt x="203" y="153"/>
                    <a:pt x="212" y="156"/>
                    <a:pt x="230" y="163"/>
                  </a:cubicBezTo>
                  <a:cubicBezTo>
                    <a:pt x="257" y="186"/>
                    <a:pt x="284" y="213"/>
                    <a:pt x="311" y="244"/>
                  </a:cubicBezTo>
                  <a:cubicBezTo>
                    <a:pt x="356" y="307"/>
                    <a:pt x="396" y="375"/>
                    <a:pt x="428" y="447"/>
                  </a:cubicBezTo>
                  <a:cubicBezTo>
                    <a:pt x="446" y="496"/>
                    <a:pt x="464" y="550"/>
                    <a:pt x="468" y="604"/>
                  </a:cubicBezTo>
                  <a:cubicBezTo>
                    <a:pt x="468" y="613"/>
                    <a:pt x="467" y="621"/>
                    <a:pt x="467" y="626"/>
                  </a:cubicBezTo>
                  <a:lnTo>
                    <a:pt x="467" y="626"/>
                  </a:lnTo>
                  <a:cubicBezTo>
                    <a:pt x="458" y="622"/>
                    <a:pt x="445" y="617"/>
                    <a:pt x="437" y="613"/>
                  </a:cubicBezTo>
                  <a:cubicBezTo>
                    <a:pt x="387" y="586"/>
                    <a:pt x="347" y="550"/>
                    <a:pt x="306" y="514"/>
                  </a:cubicBezTo>
                  <a:cubicBezTo>
                    <a:pt x="252" y="456"/>
                    <a:pt x="207" y="393"/>
                    <a:pt x="171" y="325"/>
                  </a:cubicBezTo>
                  <a:cubicBezTo>
                    <a:pt x="158" y="289"/>
                    <a:pt x="149" y="253"/>
                    <a:pt x="144" y="217"/>
                  </a:cubicBezTo>
                  <a:cubicBezTo>
                    <a:pt x="144" y="208"/>
                    <a:pt x="144" y="199"/>
                    <a:pt x="149" y="190"/>
                  </a:cubicBezTo>
                  <a:lnTo>
                    <a:pt x="149" y="190"/>
                  </a:lnTo>
                  <a:cubicBezTo>
                    <a:pt x="148" y="191"/>
                    <a:pt x="147" y="191"/>
                    <a:pt x="147" y="191"/>
                  </a:cubicBezTo>
                  <a:cubicBezTo>
                    <a:pt x="137" y="191"/>
                    <a:pt x="173" y="156"/>
                    <a:pt x="177" y="156"/>
                  </a:cubicBezTo>
                  <a:lnTo>
                    <a:pt x="177" y="156"/>
                  </a:lnTo>
                  <a:cubicBezTo>
                    <a:pt x="177" y="156"/>
                    <a:pt x="177" y="157"/>
                    <a:pt x="176" y="159"/>
                  </a:cubicBezTo>
                  <a:cubicBezTo>
                    <a:pt x="184" y="155"/>
                    <a:pt x="189" y="153"/>
                    <a:pt x="196" y="153"/>
                  </a:cubicBezTo>
                  <a:close/>
                  <a:moveTo>
                    <a:pt x="188" y="0"/>
                  </a:moveTo>
                  <a:cubicBezTo>
                    <a:pt x="154" y="0"/>
                    <a:pt x="121" y="10"/>
                    <a:pt x="90" y="33"/>
                  </a:cubicBezTo>
                  <a:lnTo>
                    <a:pt x="86" y="37"/>
                  </a:lnTo>
                  <a:lnTo>
                    <a:pt x="77" y="46"/>
                  </a:lnTo>
                  <a:lnTo>
                    <a:pt x="68" y="51"/>
                  </a:lnTo>
                  <a:lnTo>
                    <a:pt x="54" y="64"/>
                  </a:lnTo>
                  <a:lnTo>
                    <a:pt x="45" y="78"/>
                  </a:lnTo>
                  <a:cubicBezTo>
                    <a:pt x="36" y="87"/>
                    <a:pt x="32" y="96"/>
                    <a:pt x="27" y="109"/>
                  </a:cubicBezTo>
                  <a:cubicBezTo>
                    <a:pt x="9" y="141"/>
                    <a:pt x="0" y="181"/>
                    <a:pt x="5" y="222"/>
                  </a:cubicBezTo>
                  <a:cubicBezTo>
                    <a:pt x="14" y="276"/>
                    <a:pt x="36" y="330"/>
                    <a:pt x="68" y="379"/>
                  </a:cubicBezTo>
                  <a:cubicBezTo>
                    <a:pt x="117" y="451"/>
                    <a:pt x="176" y="519"/>
                    <a:pt x="248" y="573"/>
                  </a:cubicBezTo>
                  <a:cubicBezTo>
                    <a:pt x="293" y="618"/>
                    <a:pt x="347" y="654"/>
                    <a:pt x="405" y="685"/>
                  </a:cubicBezTo>
                  <a:cubicBezTo>
                    <a:pt x="423" y="694"/>
                    <a:pt x="441" y="699"/>
                    <a:pt x="464" y="703"/>
                  </a:cubicBezTo>
                  <a:cubicBezTo>
                    <a:pt x="477" y="703"/>
                    <a:pt x="486" y="699"/>
                    <a:pt x="495" y="699"/>
                  </a:cubicBezTo>
                  <a:lnTo>
                    <a:pt x="500" y="690"/>
                  </a:lnTo>
                  <a:lnTo>
                    <a:pt x="509" y="690"/>
                  </a:lnTo>
                  <a:cubicBezTo>
                    <a:pt x="513" y="685"/>
                    <a:pt x="522" y="676"/>
                    <a:pt x="527" y="672"/>
                  </a:cubicBezTo>
                  <a:cubicBezTo>
                    <a:pt x="540" y="649"/>
                    <a:pt x="545" y="627"/>
                    <a:pt x="545" y="600"/>
                  </a:cubicBezTo>
                  <a:cubicBezTo>
                    <a:pt x="540" y="537"/>
                    <a:pt x="531" y="474"/>
                    <a:pt x="513" y="415"/>
                  </a:cubicBezTo>
                  <a:cubicBezTo>
                    <a:pt x="491" y="330"/>
                    <a:pt x="459" y="244"/>
                    <a:pt x="414" y="168"/>
                  </a:cubicBezTo>
                  <a:cubicBezTo>
                    <a:pt x="387" y="118"/>
                    <a:pt x="351" y="78"/>
                    <a:pt x="306" y="42"/>
                  </a:cubicBezTo>
                  <a:cubicBezTo>
                    <a:pt x="279" y="19"/>
                    <a:pt x="243" y="6"/>
                    <a:pt x="207" y="1"/>
                  </a:cubicBezTo>
                  <a:cubicBezTo>
                    <a:pt x="201" y="1"/>
                    <a:pt x="194" y="0"/>
                    <a:pt x="1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2045925" y="3256875"/>
              <a:ext cx="15650" cy="15700"/>
            </a:xfrm>
            <a:custGeom>
              <a:avLst/>
              <a:gdLst/>
              <a:ahLst/>
              <a:cxnLst/>
              <a:rect l="l" t="t" r="r" b="b"/>
              <a:pathLst>
                <a:path w="626" h="628" extrusionOk="0">
                  <a:moveTo>
                    <a:pt x="438" y="149"/>
                  </a:moveTo>
                  <a:cubicBezTo>
                    <a:pt x="447" y="149"/>
                    <a:pt x="452" y="152"/>
                    <a:pt x="459" y="159"/>
                  </a:cubicBezTo>
                  <a:cubicBezTo>
                    <a:pt x="458" y="158"/>
                    <a:pt x="458" y="157"/>
                    <a:pt x="458" y="157"/>
                  </a:cubicBezTo>
                  <a:lnTo>
                    <a:pt x="458" y="157"/>
                  </a:lnTo>
                  <a:cubicBezTo>
                    <a:pt x="459" y="157"/>
                    <a:pt x="488" y="196"/>
                    <a:pt x="480" y="196"/>
                  </a:cubicBezTo>
                  <a:cubicBezTo>
                    <a:pt x="479" y="196"/>
                    <a:pt x="478" y="196"/>
                    <a:pt x="477" y="195"/>
                  </a:cubicBezTo>
                  <a:cubicBezTo>
                    <a:pt x="477" y="204"/>
                    <a:pt x="477" y="213"/>
                    <a:pt x="477" y="222"/>
                  </a:cubicBezTo>
                  <a:cubicBezTo>
                    <a:pt x="468" y="258"/>
                    <a:pt x="450" y="290"/>
                    <a:pt x="428" y="321"/>
                  </a:cubicBezTo>
                  <a:cubicBezTo>
                    <a:pt x="378" y="380"/>
                    <a:pt x="320" y="429"/>
                    <a:pt x="252" y="474"/>
                  </a:cubicBezTo>
                  <a:cubicBezTo>
                    <a:pt x="207" y="506"/>
                    <a:pt x="158" y="528"/>
                    <a:pt x="104" y="546"/>
                  </a:cubicBezTo>
                  <a:cubicBezTo>
                    <a:pt x="95" y="550"/>
                    <a:pt x="83" y="551"/>
                    <a:pt x="74" y="551"/>
                  </a:cubicBezTo>
                  <a:lnTo>
                    <a:pt x="74" y="551"/>
                  </a:lnTo>
                  <a:cubicBezTo>
                    <a:pt x="74" y="546"/>
                    <a:pt x="74" y="539"/>
                    <a:pt x="77" y="533"/>
                  </a:cubicBezTo>
                  <a:cubicBezTo>
                    <a:pt x="90" y="479"/>
                    <a:pt x="117" y="429"/>
                    <a:pt x="149" y="384"/>
                  </a:cubicBezTo>
                  <a:cubicBezTo>
                    <a:pt x="194" y="321"/>
                    <a:pt x="248" y="263"/>
                    <a:pt x="306" y="213"/>
                  </a:cubicBezTo>
                  <a:cubicBezTo>
                    <a:pt x="338" y="186"/>
                    <a:pt x="369" y="168"/>
                    <a:pt x="405" y="155"/>
                  </a:cubicBezTo>
                  <a:cubicBezTo>
                    <a:pt x="421" y="151"/>
                    <a:pt x="431" y="149"/>
                    <a:pt x="438" y="149"/>
                  </a:cubicBezTo>
                  <a:close/>
                  <a:moveTo>
                    <a:pt x="63" y="551"/>
                  </a:moveTo>
                  <a:cubicBezTo>
                    <a:pt x="68" y="551"/>
                    <a:pt x="68" y="551"/>
                    <a:pt x="72" y="555"/>
                  </a:cubicBezTo>
                  <a:lnTo>
                    <a:pt x="68" y="555"/>
                  </a:lnTo>
                  <a:lnTo>
                    <a:pt x="63" y="551"/>
                  </a:lnTo>
                  <a:close/>
                  <a:moveTo>
                    <a:pt x="445" y="1"/>
                  </a:moveTo>
                  <a:cubicBezTo>
                    <a:pt x="415" y="1"/>
                    <a:pt x="386" y="9"/>
                    <a:pt x="360" y="20"/>
                  </a:cubicBezTo>
                  <a:cubicBezTo>
                    <a:pt x="306" y="42"/>
                    <a:pt x="261" y="78"/>
                    <a:pt x="225" y="119"/>
                  </a:cubicBezTo>
                  <a:cubicBezTo>
                    <a:pt x="167" y="186"/>
                    <a:pt x="117" y="258"/>
                    <a:pt x="77" y="335"/>
                  </a:cubicBezTo>
                  <a:cubicBezTo>
                    <a:pt x="45" y="393"/>
                    <a:pt x="23" y="452"/>
                    <a:pt x="5" y="510"/>
                  </a:cubicBezTo>
                  <a:cubicBezTo>
                    <a:pt x="0" y="537"/>
                    <a:pt x="0" y="560"/>
                    <a:pt x="5" y="582"/>
                  </a:cubicBezTo>
                  <a:cubicBezTo>
                    <a:pt x="9" y="591"/>
                    <a:pt x="14" y="596"/>
                    <a:pt x="18" y="605"/>
                  </a:cubicBezTo>
                  <a:lnTo>
                    <a:pt x="23" y="609"/>
                  </a:lnTo>
                  <a:lnTo>
                    <a:pt x="27" y="609"/>
                  </a:lnTo>
                  <a:lnTo>
                    <a:pt x="32" y="618"/>
                  </a:lnTo>
                  <a:cubicBezTo>
                    <a:pt x="41" y="618"/>
                    <a:pt x="50" y="623"/>
                    <a:pt x="63" y="627"/>
                  </a:cubicBezTo>
                  <a:cubicBezTo>
                    <a:pt x="81" y="627"/>
                    <a:pt x="104" y="627"/>
                    <a:pt x="122" y="623"/>
                  </a:cubicBezTo>
                  <a:cubicBezTo>
                    <a:pt x="185" y="605"/>
                    <a:pt x="243" y="582"/>
                    <a:pt x="302" y="551"/>
                  </a:cubicBezTo>
                  <a:cubicBezTo>
                    <a:pt x="378" y="515"/>
                    <a:pt x="455" y="461"/>
                    <a:pt x="518" y="402"/>
                  </a:cubicBezTo>
                  <a:cubicBezTo>
                    <a:pt x="563" y="362"/>
                    <a:pt x="594" y="317"/>
                    <a:pt x="612" y="263"/>
                  </a:cubicBezTo>
                  <a:cubicBezTo>
                    <a:pt x="626" y="227"/>
                    <a:pt x="626" y="186"/>
                    <a:pt x="617" y="150"/>
                  </a:cubicBezTo>
                  <a:cubicBezTo>
                    <a:pt x="617" y="137"/>
                    <a:pt x="612" y="128"/>
                    <a:pt x="608" y="114"/>
                  </a:cubicBezTo>
                  <a:lnTo>
                    <a:pt x="599" y="101"/>
                  </a:lnTo>
                  <a:lnTo>
                    <a:pt x="590" y="83"/>
                  </a:lnTo>
                  <a:lnTo>
                    <a:pt x="585" y="74"/>
                  </a:lnTo>
                  <a:lnTo>
                    <a:pt x="576" y="65"/>
                  </a:lnTo>
                  <a:lnTo>
                    <a:pt x="576" y="60"/>
                  </a:lnTo>
                  <a:lnTo>
                    <a:pt x="572" y="56"/>
                  </a:lnTo>
                  <a:cubicBezTo>
                    <a:pt x="545" y="24"/>
                    <a:pt x="504" y="6"/>
                    <a:pt x="464" y="2"/>
                  </a:cubicBezTo>
                  <a:cubicBezTo>
                    <a:pt x="457" y="1"/>
                    <a:pt x="451"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2036350" y="3280950"/>
              <a:ext cx="24325" cy="5600"/>
            </a:xfrm>
            <a:custGeom>
              <a:avLst/>
              <a:gdLst/>
              <a:ahLst/>
              <a:cxnLst/>
              <a:rect l="l" t="t" r="r" b="b"/>
              <a:pathLst>
                <a:path w="973" h="224" extrusionOk="0">
                  <a:moveTo>
                    <a:pt x="423" y="1"/>
                  </a:moveTo>
                  <a:cubicBezTo>
                    <a:pt x="389" y="1"/>
                    <a:pt x="354" y="2"/>
                    <a:pt x="320" y="6"/>
                  </a:cubicBezTo>
                  <a:cubicBezTo>
                    <a:pt x="289" y="11"/>
                    <a:pt x="262" y="15"/>
                    <a:pt x="235" y="20"/>
                  </a:cubicBezTo>
                  <a:cubicBezTo>
                    <a:pt x="212" y="29"/>
                    <a:pt x="185" y="33"/>
                    <a:pt x="163" y="42"/>
                  </a:cubicBezTo>
                  <a:cubicBezTo>
                    <a:pt x="127" y="56"/>
                    <a:pt x="91" y="69"/>
                    <a:pt x="59" y="92"/>
                  </a:cubicBezTo>
                  <a:lnTo>
                    <a:pt x="23" y="114"/>
                  </a:lnTo>
                  <a:cubicBezTo>
                    <a:pt x="10" y="123"/>
                    <a:pt x="1" y="141"/>
                    <a:pt x="10" y="159"/>
                  </a:cubicBezTo>
                  <a:cubicBezTo>
                    <a:pt x="17" y="166"/>
                    <a:pt x="28" y="174"/>
                    <a:pt x="38" y="174"/>
                  </a:cubicBezTo>
                  <a:cubicBezTo>
                    <a:pt x="41" y="174"/>
                    <a:pt x="43" y="173"/>
                    <a:pt x="46" y="172"/>
                  </a:cubicBezTo>
                  <a:lnTo>
                    <a:pt x="50" y="172"/>
                  </a:lnTo>
                  <a:cubicBezTo>
                    <a:pt x="50" y="172"/>
                    <a:pt x="64" y="172"/>
                    <a:pt x="91" y="163"/>
                  </a:cubicBezTo>
                  <a:cubicBezTo>
                    <a:pt x="122" y="150"/>
                    <a:pt x="154" y="145"/>
                    <a:pt x="185" y="141"/>
                  </a:cubicBezTo>
                  <a:cubicBezTo>
                    <a:pt x="208" y="132"/>
                    <a:pt x="230" y="132"/>
                    <a:pt x="253" y="128"/>
                  </a:cubicBezTo>
                  <a:cubicBezTo>
                    <a:pt x="264" y="125"/>
                    <a:pt x="276" y="125"/>
                    <a:pt x="289" y="125"/>
                  </a:cubicBezTo>
                  <a:cubicBezTo>
                    <a:pt x="301" y="125"/>
                    <a:pt x="314" y="125"/>
                    <a:pt x="325" y="123"/>
                  </a:cubicBezTo>
                  <a:cubicBezTo>
                    <a:pt x="341" y="122"/>
                    <a:pt x="356" y="121"/>
                    <a:pt x="372" y="121"/>
                  </a:cubicBezTo>
                  <a:cubicBezTo>
                    <a:pt x="410" y="121"/>
                    <a:pt x="449" y="124"/>
                    <a:pt x="487" y="128"/>
                  </a:cubicBezTo>
                  <a:cubicBezTo>
                    <a:pt x="541" y="132"/>
                    <a:pt x="599" y="141"/>
                    <a:pt x="649" y="150"/>
                  </a:cubicBezTo>
                  <a:cubicBezTo>
                    <a:pt x="703" y="163"/>
                    <a:pt x="752" y="172"/>
                    <a:pt x="793" y="181"/>
                  </a:cubicBezTo>
                  <a:cubicBezTo>
                    <a:pt x="874" y="204"/>
                    <a:pt x="928" y="222"/>
                    <a:pt x="928" y="222"/>
                  </a:cubicBezTo>
                  <a:cubicBezTo>
                    <a:pt x="931" y="223"/>
                    <a:pt x="934" y="223"/>
                    <a:pt x="937" y="223"/>
                  </a:cubicBezTo>
                  <a:cubicBezTo>
                    <a:pt x="951" y="223"/>
                    <a:pt x="964" y="214"/>
                    <a:pt x="968" y="199"/>
                  </a:cubicBezTo>
                  <a:cubicBezTo>
                    <a:pt x="973" y="186"/>
                    <a:pt x="968" y="168"/>
                    <a:pt x="959" y="163"/>
                  </a:cubicBezTo>
                  <a:cubicBezTo>
                    <a:pt x="914" y="132"/>
                    <a:pt x="869" y="110"/>
                    <a:pt x="824" y="87"/>
                  </a:cubicBezTo>
                  <a:cubicBezTo>
                    <a:pt x="698" y="29"/>
                    <a:pt x="561" y="1"/>
                    <a:pt x="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2037475" y="3292450"/>
              <a:ext cx="22875" cy="4875"/>
            </a:xfrm>
            <a:custGeom>
              <a:avLst/>
              <a:gdLst/>
              <a:ahLst/>
              <a:cxnLst/>
              <a:rect l="l" t="t" r="r" b="b"/>
              <a:pathLst>
                <a:path w="915" h="195" extrusionOk="0">
                  <a:moveTo>
                    <a:pt x="478" y="0"/>
                  </a:moveTo>
                  <a:cubicBezTo>
                    <a:pt x="419" y="0"/>
                    <a:pt x="361" y="5"/>
                    <a:pt x="307" y="14"/>
                  </a:cubicBezTo>
                  <a:cubicBezTo>
                    <a:pt x="280" y="18"/>
                    <a:pt x="253" y="27"/>
                    <a:pt x="226" y="36"/>
                  </a:cubicBezTo>
                  <a:cubicBezTo>
                    <a:pt x="203" y="45"/>
                    <a:pt x="181" y="50"/>
                    <a:pt x="158" y="59"/>
                  </a:cubicBezTo>
                  <a:cubicBezTo>
                    <a:pt x="122" y="72"/>
                    <a:pt x="86" y="90"/>
                    <a:pt x="55" y="113"/>
                  </a:cubicBezTo>
                  <a:lnTo>
                    <a:pt x="19" y="135"/>
                  </a:lnTo>
                  <a:cubicBezTo>
                    <a:pt x="5" y="144"/>
                    <a:pt x="1" y="162"/>
                    <a:pt x="5" y="180"/>
                  </a:cubicBezTo>
                  <a:cubicBezTo>
                    <a:pt x="8" y="189"/>
                    <a:pt x="17" y="194"/>
                    <a:pt x="25" y="194"/>
                  </a:cubicBezTo>
                  <a:cubicBezTo>
                    <a:pt x="29" y="194"/>
                    <a:pt x="34" y="193"/>
                    <a:pt x="37" y="189"/>
                  </a:cubicBezTo>
                  <a:lnTo>
                    <a:pt x="41" y="189"/>
                  </a:lnTo>
                  <a:lnTo>
                    <a:pt x="77" y="180"/>
                  </a:lnTo>
                  <a:cubicBezTo>
                    <a:pt x="109" y="167"/>
                    <a:pt x="140" y="158"/>
                    <a:pt x="172" y="149"/>
                  </a:cubicBezTo>
                  <a:cubicBezTo>
                    <a:pt x="194" y="144"/>
                    <a:pt x="212" y="140"/>
                    <a:pt x="235" y="135"/>
                  </a:cubicBezTo>
                  <a:cubicBezTo>
                    <a:pt x="257" y="131"/>
                    <a:pt x="280" y="131"/>
                    <a:pt x="307" y="126"/>
                  </a:cubicBezTo>
                  <a:cubicBezTo>
                    <a:pt x="356" y="117"/>
                    <a:pt x="406" y="117"/>
                    <a:pt x="460" y="117"/>
                  </a:cubicBezTo>
                  <a:cubicBezTo>
                    <a:pt x="509" y="117"/>
                    <a:pt x="559" y="122"/>
                    <a:pt x="608" y="131"/>
                  </a:cubicBezTo>
                  <a:cubicBezTo>
                    <a:pt x="658" y="135"/>
                    <a:pt x="703" y="140"/>
                    <a:pt x="739" y="149"/>
                  </a:cubicBezTo>
                  <a:cubicBezTo>
                    <a:pt x="815" y="162"/>
                    <a:pt x="865" y="176"/>
                    <a:pt x="865" y="176"/>
                  </a:cubicBezTo>
                  <a:cubicBezTo>
                    <a:pt x="867" y="176"/>
                    <a:pt x="869" y="177"/>
                    <a:pt x="872" y="177"/>
                  </a:cubicBezTo>
                  <a:cubicBezTo>
                    <a:pt x="887" y="177"/>
                    <a:pt x="901" y="165"/>
                    <a:pt x="905" y="153"/>
                  </a:cubicBezTo>
                  <a:cubicBezTo>
                    <a:pt x="914" y="140"/>
                    <a:pt x="910" y="122"/>
                    <a:pt x="896" y="117"/>
                  </a:cubicBezTo>
                  <a:cubicBezTo>
                    <a:pt x="856" y="90"/>
                    <a:pt x="815" y="72"/>
                    <a:pt x="775" y="54"/>
                  </a:cubicBezTo>
                  <a:cubicBezTo>
                    <a:pt x="680" y="18"/>
                    <a:pt x="577" y="0"/>
                    <a:pt x="4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2035900" y="3271225"/>
              <a:ext cx="26250" cy="6200"/>
            </a:xfrm>
            <a:custGeom>
              <a:avLst/>
              <a:gdLst/>
              <a:ahLst/>
              <a:cxnLst/>
              <a:rect l="l" t="t" r="r" b="b"/>
              <a:pathLst>
                <a:path w="1050" h="248" extrusionOk="0">
                  <a:moveTo>
                    <a:pt x="504" y="0"/>
                  </a:moveTo>
                  <a:cubicBezTo>
                    <a:pt x="487" y="0"/>
                    <a:pt x="469" y="1"/>
                    <a:pt x="451" y="4"/>
                  </a:cubicBezTo>
                  <a:cubicBezTo>
                    <a:pt x="419" y="4"/>
                    <a:pt x="383" y="8"/>
                    <a:pt x="352" y="17"/>
                  </a:cubicBezTo>
                  <a:cubicBezTo>
                    <a:pt x="320" y="22"/>
                    <a:pt x="289" y="31"/>
                    <a:pt x="257" y="40"/>
                  </a:cubicBezTo>
                  <a:cubicBezTo>
                    <a:pt x="230" y="49"/>
                    <a:pt x="203" y="58"/>
                    <a:pt x="176" y="71"/>
                  </a:cubicBezTo>
                  <a:cubicBezTo>
                    <a:pt x="136" y="89"/>
                    <a:pt x="100" y="112"/>
                    <a:pt x="64" y="139"/>
                  </a:cubicBezTo>
                  <a:lnTo>
                    <a:pt x="23" y="170"/>
                  </a:lnTo>
                  <a:cubicBezTo>
                    <a:pt x="5" y="184"/>
                    <a:pt x="1" y="206"/>
                    <a:pt x="10" y="224"/>
                  </a:cubicBezTo>
                  <a:cubicBezTo>
                    <a:pt x="16" y="230"/>
                    <a:pt x="27" y="237"/>
                    <a:pt x="38" y="237"/>
                  </a:cubicBezTo>
                  <a:cubicBezTo>
                    <a:pt x="42" y="237"/>
                    <a:pt x="46" y="236"/>
                    <a:pt x="50" y="233"/>
                  </a:cubicBezTo>
                  <a:lnTo>
                    <a:pt x="59" y="233"/>
                  </a:lnTo>
                  <a:lnTo>
                    <a:pt x="100" y="215"/>
                  </a:lnTo>
                  <a:lnTo>
                    <a:pt x="145" y="197"/>
                  </a:lnTo>
                  <a:cubicBezTo>
                    <a:pt x="163" y="193"/>
                    <a:pt x="185" y="184"/>
                    <a:pt x="203" y="179"/>
                  </a:cubicBezTo>
                  <a:cubicBezTo>
                    <a:pt x="253" y="161"/>
                    <a:pt x="307" y="152"/>
                    <a:pt x="356" y="148"/>
                  </a:cubicBezTo>
                  <a:cubicBezTo>
                    <a:pt x="383" y="143"/>
                    <a:pt x="415" y="139"/>
                    <a:pt x="442" y="139"/>
                  </a:cubicBezTo>
                  <a:lnTo>
                    <a:pt x="532" y="139"/>
                  </a:lnTo>
                  <a:cubicBezTo>
                    <a:pt x="586" y="143"/>
                    <a:pt x="644" y="152"/>
                    <a:pt x="703" y="161"/>
                  </a:cubicBezTo>
                  <a:cubicBezTo>
                    <a:pt x="757" y="175"/>
                    <a:pt x="806" y="184"/>
                    <a:pt x="851" y="197"/>
                  </a:cubicBezTo>
                  <a:cubicBezTo>
                    <a:pt x="937" y="224"/>
                    <a:pt x="991" y="242"/>
                    <a:pt x="991" y="247"/>
                  </a:cubicBezTo>
                  <a:cubicBezTo>
                    <a:pt x="994" y="247"/>
                    <a:pt x="998" y="248"/>
                    <a:pt x="1001" y="248"/>
                  </a:cubicBezTo>
                  <a:cubicBezTo>
                    <a:pt x="1019" y="248"/>
                    <a:pt x="1033" y="238"/>
                    <a:pt x="1040" y="220"/>
                  </a:cubicBezTo>
                  <a:cubicBezTo>
                    <a:pt x="1049" y="206"/>
                    <a:pt x="1045" y="193"/>
                    <a:pt x="1036" y="184"/>
                  </a:cubicBezTo>
                  <a:cubicBezTo>
                    <a:pt x="995" y="148"/>
                    <a:pt x="950" y="121"/>
                    <a:pt x="901" y="98"/>
                  </a:cubicBezTo>
                  <a:cubicBezTo>
                    <a:pt x="851" y="71"/>
                    <a:pt x="802" y="53"/>
                    <a:pt x="748" y="35"/>
                  </a:cubicBezTo>
                  <a:cubicBezTo>
                    <a:pt x="685" y="17"/>
                    <a:pt x="622" y="8"/>
                    <a:pt x="554" y="4"/>
                  </a:cubicBezTo>
                  <a:cubicBezTo>
                    <a:pt x="538" y="1"/>
                    <a:pt x="52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2048850" y="2604900"/>
              <a:ext cx="22725" cy="16500"/>
            </a:xfrm>
            <a:custGeom>
              <a:avLst/>
              <a:gdLst/>
              <a:ahLst/>
              <a:cxnLst/>
              <a:rect l="l" t="t" r="r" b="b"/>
              <a:pathLst>
                <a:path w="909" h="660" extrusionOk="0">
                  <a:moveTo>
                    <a:pt x="576" y="0"/>
                  </a:moveTo>
                  <a:cubicBezTo>
                    <a:pt x="528" y="0"/>
                    <a:pt x="476" y="7"/>
                    <a:pt x="419" y="20"/>
                  </a:cubicBezTo>
                  <a:cubicBezTo>
                    <a:pt x="180" y="79"/>
                    <a:pt x="0" y="304"/>
                    <a:pt x="36" y="421"/>
                  </a:cubicBezTo>
                  <a:cubicBezTo>
                    <a:pt x="62" y="498"/>
                    <a:pt x="169" y="659"/>
                    <a:pt x="376" y="659"/>
                  </a:cubicBezTo>
                  <a:cubicBezTo>
                    <a:pt x="423" y="659"/>
                    <a:pt x="474" y="651"/>
                    <a:pt x="531" y="632"/>
                  </a:cubicBezTo>
                  <a:cubicBezTo>
                    <a:pt x="841" y="524"/>
                    <a:pt x="909" y="304"/>
                    <a:pt x="868" y="182"/>
                  </a:cubicBezTo>
                  <a:cubicBezTo>
                    <a:pt x="831" y="69"/>
                    <a:pt x="730"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2049075" y="2606300"/>
              <a:ext cx="11600" cy="16200"/>
            </a:xfrm>
            <a:custGeom>
              <a:avLst/>
              <a:gdLst/>
              <a:ahLst/>
              <a:cxnLst/>
              <a:rect l="l" t="t" r="r" b="b"/>
              <a:pathLst>
                <a:path w="464" h="648" extrusionOk="0">
                  <a:moveTo>
                    <a:pt x="200" y="0"/>
                  </a:moveTo>
                  <a:cubicBezTo>
                    <a:pt x="195" y="0"/>
                    <a:pt x="189" y="2"/>
                    <a:pt x="185" y="5"/>
                  </a:cubicBezTo>
                  <a:cubicBezTo>
                    <a:pt x="140" y="32"/>
                    <a:pt x="104" y="68"/>
                    <a:pt x="77" y="104"/>
                  </a:cubicBezTo>
                  <a:cubicBezTo>
                    <a:pt x="45" y="149"/>
                    <a:pt x="18" y="194"/>
                    <a:pt x="9" y="248"/>
                  </a:cubicBezTo>
                  <a:cubicBezTo>
                    <a:pt x="0" y="279"/>
                    <a:pt x="0" y="311"/>
                    <a:pt x="5" y="342"/>
                  </a:cubicBezTo>
                  <a:cubicBezTo>
                    <a:pt x="5" y="356"/>
                    <a:pt x="9" y="374"/>
                    <a:pt x="14" y="392"/>
                  </a:cubicBezTo>
                  <a:lnTo>
                    <a:pt x="18" y="414"/>
                  </a:lnTo>
                  <a:lnTo>
                    <a:pt x="27" y="432"/>
                  </a:lnTo>
                  <a:cubicBezTo>
                    <a:pt x="54" y="491"/>
                    <a:pt x="95" y="540"/>
                    <a:pt x="144" y="581"/>
                  </a:cubicBezTo>
                  <a:cubicBezTo>
                    <a:pt x="185" y="612"/>
                    <a:pt x="234" y="635"/>
                    <a:pt x="288" y="644"/>
                  </a:cubicBezTo>
                  <a:cubicBezTo>
                    <a:pt x="308" y="646"/>
                    <a:pt x="327" y="647"/>
                    <a:pt x="346" y="647"/>
                  </a:cubicBezTo>
                  <a:cubicBezTo>
                    <a:pt x="365" y="647"/>
                    <a:pt x="383" y="646"/>
                    <a:pt x="401" y="644"/>
                  </a:cubicBezTo>
                  <a:cubicBezTo>
                    <a:pt x="414" y="639"/>
                    <a:pt x="428" y="635"/>
                    <a:pt x="441" y="630"/>
                  </a:cubicBezTo>
                  <a:cubicBezTo>
                    <a:pt x="459" y="626"/>
                    <a:pt x="464" y="608"/>
                    <a:pt x="459" y="594"/>
                  </a:cubicBezTo>
                  <a:cubicBezTo>
                    <a:pt x="455" y="581"/>
                    <a:pt x="446" y="572"/>
                    <a:pt x="432" y="572"/>
                  </a:cubicBezTo>
                  <a:lnTo>
                    <a:pt x="396" y="572"/>
                  </a:lnTo>
                  <a:cubicBezTo>
                    <a:pt x="369" y="572"/>
                    <a:pt x="342" y="563"/>
                    <a:pt x="315" y="554"/>
                  </a:cubicBezTo>
                  <a:cubicBezTo>
                    <a:pt x="279" y="545"/>
                    <a:pt x="243" y="522"/>
                    <a:pt x="212" y="500"/>
                  </a:cubicBezTo>
                  <a:cubicBezTo>
                    <a:pt x="180" y="468"/>
                    <a:pt x="153" y="437"/>
                    <a:pt x="131" y="396"/>
                  </a:cubicBezTo>
                  <a:lnTo>
                    <a:pt x="122" y="378"/>
                  </a:lnTo>
                  <a:lnTo>
                    <a:pt x="122" y="365"/>
                  </a:lnTo>
                  <a:cubicBezTo>
                    <a:pt x="117" y="356"/>
                    <a:pt x="113" y="342"/>
                    <a:pt x="113" y="333"/>
                  </a:cubicBezTo>
                  <a:cubicBezTo>
                    <a:pt x="108" y="311"/>
                    <a:pt x="108" y="293"/>
                    <a:pt x="113" y="270"/>
                  </a:cubicBezTo>
                  <a:cubicBezTo>
                    <a:pt x="117" y="230"/>
                    <a:pt x="131" y="194"/>
                    <a:pt x="153" y="158"/>
                  </a:cubicBezTo>
                  <a:cubicBezTo>
                    <a:pt x="167" y="131"/>
                    <a:pt x="185" y="108"/>
                    <a:pt x="203" y="81"/>
                  </a:cubicBezTo>
                  <a:cubicBezTo>
                    <a:pt x="216" y="63"/>
                    <a:pt x="225" y="54"/>
                    <a:pt x="225" y="54"/>
                  </a:cubicBezTo>
                  <a:cubicBezTo>
                    <a:pt x="234" y="45"/>
                    <a:pt x="234" y="27"/>
                    <a:pt x="225" y="14"/>
                  </a:cubicBezTo>
                  <a:cubicBezTo>
                    <a:pt x="219" y="5"/>
                    <a:pt x="210" y="0"/>
                    <a:pt x="2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2114850" y="2580125"/>
              <a:ext cx="12525" cy="92050"/>
            </a:xfrm>
            <a:custGeom>
              <a:avLst/>
              <a:gdLst/>
              <a:ahLst/>
              <a:cxnLst/>
              <a:rect l="l" t="t" r="r" b="b"/>
              <a:pathLst>
                <a:path w="501" h="3682" extrusionOk="0">
                  <a:moveTo>
                    <a:pt x="136" y="1"/>
                  </a:moveTo>
                  <a:cubicBezTo>
                    <a:pt x="126" y="1"/>
                    <a:pt x="117" y="6"/>
                    <a:pt x="113" y="17"/>
                  </a:cubicBezTo>
                  <a:cubicBezTo>
                    <a:pt x="113" y="17"/>
                    <a:pt x="100" y="76"/>
                    <a:pt x="77" y="179"/>
                  </a:cubicBezTo>
                  <a:cubicBezTo>
                    <a:pt x="50" y="323"/>
                    <a:pt x="32" y="467"/>
                    <a:pt x="23" y="611"/>
                  </a:cubicBezTo>
                  <a:cubicBezTo>
                    <a:pt x="19" y="710"/>
                    <a:pt x="19" y="809"/>
                    <a:pt x="32" y="908"/>
                  </a:cubicBezTo>
                  <a:cubicBezTo>
                    <a:pt x="37" y="962"/>
                    <a:pt x="46" y="1016"/>
                    <a:pt x="64" y="1070"/>
                  </a:cubicBezTo>
                  <a:cubicBezTo>
                    <a:pt x="77" y="1124"/>
                    <a:pt x="95" y="1178"/>
                    <a:pt x="113" y="1227"/>
                  </a:cubicBezTo>
                  <a:cubicBezTo>
                    <a:pt x="190" y="1443"/>
                    <a:pt x="253" y="1668"/>
                    <a:pt x="298" y="1889"/>
                  </a:cubicBezTo>
                  <a:cubicBezTo>
                    <a:pt x="352" y="2114"/>
                    <a:pt x="374" y="2338"/>
                    <a:pt x="374" y="2563"/>
                  </a:cubicBezTo>
                  <a:cubicBezTo>
                    <a:pt x="374" y="2761"/>
                    <a:pt x="343" y="2959"/>
                    <a:pt x="284" y="3148"/>
                  </a:cubicBezTo>
                  <a:cubicBezTo>
                    <a:pt x="239" y="3279"/>
                    <a:pt x="176" y="3405"/>
                    <a:pt x="100" y="3522"/>
                  </a:cubicBezTo>
                  <a:cubicBezTo>
                    <a:pt x="73" y="3562"/>
                    <a:pt x="46" y="3598"/>
                    <a:pt x="28" y="3621"/>
                  </a:cubicBezTo>
                  <a:lnTo>
                    <a:pt x="5" y="3652"/>
                  </a:lnTo>
                  <a:cubicBezTo>
                    <a:pt x="1" y="3661"/>
                    <a:pt x="1" y="3670"/>
                    <a:pt x="5" y="3675"/>
                  </a:cubicBezTo>
                  <a:cubicBezTo>
                    <a:pt x="8" y="3679"/>
                    <a:pt x="12" y="3681"/>
                    <a:pt x="17" y="3681"/>
                  </a:cubicBezTo>
                  <a:cubicBezTo>
                    <a:pt x="21" y="3681"/>
                    <a:pt x="26" y="3679"/>
                    <a:pt x="28" y="3675"/>
                  </a:cubicBezTo>
                  <a:lnTo>
                    <a:pt x="59" y="3643"/>
                  </a:lnTo>
                  <a:cubicBezTo>
                    <a:pt x="86" y="3616"/>
                    <a:pt x="118" y="3585"/>
                    <a:pt x="140" y="3553"/>
                  </a:cubicBezTo>
                  <a:cubicBezTo>
                    <a:pt x="235" y="3441"/>
                    <a:pt x="311" y="3315"/>
                    <a:pt x="365" y="3175"/>
                  </a:cubicBezTo>
                  <a:cubicBezTo>
                    <a:pt x="442" y="2982"/>
                    <a:pt x="487" y="2779"/>
                    <a:pt x="491" y="2568"/>
                  </a:cubicBezTo>
                  <a:cubicBezTo>
                    <a:pt x="500" y="2329"/>
                    <a:pt x="478" y="2096"/>
                    <a:pt x="428" y="1862"/>
                  </a:cubicBezTo>
                  <a:cubicBezTo>
                    <a:pt x="374" y="1632"/>
                    <a:pt x="307" y="1407"/>
                    <a:pt x="226" y="1187"/>
                  </a:cubicBezTo>
                  <a:cubicBezTo>
                    <a:pt x="208" y="1133"/>
                    <a:pt x="190" y="1083"/>
                    <a:pt x="172" y="1034"/>
                  </a:cubicBezTo>
                  <a:cubicBezTo>
                    <a:pt x="158" y="984"/>
                    <a:pt x="145" y="939"/>
                    <a:pt x="136" y="890"/>
                  </a:cubicBezTo>
                  <a:cubicBezTo>
                    <a:pt x="122" y="795"/>
                    <a:pt x="113" y="705"/>
                    <a:pt x="118" y="611"/>
                  </a:cubicBezTo>
                  <a:cubicBezTo>
                    <a:pt x="113" y="467"/>
                    <a:pt x="122" y="328"/>
                    <a:pt x="136" y="184"/>
                  </a:cubicBezTo>
                  <a:cubicBezTo>
                    <a:pt x="145" y="80"/>
                    <a:pt x="154" y="26"/>
                    <a:pt x="154" y="26"/>
                  </a:cubicBezTo>
                  <a:lnTo>
                    <a:pt x="158" y="26"/>
                  </a:lnTo>
                  <a:cubicBezTo>
                    <a:pt x="161" y="10"/>
                    <a:pt x="148" y="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35"/>
          <p:cNvSpPr txBox="1"/>
          <p:nvPr/>
        </p:nvSpPr>
        <p:spPr>
          <a:xfrm>
            <a:off x="3014420" y="1923496"/>
            <a:ext cx="23223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accent1"/>
                </a:solidFill>
                <a:latin typeface="Lexend Deca"/>
                <a:ea typeface="Lexend Deca"/>
                <a:cs typeface="Lexend Deca"/>
                <a:sym typeface="Lexend Deca"/>
              </a:rPr>
              <a:t>, </a:t>
            </a:r>
            <a:endParaRPr sz="1200" dirty="0">
              <a:solidFill>
                <a:schemeClr val="accent1"/>
              </a:solidFill>
              <a:latin typeface="Lexend Deca"/>
              <a:ea typeface="Lexend Deca"/>
              <a:cs typeface="Lexend Deca"/>
              <a:sym typeface="Lexend Deca"/>
            </a:endParaRPr>
          </a:p>
        </p:txBody>
      </p:sp>
      <p:sp>
        <p:nvSpPr>
          <p:cNvPr id="576" name="Google Shape;576;p35"/>
          <p:cNvSpPr txBox="1"/>
          <p:nvPr/>
        </p:nvSpPr>
        <p:spPr>
          <a:xfrm>
            <a:off x="3014420" y="1697135"/>
            <a:ext cx="23223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accent1"/>
              </a:solidFill>
              <a:latin typeface="Lexend Deca"/>
              <a:ea typeface="Lexend Deca"/>
              <a:cs typeface="Lexend Deca"/>
              <a:sym typeface="Lexend Deca"/>
            </a:endParaRPr>
          </a:p>
        </p:txBody>
      </p:sp>
      <p:sp>
        <p:nvSpPr>
          <p:cNvPr id="577" name="Google Shape;577;p35"/>
          <p:cNvSpPr txBox="1"/>
          <p:nvPr/>
        </p:nvSpPr>
        <p:spPr>
          <a:xfrm>
            <a:off x="3014420" y="1470774"/>
            <a:ext cx="23223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accent1"/>
              </a:solidFill>
              <a:latin typeface="Lexend Deca"/>
              <a:ea typeface="Lexend Deca"/>
              <a:cs typeface="Lexend Deca"/>
              <a:sym typeface="Lexend Deca"/>
            </a:endParaRPr>
          </a:p>
        </p:txBody>
      </p:sp>
      <p:sp>
        <p:nvSpPr>
          <p:cNvPr id="578" name="Google Shape;578;p35"/>
          <p:cNvSpPr txBox="1"/>
          <p:nvPr/>
        </p:nvSpPr>
        <p:spPr>
          <a:xfrm>
            <a:off x="3014420" y="1244413"/>
            <a:ext cx="23223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accent1"/>
              </a:solidFill>
              <a:latin typeface="Lexend Deca"/>
              <a:ea typeface="Lexend Deca"/>
              <a:cs typeface="Lexend Deca"/>
              <a:sym typeface="Lexend Deca"/>
            </a:endParaRPr>
          </a:p>
        </p:txBody>
      </p:sp>
      <p:sp>
        <p:nvSpPr>
          <p:cNvPr id="579" name="Google Shape;579;p35"/>
          <p:cNvSpPr txBox="1"/>
          <p:nvPr/>
        </p:nvSpPr>
        <p:spPr>
          <a:xfrm>
            <a:off x="3016550" y="3533650"/>
            <a:ext cx="1520700" cy="6567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endParaRPr sz="1000" dirty="0">
              <a:solidFill>
                <a:schemeClr val="dk2"/>
              </a:solidFill>
              <a:latin typeface="Assistant Light"/>
              <a:ea typeface="Assistant Light"/>
              <a:cs typeface="Assistant Light"/>
              <a:sym typeface="Assistant Light"/>
            </a:endParaRPr>
          </a:p>
        </p:txBody>
      </p:sp>
      <p:sp>
        <p:nvSpPr>
          <p:cNvPr id="582" name="Google Shape;582;p35"/>
          <p:cNvSpPr txBox="1">
            <a:spLocks noGrp="1"/>
          </p:cNvSpPr>
          <p:nvPr>
            <p:ph type="title"/>
          </p:nvPr>
        </p:nvSpPr>
        <p:spPr>
          <a:xfrm>
            <a:off x="432750" y="112854"/>
            <a:ext cx="3951300" cy="586800"/>
          </a:xfrm>
          <a:prstGeom prst="rect">
            <a:avLst/>
          </a:prstGeom>
        </p:spPr>
        <p:txBody>
          <a:bodyPr spcFirstLastPara="1" wrap="square" lIns="91425" tIns="91425" rIns="91425" bIns="91425" anchor="t" anchorCtr="0">
            <a:noAutofit/>
          </a:bodyPr>
          <a:lstStyle/>
          <a:p>
            <a:pPr lvl="0"/>
            <a:r>
              <a:rPr lang="en-US" dirty="0"/>
              <a:t>PAIN HISTORY MNEMONIC (OLD CAARTS) </a:t>
            </a:r>
            <a:br>
              <a:rPr lang="en-US" dirty="0"/>
            </a:br>
            <a:endParaRPr dirty="0"/>
          </a:p>
        </p:txBody>
      </p:sp>
      <p:sp>
        <p:nvSpPr>
          <p:cNvPr id="583" name="Google Shape;583;p35"/>
          <p:cNvSpPr txBox="1"/>
          <p:nvPr/>
        </p:nvSpPr>
        <p:spPr>
          <a:xfrm>
            <a:off x="3218808" y="3049677"/>
            <a:ext cx="1520700" cy="4326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chemeClr val="lt1"/>
              </a:solidFill>
              <a:latin typeface="Lexend Deca"/>
              <a:ea typeface="Lexend Deca"/>
              <a:cs typeface="Lexend Deca"/>
              <a:sym typeface="Lexend Deca"/>
            </a:endParaRPr>
          </a:p>
        </p:txBody>
      </p:sp>
      <p:sp>
        <p:nvSpPr>
          <p:cNvPr id="585" name="Google Shape;585;p35"/>
          <p:cNvSpPr txBox="1"/>
          <p:nvPr/>
        </p:nvSpPr>
        <p:spPr>
          <a:xfrm>
            <a:off x="6278348" y="3129945"/>
            <a:ext cx="1520700" cy="4326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chemeClr val="lt1"/>
              </a:solidFill>
              <a:latin typeface="Lexend Deca"/>
              <a:ea typeface="Lexend Deca"/>
              <a:cs typeface="Lexend Deca"/>
              <a:sym typeface="Lexend Deca"/>
            </a:endParaRPr>
          </a:p>
        </p:txBody>
      </p:sp>
      <p:sp>
        <p:nvSpPr>
          <p:cNvPr id="586" name="Google Shape;586;p35"/>
          <p:cNvSpPr txBox="1"/>
          <p:nvPr/>
        </p:nvSpPr>
        <p:spPr>
          <a:xfrm>
            <a:off x="5915003" y="1081753"/>
            <a:ext cx="2214000" cy="432600"/>
          </a:xfrm>
          <a:prstGeom prst="rect">
            <a:avLst/>
          </a:prstGeom>
          <a:noFill/>
          <a:ln>
            <a:noFill/>
          </a:ln>
        </p:spPr>
        <p:txBody>
          <a:bodyPr spcFirstLastPara="1" wrap="square" lIns="91425" tIns="91425" rIns="91425" bIns="91425" anchor="ctr" anchorCtr="0">
            <a:noAutofit/>
          </a:bodyPr>
          <a:lstStyle/>
          <a:p>
            <a:pPr marL="0" lvl="0" indent="0" algn="l" rtl="0">
              <a:spcBef>
                <a:spcPts val="1600"/>
              </a:spcBef>
              <a:spcAft>
                <a:spcPts val="0"/>
              </a:spcAft>
              <a:buNone/>
            </a:pPr>
            <a:endParaRPr sz="1200" dirty="0">
              <a:solidFill>
                <a:schemeClr val="lt1"/>
              </a:solidFill>
              <a:latin typeface="Lexend Deca"/>
              <a:ea typeface="Lexend Deca"/>
              <a:cs typeface="Lexend Deca"/>
              <a:sym typeface="Lexend Deca"/>
            </a:endParaRPr>
          </a:p>
        </p:txBody>
      </p:sp>
      <p:sp>
        <p:nvSpPr>
          <p:cNvPr id="588" name="Google Shape;588;p35"/>
          <p:cNvSpPr txBox="1">
            <a:spLocks noGrp="1"/>
          </p:cNvSpPr>
          <p:nvPr>
            <p:ph type="subTitle" idx="4294967295"/>
          </p:nvPr>
        </p:nvSpPr>
        <p:spPr>
          <a:xfrm>
            <a:off x="2498093" y="534155"/>
            <a:ext cx="7062366" cy="4390932"/>
          </a:xfrm>
          <a:prstGeom prst="rect">
            <a:avLst/>
          </a:prstGeom>
        </p:spPr>
        <p:txBody>
          <a:bodyPr spcFirstLastPara="1" wrap="square" lIns="91425" tIns="91425" rIns="91425" bIns="91425" anchor="t" anchorCtr="0">
            <a:noAutofit/>
          </a:bodyPr>
          <a:lstStyle/>
          <a:p>
            <a:pPr marL="0" lvl="0" indent="0">
              <a:spcBef>
                <a:spcPts val="1600"/>
              </a:spcBef>
              <a:spcAft>
                <a:spcPts val="1600"/>
              </a:spcAft>
              <a:buNone/>
            </a:pPr>
            <a:r>
              <a:rPr lang="en-US" sz="1400" b="1" dirty="0">
                <a:solidFill>
                  <a:schemeClr val="bg2"/>
                </a:solidFill>
              </a:rPr>
              <a:t>Onset: When and how did the pain start? Does it change over time? </a:t>
            </a:r>
          </a:p>
          <a:p>
            <a:pPr marL="0" lvl="0" indent="0">
              <a:spcBef>
                <a:spcPts val="1600"/>
              </a:spcBef>
              <a:spcAft>
                <a:spcPts val="1600"/>
              </a:spcAft>
              <a:buNone/>
            </a:pPr>
            <a:r>
              <a:rPr lang="en-US" sz="1400" b="1" dirty="0">
                <a:solidFill>
                  <a:schemeClr val="bg2"/>
                </a:solidFill>
              </a:rPr>
              <a:t>Location: Localize specifically—can the woman put a finger on it? </a:t>
            </a:r>
          </a:p>
          <a:p>
            <a:pPr marL="0" lvl="0" indent="0">
              <a:spcBef>
                <a:spcPts val="1600"/>
              </a:spcBef>
              <a:spcAft>
                <a:spcPts val="1600"/>
              </a:spcAft>
              <a:buNone/>
            </a:pPr>
            <a:r>
              <a:rPr lang="en-US" sz="1400" b="1" dirty="0">
                <a:solidFill>
                  <a:schemeClr val="bg2"/>
                </a:solidFill>
              </a:rPr>
              <a:t>Duration: How long does it last? </a:t>
            </a:r>
          </a:p>
          <a:p>
            <a:pPr marL="0" lvl="0" indent="0">
              <a:spcBef>
                <a:spcPts val="1600"/>
              </a:spcBef>
              <a:spcAft>
                <a:spcPts val="1600"/>
              </a:spcAft>
              <a:buNone/>
            </a:pPr>
            <a:r>
              <a:rPr lang="en-US" sz="1400" b="1" dirty="0">
                <a:solidFill>
                  <a:schemeClr val="bg2"/>
                </a:solidFill>
              </a:rPr>
              <a:t>Characteristics: e.g., cramping, aching, stabbing, itching </a:t>
            </a:r>
          </a:p>
          <a:p>
            <a:pPr marL="0" lvl="0" indent="0">
              <a:spcBef>
                <a:spcPts val="1600"/>
              </a:spcBef>
              <a:spcAft>
                <a:spcPts val="1600"/>
              </a:spcAft>
              <a:buNone/>
            </a:pPr>
            <a:r>
              <a:rPr lang="en-US" sz="1400" b="1" dirty="0">
                <a:solidFill>
                  <a:schemeClr val="bg2"/>
                </a:solidFill>
              </a:rPr>
              <a:t>Alleviating/aggravating factors: What makes it better (e.g., change of position, medication, stress reduction) or worse (e.g., menstrual cycle, stress, specific activity)?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sym typeface="+mn-ea"/>
              </a:rPr>
              <a:t>Gynecologic (e.g., dyspareunia, dysmenorrhea, </a:t>
            </a:r>
            <a:r>
              <a:rPr lang="en-US" dirty="0" err="1">
                <a:sym typeface="+mn-ea"/>
              </a:rPr>
              <a:t>abnor</a:t>
            </a:r>
            <a:r>
              <a:rPr lang="en-US" dirty="0">
                <a:sym typeface="+mn-ea"/>
              </a:rPr>
              <a:t>-mal bleeding, discharge) </a:t>
            </a:r>
          </a:p>
          <a:p>
            <a:endParaRPr lang="en-US" dirty="0">
              <a:sym typeface="+mn-ea"/>
            </a:endParaRPr>
          </a:p>
          <a:p>
            <a:r>
              <a:rPr lang="en-US" dirty="0">
                <a:sym typeface="+mn-ea"/>
              </a:rPr>
              <a:t>Gastrointestinal (e.g., constipation, diarrhea, bloating, gas, rectal bleeding) </a:t>
            </a:r>
            <a:br>
              <a:rPr lang="en-US" dirty="0">
                <a:sym typeface="+mn-ea"/>
              </a:rPr>
            </a:br>
            <a:endParaRPr lang="en-US" dirty="0">
              <a:sym typeface="+mn-ea"/>
            </a:endParaRPr>
          </a:p>
          <a:p>
            <a:r>
              <a:rPr lang="en-US" dirty="0">
                <a:sym typeface="+mn-ea"/>
              </a:rPr>
              <a:t>Genitourinary (e.g., urinary frequency, dysuria, urgency, incontinence) </a:t>
            </a:r>
            <a:br>
              <a:rPr lang="en-US" dirty="0">
                <a:sym typeface="+mn-ea"/>
              </a:rPr>
            </a:br>
            <a:endParaRPr lang="en-US" dirty="0">
              <a:sym typeface="+mn-ea"/>
            </a:endParaRPr>
          </a:p>
          <a:p>
            <a:r>
              <a:rPr lang="en-US" dirty="0">
                <a:sym typeface="+mn-ea"/>
              </a:rPr>
              <a:t>Neurological (specific nerve distribution of the pain) </a:t>
            </a:r>
            <a:br>
              <a:rPr lang="en-US" dirty="0">
                <a:sym typeface="+mn-ea"/>
              </a:rPr>
            </a:br>
            <a:endParaRPr lang="en-US" dirty="0">
              <a:sym typeface="+mn-ea"/>
            </a:endParaRPr>
          </a:p>
          <a:p>
            <a:r>
              <a:rPr lang="en-US" dirty="0">
                <a:sym typeface="+mn-ea"/>
              </a:rPr>
              <a:t>Radiation: Does the pain move to other areas of the body? </a:t>
            </a:r>
            <a:br>
              <a:rPr lang="en-US" dirty="0">
                <a:sym typeface="+mn-ea"/>
              </a:rPr>
            </a:br>
            <a:endParaRPr lang="en-US" dirty="0">
              <a:sym typeface="+mn-ea"/>
            </a:endParaRPr>
          </a:p>
          <a:p>
            <a:r>
              <a:rPr lang="en-US" dirty="0">
                <a:sym typeface="+mn-ea"/>
              </a:rPr>
              <a:t>Temporal: Time of day and relationship to daily activities </a:t>
            </a:r>
            <a:br>
              <a:rPr lang="en-US" dirty="0">
                <a:sym typeface="+mn-ea"/>
              </a:rPr>
            </a:br>
            <a:endParaRPr lang="en-US" dirty="0">
              <a:sym typeface="+mn-ea"/>
            </a:endParaRPr>
          </a:p>
          <a:p>
            <a:r>
              <a:rPr lang="en-US" dirty="0">
                <a:sym typeface="+mn-ea"/>
              </a:rPr>
              <a:t>Severity: On a scale of 0 to 10 (from no pain to the most severe imaginable) </a:t>
            </a:r>
            <a:br>
              <a:rPr lang="en-US" dirty="0">
                <a:sym typeface="+mn-ea"/>
              </a:rPr>
            </a:br>
            <a:endParaRPr lang="en-US"/>
          </a:p>
        </p:txBody>
      </p:sp>
      <p:sp>
        <p:nvSpPr>
          <p:cNvPr id="2" name="Title 1"/>
          <p:cNvSpPr>
            <a:spLocks noGrp="1"/>
          </p:cNvSpPr>
          <p:nvPr>
            <p:ph type="title"/>
          </p:nvPr>
        </p:nvSpPr>
        <p:spPr/>
        <p:txBody>
          <a:bodyPr/>
          <a:lstStyle/>
          <a:p>
            <a:r>
              <a:rPr lang="en-US" dirty="0"/>
              <a:t>Associated symptoms: </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0"/>
          <p:cNvSpPr txBox="1">
            <a:spLocks noGrp="1"/>
          </p:cNvSpPr>
          <p:nvPr>
            <p:ph type="title" idx="15"/>
          </p:nvPr>
        </p:nvSpPr>
        <p:spPr>
          <a:xfrm>
            <a:off x="621030" y="429895"/>
            <a:ext cx="6002020" cy="8769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a:t>TABLE OF CONTENTS</a:t>
            </a:r>
          </a:p>
        </p:txBody>
      </p:sp>
      <p:cxnSp>
        <p:nvCxnSpPr>
          <p:cNvPr id="317" name="Google Shape;317;p30"/>
          <p:cNvCxnSpPr/>
          <p:nvPr/>
        </p:nvCxnSpPr>
        <p:spPr>
          <a:xfrm rot="10800000">
            <a:off x="5183050" y="3696676"/>
            <a:ext cx="2688300" cy="0"/>
          </a:xfrm>
          <a:prstGeom prst="straightConnector1">
            <a:avLst/>
          </a:prstGeom>
          <a:noFill/>
          <a:ln w="19050" cap="flat" cmpd="sng">
            <a:solidFill>
              <a:schemeClr val="lt1"/>
            </a:solidFill>
            <a:prstDash val="solid"/>
            <a:round/>
            <a:headEnd type="none" w="med" len="med"/>
            <a:tailEnd type="oval" w="med" len="med"/>
          </a:ln>
        </p:spPr>
      </p:cxnSp>
      <p:cxnSp>
        <p:nvCxnSpPr>
          <p:cNvPr id="318" name="Google Shape;318;p30"/>
          <p:cNvCxnSpPr/>
          <p:nvPr/>
        </p:nvCxnSpPr>
        <p:spPr>
          <a:xfrm>
            <a:off x="1106400" y="2235925"/>
            <a:ext cx="2871300" cy="0"/>
          </a:xfrm>
          <a:prstGeom prst="straightConnector1">
            <a:avLst/>
          </a:prstGeom>
          <a:noFill/>
          <a:ln w="19050" cap="flat" cmpd="sng">
            <a:solidFill>
              <a:schemeClr val="lt1"/>
            </a:solidFill>
            <a:prstDash val="solid"/>
            <a:round/>
            <a:headEnd type="none" w="med" len="med"/>
            <a:tailEnd type="oval" w="med" len="med"/>
          </a:ln>
        </p:spPr>
      </p:cxnSp>
      <p:cxnSp>
        <p:nvCxnSpPr>
          <p:cNvPr id="319" name="Google Shape;319;p30"/>
          <p:cNvCxnSpPr/>
          <p:nvPr/>
        </p:nvCxnSpPr>
        <p:spPr>
          <a:xfrm rot="10800000">
            <a:off x="704800" y="3696676"/>
            <a:ext cx="2648700" cy="0"/>
          </a:xfrm>
          <a:prstGeom prst="straightConnector1">
            <a:avLst/>
          </a:prstGeom>
          <a:noFill/>
          <a:ln w="19050" cap="flat" cmpd="sng">
            <a:solidFill>
              <a:schemeClr val="lt1"/>
            </a:solidFill>
            <a:prstDash val="solid"/>
            <a:round/>
            <a:headEnd type="none" w="med" len="med"/>
            <a:tailEnd type="oval" w="med" len="med"/>
          </a:ln>
        </p:spPr>
      </p:cxnSp>
      <p:cxnSp>
        <p:nvCxnSpPr>
          <p:cNvPr id="320" name="Google Shape;320;p30"/>
          <p:cNvCxnSpPr/>
          <p:nvPr/>
        </p:nvCxnSpPr>
        <p:spPr>
          <a:xfrm>
            <a:off x="5572925" y="2235925"/>
            <a:ext cx="2837100" cy="0"/>
          </a:xfrm>
          <a:prstGeom prst="straightConnector1">
            <a:avLst/>
          </a:prstGeom>
          <a:noFill/>
          <a:ln w="19050" cap="flat" cmpd="sng">
            <a:solidFill>
              <a:schemeClr val="lt1"/>
            </a:solidFill>
            <a:prstDash val="solid"/>
            <a:round/>
            <a:headEnd type="none" w="med" len="med"/>
            <a:tailEnd type="oval" w="med" len="med"/>
          </a:ln>
        </p:spPr>
      </p:cxnSp>
      <p:sp>
        <p:nvSpPr>
          <p:cNvPr id="321" name="Google Shape;321;p30">
            <a:hlinkClick r:id="" action="ppaction://noaction"/>
          </p:cNvPr>
          <p:cNvSpPr/>
          <p:nvPr/>
        </p:nvSpPr>
        <p:spPr>
          <a:xfrm>
            <a:off x="728992" y="168472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0">
            <a:hlinkClick r:id="" action="ppaction://noaction"/>
          </p:cNvPr>
          <p:cNvSpPr/>
          <p:nvPr/>
        </p:nvSpPr>
        <p:spPr>
          <a:xfrm>
            <a:off x="2957741" y="314987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a:hlinkClick r:id="" action="ppaction://noaction"/>
          </p:cNvPr>
          <p:cNvSpPr/>
          <p:nvPr/>
        </p:nvSpPr>
        <p:spPr>
          <a:xfrm>
            <a:off x="7415240" y="314987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a:hlinkClick r:id="" action="ppaction://noaction"/>
          </p:cNvPr>
          <p:cNvSpPr/>
          <p:nvPr/>
        </p:nvSpPr>
        <p:spPr>
          <a:xfrm>
            <a:off x="5186491" y="168472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txBox="1">
            <a:spLocks noGrp="1"/>
          </p:cNvSpPr>
          <p:nvPr>
            <p:ph type="subTitle" idx="4"/>
          </p:nvPr>
        </p:nvSpPr>
        <p:spPr>
          <a:xfrm>
            <a:off x="1883376" y="1666274"/>
            <a:ext cx="2118900" cy="500400"/>
          </a:xfrm>
          <a:prstGeom prst="rect">
            <a:avLst/>
          </a:prstGeom>
        </p:spPr>
        <p:txBody>
          <a:bodyPr spcFirstLastPara="1" wrap="square" lIns="91425" tIns="91425" rIns="91425" bIns="91425" anchor="t" anchorCtr="0">
            <a:noAutofit/>
          </a:bodyPr>
          <a:lstStyle/>
          <a:p>
            <a:pPr marL="0" lvl="0" indent="0">
              <a:spcAft>
                <a:spcPts val="1600"/>
              </a:spcAft>
            </a:pPr>
            <a:r>
              <a:rPr lang="en-US" sz="1800" dirty="0">
                <a:solidFill>
                  <a:schemeClr val="bg1"/>
                </a:solidFill>
              </a:rPr>
              <a:t>Definition </a:t>
            </a:r>
          </a:p>
          <a:p>
            <a:pPr marL="0" lvl="0" indent="0" algn="l" rtl="0">
              <a:spcBef>
                <a:spcPts val="0"/>
              </a:spcBef>
              <a:spcAft>
                <a:spcPts val="1600"/>
              </a:spcAft>
              <a:buNone/>
            </a:pPr>
            <a:endParaRPr lang="en-US" sz="1800" dirty="0">
              <a:solidFill>
                <a:schemeClr val="bg1"/>
              </a:solidFill>
            </a:endParaRPr>
          </a:p>
        </p:txBody>
      </p:sp>
      <p:sp>
        <p:nvSpPr>
          <p:cNvPr id="326" name="Google Shape;326;p30"/>
          <p:cNvSpPr txBox="1">
            <a:spLocks noGrp="1"/>
          </p:cNvSpPr>
          <p:nvPr>
            <p:ph type="subTitle" idx="1"/>
          </p:nvPr>
        </p:nvSpPr>
        <p:spPr>
          <a:xfrm>
            <a:off x="6146659" y="3166299"/>
            <a:ext cx="2118900" cy="50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800" dirty="0">
                <a:solidFill>
                  <a:schemeClr val="bg1"/>
                </a:solidFill>
              </a:rPr>
              <a:t>Treatment</a:t>
            </a:r>
          </a:p>
        </p:txBody>
      </p:sp>
      <p:sp>
        <p:nvSpPr>
          <p:cNvPr id="327" name="Google Shape;327;p30"/>
          <p:cNvSpPr txBox="1">
            <a:spLocks noGrp="1"/>
          </p:cNvSpPr>
          <p:nvPr>
            <p:ph type="subTitle" idx="2"/>
          </p:nvPr>
        </p:nvSpPr>
        <p:spPr>
          <a:xfrm>
            <a:off x="6146659" y="1633294"/>
            <a:ext cx="2118900" cy="5004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US" sz="1800" dirty="0">
                <a:solidFill>
                  <a:schemeClr val="bg1"/>
                </a:solidFill>
              </a:rPr>
              <a:t>E</a:t>
            </a:r>
            <a:r>
              <a:rPr lang="en-GB" sz="1800" dirty="0">
                <a:solidFill>
                  <a:schemeClr val="bg1"/>
                </a:solidFill>
              </a:rPr>
              <a:t>valuation </a:t>
            </a:r>
          </a:p>
        </p:txBody>
      </p:sp>
      <p:sp>
        <p:nvSpPr>
          <p:cNvPr id="333" name="Google Shape;333;p30">
            <a:hlinkClick r:id="" action="ppaction://noaction"/>
          </p:cNvPr>
          <p:cNvSpPr txBox="1">
            <a:spLocks noGrp="1"/>
          </p:cNvSpPr>
          <p:nvPr>
            <p:ph type="title"/>
          </p:nvPr>
        </p:nvSpPr>
        <p:spPr>
          <a:xfrm flipH="1">
            <a:off x="652486" y="1916474"/>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01</a:t>
            </a:r>
          </a:p>
        </p:txBody>
      </p:sp>
      <p:sp>
        <p:nvSpPr>
          <p:cNvPr id="334" name="Google Shape;334;p30">
            <a:hlinkClick r:id="" action="ppaction://noaction"/>
          </p:cNvPr>
          <p:cNvSpPr txBox="1">
            <a:spLocks noGrp="1"/>
          </p:cNvSpPr>
          <p:nvPr>
            <p:ph type="title" idx="9"/>
          </p:nvPr>
        </p:nvSpPr>
        <p:spPr>
          <a:xfrm flipH="1">
            <a:off x="2881251" y="3381619"/>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02</a:t>
            </a:r>
          </a:p>
        </p:txBody>
      </p:sp>
      <p:sp>
        <p:nvSpPr>
          <p:cNvPr id="335" name="Google Shape;335;p30">
            <a:hlinkClick r:id="" action="ppaction://noaction"/>
          </p:cNvPr>
          <p:cNvSpPr txBox="1">
            <a:spLocks noGrp="1"/>
          </p:cNvSpPr>
          <p:nvPr>
            <p:ph type="title" idx="13"/>
          </p:nvPr>
        </p:nvSpPr>
        <p:spPr>
          <a:xfrm flipH="1">
            <a:off x="5110001" y="1922325"/>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03</a:t>
            </a:r>
          </a:p>
        </p:txBody>
      </p:sp>
      <p:sp>
        <p:nvSpPr>
          <p:cNvPr id="336" name="Google Shape;336;p30">
            <a:hlinkClick r:id="" action="ppaction://noaction"/>
          </p:cNvPr>
          <p:cNvSpPr txBox="1">
            <a:spLocks noGrp="1"/>
          </p:cNvSpPr>
          <p:nvPr>
            <p:ph type="title" idx="14"/>
          </p:nvPr>
        </p:nvSpPr>
        <p:spPr>
          <a:xfrm flipH="1">
            <a:off x="7338734" y="3381624"/>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04</a:t>
            </a:r>
          </a:p>
        </p:txBody>
      </p:sp>
      <p:sp>
        <p:nvSpPr>
          <p:cNvPr id="5" name="Subtitle 4"/>
          <p:cNvSpPr>
            <a:spLocks noGrp="1"/>
          </p:cNvSpPr>
          <p:nvPr>
            <p:ph type="subTitle" idx="3"/>
          </p:nvPr>
        </p:nvSpPr>
        <p:spPr>
          <a:xfrm>
            <a:off x="743959" y="3127767"/>
            <a:ext cx="2118900" cy="500400"/>
          </a:xfrm>
        </p:spPr>
        <p:txBody>
          <a:bodyPr/>
          <a:lstStyle/>
          <a:p>
            <a:r>
              <a:rPr lang="en-US" sz="1800" dirty="0">
                <a:solidFill>
                  <a:schemeClr val="bg1"/>
                </a:solidFill>
              </a:rPr>
              <a:t>Causes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3068" name="Google Shape;3068;p47"/>
          <p:cNvSpPr/>
          <p:nvPr/>
        </p:nvSpPr>
        <p:spPr>
          <a:xfrm>
            <a:off x="252730" y="1300480"/>
            <a:ext cx="4267835" cy="3249295"/>
          </a:xfrm>
          <a:prstGeom prst="roundRect">
            <a:avLst>
              <a:gd name="adj" fmla="val 2290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p>
        </p:txBody>
      </p:sp>
      <p:sp>
        <p:nvSpPr>
          <p:cNvPr id="1184" name="Google Shape;1184;p44"/>
          <p:cNvSpPr txBox="1">
            <a:spLocks noGrp="1"/>
          </p:cNvSpPr>
          <p:nvPr>
            <p:ph type="title"/>
          </p:nvPr>
        </p:nvSpPr>
        <p:spPr>
          <a:xfrm>
            <a:off x="410942" y="275913"/>
            <a:ext cx="23106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PHYSICAL EXAMINATION</a:t>
            </a:r>
            <a:endParaRPr dirty="0"/>
          </a:p>
        </p:txBody>
      </p:sp>
      <p:sp>
        <p:nvSpPr>
          <p:cNvPr id="14" name="Rectangle 13"/>
          <p:cNvSpPr/>
          <p:nvPr/>
        </p:nvSpPr>
        <p:spPr>
          <a:xfrm>
            <a:off x="728980" y="1630680"/>
            <a:ext cx="3315335" cy="2553335"/>
          </a:xfrm>
          <a:prstGeom prst="rect">
            <a:avLst/>
          </a:prstGeom>
        </p:spPr>
        <p:txBody>
          <a:bodyPr wrap="square">
            <a:spAutoFit/>
          </a:bodyPr>
          <a:lstStyle/>
          <a:p>
            <a:br>
              <a:rPr lang="en-US" sz="1600" dirty="0">
                <a:solidFill>
                  <a:schemeClr val="bg1"/>
                </a:solidFill>
              </a:rPr>
            </a:br>
            <a:r>
              <a:rPr lang="en-US" sz="1600" dirty="0">
                <a:solidFill>
                  <a:schemeClr val="bg1"/>
                </a:solidFill>
              </a:rPr>
              <a:t>The abdomen should be examined initially, and the </a:t>
            </a:r>
            <a:br>
              <a:rPr lang="en-US" sz="1600" dirty="0">
                <a:solidFill>
                  <a:schemeClr val="bg1"/>
                </a:solidFill>
              </a:rPr>
            </a:br>
            <a:r>
              <a:rPr lang="en-US" sz="1600" dirty="0">
                <a:solidFill>
                  <a:schemeClr val="bg1"/>
                </a:solidFill>
              </a:rPr>
              <a:t>patient should be asked to point to the exact location </a:t>
            </a:r>
            <a:br>
              <a:rPr lang="en-US" sz="1600" dirty="0">
                <a:solidFill>
                  <a:schemeClr val="bg1"/>
                </a:solidFill>
              </a:rPr>
            </a:br>
            <a:r>
              <a:rPr lang="en-US" sz="1600" dirty="0">
                <a:solidFill>
                  <a:schemeClr val="bg1"/>
                </a:solidFill>
              </a:rPr>
              <a:t>of the pain and its radiation. An attempt should be</a:t>
            </a:r>
            <a:br>
              <a:rPr lang="en-US" sz="1600" dirty="0">
                <a:solidFill>
                  <a:schemeClr val="bg1"/>
                </a:solidFill>
              </a:rPr>
            </a:br>
            <a:r>
              <a:rPr lang="en-US" sz="1600" dirty="0">
                <a:solidFill>
                  <a:schemeClr val="bg1"/>
                </a:solidFill>
              </a:rPr>
              <a:t>made to duplicate the pain by palpating each abdominal quadrant</a:t>
            </a:r>
          </a:p>
        </p:txBody>
      </p:sp>
      <p:grpSp>
        <p:nvGrpSpPr>
          <p:cNvPr id="147" name="Google Shape;147;p28"/>
          <p:cNvGrpSpPr/>
          <p:nvPr/>
        </p:nvGrpSpPr>
        <p:grpSpPr>
          <a:xfrm>
            <a:off x="4388180" y="571248"/>
            <a:ext cx="4322692" cy="3784132"/>
            <a:chOff x="823875" y="238100"/>
            <a:chExt cx="1018950" cy="892000"/>
          </a:xfrm>
        </p:grpSpPr>
        <p:sp>
          <p:nvSpPr>
            <p:cNvPr id="148" name="Google Shape;148;p28"/>
            <p:cNvSpPr/>
            <p:nvPr/>
          </p:nvSpPr>
          <p:spPr>
            <a:xfrm>
              <a:off x="1389900" y="501250"/>
              <a:ext cx="152200" cy="137950"/>
            </a:xfrm>
            <a:custGeom>
              <a:avLst/>
              <a:gdLst/>
              <a:ahLst/>
              <a:cxnLst/>
              <a:rect l="l" t="t" r="r" b="b"/>
              <a:pathLst>
                <a:path w="6088" h="5518" extrusionOk="0">
                  <a:moveTo>
                    <a:pt x="3580" y="0"/>
                  </a:moveTo>
                  <a:cubicBezTo>
                    <a:pt x="3545" y="0"/>
                    <a:pt x="3509" y="2"/>
                    <a:pt x="3474" y="6"/>
                  </a:cubicBezTo>
                  <a:cubicBezTo>
                    <a:pt x="3123" y="29"/>
                    <a:pt x="2741" y="164"/>
                    <a:pt x="2565" y="474"/>
                  </a:cubicBezTo>
                  <a:lnTo>
                    <a:pt x="1490" y="1261"/>
                  </a:lnTo>
                  <a:cubicBezTo>
                    <a:pt x="1454" y="1247"/>
                    <a:pt x="1416" y="1241"/>
                    <a:pt x="1378" y="1241"/>
                  </a:cubicBezTo>
                  <a:cubicBezTo>
                    <a:pt x="1199" y="1241"/>
                    <a:pt x="1020" y="1386"/>
                    <a:pt x="1009" y="1572"/>
                  </a:cubicBezTo>
                  <a:cubicBezTo>
                    <a:pt x="907" y="1557"/>
                    <a:pt x="799" y="1544"/>
                    <a:pt x="693" y="1544"/>
                  </a:cubicBezTo>
                  <a:cubicBezTo>
                    <a:pt x="512" y="1544"/>
                    <a:pt x="338" y="1582"/>
                    <a:pt x="221" y="1716"/>
                  </a:cubicBezTo>
                  <a:cubicBezTo>
                    <a:pt x="1" y="1963"/>
                    <a:pt x="163" y="2391"/>
                    <a:pt x="451" y="2557"/>
                  </a:cubicBezTo>
                  <a:cubicBezTo>
                    <a:pt x="638" y="2664"/>
                    <a:pt x="852" y="2693"/>
                    <a:pt x="1068" y="2693"/>
                  </a:cubicBezTo>
                  <a:cubicBezTo>
                    <a:pt x="1190" y="2693"/>
                    <a:pt x="1312" y="2684"/>
                    <a:pt x="1431" y="2674"/>
                  </a:cubicBezTo>
                  <a:lnTo>
                    <a:pt x="1431" y="2674"/>
                  </a:lnTo>
                  <a:cubicBezTo>
                    <a:pt x="1261" y="2827"/>
                    <a:pt x="1090" y="2980"/>
                    <a:pt x="986" y="3182"/>
                  </a:cubicBezTo>
                  <a:cubicBezTo>
                    <a:pt x="883" y="3380"/>
                    <a:pt x="860" y="3641"/>
                    <a:pt x="991" y="3826"/>
                  </a:cubicBezTo>
                  <a:cubicBezTo>
                    <a:pt x="1067" y="3925"/>
                    <a:pt x="1171" y="4006"/>
                    <a:pt x="1288" y="4060"/>
                  </a:cubicBezTo>
                  <a:cubicBezTo>
                    <a:pt x="1701" y="4284"/>
                    <a:pt x="2165" y="4406"/>
                    <a:pt x="2642" y="4415"/>
                  </a:cubicBezTo>
                  <a:cubicBezTo>
                    <a:pt x="2645" y="4984"/>
                    <a:pt x="3112" y="5394"/>
                    <a:pt x="3626" y="5394"/>
                  </a:cubicBezTo>
                  <a:cubicBezTo>
                    <a:pt x="3766" y="5394"/>
                    <a:pt x="3910" y="5363"/>
                    <a:pt x="4050" y="5297"/>
                  </a:cubicBezTo>
                  <a:cubicBezTo>
                    <a:pt x="4139" y="5459"/>
                    <a:pt x="4343" y="5517"/>
                    <a:pt x="4578" y="5517"/>
                  </a:cubicBezTo>
                  <a:cubicBezTo>
                    <a:pt x="4967" y="5517"/>
                    <a:pt x="5444" y="5358"/>
                    <a:pt x="5638" y="5252"/>
                  </a:cubicBezTo>
                  <a:cubicBezTo>
                    <a:pt x="5732" y="5202"/>
                    <a:pt x="5809" y="5135"/>
                    <a:pt x="5867" y="5049"/>
                  </a:cubicBezTo>
                  <a:cubicBezTo>
                    <a:pt x="5971" y="4865"/>
                    <a:pt x="5917" y="4640"/>
                    <a:pt x="5746" y="4523"/>
                  </a:cubicBezTo>
                  <a:cubicBezTo>
                    <a:pt x="5998" y="4401"/>
                    <a:pt x="6088" y="4073"/>
                    <a:pt x="6043" y="3794"/>
                  </a:cubicBezTo>
                  <a:cubicBezTo>
                    <a:pt x="6025" y="3673"/>
                    <a:pt x="5971" y="3556"/>
                    <a:pt x="5890" y="3461"/>
                  </a:cubicBezTo>
                  <a:cubicBezTo>
                    <a:pt x="5773" y="3335"/>
                    <a:pt x="5602" y="3394"/>
                    <a:pt x="5539" y="3223"/>
                  </a:cubicBezTo>
                  <a:cubicBezTo>
                    <a:pt x="5467" y="3038"/>
                    <a:pt x="5435" y="2908"/>
                    <a:pt x="5458" y="2705"/>
                  </a:cubicBezTo>
                  <a:cubicBezTo>
                    <a:pt x="5476" y="2548"/>
                    <a:pt x="5548" y="2382"/>
                    <a:pt x="5458" y="2229"/>
                  </a:cubicBezTo>
                  <a:cubicBezTo>
                    <a:pt x="5393" y="2118"/>
                    <a:pt x="5261" y="2066"/>
                    <a:pt x="5129" y="2066"/>
                  </a:cubicBezTo>
                  <a:cubicBezTo>
                    <a:pt x="5105" y="2066"/>
                    <a:pt x="5081" y="2068"/>
                    <a:pt x="5057" y="2071"/>
                  </a:cubicBezTo>
                  <a:cubicBezTo>
                    <a:pt x="5309" y="2022"/>
                    <a:pt x="5552" y="1918"/>
                    <a:pt x="5759" y="1765"/>
                  </a:cubicBezTo>
                  <a:cubicBezTo>
                    <a:pt x="5818" y="1729"/>
                    <a:pt x="5863" y="1675"/>
                    <a:pt x="5885" y="1608"/>
                  </a:cubicBezTo>
                  <a:cubicBezTo>
                    <a:pt x="5903" y="1527"/>
                    <a:pt x="5854" y="1446"/>
                    <a:pt x="5800" y="1383"/>
                  </a:cubicBezTo>
                  <a:cubicBezTo>
                    <a:pt x="5377" y="856"/>
                    <a:pt x="4679" y="767"/>
                    <a:pt x="4045" y="753"/>
                  </a:cubicBezTo>
                  <a:cubicBezTo>
                    <a:pt x="4185" y="699"/>
                    <a:pt x="4252" y="524"/>
                    <a:pt x="4216" y="380"/>
                  </a:cubicBezTo>
                  <a:cubicBezTo>
                    <a:pt x="4171" y="231"/>
                    <a:pt x="4063" y="114"/>
                    <a:pt x="3919" y="60"/>
                  </a:cubicBezTo>
                  <a:cubicBezTo>
                    <a:pt x="3812" y="22"/>
                    <a:pt x="3697" y="0"/>
                    <a:pt x="3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a:off x="1423425" y="509275"/>
              <a:ext cx="32525" cy="27075"/>
            </a:xfrm>
            <a:custGeom>
              <a:avLst/>
              <a:gdLst/>
              <a:ahLst/>
              <a:cxnLst/>
              <a:rect l="l" t="t" r="r" b="b"/>
              <a:pathLst>
                <a:path w="1301" h="1083" extrusionOk="0">
                  <a:moveTo>
                    <a:pt x="891" y="0"/>
                  </a:moveTo>
                  <a:cubicBezTo>
                    <a:pt x="711" y="0"/>
                    <a:pt x="612" y="257"/>
                    <a:pt x="446" y="378"/>
                  </a:cubicBezTo>
                  <a:cubicBezTo>
                    <a:pt x="284" y="500"/>
                    <a:pt x="185" y="432"/>
                    <a:pt x="50" y="576"/>
                  </a:cubicBezTo>
                  <a:cubicBezTo>
                    <a:pt x="19" y="607"/>
                    <a:pt x="1" y="648"/>
                    <a:pt x="1" y="697"/>
                  </a:cubicBezTo>
                  <a:cubicBezTo>
                    <a:pt x="14" y="751"/>
                    <a:pt x="45" y="801"/>
                    <a:pt x="95" y="832"/>
                  </a:cubicBezTo>
                  <a:cubicBezTo>
                    <a:pt x="88" y="1020"/>
                    <a:pt x="151" y="1083"/>
                    <a:pt x="224" y="1083"/>
                  </a:cubicBezTo>
                  <a:cubicBezTo>
                    <a:pt x="287" y="1083"/>
                    <a:pt x="356" y="1035"/>
                    <a:pt x="392" y="981"/>
                  </a:cubicBezTo>
                  <a:cubicBezTo>
                    <a:pt x="437" y="918"/>
                    <a:pt x="500" y="922"/>
                    <a:pt x="590" y="918"/>
                  </a:cubicBezTo>
                  <a:cubicBezTo>
                    <a:pt x="596" y="918"/>
                    <a:pt x="602" y="918"/>
                    <a:pt x="607" y="918"/>
                  </a:cubicBezTo>
                  <a:cubicBezTo>
                    <a:pt x="741" y="918"/>
                    <a:pt x="869" y="869"/>
                    <a:pt x="972" y="792"/>
                  </a:cubicBezTo>
                  <a:cubicBezTo>
                    <a:pt x="1053" y="733"/>
                    <a:pt x="1121" y="670"/>
                    <a:pt x="1184" y="594"/>
                  </a:cubicBezTo>
                  <a:cubicBezTo>
                    <a:pt x="1251" y="518"/>
                    <a:pt x="1292" y="423"/>
                    <a:pt x="1301" y="324"/>
                  </a:cubicBezTo>
                  <a:cubicBezTo>
                    <a:pt x="1301" y="167"/>
                    <a:pt x="1256" y="189"/>
                    <a:pt x="1166" y="167"/>
                  </a:cubicBezTo>
                  <a:cubicBezTo>
                    <a:pt x="1076" y="144"/>
                    <a:pt x="1067" y="0"/>
                    <a:pt x="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1443100" y="1047750"/>
              <a:ext cx="42775" cy="31075"/>
            </a:xfrm>
            <a:custGeom>
              <a:avLst/>
              <a:gdLst/>
              <a:ahLst/>
              <a:cxnLst/>
              <a:rect l="l" t="t" r="r" b="b"/>
              <a:pathLst>
                <a:path w="1711" h="1243" extrusionOk="0">
                  <a:moveTo>
                    <a:pt x="1706" y="1"/>
                  </a:moveTo>
                  <a:cubicBezTo>
                    <a:pt x="1356" y="204"/>
                    <a:pt x="715" y="212"/>
                    <a:pt x="620" y="212"/>
                  </a:cubicBezTo>
                  <a:cubicBezTo>
                    <a:pt x="612" y="212"/>
                    <a:pt x="608" y="212"/>
                    <a:pt x="608" y="212"/>
                  </a:cubicBezTo>
                  <a:cubicBezTo>
                    <a:pt x="608" y="212"/>
                    <a:pt x="1" y="995"/>
                    <a:pt x="91" y="1184"/>
                  </a:cubicBezTo>
                  <a:cubicBezTo>
                    <a:pt x="110" y="1225"/>
                    <a:pt x="155" y="1243"/>
                    <a:pt x="218" y="1243"/>
                  </a:cubicBezTo>
                  <a:cubicBezTo>
                    <a:pt x="592" y="1243"/>
                    <a:pt x="1606" y="618"/>
                    <a:pt x="1683" y="441"/>
                  </a:cubicBezTo>
                  <a:cubicBezTo>
                    <a:pt x="1697" y="405"/>
                    <a:pt x="1706" y="243"/>
                    <a:pt x="1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p:nvPr/>
          </p:nvSpPr>
          <p:spPr>
            <a:xfrm>
              <a:off x="1299375" y="1048325"/>
              <a:ext cx="45225" cy="24275"/>
            </a:xfrm>
            <a:custGeom>
              <a:avLst/>
              <a:gdLst/>
              <a:ahLst/>
              <a:cxnLst/>
              <a:rect l="l" t="t" r="r" b="b"/>
              <a:pathLst>
                <a:path w="1809" h="971" extrusionOk="0">
                  <a:moveTo>
                    <a:pt x="657" y="0"/>
                  </a:moveTo>
                  <a:cubicBezTo>
                    <a:pt x="657" y="0"/>
                    <a:pt x="1" y="792"/>
                    <a:pt x="100" y="927"/>
                  </a:cubicBezTo>
                  <a:cubicBezTo>
                    <a:pt x="122" y="957"/>
                    <a:pt x="168" y="971"/>
                    <a:pt x="230" y="971"/>
                  </a:cubicBezTo>
                  <a:cubicBezTo>
                    <a:pt x="624" y="971"/>
                    <a:pt x="1682" y="430"/>
                    <a:pt x="1733" y="328"/>
                  </a:cubicBezTo>
                  <a:cubicBezTo>
                    <a:pt x="1737" y="319"/>
                    <a:pt x="1764" y="265"/>
                    <a:pt x="1809" y="162"/>
                  </a:cubicBezTo>
                  <a:lnTo>
                    <a:pt x="1777" y="153"/>
                  </a:lnTo>
                  <a:cubicBezTo>
                    <a:pt x="1753" y="154"/>
                    <a:pt x="1728" y="155"/>
                    <a:pt x="1702" y="155"/>
                  </a:cubicBezTo>
                  <a:cubicBezTo>
                    <a:pt x="1293" y="155"/>
                    <a:pt x="657"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1316700" y="705850"/>
              <a:ext cx="178950" cy="337325"/>
            </a:xfrm>
            <a:custGeom>
              <a:avLst/>
              <a:gdLst/>
              <a:ahLst/>
              <a:cxnLst/>
              <a:rect l="l" t="t" r="r" b="b"/>
              <a:pathLst>
                <a:path w="7158" h="13493" extrusionOk="0">
                  <a:moveTo>
                    <a:pt x="2232" y="1"/>
                  </a:moveTo>
                  <a:cubicBezTo>
                    <a:pt x="2232" y="1"/>
                    <a:pt x="1404" y="1337"/>
                    <a:pt x="1233" y="2034"/>
                  </a:cubicBezTo>
                  <a:cubicBezTo>
                    <a:pt x="959" y="3123"/>
                    <a:pt x="185" y="11346"/>
                    <a:pt x="0" y="13290"/>
                  </a:cubicBezTo>
                  <a:cubicBezTo>
                    <a:pt x="180" y="13326"/>
                    <a:pt x="860" y="13470"/>
                    <a:pt x="1282" y="13492"/>
                  </a:cubicBezTo>
                  <a:cubicBezTo>
                    <a:pt x="1831" y="12241"/>
                    <a:pt x="3104" y="9241"/>
                    <a:pt x="2821" y="8836"/>
                  </a:cubicBezTo>
                  <a:lnTo>
                    <a:pt x="3590" y="5593"/>
                  </a:lnTo>
                  <a:lnTo>
                    <a:pt x="3617" y="5593"/>
                  </a:lnTo>
                  <a:cubicBezTo>
                    <a:pt x="3734" y="6699"/>
                    <a:pt x="3856" y="7774"/>
                    <a:pt x="3941" y="8220"/>
                  </a:cubicBezTo>
                  <a:cubicBezTo>
                    <a:pt x="4112" y="9101"/>
                    <a:pt x="5142" y="12286"/>
                    <a:pt x="5525" y="13456"/>
                  </a:cubicBezTo>
                  <a:cubicBezTo>
                    <a:pt x="5525" y="13456"/>
                    <a:pt x="6361" y="13434"/>
                    <a:pt x="6739" y="13168"/>
                  </a:cubicBezTo>
                  <a:lnTo>
                    <a:pt x="6766" y="13168"/>
                  </a:lnTo>
                  <a:cubicBezTo>
                    <a:pt x="6762" y="11801"/>
                    <a:pt x="6690" y="9416"/>
                    <a:pt x="6681" y="9160"/>
                  </a:cubicBezTo>
                  <a:cubicBezTo>
                    <a:pt x="6654" y="8688"/>
                    <a:pt x="6555" y="8220"/>
                    <a:pt x="6384" y="7779"/>
                  </a:cubicBezTo>
                  <a:cubicBezTo>
                    <a:pt x="6384" y="7779"/>
                    <a:pt x="7158" y="3150"/>
                    <a:pt x="6856" y="2066"/>
                  </a:cubicBezTo>
                  <a:cubicBezTo>
                    <a:pt x="6559" y="1004"/>
                    <a:pt x="5736" y="64"/>
                    <a:pt x="5736" y="64"/>
                  </a:cubicBezTo>
                  <a:cubicBezTo>
                    <a:pt x="5146" y="134"/>
                    <a:pt x="4608" y="159"/>
                    <a:pt x="4140" y="159"/>
                  </a:cubicBezTo>
                  <a:cubicBezTo>
                    <a:pt x="2965" y="159"/>
                    <a:pt x="2232" y="1"/>
                    <a:pt x="2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1315800" y="1038075"/>
              <a:ext cx="32975" cy="14425"/>
            </a:xfrm>
            <a:custGeom>
              <a:avLst/>
              <a:gdLst/>
              <a:ahLst/>
              <a:cxnLst/>
              <a:rect l="l" t="t" r="r" b="b"/>
              <a:pathLst>
                <a:path w="1319" h="577" extrusionOk="0">
                  <a:moveTo>
                    <a:pt x="36" y="1"/>
                  </a:moveTo>
                  <a:cubicBezTo>
                    <a:pt x="14" y="262"/>
                    <a:pt x="0" y="410"/>
                    <a:pt x="0" y="410"/>
                  </a:cubicBezTo>
                  <a:cubicBezTo>
                    <a:pt x="0" y="410"/>
                    <a:pt x="636" y="565"/>
                    <a:pt x="1045" y="565"/>
                  </a:cubicBezTo>
                  <a:cubicBezTo>
                    <a:pt x="1071" y="565"/>
                    <a:pt x="1096" y="564"/>
                    <a:pt x="1120" y="563"/>
                  </a:cubicBezTo>
                  <a:lnTo>
                    <a:pt x="1147" y="576"/>
                  </a:lnTo>
                  <a:cubicBezTo>
                    <a:pt x="1192" y="482"/>
                    <a:pt x="1251" y="356"/>
                    <a:pt x="1318" y="203"/>
                  </a:cubicBezTo>
                  <a:cubicBezTo>
                    <a:pt x="896" y="181"/>
                    <a:pt x="216" y="37"/>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1454800" y="1035050"/>
              <a:ext cx="31075" cy="18000"/>
            </a:xfrm>
            <a:custGeom>
              <a:avLst/>
              <a:gdLst/>
              <a:ahLst/>
              <a:cxnLst/>
              <a:rect l="l" t="t" r="r" b="b"/>
              <a:pathLst>
                <a:path w="1243" h="720" extrusionOk="0">
                  <a:moveTo>
                    <a:pt x="1215" y="0"/>
                  </a:moveTo>
                  <a:cubicBezTo>
                    <a:pt x="837" y="261"/>
                    <a:pt x="1" y="284"/>
                    <a:pt x="1" y="284"/>
                  </a:cubicBezTo>
                  <a:cubicBezTo>
                    <a:pt x="86" y="558"/>
                    <a:pt x="140" y="720"/>
                    <a:pt x="140" y="720"/>
                  </a:cubicBezTo>
                  <a:cubicBezTo>
                    <a:pt x="140" y="720"/>
                    <a:pt x="141" y="720"/>
                    <a:pt x="143" y="720"/>
                  </a:cubicBezTo>
                  <a:cubicBezTo>
                    <a:pt x="196" y="720"/>
                    <a:pt x="879" y="716"/>
                    <a:pt x="1238" y="504"/>
                  </a:cubicBezTo>
                  <a:lnTo>
                    <a:pt x="1242" y="504"/>
                  </a:lnTo>
                  <a:lnTo>
                    <a:pt x="12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1376975" y="546825"/>
              <a:ext cx="46150" cy="30400"/>
            </a:xfrm>
            <a:custGeom>
              <a:avLst/>
              <a:gdLst/>
              <a:ahLst/>
              <a:cxnLst/>
              <a:rect l="l" t="t" r="r" b="b"/>
              <a:pathLst>
                <a:path w="1846" h="1216" extrusionOk="0">
                  <a:moveTo>
                    <a:pt x="1620" y="1"/>
                  </a:moveTo>
                  <a:cubicBezTo>
                    <a:pt x="1620" y="1"/>
                    <a:pt x="770" y="1017"/>
                    <a:pt x="549" y="1017"/>
                  </a:cubicBezTo>
                  <a:cubicBezTo>
                    <a:pt x="284" y="1017"/>
                    <a:pt x="158" y="266"/>
                    <a:pt x="158" y="266"/>
                  </a:cubicBezTo>
                  <a:cubicBezTo>
                    <a:pt x="109" y="248"/>
                    <a:pt x="55" y="239"/>
                    <a:pt x="1" y="230"/>
                  </a:cubicBezTo>
                  <a:lnTo>
                    <a:pt x="1" y="235"/>
                  </a:lnTo>
                  <a:cubicBezTo>
                    <a:pt x="1" y="235"/>
                    <a:pt x="131" y="1206"/>
                    <a:pt x="531" y="1215"/>
                  </a:cubicBezTo>
                  <a:cubicBezTo>
                    <a:pt x="534" y="1215"/>
                    <a:pt x="536" y="1215"/>
                    <a:pt x="538" y="1215"/>
                  </a:cubicBezTo>
                  <a:cubicBezTo>
                    <a:pt x="937" y="1215"/>
                    <a:pt x="1845" y="23"/>
                    <a:pt x="1845" y="23"/>
                  </a:cubicBezTo>
                  <a:lnTo>
                    <a:pt x="1845" y="14"/>
                  </a:lnTo>
                  <a:cubicBezTo>
                    <a:pt x="1706" y="1"/>
                    <a:pt x="1620" y="1"/>
                    <a:pt x="1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1368550" y="620500"/>
              <a:ext cx="109325" cy="94100"/>
            </a:xfrm>
            <a:custGeom>
              <a:avLst/>
              <a:gdLst/>
              <a:ahLst/>
              <a:cxnLst/>
              <a:rect l="l" t="t" r="r" b="b"/>
              <a:pathLst>
                <a:path w="4373" h="3764" extrusionOk="0">
                  <a:moveTo>
                    <a:pt x="4134" y="0"/>
                  </a:moveTo>
                  <a:cubicBezTo>
                    <a:pt x="3577" y="914"/>
                    <a:pt x="3046" y="1237"/>
                    <a:pt x="2807" y="1354"/>
                  </a:cubicBezTo>
                  <a:cubicBezTo>
                    <a:pt x="2800" y="1358"/>
                    <a:pt x="2790" y="1360"/>
                    <a:pt x="2779" y="1360"/>
                  </a:cubicBezTo>
                  <a:cubicBezTo>
                    <a:pt x="2726" y="1360"/>
                    <a:pt x="2637" y="1316"/>
                    <a:pt x="2533" y="1242"/>
                  </a:cubicBezTo>
                  <a:lnTo>
                    <a:pt x="2515" y="1264"/>
                  </a:lnTo>
                  <a:cubicBezTo>
                    <a:pt x="2515" y="1264"/>
                    <a:pt x="1246" y="2618"/>
                    <a:pt x="216" y="2974"/>
                  </a:cubicBezTo>
                  <a:cubicBezTo>
                    <a:pt x="149" y="2996"/>
                    <a:pt x="77" y="3019"/>
                    <a:pt x="0" y="3037"/>
                  </a:cubicBezTo>
                  <a:lnTo>
                    <a:pt x="158" y="3419"/>
                  </a:lnTo>
                  <a:cubicBezTo>
                    <a:pt x="158" y="3419"/>
                    <a:pt x="850" y="3763"/>
                    <a:pt x="1938" y="3763"/>
                  </a:cubicBezTo>
                  <a:cubicBezTo>
                    <a:pt x="2438" y="3763"/>
                    <a:pt x="3023" y="3690"/>
                    <a:pt x="3662" y="3478"/>
                  </a:cubicBezTo>
                  <a:cubicBezTo>
                    <a:pt x="3662" y="3478"/>
                    <a:pt x="4251" y="1651"/>
                    <a:pt x="4373" y="18"/>
                  </a:cubicBezTo>
                  <a:lnTo>
                    <a:pt x="41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1368550" y="620500"/>
              <a:ext cx="109325" cy="94100"/>
            </a:xfrm>
            <a:custGeom>
              <a:avLst/>
              <a:gdLst/>
              <a:ahLst/>
              <a:cxnLst/>
              <a:rect l="l" t="t" r="r" b="b"/>
              <a:pathLst>
                <a:path w="4373" h="3764" extrusionOk="0">
                  <a:moveTo>
                    <a:pt x="4134" y="0"/>
                  </a:moveTo>
                  <a:cubicBezTo>
                    <a:pt x="4076" y="90"/>
                    <a:pt x="4026" y="171"/>
                    <a:pt x="3972" y="248"/>
                  </a:cubicBezTo>
                  <a:cubicBezTo>
                    <a:pt x="3739" y="779"/>
                    <a:pt x="3478" y="1314"/>
                    <a:pt x="3100" y="1737"/>
                  </a:cubicBezTo>
                  <a:cubicBezTo>
                    <a:pt x="2861" y="1737"/>
                    <a:pt x="2632" y="1737"/>
                    <a:pt x="2407" y="1714"/>
                  </a:cubicBezTo>
                  <a:cubicBezTo>
                    <a:pt x="1908" y="2254"/>
                    <a:pt x="1260" y="2582"/>
                    <a:pt x="576" y="2816"/>
                  </a:cubicBezTo>
                  <a:cubicBezTo>
                    <a:pt x="459" y="2879"/>
                    <a:pt x="342" y="2933"/>
                    <a:pt x="216" y="2974"/>
                  </a:cubicBezTo>
                  <a:cubicBezTo>
                    <a:pt x="149" y="2996"/>
                    <a:pt x="77" y="3019"/>
                    <a:pt x="0" y="3037"/>
                  </a:cubicBezTo>
                  <a:lnTo>
                    <a:pt x="158" y="3419"/>
                  </a:lnTo>
                  <a:cubicBezTo>
                    <a:pt x="158" y="3419"/>
                    <a:pt x="850" y="3763"/>
                    <a:pt x="1938" y="3763"/>
                  </a:cubicBezTo>
                  <a:cubicBezTo>
                    <a:pt x="2438" y="3763"/>
                    <a:pt x="3023" y="3690"/>
                    <a:pt x="3662" y="3478"/>
                  </a:cubicBezTo>
                  <a:cubicBezTo>
                    <a:pt x="3662" y="3478"/>
                    <a:pt x="4251" y="1651"/>
                    <a:pt x="4373" y="18"/>
                  </a:cubicBezTo>
                  <a:lnTo>
                    <a:pt x="41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1317700" y="547175"/>
              <a:ext cx="160850" cy="112925"/>
            </a:xfrm>
            <a:custGeom>
              <a:avLst/>
              <a:gdLst/>
              <a:ahLst/>
              <a:cxnLst/>
              <a:rect l="l" t="t" r="r" b="b"/>
              <a:pathLst>
                <a:path w="6434" h="4517" extrusionOk="0">
                  <a:moveTo>
                    <a:pt x="4212" y="0"/>
                  </a:moveTo>
                  <a:lnTo>
                    <a:pt x="4212" y="9"/>
                  </a:lnTo>
                  <a:cubicBezTo>
                    <a:pt x="4212" y="9"/>
                    <a:pt x="3308" y="1201"/>
                    <a:pt x="2905" y="1201"/>
                  </a:cubicBezTo>
                  <a:cubicBezTo>
                    <a:pt x="2902" y="1201"/>
                    <a:pt x="2900" y="1201"/>
                    <a:pt x="2898" y="1201"/>
                  </a:cubicBezTo>
                  <a:cubicBezTo>
                    <a:pt x="2502" y="1192"/>
                    <a:pt x="2372" y="221"/>
                    <a:pt x="2372" y="221"/>
                  </a:cubicBezTo>
                  <a:lnTo>
                    <a:pt x="2372" y="216"/>
                  </a:lnTo>
                  <a:cubicBezTo>
                    <a:pt x="2268" y="198"/>
                    <a:pt x="2164" y="189"/>
                    <a:pt x="2060" y="189"/>
                  </a:cubicBezTo>
                  <a:cubicBezTo>
                    <a:pt x="1797" y="189"/>
                    <a:pt x="1535" y="246"/>
                    <a:pt x="1296" y="356"/>
                  </a:cubicBezTo>
                  <a:lnTo>
                    <a:pt x="86" y="783"/>
                  </a:lnTo>
                  <a:cubicBezTo>
                    <a:pt x="86" y="783"/>
                    <a:pt x="77" y="832"/>
                    <a:pt x="64" y="918"/>
                  </a:cubicBezTo>
                  <a:cubicBezTo>
                    <a:pt x="14" y="1255"/>
                    <a:pt x="1" y="1597"/>
                    <a:pt x="32" y="1939"/>
                  </a:cubicBezTo>
                  <a:cubicBezTo>
                    <a:pt x="59" y="2245"/>
                    <a:pt x="145" y="2542"/>
                    <a:pt x="280" y="2821"/>
                  </a:cubicBezTo>
                  <a:cubicBezTo>
                    <a:pt x="289" y="2839"/>
                    <a:pt x="302" y="2861"/>
                    <a:pt x="320" y="2875"/>
                  </a:cubicBezTo>
                  <a:cubicBezTo>
                    <a:pt x="331" y="2882"/>
                    <a:pt x="348" y="2885"/>
                    <a:pt x="370" y="2885"/>
                  </a:cubicBezTo>
                  <a:cubicBezTo>
                    <a:pt x="519" y="2885"/>
                    <a:pt x="883" y="2749"/>
                    <a:pt x="883" y="2749"/>
                  </a:cubicBezTo>
                  <a:lnTo>
                    <a:pt x="892" y="2753"/>
                  </a:lnTo>
                  <a:cubicBezTo>
                    <a:pt x="838" y="2960"/>
                    <a:pt x="811" y="3145"/>
                    <a:pt x="838" y="3289"/>
                  </a:cubicBezTo>
                  <a:cubicBezTo>
                    <a:pt x="883" y="3532"/>
                    <a:pt x="1287" y="4206"/>
                    <a:pt x="1287" y="4206"/>
                  </a:cubicBezTo>
                  <a:lnTo>
                    <a:pt x="1418" y="4517"/>
                  </a:lnTo>
                  <a:cubicBezTo>
                    <a:pt x="1958" y="4341"/>
                    <a:pt x="3163" y="2843"/>
                    <a:pt x="3163" y="2843"/>
                  </a:cubicBezTo>
                  <a:lnTo>
                    <a:pt x="3168" y="2839"/>
                  </a:lnTo>
                  <a:cubicBezTo>
                    <a:pt x="3496" y="3208"/>
                    <a:pt x="4171" y="3896"/>
                    <a:pt x="4562" y="4175"/>
                  </a:cubicBezTo>
                  <a:cubicBezTo>
                    <a:pt x="4670" y="4249"/>
                    <a:pt x="4757" y="4293"/>
                    <a:pt x="4812" y="4293"/>
                  </a:cubicBezTo>
                  <a:cubicBezTo>
                    <a:pt x="4823" y="4293"/>
                    <a:pt x="4833" y="4291"/>
                    <a:pt x="4841" y="4287"/>
                  </a:cubicBezTo>
                  <a:cubicBezTo>
                    <a:pt x="5075" y="4170"/>
                    <a:pt x="5606" y="3847"/>
                    <a:pt x="6164" y="2933"/>
                  </a:cubicBezTo>
                  <a:lnTo>
                    <a:pt x="6402" y="2947"/>
                  </a:lnTo>
                  <a:cubicBezTo>
                    <a:pt x="6434" y="2582"/>
                    <a:pt x="6429" y="2214"/>
                    <a:pt x="6393" y="1845"/>
                  </a:cubicBezTo>
                  <a:cubicBezTo>
                    <a:pt x="6339" y="1341"/>
                    <a:pt x="6186" y="913"/>
                    <a:pt x="5898" y="666"/>
                  </a:cubicBezTo>
                  <a:cubicBezTo>
                    <a:pt x="5503" y="320"/>
                    <a:pt x="5035" y="153"/>
                    <a:pt x="4661" y="68"/>
                  </a:cubicBezTo>
                  <a:cubicBezTo>
                    <a:pt x="4513" y="32"/>
                    <a:pt x="4364" y="9"/>
                    <a:pt x="4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a:off x="1199400" y="487750"/>
              <a:ext cx="125300" cy="132975"/>
            </a:xfrm>
            <a:custGeom>
              <a:avLst/>
              <a:gdLst/>
              <a:ahLst/>
              <a:cxnLst/>
              <a:rect l="l" t="t" r="r" b="b"/>
              <a:pathLst>
                <a:path w="5012" h="5319" extrusionOk="0">
                  <a:moveTo>
                    <a:pt x="525" y="1"/>
                  </a:moveTo>
                  <a:cubicBezTo>
                    <a:pt x="416" y="1"/>
                    <a:pt x="463" y="202"/>
                    <a:pt x="531" y="335"/>
                  </a:cubicBezTo>
                  <a:cubicBezTo>
                    <a:pt x="430" y="249"/>
                    <a:pt x="345" y="182"/>
                    <a:pt x="288" y="182"/>
                  </a:cubicBezTo>
                  <a:cubicBezTo>
                    <a:pt x="277" y="182"/>
                    <a:pt x="266" y="185"/>
                    <a:pt x="257" y="191"/>
                  </a:cubicBezTo>
                  <a:cubicBezTo>
                    <a:pt x="171" y="254"/>
                    <a:pt x="225" y="456"/>
                    <a:pt x="225" y="456"/>
                  </a:cubicBezTo>
                  <a:lnTo>
                    <a:pt x="221" y="465"/>
                  </a:lnTo>
                  <a:cubicBezTo>
                    <a:pt x="183" y="442"/>
                    <a:pt x="150" y="429"/>
                    <a:pt x="123" y="429"/>
                  </a:cubicBezTo>
                  <a:cubicBezTo>
                    <a:pt x="108" y="429"/>
                    <a:pt x="96" y="433"/>
                    <a:pt x="86" y="443"/>
                  </a:cubicBezTo>
                  <a:cubicBezTo>
                    <a:pt x="0" y="524"/>
                    <a:pt x="153" y="1441"/>
                    <a:pt x="1080" y="1684"/>
                  </a:cubicBezTo>
                  <a:cubicBezTo>
                    <a:pt x="1080" y="1684"/>
                    <a:pt x="2529" y="4937"/>
                    <a:pt x="3419" y="5220"/>
                  </a:cubicBezTo>
                  <a:cubicBezTo>
                    <a:pt x="3643" y="5291"/>
                    <a:pt x="3877" y="5319"/>
                    <a:pt x="4107" y="5319"/>
                  </a:cubicBezTo>
                  <a:cubicBezTo>
                    <a:pt x="4432" y="5319"/>
                    <a:pt x="4748" y="5264"/>
                    <a:pt x="5012" y="5198"/>
                  </a:cubicBezTo>
                  <a:cubicBezTo>
                    <a:pt x="4881" y="4919"/>
                    <a:pt x="4796" y="4622"/>
                    <a:pt x="4769" y="4316"/>
                  </a:cubicBezTo>
                  <a:cubicBezTo>
                    <a:pt x="4737" y="3974"/>
                    <a:pt x="4746" y="3632"/>
                    <a:pt x="4796" y="3295"/>
                  </a:cubicBezTo>
                  <a:lnTo>
                    <a:pt x="4796" y="3295"/>
                  </a:lnTo>
                  <a:cubicBezTo>
                    <a:pt x="4662" y="3331"/>
                    <a:pt x="4524" y="3349"/>
                    <a:pt x="4386" y="3349"/>
                  </a:cubicBezTo>
                  <a:cubicBezTo>
                    <a:pt x="4181" y="3349"/>
                    <a:pt x="3977" y="3310"/>
                    <a:pt x="3784" y="3232"/>
                  </a:cubicBezTo>
                  <a:cubicBezTo>
                    <a:pt x="3392" y="3056"/>
                    <a:pt x="2043" y="1149"/>
                    <a:pt x="2043" y="1149"/>
                  </a:cubicBezTo>
                  <a:cubicBezTo>
                    <a:pt x="2043" y="1149"/>
                    <a:pt x="2389" y="546"/>
                    <a:pt x="1948" y="479"/>
                  </a:cubicBezTo>
                  <a:cubicBezTo>
                    <a:pt x="1917" y="474"/>
                    <a:pt x="1886" y="472"/>
                    <a:pt x="1855" y="472"/>
                  </a:cubicBezTo>
                  <a:cubicBezTo>
                    <a:pt x="1759" y="472"/>
                    <a:pt x="1664" y="493"/>
                    <a:pt x="1579" y="537"/>
                  </a:cubicBezTo>
                  <a:cubicBezTo>
                    <a:pt x="1282" y="483"/>
                    <a:pt x="1008" y="353"/>
                    <a:pt x="783" y="150"/>
                  </a:cubicBezTo>
                  <a:cubicBezTo>
                    <a:pt x="657" y="42"/>
                    <a:pt x="575"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p:nvPr/>
          </p:nvSpPr>
          <p:spPr>
            <a:xfrm>
              <a:off x="1199275" y="487750"/>
              <a:ext cx="120025" cy="126825"/>
            </a:xfrm>
            <a:custGeom>
              <a:avLst/>
              <a:gdLst/>
              <a:ahLst/>
              <a:cxnLst/>
              <a:rect l="l" t="t" r="r" b="b"/>
              <a:pathLst>
                <a:path w="4801" h="5073" extrusionOk="0">
                  <a:moveTo>
                    <a:pt x="530" y="1"/>
                  </a:moveTo>
                  <a:cubicBezTo>
                    <a:pt x="421" y="1"/>
                    <a:pt x="468" y="202"/>
                    <a:pt x="536" y="335"/>
                  </a:cubicBezTo>
                  <a:cubicBezTo>
                    <a:pt x="435" y="249"/>
                    <a:pt x="350" y="182"/>
                    <a:pt x="291" y="182"/>
                  </a:cubicBezTo>
                  <a:cubicBezTo>
                    <a:pt x="278" y="182"/>
                    <a:pt x="267" y="185"/>
                    <a:pt x="257" y="191"/>
                  </a:cubicBezTo>
                  <a:cubicBezTo>
                    <a:pt x="172" y="254"/>
                    <a:pt x="230" y="456"/>
                    <a:pt x="230" y="456"/>
                  </a:cubicBezTo>
                  <a:lnTo>
                    <a:pt x="221" y="470"/>
                  </a:lnTo>
                  <a:cubicBezTo>
                    <a:pt x="186" y="444"/>
                    <a:pt x="153" y="429"/>
                    <a:pt x="127" y="429"/>
                  </a:cubicBezTo>
                  <a:cubicBezTo>
                    <a:pt x="113" y="429"/>
                    <a:pt x="100" y="433"/>
                    <a:pt x="91" y="443"/>
                  </a:cubicBezTo>
                  <a:cubicBezTo>
                    <a:pt x="1" y="524"/>
                    <a:pt x="154" y="1441"/>
                    <a:pt x="1085" y="1689"/>
                  </a:cubicBezTo>
                  <a:cubicBezTo>
                    <a:pt x="1085" y="1689"/>
                    <a:pt x="2228" y="4249"/>
                    <a:pt x="3109" y="5022"/>
                  </a:cubicBezTo>
                  <a:cubicBezTo>
                    <a:pt x="3318" y="5053"/>
                    <a:pt x="3528" y="5072"/>
                    <a:pt x="3736" y="5072"/>
                  </a:cubicBezTo>
                  <a:cubicBezTo>
                    <a:pt x="4076" y="5072"/>
                    <a:pt x="4410" y="5021"/>
                    <a:pt x="4720" y="4887"/>
                  </a:cubicBezTo>
                  <a:cubicBezTo>
                    <a:pt x="4684" y="4429"/>
                    <a:pt x="4724" y="3952"/>
                    <a:pt x="4778" y="3502"/>
                  </a:cubicBezTo>
                  <a:cubicBezTo>
                    <a:pt x="4787" y="3421"/>
                    <a:pt x="4796" y="3349"/>
                    <a:pt x="4801" y="3295"/>
                  </a:cubicBezTo>
                  <a:lnTo>
                    <a:pt x="4801" y="3295"/>
                  </a:lnTo>
                  <a:cubicBezTo>
                    <a:pt x="4667" y="3331"/>
                    <a:pt x="4529" y="3349"/>
                    <a:pt x="4391" y="3349"/>
                  </a:cubicBezTo>
                  <a:cubicBezTo>
                    <a:pt x="4186" y="3349"/>
                    <a:pt x="3982" y="3310"/>
                    <a:pt x="3789" y="3232"/>
                  </a:cubicBezTo>
                  <a:cubicBezTo>
                    <a:pt x="3393" y="3056"/>
                    <a:pt x="2048" y="1149"/>
                    <a:pt x="2048" y="1149"/>
                  </a:cubicBezTo>
                  <a:cubicBezTo>
                    <a:pt x="2048" y="1149"/>
                    <a:pt x="2394" y="546"/>
                    <a:pt x="1953" y="479"/>
                  </a:cubicBezTo>
                  <a:cubicBezTo>
                    <a:pt x="1922" y="474"/>
                    <a:pt x="1891" y="472"/>
                    <a:pt x="1860" y="472"/>
                  </a:cubicBezTo>
                  <a:cubicBezTo>
                    <a:pt x="1764" y="472"/>
                    <a:pt x="1669" y="493"/>
                    <a:pt x="1584" y="537"/>
                  </a:cubicBezTo>
                  <a:cubicBezTo>
                    <a:pt x="1287" y="483"/>
                    <a:pt x="1013" y="353"/>
                    <a:pt x="788" y="150"/>
                  </a:cubicBezTo>
                  <a:cubicBezTo>
                    <a:pt x="662" y="42"/>
                    <a:pt x="580"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1224575" y="618125"/>
              <a:ext cx="207300" cy="85875"/>
            </a:xfrm>
            <a:custGeom>
              <a:avLst/>
              <a:gdLst/>
              <a:ahLst/>
              <a:cxnLst/>
              <a:rect l="l" t="t" r="r" b="b"/>
              <a:pathLst>
                <a:path w="8292" h="3435" extrusionOk="0">
                  <a:moveTo>
                    <a:pt x="6893" y="1"/>
                  </a:moveTo>
                  <a:lnTo>
                    <a:pt x="6888" y="10"/>
                  </a:lnTo>
                  <a:cubicBezTo>
                    <a:pt x="6888" y="10"/>
                    <a:pt x="5683" y="1503"/>
                    <a:pt x="5143" y="1683"/>
                  </a:cubicBezTo>
                  <a:cubicBezTo>
                    <a:pt x="5134" y="1683"/>
                    <a:pt x="5129" y="1683"/>
                    <a:pt x="5120" y="1688"/>
                  </a:cubicBezTo>
                  <a:cubicBezTo>
                    <a:pt x="4596" y="1834"/>
                    <a:pt x="2320" y="2367"/>
                    <a:pt x="2178" y="2367"/>
                  </a:cubicBezTo>
                  <a:cubicBezTo>
                    <a:pt x="2176" y="2367"/>
                    <a:pt x="2175" y="2367"/>
                    <a:pt x="2174" y="2367"/>
                  </a:cubicBezTo>
                  <a:cubicBezTo>
                    <a:pt x="2098" y="2351"/>
                    <a:pt x="1761" y="2103"/>
                    <a:pt x="1377" y="2103"/>
                  </a:cubicBezTo>
                  <a:cubicBezTo>
                    <a:pt x="1330" y="2103"/>
                    <a:pt x="1282" y="2107"/>
                    <a:pt x="1234" y="2115"/>
                  </a:cubicBezTo>
                  <a:cubicBezTo>
                    <a:pt x="1000" y="2156"/>
                    <a:pt x="1531" y="2331"/>
                    <a:pt x="1531" y="2331"/>
                  </a:cubicBezTo>
                  <a:cubicBezTo>
                    <a:pt x="1342" y="2300"/>
                    <a:pt x="1148" y="2273"/>
                    <a:pt x="955" y="2264"/>
                  </a:cubicBezTo>
                  <a:cubicBezTo>
                    <a:pt x="885" y="2259"/>
                    <a:pt x="820" y="2257"/>
                    <a:pt x="758" y="2257"/>
                  </a:cubicBezTo>
                  <a:cubicBezTo>
                    <a:pt x="470" y="2257"/>
                    <a:pt x="280" y="2306"/>
                    <a:pt x="280" y="2381"/>
                  </a:cubicBezTo>
                  <a:cubicBezTo>
                    <a:pt x="280" y="2471"/>
                    <a:pt x="374" y="2552"/>
                    <a:pt x="374" y="2552"/>
                  </a:cubicBezTo>
                  <a:lnTo>
                    <a:pt x="374" y="2556"/>
                  </a:lnTo>
                  <a:cubicBezTo>
                    <a:pt x="1" y="2655"/>
                    <a:pt x="406" y="2839"/>
                    <a:pt x="563" y="2839"/>
                  </a:cubicBezTo>
                  <a:cubicBezTo>
                    <a:pt x="334" y="2853"/>
                    <a:pt x="289" y="2992"/>
                    <a:pt x="410" y="3037"/>
                  </a:cubicBezTo>
                  <a:cubicBezTo>
                    <a:pt x="410" y="3037"/>
                    <a:pt x="1424" y="3435"/>
                    <a:pt x="1932" y="3435"/>
                  </a:cubicBezTo>
                  <a:cubicBezTo>
                    <a:pt x="1978" y="3435"/>
                    <a:pt x="2020" y="3431"/>
                    <a:pt x="2057" y="3424"/>
                  </a:cubicBezTo>
                  <a:cubicBezTo>
                    <a:pt x="2471" y="3339"/>
                    <a:pt x="4635" y="3415"/>
                    <a:pt x="5759" y="3132"/>
                  </a:cubicBezTo>
                  <a:cubicBezTo>
                    <a:pt x="5836" y="3114"/>
                    <a:pt x="5908" y="3091"/>
                    <a:pt x="5975" y="3073"/>
                  </a:cubicBezTo>
                  <a:cubicBezTo>
                    <a:pt x="7005" y="2718"/>
                    <a:pt x="8274" y="1364"/>
                    <a:pt x="8274" y="1364"/>
                  </a:cubicBezTo>
                  <a:lnTo>
                    <a:pt x="8292" y="1341"/>
                  </a:lnTo>
                  <a:cubicBezTo>
                    <a:pt x="7896" y="1062"/>
                    <a:pt x="7221" y="374"/>
                    <a:pt x="6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1312075" y="399725"/>
              <a:ext cx="154000" cy="172550"/>
            </a:xfrm>
            <a:custGeom>
              <a:avLst/>
              <a:gdLst/>
              <a:ahLst/>
              <a:cxnLst/>
              <a:rect l="l" t="t" r="r" b="b"/>
              <a:pathLst>
                <a:path w="6160" h="6902" extrusionOk="0">
                  <a:moveTo>
                    <a:pt x="1076" y="1"/>
                  </a:moveTo>
                  <a:lnTo>
                    <a:pt x="1031" y="28"/>
                  </a:lnTo>
                  <a:cubicBezTo>
                    <a:pt x="1031" y="28"/>
                    <a:pt x="842" y="1813"/>
                    <a:pt x="28" y="2551"/>
                  </a:cubicBezTo>
                  <a:lnTo>
                    <a:pt x="46" y="2574"/>
                  </a:lnTo>
                  <a:cubicBezTo>
                    <a:pt x="46" y="2574"/>
                    <a:pt x="100" y="2785"/>
                    <a:pt x="145" y="3015"/>
                  </a:cubicBezTo>
                  <a:cubicBezTo>
                    <a:pt x="194" y="3240"/>
                    <a:pt x="266" y="3590"/>
                    <a:pt x="253" y="3644"/>
                  </a:cubicBezTo>
                  <a:cubicBezTo>
                    <a:pt x="221" y="3748"/>
                    <a:pt x="1" y="4315"/>
                    <a:pt x="284" y="4715"/>
                  </a:cubicBezTo>
                  <a:cubicBezTo>
                    <a:pt x="519" y="5045"/>
                    <a:pt x="1426" y="5558"/>
                    <a:pt x="2531" y="5558"/>
                  </a:cubicBezTo>
                  <a:cubicBezTo>
                    <a:pt x="2572" y="5558"/>
                    <a:pt x="2614" y="5558"/>
                    <a:pt x="2655" y="5556"/>
                  </a:cubicBezTo>
                  <a:lnTo>
                    <a:pt x="2754" y="6150"/>
                  </a:lnTo>
                  <a:cubicBezTo>
                    <a:pt x="2754" y="6150"/>
                    <a:pt x="2880" y="6901"/>
                    <a:pt x="3145" y="6901"/>
                  </a:cubicBezTo>
                  <a:cubicBezTo>
                    <a:pt x="3366" y="6901"/>
                    <a:pt x="4216" y="5885"/>
                    <a:pt x="4216" y="5885"/>
                  </a:cubicBezTo>
                  <a:lnTo>
                    <a:pt x="4099" y="5111"/>
                  </a:lnTo>
                  <a:lnTo>
                    <a:pt x="4086" y="5016"/>
                  </a:lnTo>
                  <a:cubicBezTo>
                    <a:pt x="4801" y="4427"/>
                    <a:pt x="5053" y="3559"/>
                    <a:pt x="5053" y="3559"/>
                  </a:cubicBezTo>
                  <a:lnTo>
                    <a:pt x="5066" y="3523"/>
                  </a:lnTo>
                  <a:cubicBezTo>
                    <a:pt x="5130" y="3544"/>
                    <a:pt x="5197" y="3555"/>
                    <a:pt x="5265" y="3555"/>
                  </a:cubicBezTo>
                  <a:cubicBezTo>
                    <a:pt x="5354" y="3555"/>
                    <a:pt x="5443" y="3536"/>
                    <a:pt x="5525" y="3500"/>
                  </a:cubicBezTo>
                  <a:cubicBezTo>
                    <a:pt x="6083" y="3240"/>
                    <a:pt x="6159" y="2133"/>
                    <a:pt x="5615" y="1953"/>
                  </a:cubicBezTo>
                  <a:cubicBezTo>
                    <a:pt x="5536" y="1924"/>
                    <a:pt x="5455" y="1910"/>
                    <a:pt x="5375" y="1910"/>
                  </a:cubicBezTo>
                  <a:cubicBezTo>
                    <a:pt x="5141" y="1910"/>
                    <a:pt x="4918" y="2027"/>
                    <a:pt x="4787" y="2232"/>
                  </a:cubicBezTo>
                  <a:cubicBezTo>
                    <a:pt x="2750" y="2214"/>
                    <a:pt x="1355" y="401"/>
                    <a:pt x="1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1278225" y="361950"/>
              <a:ext cx="174700" cy="113600"/>
            </a:xfrm>
            <a:custGeom>
              <a:avLst/>
              <a:gdLst/>
              <a:ahLst/>
              <a:cxnLst/>
              <a:rect l="l" t="t" r="r" b="b"/>
              <a:pathLst>
                <a:path w="6988" h="4544" extrusionOk="0">
                  <a:moveTo>
                    <a:pt x="4536" y="0"/>
                  </a:moveTo>
                  <a:cubicBezTo>
                    <a:pt x="3401" y="0"/>
                    <a:pt x="2385" y="711"/>
                    <a:pt x="2385" y="711"/>
                  </a:cubicBezTo>
                  <a:cubicBezTo>
                    <a:pt x="2385" y="711"/>
                    <a:pt x="2247" y="642"/>
                    <a:pt x="2048" y="642"/>
                  </a:cubicBezTo>
                  <a:cubicBezTo>
                    <a:pt x="1847" y="642"/>
                    <a:pt x="1585" y="712"/>
                    <a:pt x="1341" y="994"/>
                  </a:cubicBezTo>
                  <a:cubicBezTo>
                    <a:pt x="473" y="1993"/>
                    <a:pt x="1" y="4305"/>
                    <a:pt x="1413" y="4544"/>
                  </a:cubicBezTo>
                  <a:lnTo>
                    <a:pt x="1499" y="4526"/>
                  </a:lnTo>
                  <a:cubicBezTo>
                    <a:pt x="1454" y="4301"/>
                    <a:pt x="1400" y="4085"/>
                    <a:pt x="1400" y="4085"/>
                  </a:cubicBezTo>
                  <a:lnTo>
                    <a:pt x="1382" y="4062"/>
                  </a:lnTo>
                  <a:cubicBezTo>
                    <a:pt x="2196" y="3329"/>
                    <a:pt x="2385" y="1539"/>
                    <a:pt x="2385" y="1539"/>
                  </a:cubicBezTo>
                  <a:lnTo>
                    <a:pt x="2430" y="1516"/>
                  </a:lnTo>
                  <a:cubicBezTo>
                    <a:pt x="2713" y="1912"/>
                    <a:pt x="4104" y="3725"/>
                    <a:pt x="6141" y="3743"/>
                  </a:cubicBezTo>
                  <a:cubicBezTo>
                    <a:pt x="6272" y="3538"/>
                    <a:pt x="6497" y="3421"/>
                    <a:pt x="6730" y="3421"/>
                  </a:cubicBezTo>
                  <a:cubicBezTo>
                    <a:pt x="6810" y="3421"/>
                    <a:pt x="6891" y="3435"/>
                    <a:pt x="6969" y="3464"/>
                  </a:cubicBezTo>
                  <a:cubicBezTo>
                    <a:pt x="6969" y="3464"/>
                    <a:pt x="6987" y="1368"/>
                    <a:pt x="6042" y="549"/>
                  </a:cubicBezTo>
                  <a:cubicBezTo>
                    <a:pt x="5570" y="141"/>
                    <a:pt x="5041" y="0"/>
                    <a:pt x="45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1414200" y="487225"/>
              <a:ext cx="36025" cy="40275"/>
            </a:xfrm>
            <a:custGeom>
              <a:avLst/>
              <a:gdLst/>
              <a:ahLst/>
              <a:cxnLst/>
              <a:rect l="l" t="t" r="r" b="b"/>
              <a:pathLst>
                <a:path w="1441" h="1611" extrusionOk="0">
                  <a:moveTo>
                    <a:pt x="1440" y="0"/>
                  </a:moveTo>
                  <a:cubicBezTo>
                    <a:pt x="1356" y="36"/>
                    <a:pt x="1267" y="55"/>
                    <a:pt x="1177" y="55"/>
                  </a:cubicBezTo>
                  <a:cubicBezTo>
                    <a:pt x="1110" y="55"/>
                    <a:pt x="1043" y="44"/>
                    <a:pt x="977" y="23"/>
                  </a:cubicBezTo>
                  <a:lnTo>
                    <a:pt x="968" y="59"/>
                  </a:lnTo>
                  <a:cubicBezTo>
                    <a:pt x="968" y="59"/>
                    <a:pt x="711" y="927"/>
                    <a:pt x="1" y="1516"/>
                  </a:cubicBezTo>
                  <a:lnTo>
                    <a:pt x="14" y="1611"/>
                  </a:lnTo>
                  <a:lnTo>
                    <a:pt x="55" y="1606"/>
                  </a:lnTo>
                  <a:cubicBezTo>
                    <a:pt x="154" y="1606"/>
                    <a:pt x="253" y="1597"/>
                    <a:pt x="352" y="1579"/>
                  </a:cubicBezTo>
                  <a:lnTo>
                    <a:pt x="370" y="1579"/>
                  </a:lnTo>
                  <a:cubicBezTo>
                    <a:pt x="370" y="1530"/>
                    <a:pt x="388" y="1489"/>
                    <a:pt x="419" y="1458"/>
                  </a:cubicBezTo>
                  <a:cubicBezTo>
                    <a:pt x="549" y="1314"/>
                    <a:pt x="648" y="1382"/>
                    <a:pt x="815" y="1260"/>
                  </a:cubicBezTo>
                  <a:cubicBezTo>
                    <a:pt x="981" y="1139"/>
                    <a:pt x="1080" y="882"/>
                    <a:pt x="1260" y="882"/>
                  </a:cubicBezTo>
                  <a:lnTo>
                    <a:pt x="1260" y="873"/>
                  </a:lnTo>
                  <a:cubicBezTo>
                    <a:pt x="1391" y="549"/>
                    <a:pt x="1431" y="81"/>
                    <a:pt x="14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1337175" y="564375"/>
              <a:ext cx="27800" cy="96200"/>
            </a:xfrm>
            <a:custGeom>
              <a:avLst/>
              <a:gdLst/>
              <a:ahLst/>
              <a:cxnLst/>
              <a:rect l="l" t="t" r="r" b="b"/>
              <a:pathLst>
                <a:path w="1112" h="3848" extrusionOk="0">
                  <a:moveTo>
                    <a:pt x="1078" y="0"/>
                  </a:moveTo>
                  <a:cubicBezTo>
                    <a:pt x="1070" y="0"/>
                    <a:pt x="1063" y="4"/>
                    <a:pt x="1057" y="9"/>
                  </a:cubicBezTo>
                  <a:cubicBezTo>
                    <a:pt x="972" y="144"/>
                    <a:pt x="886" y="279"/>
                    <a:pt x="810" y="419"/>
                  </a:cubicBezTo>
                  <a:cubicBezTo>
                    <a:pt x="729" y="558"/>
                    <a:pt x="652" y="698"/>
                    <a:pt x="576" y="842"/>
                  </a:cubicBezTo>
                  <a:cubicBezTo>
                    <a:pt x="540" y="914"/>
                    <a:pt x="499" y="981"/>
                    <a:pt x="463" y="1053"/>
                  </a:cubicBezTo>
                  <a:lnTo>
                    <a:pt x="364" y="1269"/>
                  </a:lnTo>
                  <a:cubicBezTo>
                    <a:pt x="328" y="1341"/>
                    <a:pt x="297" y="1418"/>
                    <a:pt x="265" y="1490"/>
                  </a:cubicBezTo>
                  <a:lnTo>
                    <a:pt x="176" y="1714"/>
                  </a:lnTo>
                  <a:lnTo>
                    <a:pt x="99" y="1948"/>
                  </a:lnTo>
                  <a:cubicBezTo>
                    <a:pt x="90" y="1984"/>
                    <a:pt x="77" y="2020"/>
                    <a:pt x="63" y="2065"/>
                  </a:cubicBezTo>
                  <a:lnTo>
                    <a:pt x="36" y="2178"/>
                  </a:lnTo>
                  <a:cubicBezTo>
                    <a:pt x="18" y="2259"/>
                    <a:pt x="9" y="2340"/>
                    <a:pt x="5" y="2425"/>
                  </a:cubicBezTo>
                  <a:cubicBezTo>
                    <a:pt x="0" y="2443"/>
                    <a:pt x="0" y="2466"/>
                    <a:pt x="0" y="2488"/>
                  </a:cubicBezTo>
                  <a:lnTo>
                    <a:pt x="9" y="2551"/>
                  </a:lnTo>
                  <a:cubicBezTo>
                    <a:pt x="9" y="2574"/>
                    <a:pt x="9" y="2596"/>
                    <a:pt x="14" y="2614"/>
                  </a:cubicBezTo>
                  <a:lnTo>
                    <a:pt x="32" y="2673"/>
                  </a:lnTo>
                  <a:cubicBezTo>
                    <a:pt x="45" y="2713"/>
                    <a:pt x="59" y="2749"/>
                    <a:pt x="77" y="2790"/>
                  </a:cubicBezTo>
                  <a:cubicBezTo>
                    <a:pt x="90" y="2826"/>
                    <a:pt x="108" y="2866"/>
                    <a:pt x="126" y="2902"/>
                  </a:cubicBezTo>
                  <a:cubicBezTo>
                    <a:pt x="162" y="2974"/>
                    <a:pt x="198" y="3046"/>
                    <a:pt x="239" y="3114"/>
                  </a:cubicBezTo>
                  <a:cubicBezTo>
                    <a:pt x="315" y="3257"/>
                    <a:pt x="396" y="3392"/>
                    <a:pt x="477" y="3532"/>
                  </a:cubicBezTo>
                  <a:lnTo>
                    <a:pt x="477" y="3527"/>
                  </a:lnTo>
                  <a:lnTo>
                    <a:pt x="616" y="3833"/>
                  </a:lnTo>
                  <a:cubicBezTo>
                    <a:pt x="620" y="3841"/>
                    <a:pt x="630" y="3848"/>
                    <a:pt x="641" y="3848"/>
                  </a:cubicBezTo>
                  <a:cubicBezTo>
                    <a:pt x="643" y="3848"/>
                    <a:pt x="645" y="3848"/>
                    <a:pt x="648" y="3847"/>
                  </a:cubicBezTo>
                  <a:cubicBezTo>
                    <a:pt x="661" y="3842"/>
                    <a:pt x="666" y="3829"/>
                    <a:pt x="661" y="3815"/>
                  </a:cubicBezTo>
                  <a:lnTo>
                    <a:pt x="535" y="3500"/>
                  </a:lnTo>
                  <a:cubicBezTo>
                    <a:pt x="459" y="3365"/>
                    <a:pt x="382" y="3226"/>
                    <a:pt x="310" y="3082"/>
                  </a:cubicBezTo>
                  <a:cubicBezTo>
                    <a:pt x="274" y="3015"/>
                    <a:pt x="239" y="2943"/>
                    <a:pt x="207" y="2871"/>
                  </a:cubicBezTo>
                  <a:cubicBezTo>
                    <a:pt x="189" y="2835"/>
                    <a:pt x="176" y="2799"/>
                    <a:pt x="162" y="2763"/>
                  </a:cubicBezTo>
                  <a:cubicBezTo>
                    <a:pt x="144" y="2727"/>
                    <a:pt x="131" y="2691"/>
                    <a:pt x="122" y="2655"/>
                  </a:cubicBezTo>
                  <a:lnTo>
                    <a:pt x="108" y="2596"/>
                  </a:lnTo>
                  <a:cubicBezTo>
                    <a:pt x="104" y="2578"/>
                    <a:pt x="99" y="2565"/>
                    <a:pt x="99" y="2547"/>
                  </a:cubicBezTo>
                  <a:lnTo>
                    <a:pt x="95" y="2488"/>
                  </a:lnTo>
                  <a:lnTo>
                    <a:pt x="95" y="2434"/>
                  </a:lnTo>
                  <a:cubicBezTo>
                    <a:pt x="99" y="2358"/>
                    <a:pt x="108" y="2281"/>
                    <a:pt x="126" y="2205"/>
                  </a:cubicBezTo>
                  <a:lnTo>
                    <a:pt x="158" y="2088"/>
                  </a:lnTo>
                  <a:cubicBezTo>
                    <a:pt x="167" y="2052"/>
                    <a:pt x="180" y="2011"/>
                    <a:pt x="194" y="1975"/>
                  </a:cubicBezTo>
                  <a:lnTo>
                    <a:pt x="265" y="1750"/>
                  </a:lnTo>
                  <a:lnTo>
                    <a:pt x="355" y="1530"/>
                  </a:lnTo>
                  <a:cubicBezTo>
                    <a:pt x="382" y="1458"/>
                    <a:pt x="414" y="1386"/>
                    <a:pt x="445" y="1314"/>
                  </a:cubicBezTo>
                  <a:cubicBezTo>
                    <a:pt x="513" y="1170"/>
                    <a:pt x="585" y="1026"/>
                    <a:pt x="652" y="882"/>
                  </a:cubicBezTo>
                  <a:cubicBezTo>
                    <a:pt x="720" y="738"/>
                    <a:pt x="796" y="599"/>
                    <a:pt x="873" y="459"/>
                  </a:cubicBezTo>
                  <a:cubicBezTo>
                    <a:pt x="945" y="320"/>
                    <a:pt x="1021" y="180"/>
                    <a:pt x="1102" y="41"/>
                  </a:cubicBezTo>
                  <a:cubicBezTo>
                    <a:pt x="1111" y="27"/>
                    <a:pt x="1107" y="9"/>
                    <a:pt x="1093" y="5"/>
                  </a:cubicBezTo>
                  <a:cubicBezTo>
                    <a:pt x="1088" y="2"/>
                    <a:pt x="1083" y="0"/>
                    <a:pt x="1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1380350" y="750775"/>
              <a:ext cx="44550" cy="197025"/>
            </a:xfrm>
            <a:custGeom>
              <a:avLst/>
              <a:gdLst/>
              <a:ahLst/>
              <a:cxnLst/>
              <a:rect l="l" t="t" r="r" b="b"/>
              <a:pathLst>
                <a:path w="1782" h="7881" extrusionOk="0">
                  <a:moveTo>
                    <a:pt x="25" y="1"/>
                  </a:moveTo>
                  <a:cubicBezTo>
                    <a:pt x="20" y="1"/>
                    <a:pt x="14" y="3"/>
                    <a:pt x="10" y="8"/>
                  </a:cubicBezTo>
                  <a:cubicBezTo>
                    <a:pt x="1" y="17"/>
                    <a:pt x="1" y="30"/>
                    <a:pt x="10" y="39"/>
                  </a:cubicBezTo>
                  <a:lnTo>
                    <a:pt x="91" y="116"/>
                  </a:lnTo>
                  <a:cubicBezTo>
                    <a:pt x="118" y="143"/>
                    <a:pt x="144" y="170"/>
                    <a:pt x="176" y="192"/>
                  </a:cubicBezTo>
                  <a:cubicBezTo>
                    <a:pt x="230" y="242"/>
                    <a:pt x="293" y="287"/>
                    <a:pt x="347" y="336"/>
                  </a:cubicBezTo>
                  <a:cubicBezTo>
                    <a:pt x="459" y="419"/>
                    <a:pt x="572" y="495"/>
                    <a:pt x="691" y="570"/>
                  </a:cubicBezTo>
                  <a:lnTo>
                    <a:pt x="691" y="570"/>
                  </a:lnTo>
                  <a:cubicBezTo>
                    <a:pt x="740" y="1177"/>
                    <a:pt x="798" y="1785"/>
                    <a:pt x="851" y="2396"/>
                  </a:cubicBezTo>
                  <a:lnTo>
                    <a:pt x="945" y="3319"/>
                  </a:lnTo>
                  <a:lnTo>
                    <a:pt x="995" y="3782"/>
                  </a:lnTo>
                  <a:cubicBezTo>
                    <a:pt x="1013" y="3939"/>
                    <a:pt x="1031" y="4092"/>
                    <a:pt x="1049" y="4245"/>
                  </a:cubicBezTo>
                  <a:lnTo>
                    <a:pt x="1161" y="5168"/>
                  </a:lnTo>
                  <a:cubicBezTo>
                    <a:pt x="1179" y="5325"/>
                    <a:pt x="1202" y="5478"/>
                    <a:pt x="1229" y="5631"/>
                  </a:cubicBezTo>
                  <a:lnTo>
                    <a:pt x="1301" y="6090"/>
                  </a:lnTo>
                  <a:lnTo>
                    <a:pt x="1337" y="6319"/>
                  </a:lnTo>
                  <a:lnTo>
                    <a:pt x="1355" y="6432"/>
                  </a:lnTo>
                  <a:lnTo>
                    <a:pt x="1386" y="6544"/>
                  </a:lnTo>
                  <a:lnTo>
                    <a:pt x="1503" y="6994"/>
                  </a:lnTo>
                  <a:cubicBezTo>
                    <a:pt x="1548" y="7142"/>
                    <a:pt x="1598" y="7291"/>
                    <a:pt x="1643" y="7439"/>
                  </a:cubicBezTo>
                  <a:lnTo>
                    <a:pt x="1782" y="7880"/>
                  </a:lnTo>
                  <a:lnTo>
                    <a:pt x="1670" y="7430"/>
                  </a:lnTo>
                  <a:cubicBezTo>
                    <a:pt x="1634" y="7282"/>
                    <a:pt x="1593" y="7129"/>
                    <a:pt x="1557" y="6981"/>
                  </a:cubicBezTo>
                  <a:lnTo>
                    <a:pt x="1458" y="6531"/>
                  </a:lnTo>
                  <a:lnTo>
                    <a:pt x="1436" y="6418"/>
                  </a:lnTo>
                  <a:lnTo>
                    <a:pt x="1418" y="6301"/>
                  </a:lnTo>
                  <a:lnTo>
                    <a:pt x="1391" y="6072"/>
                  </a:lnTo>
                  <a:lnTo>
                    <a:pt x="1337" y="5608"/>
                  </a:lnTo>
                  <a:cubicBezTo>
                    <a:pt x="1310" y="5456"/>
                    <a:pt x="1292" y="5303"/>
                    <a:pt x="1278" y="5150"/>
                  </a:cubicBezTo>
                  <a:lnTo>
                    <a:pt x="1188" y="4227"/>
                  </a:lnTo>
                  <a:lnTo>
                    <a:pt x="1094" y="3301"/>
                  </a:lnTo>
                  <a:lnTo>
                    <a:pt x="1004" y="2378"/>
                  </a:lnTo>
                  <a:cubicBezTo>
                    <a:pt x="941" y="1762"/>
                    <a:pt x="878" y="1146"/>
                    <a:pt x="801" y="530"/>
                  </a:cubicBezTo>
                  <a:cubicBezTo>
                    <a:pt x="801" y="512"/>
                    <a:pt x="788" y="494"/>
                    <a:pt x="774" y="489"/>
                  </a:cubicBezTo>
                  <a:cubicBezTo>
                    <a:pt x="644" y="422"/>
                    <a:pt x="518" y="350"/>
                    <a:pt x="392" y="269"/>
                  </a:cubicBezTo>
                  <a:cubicBezTo>
                    <a:pt x="329" y="228"/>
                    <a:pt x="266" y="188"/>
                    <a:pt x="212" y="147"/>
                  </a:cubicBezTo>
                  <a:cubicBezTo>
                    <a:pt x="180" y="125"/>
                    <a:pt x="149" y="102"/>
                    <a:pt x="122" y="80"/>
                  </a:cubicBezTo>
                  <a:lnTo>
                    <a:pt x="41" y="8"/>
                  </a:lnTo>
                  <a:cubicBezTo>
                    <a:pt x="37" y="3"/>
                    <a:pt x="31" y="1"/>
                    <a:pt x="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1210075" y="486850"/>
              <a:ext cx="25325" cy="14350"/>
            </a:xfrm>
            <a:custGeom>
              <a:avLst/>
              <a:gdLst/>
              <a:ahLst/>
              <a:cxnLst/>
              <a:rect l="l" t="t" r="r" b="b"/>
              <a:pathLst>
                <a:path w="1013" h="574" extrusionOk="0">
                  <a:moveTo>
                    <a:pt x="110" y="1"/>
                  </a:moveTo>
                  <a:cubicBezTo>
                    <a:pt x="94" y="1"/>
                    <a:pt x="79" y="3"/>
                    <a:pt x="64" y="6"/>
                  </a:cubicBezTo>
                  <a:cubicBezTo>
                    <a:pt x="41" y="15"/>
                    <a:pt x="23" y="33"/>
                    <a:pt x="14" y="56"/>
                  </a:cubicBezTo>
                  <a:cubicBezTo>
                    <a:pt x="5" y="74"/>
                    <a:pt x="1" y="92"/>
                    <a:pt x="1" y="114"/>
                  </a:cubicBezTo>
                  <a:cubicBezTo>
                    <a:pt x="1" y="146"/>
                    <a:pt x="5" y="177"/>
                    <a:pt x="19" y="209"/>
                  </a:cubicBezTo>
                  <a:cubicBezTo>
                    <a:pt x="32" y="267"/>
                    <a:pt x="59" y="326"/>
                    <a:pt x="95" y="380"/>
                  </a:cubicBezTo>
                  <a:lnTo>
                    <a:pt x="100" y="384"/>
                  </a:lnTo>
                  <a:cubicBezTo>
                    <a:pt x="100" y="388"/>
                    <a:pt x="104" y="391"/>
                    <a:pt x="108" y="391"/>
                  </a:cubicBezTo>
                  <a:cubicBezTo>
                    <a:pt x="110" y="391"/>
                    <a:pt x="112" y="390"/>
                    <a:pt x="113" y="389"/>
                  </a:cubicBezTo>
                  <a:cubicBezTo>
                    <a:pt x="118" y="389"/>
                    <a:pt x="122" y="380"/>
                    <a:pt x="118" y="375"/>
                  </a:cubicBezTo>
                  <a:lnTo>
                    <a:pt x="113" y="366"/>
                  </a:lnTo>
                  <a:cubicBezTo>
                    <a:pt x="91" y="312"/>
                    <a:pt x="77" y="254"/>
                    <a:pt x="68" y="200"/>
                  </a:cubicBezTo>
                  <a:cubicBezTo>
                    <a:pt x="64" y="173"/>
                    <a:pt x="64" y="141"/>
                    <a:pt x="64" y="114"/>
                  </a:cubicBezTo>
                  <a:cubicBezTo>
                    <a:pt x="68" y="92"/>
                    <a:pt x="77" y="74"/>
                    <a:pt x="86" y="74"/>
                  </a:cubicBezTo>
                  <a:cubicBezTo>
                    <a:pt x="104" y="74"/>
                    <a:pt x="127" y="78"/>
                    <a:pt x="145" y="87"/>
                  </a:cubicBezTo>
                  <a:cubicBezTo>
                    <a:pt x="167" y="101"/>
                    <a:pt x="194" y="114"/>
                    <a:pt x="217" y="132"/>
                  </a:cubicBezTo>
                  <a:cubicBezTo>
                    <a:pt x="262" y="164"/>
                    <a:pt x="307" y="200"/>
                    <a:pt x="352" y="240"/>
                  </a:cubicBezTo>
                  <a:cubicBezTo>
                    <a:pt x="442" y="321"/>
                    <a:pt x="540" y="393"/>
                    <a:pt x="648" y="452"/>
                  </a:cubicBezTo>
                  <a:cubicBezTo>
                    <a:pt x="671" y="470"/>
                    <a:pt x="702" y="483"/>
                    <a:pt x="729" y="497"/>
                  </a:cubicBezTo>
                  <a:cubicBezTo>
                    <a:pt x="756" y="510"/>
                    <a:pt x="783" y="524"/>
                    <a:pt x="815" y="533"/>
                  </a:cubicBezTo>
                  <a:cubicBezTo>
                    <a:pt x="869" y="555"/>
                    <a:pt x="932" y="569"/>
                    <a:pt x="995" y="573"/>
                  </a:cubicBezTo>
                  <a:cubicBezTo>
                    <a:pt x="999" y="573"/>
                    <a:pt x="1008" y="569"/>
                    <a:pt x="1008" y="564"/>
                  </a:cubicBezTo>
                  <a:cubicBezTo>
                    <a:pt x="1013" y="555"/>
                    <a:pt x="1008" y="546"/>
                    <a:pt x="999" y="542"/>
                  </a:cubicBezTo>
                  <a:cubicBezTo>
                    <a:pt x="941" y="528"/>
                    <a:pt x="887" y="506"/>
                    <a:pt x="837" y="474"/>
                  </a:cubicBezTo>
                  <a:cubicBezTo>
                    <a:pt x="810" y="465"/>
                    <a:pt x="788" y="447"/>
                    <a:pt x="761" y="434"/>
                  </a:cubicBezTo>
                  <a:cubicBezTo>
                    <a:pt x="738" y="420"/>
                    <a:pt x="711" y="402"/>
                    <a:pt x="689" y="384"/>
                  </a:cubicBezTo>
                  <a:lnTo>
                    <a:pt x="617" y="335"/>
                  </a:lnTo>
                  <a:lnTo>
                    <a:pt x="545" y="281"/>
                  </a:lnTo>
                  <a:cubicBezTo>
                    <a:pt x="500" y="249"/>
                    <a:pt x="455" y="213"/>
                    <a:pt x="406" y="173"/>
                  </a:cubicBezTo>
                  <a:cubicBezTo>
                    <a:pt x="361" y="137"/>
                    <a:pt x="311" y="96"/>
                    <a:pt x="262" y="60"/>
                  </a:cubicBezTo>
                  <a:cubicBezTo>
                    <a:pt x="235" y="42"/>
                    <a:pt x="203" y="29"/>
                    <a:pt x="176" y="15"/>
                  </a:cubicBezTo>
                  <a:cubicBezTo>
                    <a:pt x="155" y="5"/>
                    <a:pt x="132"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1201200" y="497900"/>
              <a:ext cx="18350" cy="13425"/>
            </a:xfrm>
            <a:custGeom>
              <a:avLst/>
              <a:gdLst/>
              <a:ahLst/>
              <a:cxnLst/>
              <a:rect l="l" t="t" r="r" b="b"/>
              <a:pathLst>
                <a:path w="734" h="537" extrusionOk="0">
                  <a:moveTo>
                    <a:pt x="45" y="1"/>
                  </a:moveTo>
                  <a:cubicBezTo>
                    <a:pt x="36" y="5"/>
                    <a:pt x="23" y="10"/>
                    <a:pt x="14" y="14"/>
                  </a:cubicBezTo>
                  <a:lnTo>
                    <a:pt x="5" y="23"/>
                  </a:lnTo>
                  <a:cubicBezTo>
                    <a:pt x="0" y="28"/>
                    <a:pt x="0" y="37"/>
                    <a:pt x="5" y="41"/>
                  </a:cubicBezTo>
                  <a:cubicBezTo>
                    <a:pt x="7" y="44"/>
                    <a:pt x="9" y="45"/>
                    <a:pt x="12" y="45"/>
                  </a:cubicBezTo>
                  <a:cubicBezTo>
                    <a:pt x="15" y="45"/>
                    <a:pt x="18" y="44"/>
                    <a:pt x="23" y="41"/>
                  </a:cubicBezTo>
                  <a:cubicBezTo>
                    <a:pt x="25" y="39"/>
                    <a:pt x="30" y="38"/>
                    <a:pt x="35" y="38"/>
                  </a:cubicBezTo>
                  <a:cubicBezTo>
                    <a:pt x="40" y="38"/>
                    <a:pt x="45" y="39"/>
                    <a:pt x="50" y="41"/>
                  </a:cubicBezTo>
                  <a:cubicBezTo>
                    <a:pt x="59" y="41"/>
                    <a:pt x="72" y="46"/>
                    <a:pt x="81" y="50"/>
                  </a:cubicBezTo>
                  <a:cubicBezTo>
                    <a:pt x="95" y="59"/>
                    <a:pt x="113" y="68"/>
                    <a:pt x="126" y="82"/>
                  </a:cubicBezTo>
                  <a:cubicBezTo>
                    <a:pt x="153" y="109"/>
                    <a:pt x="189" y="136"/>
                    <a:pt x="230" y="172"/>
                  </a:cubicBezTo>
                  <a:lnTo>
                    <a:pt x="347" y="284"/>
                  </a:lnTo>
                  <a:cubicBezTo>
                    <a:pt x="387" y="320"/>
                    <a:pt x="428" y="356"/>
                    <a:pt x="468" y="392"/>
                  </a:cubicBezTo>
                  <a:cubicBezTo>
                    <a:pt x="486" y="406"/>
                    <a:pt x="509" y="424"/>
                    <a:pt x="527" y="437"/>
                  </a:cubicBezTo>
                  <a:cubicBezTo>
                    <a:pt x="545" y="451"/>
                    <a:pt x="567" y="464"/>
                    <a:pt x="585" y="478"/>
                  </a:cubicBezTo>
                  <a:cubicBezTo>
                    <a:pt x="603" y="487"/>
                    <a:pt x="621" y="496"/>
                    <a:pt x="639" y="505"/>
                  </a:cubicBezTo>
                  <a:cubicBezTo>
                    <a:pt x="653" y="514"/>
                    <a:pt x="666" y="518"/>
                    <a:pt x="680" y="523"/>
                  </a:cubicBezTo>
                  <a:lnTo>
                    <a:pt x="716" y="536"/>
                  </a:lnTo>
                  <a:cubicBezTo>
                    <a:pt x="720" y="536"/>
                    <a:pt x="725" y="532"/>
                    <a:pt x="729" y="527"/>
                  </a:cubicBezTo>
                  <a:cubicBezTo>
                    <a:pt x="734" y="523"/>
                    <a:pt x="734" y="509"/>
                    <a:pt x="729" y="505"/>
                  </a:cubicBezTo>
                  <a:cubicBezTo>
                    <a:pt x="729" y="505"/>
                    <a:pt x="716" y="496"/>
                    <a:pt x="698" y="482"/>
                  </a:cubicBezTo>
                  <a:cubicBezTo>
                    <a:pt x="684" y="473"/>
                    <a:pt x="671" y="464"/>
                    <a:pt x="662" y="455"/>
                  </a:cubicBezTo>
                  <a:cubicBezTo>
                    <a:pt x="653" y="446"/>
                    <a:pt x="639" y="433"/>
                    <a:pt x="621" y="419"/>
                  </a:cubicBezTo>
                  <a:cubicBezTo>
                    <a:pt x="608" y="406"/>
                    <a:pt x="594" y="392"/>
                    <a:pt x="576" y="374"/>
                  </a:cubicBezTo>
                  <a:lnTo>
                    <a:pt x="522" y="325"/>
                  </a:lnTo>
                  <a:cubicBezTo>
                    <a:pt x="486" y="289"/>
                    <a:pt x="446" y="248"/>
                    <a:pt x="405" y="212"/>
                  </a:cubicBezTo>
                  <a:cubicBezTo>
                    <a:pt x="360" y="176"/>
                    <a:pt x="320" y="140"/>
                    <a:pt x="279" y="109"/>
                  </a:cubicBezTo>
                  <a:cubicBezTo>
                    <a:pt x="239" y="77"/>
                    <a:pt x="198" y="50"/>
                    <a:pt x="153" y="28"/>
                  </a:cubicBezTo>
                  <a:cubicBezTo>
                    <a:pt x="135" y="19"/>
                    <a:pt x="117" y="10"/>
                    <a:pt x="99" y="5"/>
                  </a:cubicBezTo>
                  <a:cubicBezTo>
                    <a:pt x="81" y="1"/>
                    <a:pt x="63"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1203675" y="491300"/>
              <a:ext cx="21825" cy="13950"/>
            </a:xfrm>
            <a:custGeom>
              <a:avLst/>
              <a:gdLst/>
              <a:ahLst/>
              <a:cxnLst/>
              <a:rect l="l" t="t" r="r" b="b"/>
              <a:pathLst>
                <a:path w="873" h="558" extrusionOk="0">
                  <a:moveTo>
                    <a:pt x="119" y="1"/>
                  </a:moveTo>
                  <a:cubicBezTo>
                    <a:pt x="112" y="1"/>
                    <a:pt x="104" y="2"/>
                    <a:pt x="95" y="4"/>
                  </a:cubicBezTo>
                  <a:cubicBezTo>
                    <a:pt x="86" y="8"/>
                    <a:pt x="77" y="8"/>
                    <a:pt x="72" y="13"/>
                  </a:cubicBezTo>
                  <a:cubicBezTo>
                    <a:pt x="32" y="35"/>
                    <a:pt x="9" y="76"/>
                    <a:pt x="5" y="121"/>
                  </a:cubicBezTo>
                  <a:cubicBezTo>
                    <a:pt x="0" y="170"/>
                    <a:pt x="5" y="220"/>
                    <a:pt x="23" y="269"/>
                  </a:cubicBezTo>
                  <a:cubicBezTo>
                    <a:pt x="23" y="287"/>
                    <a:pt x="32" y="305"/>
                    <a:pt x="36" y="319"/>
                  </a:cubicBezTo>
                  <a:cubicBezTo>
                    <a:pt x="40" y="325"/>
                    <a:pt x="48" y="330"/>
                    <a:pt x="54" y="330"/>
                  </a:cubicBezTo>
                  <a:cubicBezTo>
                    <a:pt x="56" y="330"/>
                    <a:pt x="58" y="329"/>
                    <a:pt x="59" y="328"/>
                  </a:cubicBezTo>
                  <a:cubicBezTo>
                    <a:pt x="68" y="328"/>
                    <a:pt x="77" y="319"/>
                    <a:pt x="72" y="310"/>
                  </a:cubicBezTo>
                  <a:cubicBezTo>
                    <a:pt x="72" y="310"/>
                    <a:pt x="68" y="292"/>
                    <a:pt x="68" y="260"/>
                  </a:cubicBezTo>
                  <a:cubicBezTo>
                    <a:pt x="68" y="215"/>
                    <a:pt x="68" y="175"/>
                    <a:pt x="77" y="134"/>
                  </a:cubicBezTo>
                  <a:cubicBezTo>
                    <a:pt x="81" y="121"/>
                    <a:pt x="86" y="112"/>
                    <a:pt x="90" y="103"/>
                  </a:cubicBezTo>
                  <a:cubicBezTo>
                    <a:pt x="95" y="94"/>
                    <a:pt x="99" y="94"/>
                    <a:pt x="99" y="89"/>
                  </a:cubicBezTo>
                  <a:cubicBezTo>
                    <a:pt x="104" y="85"/>
                    <a:pt x="108" y="85"/>
                    <a:pt x="108" y="85"/>
                  </a:cubicBezTo>
                  <a:lnTo>
                    <a:pt x="108" y="85"/>
                  </a:lnTo>
                  <a:lnTo>
                    <a:pt x="99" y="89"/>
                  </a:lnTo>
                  <a:cubicBezTo>
                    <a:pt x="108" y="85"/>
                    <a:pt x="117" y="80"/>
                    <a:pt x="122" y="80"/>
                  </a:cubicBezTo>
                  <a:cubicBezTo>
                    <a:pt x="122" y="85"/>
                    <a:pt x="122" y="85"/>
                    <a:pt x="126" y="85"/>
                  </a:cubicBezTo>
                  <a:cubicBezTo>
                    <a:pt x="140" y="89"/>
                    <a:pt x="153" y="94"/>
                    <a:pt x="162" y="103"/>
                  </a:cubicBezTo>
                  <a:cubicBezTo>
                    <a:pt x="225" y="139"/>
                    <a:pt x="279" y="184"/>
                    <a:pt x="333" y="233"/>
                  </a:cubicBezTo>
                  <a:cubicBezTo>
                    <a:pt x="437" y="328"/>
                    <a:pt x="554" y="413"/>
                    <a:pt x="675" y="485"/>
                  </a:cubicBezTo>
                  <a:cubicBezTo>
                    <a:pt x="716" y="508"/>
                    <a:pt x="761" y="526"/>
                    <a:pt x="805" y="539"/>
                  </a:cubicBezTo>
                  <a:lnTo>
                    <a:pt x="855" y="557"/>
                  </a:lnTo>
                  <a:cubicBezTo>
                    <a:pt x="859" y="557"/>
                    <a:pt x="868" y="557"/>
                    <a:pt x="868" y="553"/>
                  </a:cubicBezTo>
                  <a:cubicBezTo>
                    <a:pt x="873" y="544"/>
                    <a:pt x="868" y="539"/>
                    <a:pt x="864" y="535"/>
                  </a:cubicBezTo>
                  <a:lnTo>
                    <a:pt x="819" y="508"/>
                  </a:lnTo>
                  <a:cubicBezTo>
                    <a:pt x="783" y="485"/>
                    <a:pt x="743" y="463"/>
                    <a:pt x="707" y="431"/>
                  </a:cubicBezTo>
                  <a:cubicBezTo>
                    <a:pt x="617" y="368"/>
                    <a:pt x="504" y="265"/>
                    <a:pt x="392" y="161"/>
                  </a:cubicBezTo>
                  <a:cubicBezTo>
                    <a:pt x="333" y="107"/>
                    <a:pt x="270" y="62"/>
                    <a:pt x="203" y="26"/>
                  </a:cubicBezTo>
                  <a:cubicBezTo>
                    <a:pt x="185" y="17"/>
                    <a:pt x="162" y="8"/>
                    <a:pt x="140" y="4"/>
                  </a:cubicBezTo>
                  <a:cubicBezTo>
                    <a:pt x="133" y="2"/>
                    <a:pt x="12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1435350" y="456275"/>
              <a:ext cx="18800" cy="14900"/>
            </a:xfrm>
            <a:custGeom>
              <a:avLst/>
              <a:gdLst/>
              <a:ahLst/>
              <a:cxnLst/>
              <a:rect l="l" t="t" r="r" b="b"/>
              <a:pathLst>
                <a:path w="752" h="596" extrusionOk="0">
                  <a:moveTo>
                    <a:pt x="463" y="0"/>
                  </a:moveTo>
                  <a:cubicBezTo>
                    <a:pt x="456" y="0"/>
                    <a:pt x="449" y="0"/>
                    <a:pt x="441" y="1"/>
                  </a:cubicBezTo>
                  <a:cubicBezTo>
                    <a:pt x="405" y="6"/>
                    <a:pt x="369" y="10"/>
                    <a:pt x="329" y="24"/>
                  </a:cubicBezTo>
                  <a:lnTo>
                    <a:pt x="311" y="33"/>
                  </a:lnTo>
                  <a:lnTo>
                    <a:pt x="297" y="37"/>
                  </a:lnTo>
                  <a:lnTo>
                    <a:pt x="293" y="37"/>
                  </a:lnTo>
                  <a:lnTo>
                    <a:pt x="284" y="42"/>
                  </a:lnTo>
                  <a:cubicBezTo>
                    <a:pt x="266" y="51"/>
                    <a:pt x="248" y="60"/>
                    <a:pt x="234" y="69"/>
                  </a:cubicBezTo>
                  <a:cubicBezTo>
                    <a:pt x="176" y="114"/>
                    <a:pt x="126" y="168"/>
                    <a:pt x="90" y="231"/>
                  </a:cubicBezTo>
                  <a:cubicBezTo>
                    <a:pt x="63" y="280"/>
                    <a:pt x="41" y="334"/>
                    <a:pt x="23" y="388"/>
                  </a:cubicBezTo>
                  <a:cubicBezTo>
                    <a:pt x="10" y="441"/>
                    <a:pt x="1" y="493"/>
                    <a:pt x="0" y="550"/>
                  </a:cubicBezTo>
                  <a:lnTo>
                    <a:pt x="0" y="550"/>
                  </a:lnTo>
                  <a:cubicBezTo>
                    <a:pt x="0" y="550"/>
                    <a:pt x="0" y="550"/>
                    <a:pt x="0" y="550"/>
                  </a:cubicBezTo>
                  <a:lnTo>
                    <a:pt x="0" y="555"/>
                  </a:lnTo>
                  <a:cubicBezTo>
                    <a:pt x="0" y="553"/>
                    <a:pt x="0" y="552"/>
                    <a:pt x="0" y="550"/>
                  </a:cubicBezTo>
                  <a:lnTo>
                    <a:pt x="0" y="550"/>
                  </a:lnTo>
                  <a:cubicBezTo>
                    <a:pt x="3" y="579"/>
                    <a:pt x="27" y="596"/>
                    <a:pt x="51" y="596"/>
                  </a:cubicBezTo>
                  <a:cubicBezTo>
                    <a:pt x="68" y="596"/>
                    <a:pt x="85" y="587"/>
                    <a:pt x="95" y="568"/>
                  </a:cubicBezTo>
                  <a:lnTo>
                    <a:pt x="113" y="532"/>
                  </a:lnTo>
                  <a:cubicBezTo>
                    <a:pt x="126" y="510"/>
                    <a:pt x="140" y="478"/>
                    <a:pt x="162" y="442"/>
                  </a:cubicBezTo>
                  <a:cubicBezTo>
                    <a:pt x="207" y="357"/>
                    <a:pt x="270" y="280"/>
                    <a:pt x="342" y="222"/>
                  </a:cubicBezTo>
                  <a:cubicBezTo>
                    <a:pt x="351" y="213"/>
                    <a:pt x="365" y="208"/>
                    <a:pt x="374" y="204"/>
                  </a:cubicBezTo>
                  <a:lnTo>
                    <a:pt x="383" y="199"/>
                  </a:lnTo>
                  <a:lnTo>
                    <a:pt x="405" y="190"/>
                  </a:lnTo>
                  <a:cubicBezTo>
                    <a:pt x="423" y="181"/>
                    <a:pt x="441" y="177"/>
                    <a:pt x="459" y="172"/>
                  </a:cubicBezTo>
                  <a:cubicBezTo>
                    <a:pt x="468" y="170"/>
                    <a:pt x="477" y="169"/>
                    <a:pt x="486" y="169"/>
                  </a:cubicBezTo>
                  <a:cubicBezTo>
                    <a:pt x="495" y="169"/>
                    <a:pt x="504" y="170"/>
                    <a:pt x="513" y="172"/>
                  </a:cubicBezTo>
                  <a:cubicBezTo>
                    <a:pt x="531" y="172"/>
                    <a:pt x="545" y="177"/>
                    <a:pt x="558" y="186"/>
                  </a:cubicBezTo>
                  <a:cubicBezTo>
                    <a:pt x="585" y="199"/>
                    <a:pt x="608" y="217"/>
                    <a:pt x="630" y="235"/>
                  </a:cubicBezTo>
                  <a:cubicBezTo>
                    <a:pt x="644" y="253"/>
                    <a:pt x="653" y="262"/>
                    <a:pt x="653" y="262"/>
                  </a:cubicBezTo>
                  <a:cubicBezTo>
                    <a:pt x="659" y="279"/>
                    <a:pt x="678" y="290"/>
                    <a:pt x="696" y="290"/>
                  </a:cubicBezTo>
                  <a:cubicBezTo>
                    <a:pt x="703" y="290"/>
                    <a:pt x="709" y="288"/>
                    <a:pt x="716" y="285"/>
                  </a:cubicBezTo>
                  <a:cubicBezTo>
                    <a:pt x="738" y="276"/>
                    <a:pt x="752" y="249"/>
                    <a:pt x="743" y="222"/>
                  </a:cubicBezTo>
                  <a:cubicBezTo>
                    <a:pt x="738" y="208"/>
                    <a:pt x="734" y="190"/>
                    <a:pt x="725" y="177"/>
                  </a:cubicBezTo>
                  <a:cubicBezTo>
                    <a:pt x="707" y="132"/>
                    <a:pt x="680" y="96"/>
                    <a:pt x="644" y="64"/>
                  </a:cubicBezTo>
                  <a:cubicBezTo>
                    <a:pt x="617" y="42"/>
                    <a:pt x="590" y="28"/>
                    <a:pt x="554" y="15"/>
                  </a:cubicBezTo>
                  <a:cubicBezTo>
                    <a:pt x="524" y="7"/>
                    <a:pt x="49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a:off x="1367800" y="487175"/>
              <a:ext cx="5725" cy="3675"/>
            </a:xfrm>
            <a:custGeom>
              <a:avLst/>
              <a:gdLst/>
              <a:ahLst/>
              <a:cxnLst/>
              <a:rect l="l" t="t" r="r" b="b"/>
              <a:pathLst>
                <a:path w="229" h="147" extrusionOk="0">
                  <a:moveTo>
                    <a:pt x="182" y="0"/>
                  </a:moveTo>
                  <a:cubicBezTo>
                    <a:pt x="128" y="0"/>
                    <a:pt x="0" y="138"/>
                    <a:pt x="21" y="142"/>
                  </a:cubicBezTo>
                  <a:cubicBezTo>
                    <a:pt x="29" y="145"/>
                    <a:pt x="37" y="146"/>
                    <a:pt x="45" y="146"/>
                  </a:cubicBezTo>
                  <a:cubicBezTo>
                    <a:pt x="125" y="146"/>
                    <a:pt x="229" y="23"/>
                    <a:pt x="192" y="2"/>
                  </a:cubicBezTo>
                  <a:cubicBezTo>
                    <a:pt x="189" y="1"/>
                    <a:pt x="186" y="0"/>
                    <a:pt x="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a:off x="1354700" y="478275"/>
              <a:ext cx="8800" cy="14600"/>
            </a:xfrm>
            <a:custGeom>
              <a:avLst/>
              <a:gdLst/>
              <a:ahLst/>
              <a:cxnLst/>
              <a:rect l="l" t="t" r="r" b="b"/>
              <a:pathLst>
                <a:path w="352" h="584" extrusionOk="0">
                  <a:moveTo>
                    <a:pt x="175" y="0"/>
                  </a:moveTo>
                  <a:cubicBezTo>
                    <a:pt x="169" y="0"/>
                    <a:pt x="164" y="2"/>
                    <a:pt x="158" y="8"/>
                  </a:cubicBezTo>
                  <a:lnTo>
                    <a:pt x="158" y="3"/>
                  </a:lnTo>
                  <a:cubicBezTo>
                    <a:pt x="127" y="30"/>
                    <a:pt x="104" y="62"/>
                    <a:pt x="82" y="98"/>
                  </a:cubicBezTo>
                  <a:cubicBezTo>
                    <a:pt x="59" y="134"/>
                    <a:pt x="37" y="169"/>
                    <a:pt x="23" y="210"/>
                  </a:cubicBezTo>
                  <a:cubicBezTo>
                    <a:pt x="19" y="232"/>
                    <a:pt x="10" y="255"/>
                    <a:pt x="5" y="277"/>
                  </a:cubicBezTo>
                  <a:cubicBezTo>
                    <a:pt x="1" y="304"/>
                    <a:pt x="1" y="336"/>
                    <a:pt x="5" y="363"/>
                  </a:cubicBezTo>
                  <a:cubicBezTo>
                    <a:pt x="32" y="457"/>
                    <a:pt x="104" y="534"/>
                    <a:pt x="203" y="565"/>
                  </a:cubicBezTo>
                  <a:cubicBezTo>
                    <a:pt x="230" y="574"/>
                    <a:pt x="262" y="579"/>
                    <a:pt x="293" y="583"/>
                  </a:cubicBezTo>
                  <a:lnTo>
                    <a:pt x="325" y="583"/>
                  </a:lnTo>
                  <a:cubicBezTo>
                    <a:pt x="338" y="579"/>
                    <a:pt x="352" y="570"/>
                    <a:pt x="352" y="552"/>
                  </a:cubicBezTo>
                  <a:cubicBezTo>
                    <a:pt x="352" y="543"/>
                    <a:pt x="343" y="529"/>
                    <a:pt x="329" y="529"/>
                  </a:cubicBezTo>
                  <a:lnTo>
                    <a:pt x="298" y="520"/>
                  </a:lnTo>
                  <a:cubicBezTo>
                    <a:pt x="275" y="516"/>
                    <a:pt x="253" y="507"/>
                    <a:pt x="235" y="493"/>
                  </a:cubicBezTo>
                  <a:cubicBezTo>
                    <a:pt x="172" y="462"/>
                    <a:pt x="127" y="408"/>
                    <a:pt x="104" y="345"/>
                  </a:cubicBezTo>
                  <a:cubicBezTo>
                    <a:pt x="104" y="327"/>
                    <a:pt x="104" y="313"/>
                    <a:pt x="104" y="295"/>
                  </a:cubicBezTo>
                  <a:cubicBezTo>
                    <a:pt x="109" y="277"/>
                    <a:pt x="113" y="259"/>
                    <a:pt x="118" y="241"/>
                  </a:cubicBezTo>
                  <a:cubicBezTo>
                    <a:pt x="127" y="205"/>
                    <a:pt x="140" y="174"/>
                    <a:pt x="154" y="138"/>
                  </a:cubicBezTo>
                  <a:cubicBezTo>
                    <a:pt x="181" y="80"/>
                    <a:pt x="199" y="44"/>
                    <a:pt x="199" y="44"/>
                  </a:cubicBezTo>
                  <a:cubicBezTo>
                    <a:pt x="208" y="30"/>
                    <a:pt x="203" y="12"/>
                    <a:pt x="190" y="3"/>
                  </a:cubicBezTo>
                  <a:cubicBezTo>
                    <a:pt x="184" y="1"/>
                    <a:pt x="179"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a:off x="1383625" y="478075"/>
              <a:ext cx="39600" cy="33525"/>
            </a:xfrm>
            <a:custGeom>
              <a:avLst/>
              <a:gdLst/>
              <a:ahLst/>
              <a:cxnLst/>
              <a:rect l="l" t="t" r="r" b="b"/>
              <a:pathLst>
                <a:path w="1584" h="1341" extrusionOk="0">
                  <a:moveTo>
                    <a:pt x="744" y="1"/>
                  </a:moveTo>
                  <a:cubicBezTo>
                    <a:pt x="687" y="1"/>
                    <a:pt x="627" y="8"/>
                    <a:pt x="567" y="25"/>
                  </a:cubicBezTo>
                  <a:cubicBezTo>
                    <a:pt x="211" y="119"/>
                    <a:pt x="0" y="488"/>
                    <a:pt x="94" y="843"/>
                  </a:cubicBezTo>
                  <a:cubicBezTo>
                    <a:pt x="180" y="1167"/>
                    <a:pt x="462" y="1341"/>
                    <a:pt x="745" y="1341"/>
                  </a:cubicBezTo>
                  <a:cubicBezTo>
                    <a:pt x="966" y="1341"/>
                    <a:pt x="1188" y="1235"/>
                    <a:pt x="1318" y="1010"/>
                  </a:cubicBezTo>
                  <a:cubicBezTo>
                    <a:pt x="1584" y="547"/>
                    <a:pt x="1233" y="1"/>
                    <a:pt x="7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1315350" y="489200"/>
              <a:ext cx="39700" cy="33425"/>
            </a:xfrm>
            <a:custGeom>
              <a:avLst/>
              <a:gdLst/>
              <a:ahLst/>
              <a:cxnLst/>
              <a:rect l="l" t="t" r="r" b="b"/>
              <a:pathLst>
                <a:path w="1588" h="1337" extrusionOk="0">
                  <a:moveTo>
                    <a:pt x="753" y="0"/>
                  </a:moveTo>
                  <a:cubicBezTo>
                    <a:pt x="695" y="0"/>
                    <a:pt x="634" y="8"/>
                    <a:pt x="572" y="25"/>
                  </a:cubicBezTo>
                  <a:cubicBezTo>
                    <a:pt x="216" y="119"/>
                    <a:pt x="0" y="484"/>
                    <a:pt x="95" y="839"/>
                  </a:cubicBezTo>
                  <a:cubicBezTo>
                    <a:pt x="181" y="1162"/>
                    <a:pt x="462" y="1337"/>
                    <a:pt x="745" y="1337"/>
                  </a:cubicBezTo>
                  <a:cubicBezTo>
                    <a:pt x="966" y="1337"/>
                    <a:pt x="1188" y="1230"/>
                    <a:pt x="1318" y="1006"/>
                  </a:cubicBezTo>
                  <a:cubicBezTo>
                    <a:pt x="1587" y="544"/>
                    <a:pt x="1240" y="0"/>
                    <a:pt x="7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1383050" y="464800"/>
              <a:ext cx="13525" cy="13975"/>
            </a:xfrm>
            <a:custGeom>
              <a:avLst/>
              <a:gdLst/>
              <a:ahLst/>
              <a:cxnLst/>
              <a:rect l="l" t="t" r="r" b="b"/>
              <a:pathLst>
                <a:path w="541" h="559" extrusionOk="0">
                  <a:moveTo>
                    <a:pt x="246" y="0"/>
                  </a:moveTo>
                  <a:cubicBezTo>
                    <a:pt x="229" y="0"/>
                    <a:pt x="211" y="2"/>
                    <a:pt x="194" y="7"/>
                  </a:cubicBezTo>
                  <a:cubicBezTo>
                    <a:pt x="68" y="43"/>
                    <a:pt x="1" y="191"/>
                    <a:pt x="41" y="344"/>
                  </a:cubicBezTo>
                  <a:cubicBezTo>
                    <a:pt x="76" y="471"/>
                    <a:pt x="180" y="559"/>
                    <a:pt x="288" y="559"/>
                  </a:cubicBezTo>
                  <a:cubicBezTo>
                    <a:pt x="306" y="559"/>
                    <a:pt x="324" y="556"/>
                    <a:pt x="342" y="551"/>
                  </a:cubicBezTo>
                  <a:cubicBezTo>
                    <a:pt x="468" y="515"/>
                    <a:pt x="540" y="367"/>
                    <a:pt x="500" y="218"/>
                  </a:cubicBezTo>
                  <a:cubicBezTo>
                    <a:pt x="465" y="86"/>
                    <a:pt x="359"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1389000" y="461275"/>
              <a:ext cx="9025" cy="9325"/>
            </a:xfrm>
            <a:custGeom>
              <a:avLst/>
              <a:gdLst/>
              <a:ahLst/>
              <a:cxnLst/>
              <a:rect l="l" t="t" r="r" b="b"/>
              <a:pathLst>
                <a:path w="361" h="373" extrusionOk="0">
                  <a:moveTo>
                    <a:pt x="319" y="1"/>
                  </a:moveTo>
                  <a:cubicBezTo>
                    <a:pt x="294" y="1"/>
                    <a:pt x="271" y="63"/>
                    <a:pt x="163" y="139"/>
                  </a:cubicBezTo>
                  <a:cubicBezTo>
                    <a:pt x="113" y="170"/>
                    <a:pt x="59" y="197"/>
                    <a:pt x="5" y="211"/>
                  </a:cubicBezTo>
                  <a:cubicBezTo>
                    <a:pt x="1" y="265"/>
                    <a:pt x="104" y="373"/>
                    <a:pt x="104" y="373"/>
                  </a:cubicBezTo>
                  <a:cubicBezTo>
                    <a:pt x="311" y="287"/>
                    <a:pt x="361" y="17"/>
                    <a:pt x="329" y="4"/>
                  </a:cubicBezTo>
                  <a:cubicBezTo>
                    <a:pt x="326" y="2"/>
                    <a:pt x="323" y="1"/>
                    <a:pt x="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a:off x="1332775" y="472500"/>
              <a:ext cx="13175" cy="14050"/>
            </a:xfrm>
            <a:custGeom>
              <a:avLst/>
              <a:gdLst/>
              <a:ahLst/>
              <a:cxnLst/>
              <a:rect l="l" t="t" r="r" b="b"/>
              <a:pathLst>
                <a:path w="527" h="562" extrusionOk="0">
                  <a:moveTo>
                    <a:pt x="249" y="0"/>
                  </a:moveTo>
                  <a:cubicBezTo>
                    <a:pt x="235" y="0"/>
                    <a:pt x="222" y="2"/>
                    <a:pt x="208" y="5"/>
                  </a:cubicBezTo>
                  <a:cubicBezTo>
                    <a:pt x="82" y="27"/>
                    <a:pt x="1" y="176"/>
                    <a:pt x="32" y="324"/>
                  </a:cubicBezTo>
                  <a:cubicBezTo>
                    <a:pt x="57" y="463"/>
                    <a:pt x="166" y="561"/>
                    <a:pt x="284" y="561"/>
                  </a:cubicBezTo>
                  <a:cubicBezTo>
                    <a:pt x="296" y="561"/>
                    <a:pt x="308" y="560"/>
                    <a:pt x="320" y="558"/>
                  </a:cubicBezTo>
                  <a:cubicBezTo>
                    <a:pt x="446" y="531"/>
                    <a:pt x="527" y="387"/>
                    <a:pt x="495" y="234"/>
                  </a:cubicBezTo>
                  <a:cubicBezTo>
                    <a:pt x="471" y="97"/>
                    <a:pt x="36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1327500" y="473200"/>
              <a:ext cx="10825" cy="6075"/>
            </a:xfrm>
            <a:custGeom>
              <a:avLst/>
              <a:gdLst/>
              <a:ahLst/>
              <a:cxnLst/>
              <a:rect l="l" t="t" r="r" b="b"/>
              <a:pathLst>
                <a:path w="433" h="243" extrusionOk="0">
                  <a:moveTo>
                    <a:pt x="37" y="1"/>
                  </a:moveTo>
                  <a:cubicBezTo>
                    <a:pt x="31" y="1"/>
                    <a:pt x="26" y="3"/>
                    <a:pt x="23" y="8"/>
                  </a:cubicBezTo>
                  <a:cubicBezTo>
                    <a:pt x="1" y="34"/>
                    <a:pt x="157" y="243"/>
                    <a:pt x="368" y="243"/>
                  </a:cubicBezTo>
                  <a:cubicBezTo>
                    <a:pt x="374" y="243"/>
                    <a:pt x="381" y="242"/>
                    <a:pt x="387" y="242"/>
                  </a:cubicBezTo>
                  <a:cubicBezTo>
                    <a:pt x="387" y="242"/>
                    <a:pt x="432" y="94"/>
                    <a:pt x="405" y="53"/>
                  </a:cubicBezTo>
                  <a:lnTo>
                    <a:pt x="405" y="53"/>
                  </a:lnTo>
                  <a:cubicBezTo>
                    <a:pt x="369" y="59"/>
                    <a:pt x="333" y="62"/>
                    <a:pt x="297" y="62"/>
                  </a:cubicBezTo>
                  <a:cubicBezTo>
                    <a:pt x="274" y="62"/>
                    <a:pt x="252" y="61"/>
                    <a:pt x="230" y="58"/>
                  </a:cubicBezTo>
                  <a:cubicBezTo>
                    <a:pt x="113" y="39"/>
                    <a:pt x="62" y="1"/>
                    <a:pt x="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1355825" y="499725"/>
              <a:ext cx="24900" cy="8075"/>
            </a:xfrm>
            <a:custGeom>
              <a:avLst/>
              <a:gdLst/>
              <a:ahLst/>
              <a:cxnLst/>
              <a:rect l="l" t="t" r="r" b="b"/>
              <a:pathLst>
                <a:path w="996" h="323" extrusionOk="0">
                  <a:moveTo>
                    <a:pt x="579" y="0"/>
                  </a:moveTo>
                  <a:cubicBezTo>
                    <a:pt x="533" y="0"/>
                    <a:pt x="485" y="4"/>
                    <a:pt x="433" y="13"/>
                  </a:cubicBezTo>
                  <a:cubicBezTo>
                    <a:pt x="226" y="54"/>
                    <a:pt x="1" y="315"/>
                    <a:pt x="1" y="315"/>
                  </a:cubicBezTo>
                  <a:cubicBezTo>
                    <a:pt x="1" y="315"/>
                    <a:pt x="69" y="322"/>
                    <a:pt x="175" y="322"/>
                  </a:cubicBezTo>
                  <a:cubicBezTo>
                    <a:pt x="376" y="322"/>
                    <a:pt x="715" y="295"/>
                    <a:pt x="995" y="139"/>
                  </a:cubicBezTo>
                  <a:cubicBezTo>
                    <a:pt x="995" y="139"/>
                    <a:pt x="850"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356400" y="502750"/>
              <a:ext cx="25100" cy="11175"/>
            </a:xfrm>
            <a:custGeom>
              <a:avLst/>
              <a:gdLst/>
              <a:ahLst/>
              <a:cxnLst/>
              <a:rect l="l" t="t" r="r" b="b"/>
              <a:pathLst>
                <a:path w="1004" h="447" extrusionOk="0">
                  <a:moveTo>
                    <a:pt x="1004" y="0"/>
                  </a:moveTo>
                  <a:lnTo>
                    <a:pt x="1004" y="0"/>
                  </a:lnTo>
                  <a:cubicBezTo>
                    <a:pt x="1003" y="0"/>
                    <a:pt x="434" y="207"/>
                    <a:pt x="117" y="207"/>
                  </a:cubicBezTo>
                  <a:cubicBezTo>
                    <a:pt x="73" y="207"/>
                    <a:pt x="33" y="203"/>
                    <a:pt x="0" y="194"/>
                  </a:cubicBezTo>
                  <a:lnTo>
                    <a:pt x="0" y="194"/>
                  </a:lnTo>
                  <a:cubicBezTo>
                    <a:pt x="0" y="194"/>
                    <a:pt x="165" y="447"/>
                    <a:pt x="459" y="447"/>
                  </a:cubicBezTo>
                  <a:cubicBezTo>
                    <a:pt x="484" y="447"/>
                    <a:pt x="509" y="445"/>
                    <a:pt x="536" y="441"/>
                  </a:cubicBezTo>
                  <a:cubicBezTo>
                    <a:pt x="770" y="410"/>
                    <a:pt x="959" y="230"/>
                    <a:pt x="1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a:off x="1351550" y="499775"/>
              <a:ext cx="37825" cy="9400"/>
            </a:xfrm>
            <a:custGeom>
              <a:avLst/>
              <a:gdLst/>
              <a:ahLst/>
              <a:cxnLst/>
              <a:rect l="l" t="t" r="r" b="b"/>
              <a:pathLst>
                <a:path w="1513" h="376" extrusionOk="0">
                  <a:moveTo>
                    <a:pt x="1495" y="0"/>
                  </a:moveTo>
                  <a:cubicBezTo>
                    <a:pt x="1487" y="0"/>
                    <a:pt x="1478" y="4"/>
                    <a:pt x="1472" y="7"/>
                  </a:cubicBezTo>
                  <a:lnTo>
                    <a:pt x="1458" y="16"/>
                  </a:lnTo>
                  <a:lnTo>
                    <a:pt x="1418" y="34"/>
                  </a:lnTo>
                  <a:lnTo>
                    <a:pt x="1355" y="65"/>
                  </a:lnTo>
                  <a:lnTo>
                    <a:pt x="1265" y="106"/>
                  </a:lnTo>
                  <a:lnTo>
                    <a:pt x="1157" y="146"/>
                  </a:lnTo>
                  <a:lnTo>
                    <a:pt x="1027" y="191"/>
                  </a:lnTo>
                  <a:cubicBezTo>
                    <a:pt x="986" y="209"/>
                    <a:pt x="937" y="223"/>
                    <a:pt x="887" y="236"/>
                  </a:cubicBezTo>
                  <a:cubicBezTo>
                    <a:pt x="842" y="250"/>
                    <a:pt x="793" y="259"/>
                    <a:pt x="743" y="272"/>
                  </a:cubicBezTo>
                  <a:lnTo>
                    <a:pt x="703" y="286"/>
                  </a:lnTo>
                  <a:lnTo>
                    <a:pt x="689" y="286"/>
                  </a:lnTo>
                  <a:lnTo>
                    <a:pt x="671" y="290"/>
                  </a:lnTo>
                  <a:lnTo>
                    <a:pt x="595" y="308"/>
                  </a:lnTo>
                  <a:cubicBezTo>
                    <a:pt x="541" y="317"/>
                    <a:pt x="500" y="322"/>
                    <a:pt x="460" y="326"/>
                  </a:cubicBezTo>
                  <a:cubicBezTo>
                    <a:pt x="415" y="335"/>
                    <a:pt x="374" y="335"/>
                    <a:pt x="334" y="340"/>
                  </a:cubicBezTo>
                  <a:cubicBezTo>
                    <a:pt x="316" y="342"/>
                    <a:pt x="299" y="342"/>
                    <a:pt x="282" y="342"/>
                  </a:cubicBezTo>
                  <a:cubicBezTo>
                    <a:pt x="265" y="342"/>
                    <a:pt x="248" y="342"/>
                    <a:pt x="230" y="344"/>
                  </a:cubicBezTo>
                  <a:cubicBezTo>
                    <a:pt x="185" y="344"/>
                    <a:pt x="140" y="340"/>
                    <a:pt x="91" y="340"/>
                  </a:cubicBezTo>
                  <a:cubicBezTo>
                    <a:pt x="59" y="335"/>
                    <a:pt x="46" y="331"/>
                    <a:pt x="46" y="331"/>
                  </a:cubicBezTo>
                  <a:cubicBezTo>
                    <a:pt x="32" y="331"/>
                    <a:pt x="23" y="331"/>
                    <a:pt x="10" y="340"/>
                  </a:cubicBezTo>
                  <a:cubicBezTo>
                    <a:pt x="1" y="344"/>
                    <a:pt x="1" y="349"/>
                    <a:pt x="5" y="349"/>
                  </a:cubicBezTo>
                  <a:cubicBezTo>
                    <a:pt x="23" y="353"/>
                    <a:pt x="37" y="358"/>
                    <a:pt x="50" y="362"/>
                  </a:cubicBezTo>
                  <a:lnTo>
                    <a:pt x="109" y="367"/>
                  </a:lnTo>
                  <a:cubicBezTo>
                    <a:pt x="131" y="367"/>
                    <a:pt x="158" y="376"/>
                    <a:pt x="190" y="376"/>
                  </a:cubicBezTo>
                  <a:lnTo>
                    <a:pt x="298" y="376"/>
                  </a:lnTo>
                  <a:cubicBezTo>
                    <a:pt x="343" y="376"/>
                    <a:pt x="383" y="371"/>
                    <a:pt x="433" y="362"/>
                  </a:cubicBezTo>
                  <a:cubicBezTo>
                    <a:pt x="487" y="353"/>
                    <a:pt x="536" y="349"/>
                    <a:pt x="586" y="340"/>
                  </a:cubicBezTo>
                  <a:lnTo>
                    <a:pt x="662" y="326"/>
                  </a:lnTo>
                  <a:lnTo>
                    <a:pt x="680" y="322"/>
                  </a:lnTo>
                  <a:cubicBezTo>
                    <a:pt x="689" y="322"/>
                    <a:pt x="694" y="317"/>
                    <a:pt x="703" y="317"/>
                  </a:cubicBezTo>
                  <a:lnTo>
                    <a:pt x="743" y="304"/>
                  </a:lnTo>
                  <a:cubicBezTo>
                    <a:pt x="797" y="290"/>
                    <a:pt x="851" y="281"/>
                    <a:pt x="901" y="263"/>
                  </a:cubicBezTo>
                  <a:cubicBezTo>
                    <a:pt x="955" y="245"/>
                    <a:pt x="1004" y="232"/>
                    <a:pt x="1054" y="218"/>
                  </a:cubicBezTo>
                  <a:cubicBezTo>
                    <a:pt x="1103" y="200"/>
                    <a:pt x="1144" y="182"/>
                    <a:pt x="1189" y="164"/>
                  </a:cubicBezTo>
                  <a:lnTo>
                    <a:pt x="1301" y="119"/>
                  </a:lnTo>
                  <a:lnTo>
                    <a:pt x="1391" y="74"/>
                  </a:lnTo>
                  <a:lnTo>
                    <a:pt x="1454" y="43"/>
                  </a:lnTo>
                  <a:cubicBezTo>
                    <a:pt x="1485" y="20"/>
                    <a:pt x="1503" y="11"/>
                    <a:pt x="1503" y="11"/>
                  </a:cubicBezTo>
                  <a:cubicBezTo>
                    <a:pt x="1503" y="11"/>
                    <a:pt x="1512" y="2"/>
                    <a:pt x="1503" y="2"/>
                  </a:cubicBezTo>
                  <a:cubicBezTo>
                    <a:pt x="1501" y="1"/>
                    <a:pt x="1498" y="0"/>
                    <a:pt x="14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a:off x="1304025" y="398050"/>
              <a:ext cx="35650" cy="71650"/>
            </a:xfrm>
            <a:custGeom>
              <a:avLst/>
              <a:gdLst/>
              <a:ahLst/>
              <a:cxnLst/>
              <a:rect l="l" t="t" r="r" b="b"/>
              <a:pathLst>
                <a:path w="1426" h="2866" extrusionOk="0">
                  <a:moveTo>
                    <a:pt x="1375" y="1"/>
                  </a:moveTo>
                  <a:cubicBezTo>
                    <a:pt x="1354" y="1"/>
                    <a:pt x="1332" y="14"/>
                    <a:pt x="1326" y="41"/>
                  </a:cubicBezTo>
                  <a:cubicBezTo>
                    <a:pt x="1326" y="41"/>
                    <a:pt x="1317" y="86"/>
                    <a:pt x="1299" y="171"/>
                  </a:cubicBezTo>
                  <a:cubicBezTo>
                    <a:pt x="1286" y="256"/>
                    <a:pt x="1254" y="373"/>
                    <a:pt x="1223" y="517"/>
                  </a:cubicBezTo>
                  <a:cubicBezTo>
                    <a:pt x="1187" y="661"/>
                    <a:pt x="1142" y="828"/>
                    <a:pt x="1092" y="1003"/>
                  </a:cubicBezTo>
                  <a:cubicBezTo>
                    <a:pt x="1038" y="1179"/>
                    <a:pt x="980" y="1363"/>
                    <a:pt x="908" y="1543"/>
                  </a:cubicBezTo>
                  <a:cubicBezTo>
                    <a:pt x="840" y="1723"/>
                    <a:pt x="764" y="1894"/>
                    <a:pt x="674" y="2060"/>
                  </a:cubicBezTo>
                  <a:cubicBezTo>
                    <a:pt x="629" y="2137"/>
                    <a:pt x="588" y="2213"/>
                    <a:pt x="539" y="2281"/>
                  </a:cubicBezTo>
                  <a:cubicBezTo>
                    <a:pt x="498" y="2344"/>
                    <a:pt x="449" y="2407"/>
                    <a:pt x="399" y="2465"/>
                  </a:cubicBezTo>
                  <a:cubicBezTo>
                    <a:pt x="377" y="2492"/>
                    <a:pt x="354" y="2515"/>
                    <a:pt x="332" y="2542"/>
                  </a:cubicBezTo>
                  <a:lnTo>
                    <a:pt x="300" y="2573"/>
                  </a:lnTo>
                  <a:lnTo>
                    <a:pt x="264" y="2605"/>
                  </a:lnTo>
                  <a:cubicBezTo>
                    <a:pt x="233" y="2641"/>
                    <a:pt x="192" y="2672"/>
                    <a:pt x="152" y="2699"/>
                  </a:cubicBezTo>
                  <a:cubicBezTo>
                    <a:pt x="129" y="2722"/>
                    <a:pt x="102" y="2740"/>
                    <a:pt x="75" y="2758"/>
                  </a:cubicBezTo>
                  <a:lnTo>
                    <a:pt x="48" y="2776"/>
                  </a:lnTo>
                  <a:lnTo>
                    <a:pt x="44" y="2776"/>
                  </a:lnTo>
                  <a:cubicBezTo>
                    <a:pt x="1" y="2803"/>
                    <a:pt x="26" y="2865"/>
                    <a:pt x="70" y="2865"/>
                  </a:cubicBezTo>
                  <a:cubicBezTo>
                    <a:pt x="76" y="2865"/>
                    <a:pt x="82" y="2864"/>
                    <a:pt x="89" y="2861"/>
                  </a:cubicBezTo>
                  <a:lnTo>
                    <a:pt x="125" y="2843"/>
                  </a:lnTo>
                  <a:cubicBezTo>
                    <a:pt x="156" y="2830"/>
                    <a:pt x="188" y="2812"/>
                    <a:pt x="215" y="2794"/>
                  </a:cubicBezTo>
                  <a:cubicBezTo>
                    <a:pt x="264" y="2767"/>
                    <a:pt x="309" y="2735"/>
                    <a:pt x="350" y="2704"/>
                  </a:cubicBezTo>
                  <a:lnTo>
                    <a:pt x="390" y="2672"/>
                  </a:lnTo>
                  <a:lnTo>
                    <a:pt x="431" y="2641"/>
                  </a:lnTo>
                  <a:cubicBezTo>
                    <a:pt x="458" y="2614"/>
                    <a:pt x="485" y="2591"/>
                    <a:pt x="507" y="2564"/>
                  </a:cubicBezTo>
                  <a:cubicBezTo>
                    <a:pt x="566" y="2501"/>
                    <a:pt x="620" y="2438"/>
                    <a:pt x="669" y="2375"/>
                  </a:cubicBezTo>
                  <a:cubicBezTo>
                    <a:pt x="728" y="2299"/>
                    <a:pt x="777" y="2222"/>
                    <a:pt x="827" y="2146"/>
                  </a:cubicBezTo>
                  <a:cubicBezTo>
                    <a:pt x="926" y="1975"/>
                    <a:pt x="1011" y="1795"/>
                    <a:pt x="1083" y="1611"/>
                  </a:cubicBezTo>
                  <a:cubicBezTo>
                    <a:pt x="1151" y="1426"/>
                    <a:pt x="1214" y="1237"/>
                    <a:pt x="1263" y="1048"/>
                  </a:cubicBezTo>
                  <a:cubicBezTo>
                    <a:pt x="1313" y="868"/>
                    <a:pt x="1340" y="693"/>
                    <a:pt x="1367" y="544"/>
                  </a:cubicBezTo>
                  <a:cubicBezTo>
                    <a:pt x="1394" y="382"/>
                    <a:pt x="1412" y="216"/>
                    <a:pt x="1425" y="50"/>
                  </a:cubicBezTo>
                  <a:lnTo>
                    <a:pt x="1421" y="50"/>
                  </a:lnTo>
                  <a:cubicBezTo>
                    <a:pt x="1423" y="18"/>
                    <a:pt x="1399" y="1"/>
                    <a:pt x="1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1335950" y="396500"/>
              <a:ext cx="95150" cy="59250"/>
            </a:xfrm>
            <a:custGeom>
              <a:avLst/>
              <a:gdLst/>
              <a:ahLst/>
              <a:cxnLst/>
              <a:rect l="l" t="t" r="r" b="b"/>
              <a:pathLst>
                <a:path w="3806" h="2370" extrusionOk="0">
                  <a:moveTo>
                    <a:pt x="70" y="0"/>
                  </a:moveTo>
                  <a:cubicBezTo>
                    <a:pt x="35" y="0"/>
                    <a:pt x="1" y="41"/>
                    <a:pt x="27" y="80"/>
                  </a:cubicBezTo>
                  <a:lnTo>
                    <a:pt x="54" y="125"/>
                  </a:lnTo>
                  <a:lnTo>
                    <a:pt x="90" y="179"/>
                  </a:lnTo>
                  <a:cubicBezTo>
                    <a:pt x="103" y="201"/>
                    <a:pt x="117" y="224"/>
                    <a:pt x="135" y="251"/>
                  </a:cubicBezTo>
                  <a:cubicBezTo>
                    <a:pt x="171" y="300"/>
                    <a:pt x="211" y="363"/>
                    <a:pt x="265" y="435"/>
                  </a:cubicBezTo>
                  <a:cubicBezTo>
                    <a:pt x="314" y="507"/>
                    <a:pt x="373" y="584"/>
                    <a:pt x="445" y="669"/>
                  </a:cubicBezTo>
                  <a:cubicBezTo>
                    <a:pt x="512" y="750"/>
                    <a:pt x="589" y="840"/>
                    <a:pt x="674" y="930"/>
                  </a:cubicBezTo>
                  <a:lnTo>
                    <a:pt x="805" y="1070"/>
                  </a:lnTo>
                  <a:lnTo>
                    <a:pt x="949" y="1205"/>
                  </a:lnTo>
                  <a:cubicBezTo>
                    <a:pt x="998" y="1254"/>
                    <a:pt x="1048" y="1299"/>
                    <a:pt x="1102" y="1344"/>
                  </a:cubicBezTo>
                  <a:cubicBezTo>
                    <a:pt x="1156" y="1389"/>
                    <a:pt x="1210" y="1434"/>
                    <a:pt x="1264" y="1479"/>
                  </a:cubicBezTo>
                  <a:cubicBezTo>
                    <a:pt x="1376" y="1560"/>
                    <a:pt x="1489" y="1655"/>
                    <a:pt x="1615" y="1731"/>
                  </a:cubicBezTo>
                  <a:cubicBezTo>
                    <a:pt x="1678" y="1767"/>
                    <a:pt x="1736" y="1812"/>
                    <a:pt x="1799" y="1848"/>
                  </a:cubicBezTo>
                  <a:lnTo>
                    <a:pt x="1983" y="1951"/>
                  </a:lnTo>
                  <a:cubicBezTo>
                    <a:pt x="2046" y="1987"/>
                    <a:pt x="2109" y="2019"/>
                    <a:pt x="2177" y="2046"/>
                  </a:cubicBezTo>
                  <a:lnTo>
                    <a:pt x="2366" y="2127"/>
                  </a:lnTo>
                  <a:cubicBezTo>
                    <a:pt x="2496" y="2172"/>
                    <a:pt x="2618" y="2221"/>
                    <a:pt x="2739" y="2248"/>
                  </a:cubicBezTo>
                  <a:cubicBezTo>
                    <a:pt x="2861" y="2275"/>
                    <a:pt x="2973" y="2311"/>
                    <a:pt x="3077" y="2329"/>
                  </a:cubicBezTo>
                  <a:cubicBezTo>
                    <a:pt x="3185" y="2343"/>
                    <a:pt x="3284" y="2352"/>
                    <a:pt x="3374" y="2361"/>
                  </a:cubicBezTo>
                  <a:cubicBezTo>
                    <a:pt x="3446" y="2370"/>
                    <a:pt x="3522" y="2370"/>
                    <a:pt x="3598" y="2370"/>
                  </a:cubicBezTo>
                  <a:lnTo>
                    <a:pt x="3792" y="2370"/>
                  </a:lnTo>
                  <a:cubicBezTo>
                    <a:pt x="3801" y="2370"/>
                    <a:pt x="3805" y="2365"/>
                    <a:pt x="3805" y="2361"/>
                  </a:cubicBezTo>
                  <a:cubicBezTo>
                    <a:pt x="3805" y="2352"/>
                    <a:pt x="3801" y="2347"/>
                    <a:pt x="3796" y="2347"/>
                  </a:cubicBezTo>
                  <a:lnTo>
                    <a:pt x="3603" y="2320"/>
                  </a:lnTo>
                  <a:cubicBezTo>
                    <a:pt x="3526" y="2316"/>
                    <a:pt x="3455" y="2302"/>
                    <a:pt x="3383" y="2289"/>
                  </a:cubicBezTo>
                  <a:cubicBezTo>
                    <a:pt x="3297" y="2271"/>
                    <a:pt x="3203" y="2257"/>
                    <a:pt x="3099" y="2230"/>
                  </a:cubicBezTo>
                  <a:cubicBezTo>
                    <a:pt x="3000" y="2199"/>
                    <a:pt x="2888" y="2167"/>
                    <a:pt x="2775" y="2127"/>
                  </a:cubicBezTo>
                  <a:cubicBezTo>
                    <a:pt x="2663" y="2086"/>
                    <a:pt x="2546" y="2032"/>
                    <a:pt x="2424" y="1987"/>
                  </a:cubicBezTo>
                  <a:cubicBezTo>
                    <a:pt x="2312" y="1924"/>
                    <a:pt x="2186" y="1870"/>
                    <a:pt x="2069" y="1798"/>
                  </a:cubicBezTo>
                  <a:lnTo>
                    <a:pt x="1889" y="1695"/>
                  </a:lnTo>
                  <a:cubicBezTo>
                    <a:pt x="1831" y="1659"/>
                    <a:pt x="1772" y="1619"/>
                    <a:pt x="1718" y="1578"/>
                  </a:cubicBezTo>
                  <a:cubicBezTo>
                    <a:pt x="1597" y="1502"/>
                    <a:pt x="1489" y="1416"/>
                    <a:pt x="1381" y="1331"/>
                  </a:cubicBezTo>
                  <a:cubicBezTo>
                    <a:pt x="1327" y="1290"/>
                    <a:pt x="1273" y="1245"/>
                    <a:pt x="1223" y="1200"/>
                  </a:cubicBezTo>
                  <a:cubicBezTo>
                    <a:pt x="1169" y="1155"/>
                    <a:pt x="1120" y="1115"/>
                    <a:pt x="1070" y="1070"/>
                  </a:cubicBezTo>
                  <a:lnTo>
                    <a:pt x="931" y="939"/>
                  </a:lnTo>
                  <a:lnTo>
                    <a:pt x="796" y="809"/>
                  </a:lnTo>
                  <a:cubicBezTo>
                    <a:pt x="710" y="723"/>
                    <a:pt x="634" y="642"/>
                    <a:pt x="562" y="561"/>
                  </a:cubicBezTo>
                  <a:cubicBezTo>
                    <a:pt x="490" y="485"/>
                    <a:pt x="427" y="413"/>
                    <a:pt x="368" y="350"/>
                  </a:cubicBezTo>
                  <a:cubicBezTo>
                    <a:pt x="314" y="287"/>
                    <a:pt x="270" y="228"/>
                    <a:pt x="229" y="179"/>
                  </a:cubicBezTo>
                  <a:lnTo>
                    <a:pt x="139" y="67"/>
                  </a:lnTo>
                  <a:lnTo>
                    <a:pt x="108" y="26"/>
                  </a:lnTo>
                  <a:lnTo>
                    <a:pt x="108" y="22"/>
                  </a:lnTo>
                  <a:cubicBezTo>
                    <a:pt x="97" y="6"/>
                    <a:pt x="84" y="0"/>
                    <a:pt x="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1322325" y="450275"/>
              <a:ext cx="20500" cy="14800"/>
            </a:xfrm>
            <a:custGeom>
              <a:avLst/>
              <a:gdLst/>
              <a:ahLst/>
              <a:cxnLst/>
              <a:rect l="l" t="t" r="r" b="b"/>
              <a:pathLst>
                <a:path w="820" h="592" extrusionOk="0">
                  <a:moveTo>
                    <a:pt x="517" y="1"/>
                  </a:moveTo>
                  <a:cubicBezTo>
                    <a:pt x="434" y="1"/>
                    <a:pt x="336" y="25"/>
                    <a:pt x="243" y="93"/>
                  </a:cubicBezTo>
                  <a:cubicBezTo>
                    <a:pt x="36" y="241"/>
                    <a:pt x="0" y="511"/>
                    <a:pt x="59" y="570"/>
                  </a:cubicBezTo>
                  <a:cubicBezTo>
                    <a:pt x="73" y="585"/>
                    <a:pt x="87" y="592"/>
                    <a:pt x="102" y="592"/>
                  </a:cubicBezTo>
                  <a:cubicBezTo>
                    <a:pt x="157" y="592"/>
                    <a:pt x="224" y="501"/>
                    <a:pt x="369" y="412"/>
                  </a:cubicBezTo>
                  <a:cubicBezTo>
                    <a:pt x="599" y="273"/>
                    <a:pt x="819" y="255"/>
                    <a:pt x="734" y="84"/>
                  </a:cubicBezTo>
                  <a:cubicBezTo>
                    <a:pt x="713" y="43"/>
                    <a:pt x="627" y="1"/>
                    <a:pt x="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1377800" y="442625"/>
              <a:ext cx="21250" cy="10175"/>
            </a:xfrm>
            <a:custGeom>
              <a:avLst/>
              <a:gdLst/>
              <a:ahLst/>
              <a:cxnLst/>
              <a:rect l="l" t="t" r="r" b="b"/>
              <a:pathLst>
                <a:path w="850" h="407" extrusionOk="0">
                  <a:moveTo>
                    <a:pt x="368" y="0"/>
                  </a:moveTo>
                  <a:cubicBezTo>
                    <a:pt x="149" y="0"/>
                    <a:pt x="4" y="147"/>
                    <a:pt x="4" y="219"/>
                  </a:cubicBezTo>
                  <a:cubicBezTo>
                    <a:pt x="1" y="335"/>
                    <a:pt x="79" y="349"/>
                    <a:pt x="203" y="349"/>
                  </a:cubicBezTo>
                  <a:cubicBezTo>
                    <a:pt x="243" y="349"/>
                    <a:pt x="289" y="348"/>
                    <a:pt x="338" y="348"/>
                  </a:cubicBezTo>
                  <a:cubicBezTo>
                    <a:pt x="383" y="348"/>
                    <a:pt x="431" y="349"/>
                    <a:pt x="480" y="354"/>
                  </a:cubicBezTo>
                  <a:cubicBezTo>
                    <a:pt x="619" y="366"/>
                    <a:pt x="713" y="407"/>
                    <a:pt x="769" y="407"/>
                  </a:cubicBezTo>
                  <a:cubicBezTo>
                    <a:pt x="799" y="407"/>
                    <a:pt x="818" y="395"/>
                    <a:pt x="827" y="363"/>
                  </a:cubicBezTo>
                  <a:cubicBezTo>
                    <a:pt x="849" y="282"/>
                    <a:pt x="705" y="52"/>
                    <a:pt x="453" y="7"/>
                  </a:cubicBezTo>
                  <a:cubicBezTo>
                    <a:pt x="424" y="2"/>
                    <a:pt x="396" y="0"/>
                    <a:pt x="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1202175" y="265650"/>
              <a:ext cx="31325" cy="53250"/>
            </a:xfrm>
            <a:custGeom>
              <a:avLst/>
              <a:gdLst/>
              <a:ahLst/>
              <a:cxnLst/>
              <a:rect l="l" t="t" r="r" b="b"/>
              <a:pathLst>
                <a:path w="1253" h="2130" extrusionOk="0">
                  <a:moveTo>
                    <a:pt x="62" y="0"/>
                  </a:moveTo>
                  <a:cubicBezTo>
                    <a:pt x="21" y="0"/>
                    <a:pt x="0" y="67"/>
                    <a:pt x="47" y="87"/>
                  </a:cubicBezTo>
                  <a:cubicBezTo>
                    <a:pt x="591" y="316"/>
                    <a:pt x="1153" y="2080"/>
                    <a:pt x="1158" y="2098"/>
                  </a:cubicBezTo>
                  <a:cubicBezTo>
                    <a:pt x="1162" y="2116"/>
                    <a:pt x="1180" y="2129"/>
                    <a:pt x="1203" y="2129"/>
                  </a:cubicBezTo>
                  <a:cubicBezTo>
                    <a:pt x="1207" y="2129"/>
                    <a:pt x="1212" y="2125"/>
                    <a:pt x="1216" y="2125"/>
                  </a:cubicBezTo>
                  <a:cubicBezTo>
                    <a:pt x="1239" y="2116"/>
                    <a:pt x="1252" y="2093"/>
                    <a:pt x="1248" y="2071"/>
                  </a:cubicBezTo>
                  <a:cubicBezTo>
                    <a:pt x="1221" y="1994"/>
                    <a:pt x="668" y="249"/>
                    <a:pt x="83" y="6"/>
                  </a:cubicBezTo>
                  <a:cubicBezTo>
                    <a:pt x="76" y="2"/>
                    <a:pt x="69" y="0"/>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1113925" y="251550"/>
              <a:ext cx="50525" cy="20325"/>
            </a:xfrm>
            <a:custGeom>
              <a:avLst/>
              <a:gdLst/>
              <a:ahLst/>
              <a:cxnLst/>
              <a:rect l="l" t="t" r="r" b="b"/>
              <a:pathLst>
                <a:path w="2021" h="813" extrusionOk="0">
                  <a:moveTo>
                    <a:pt x="308" y="0"/>
                  </a:moveTo>
                  <a:cubicBezTo>
                    <a:pt x="270" y="0"/>
                    <a:pt x="232" y="8"/>
                    <a:pt x="198" y="25"/>
                  </a:cubicBezTo>
                  <a:cubicBezTo>
                    <a:pt x="153" y="43"/>
                    <a:pt x="117" y="70"/>
                    <a:pt x="86" y="106"/>
                  </a:cubicBezTo>
                  <a:cubicBezTo>
                    <a:pt x="50" y="142"/>
                    <a:pt x="23" y="187"/>
                    <a:pt x="9" y="241"/>
                  </a:cubicBezTo>
                  <a:lnTo>
                    <a:pt x="5" y="268"/>
                  </a:lnTo>
                  <a:lnTo>
                    <a:pt x="5" y="277"/>
                  </a:lnTo>
                  <a:lnTo>
                    <a:pt x="5" y="282"/>
                  </a:lnTo>
                  <a:lnTo>
                    <a:pt x="5" y="291"/>
                  </a:lnTo>
                  <a:lnTo>
                    <a:pt x="5" y="304"/>
                  </a:lnTo>
                  <a:cubicBezTo>
                    <a:pt x="0" y="327"/>
                    <a:pt x="0" y="349"/>
                    <a:pt x="5" y="372"/>
                  </a:cubicBezTo>
                  <a:cubicBezTo>
                    <a:pt x="5" y="421"/>
                    <a:pt x="14" y="471"/>
                    <a:pt x="27" y="520"/>
                  </a:cubicBezTo>
                  <a:cubicBezTo>
                    <a:pt x="50" y="574"/>
                    <a:pt x="81" y="619"/>
                    <a:pt x="126" y="660"/>
                  </a:cubicBezTo>
                  <a:cubicBezTo>
                    <a:pt x="167" y="691"/>
                    <a:pt x="212" y="723"/>
                    <a:pt x="261" y="741"/>
                  </a:cubicBezTo>
                  <a:cubicBezTo>
                    <a:pt x="351" y="777"/>
                    <a:pt x="450" y="795"/>
                    <a:pt x="545" y="804"/>
                  </a:cubicBezTo>
                  <a:cubicBezTo>
                    <a:pt x="594" y="808"/>
                    <a:pt x="644" y="813"/>
                    <a:pt x="684" y="813"/>
                  </a:cubicBezTo>
                  <a:lnTo>
                    <a:pt x="756" y="813"/>
                  </a:lnTo>
                  <a:lnTo>
                    <a:pt x="819" y="808"/>
                  </a:lnTo>
                  <a:lnTo>
                    <a:pt x="1080" y="799"/>
                  </a:lnTo>
                  <a:cubicBezTo>
                    <a:pt x="1166" y="795"/>
                    <a:pt x="1246" y="795"/>
                    <a:pt x="1323" y="781"/>
                  </a:cubicBezTo>
                  <a:lnTo>
                    <a:pt x="1543" y="750"/>
                  </a:lnTo>
                  <a:cubicBezTo>
                    <a:pt x="1602" y="741"/>
                    <a:pt x="1665" y="732"/>
                    <a:pt x="1723" y="718"/>
                  </a:cubicBezTo>
                  <a:lnTo>
                    <a:pt x="1867" y="682"/>
                  </a:lnTo>
                  <a:cubicBezTo>
                    <a:pt x="1894" y="673"/>
                    <a:pt x="1926" y="664"/>
                    <a:pt x="1953" y="655"/>
                  </a:cubicBezTo>
                  <a:lnTo>
                    <a:pt x="1984" y="646"/>
                  </a:lnTo>
                  <a:cubicBezTo>
                    <a:pt x="2007" y="637"/>
                    <a:pt x="2020" y="615"/>
                    <a:pt x="2016" y="592"/>
                  </a:cubicBezTo>
                  <a:cubicBezTo>
                    <a:pt x="2012" y="568"/>
                    <a:pt x="1990" y="551"/>
                    <a:pt x="1969" y="551"/>
                  </a:cubicBezTo>
                  <a:cubicBezTo>
                    <a:pt x="1966" y="551"/>
                    <a:pt x="1964" y="551"/>
                    <a:pt x="1962" y="552"/>
                  </a:cubicBezTo>
                  <a:lnTo>
                    <a:pt x="1926" y="561"/>
                  </a:lnTo>
                  <a:cubicBezTo>
                    <a:pt x="1899" y="565"/>
                    <a:pt x="1867" y="570"/>
                    <a:pt x="1840" y="574"/>
                  </a:cubicBezTo>
                  <a:lnTo>
                    <a:pt x="1705" y="592"/>
                  </a:lnTo>
                  <a:cubicBezTo>
                    <a:pt x="1651" y="601"/>
                    <a:pt x="1588" y="601"/>
                    <a:pt x="1525" y="606"/>
                  </a:cubicBezTo>
                  <a:lnTo>
                    <a:pt x="1314" y="624"/>
                  </a:lnTo>
                  <a:cubicBezTo>
                    <a:pt x="1288" y="625"/>
                    <a:pt x="1262" y="626"/>
                    <a:pt x="1236" y="626"/>
                  </a:cubicBezTo>
                  <a:cubicBezTo>
                    <a:pt x="1183" y="626"/>
                    <a:pt x="1130" y="624"/>
                    <a:pt x="1076" y="624"/>
                  </a:cubicBezTo>
                  <a:lnTo>
                    <a:pt x="819" y="628"/>
                  </a:lnTo>
                  <a:lnTo>
                    <a:pt x="689" y="628"/>
                  </a:lnTo>
                  <a:cubicBezTo>
                    <a:pt x="644" y="628"/>
                    <a:pt x="603" y="624"/>
                    <a:pt x="563" y="619"/>
                  </a:cubicBezTo>
                  <a:cubicBezTo>
                    <a:pt x="482" y="615"/>
                    <a:pt x="401" y="597"/>
                    <a:pt x="329" y="574"/>
                  </a:cubicBezTo>
                  <a:cubicBezTo>
                    <a:pt x="293" y="561"/>
                    <a:pt x="266" y="543"/>
                    <a:pt x="239" y="525"/>
                  </a:cubicBezTo>
                  <a:cubicBezTo>
                    <a:pt x="216" y="507"/>
                    <a:pt x="198" y="480"/>
                    <a:pt x="189" y="457"/>
                  </a:cubicBezTo>
                  <a:cubicBezTo>
                    <a:pt x="176" y="426"/>
                    <a:pt x="167" y="394"/>
                    <a:pt x="167" y="363"/>
                  </a:cubicBezTo>
                  <a:lnTo>
                    <a:pt x="167" y="309"/>
                  </a:lnTo>
                  <a:lnTo>
                    <a:pt x="167" y="295"/>
                  </a:lnTo>
                  <a:lnTo>
                    <a:pt x="167" y="291"/>
                  </a:lnTo>
                  <a:lnTo>
                    <a:pt x="171" y="259"/>
                  </a:lnTo>
                  <a:cubicBezTo>
                    <a:pt x="176" y="241"/>
                    <a:pt x="189" y="219"/>
                    <a:pt x="203" y="205"/>
                  </a:cubicBezTo>
                  <a:cubicBezTo>
                    <a:pt x="216" y="183"/>
                    <a:pt x="234" y="169"/>
                    <a:pt x="257" y="156"/>
                  </a:cubicBezTo>
                  <a:cubicBezTo>
                    <a:pt x="281" y="144"/>
                    <a:pt x="309" y="138"/>
                    <a:pt x="335" y="138"/>
                  </a:cubicBezTo>
                  <a:cubicBezTo>
                    <a:pt x="349" y="138"/>
                    <a:pt x="362" y="139"/>
                    <a:pt x="374" y="142"/>
                  </a:cubicBezTo>
                  <a:cubicBezTo>
                    <a:pt x="405" y="160"/>
                    <a:pt x="428" y="183"/>
                    <a:pt x="441" y="210"/>
                  </a:cubicBezTo>
                  <a:cubicBezTo>
                    <a:pt x="446" y="228"/>
                    <a:pt x="446" y="241"/>
                    <a:pt x="455" y="255"/>
                  </a:cubicBezTo>
                  <a:cubicBezTo>
                    <a:pt x="459" y="264"/>
                    <a:pt x="459" y="277"/>
                    <a:pt x="459" y="286"/>
                  </a:cubicBezTo>
                  <a:cubicBezTo>
                    <a:pt x="464" y="304"/>
                    <a:pt x="464" y="313"/>
                    <a:pt x="464" y="313"/>
                  </a:cubicBezTo>
                  <a:lnTo>
                    <a:pt x="464" y="322"/>
                  </a:lnTo>
                  <a:cubicBezTo>
                    <a:pt x="470" y="347"/>
                    <a:pt x="491" y="359"/>
                    <a:pt x="513" y="359"/>
                  </a:cubicBezTo>
                  <a:cubicBezTo>
                    <a:pt x="538" y="359"/>
                    <a:pt x="563" y="342"/>
                    <a:pt x="563" y="313"/>
                  </a:cubicBezTo>
                  <a:lnTo>
                    <a:pt x="563" y="277"/>
                  </a:lnTo>
                  <a:cubicBezTo>
                    <a:pt x="563" y="241"/>
                    <a:pt x="554" y="205"/>
                    <a:pt x="545" y="174"/>
                  </a:cubicBezTo>
                  <a:cubicBezTo>
                    <a:pt x="527" y="111"/>
                    <a:pt x="486" y="61"/>
                    <a:pt x="432" y="30"/>
                  </a:cubicBezTo>
                  <a:cubicBezTo>
                    <a:pt x="394" y="11"/>
                    <a:pt x="351" y="0"/>
                    <a:pt x="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1171625" y="251500"/>
              <a:ext cx="50400" cy="20275"/>
            </a:xfrm>
            <a:custGeom>
              <a:avLst/>
              <a:gdLst/>
              <a:ahLst/>
              <a:cxnLst/>
              <a:rect l="l" t="t" r="r" b="b"/>
              <a:pathLst>
                <a:path w="2016" h="811" extrusionOk="0">
                  <a:moveTo>
                    <a:pt x="1709" y="1"/>
                  </a:moveTo>
                  <a:cubicBezTo>
                    <a:pt x="1667" y="1"/>
                    <a:pt x="1625" y="11"/>
                    <a:pt x="1588" y="32"/>
                  </a:cubicBezTo>
                  <a:cubicBezTo>
                    <a:pt x="1534" y="63"/>
                    <a:pt x="1494" y="113"/>
                    <a:pt x="1476" y="171"/>
                  </a:cubicBezTo>
                  <a:cubicBezTo>
                    <a:pt x="1467" y="207"/>
                    <a:pt x="1462" y="243"/>
                    <a:pt x="1462" y="275"/>
                  </a:cubicBezTo>
                  <a:lnTo>
                    <a:pt x="1462" y="311"/>
                  </a:lnTo>
                  <a:cubicBezTo>
                    <a:pt x="1460" y="343"/>
                    <a:pt x="1484" y="360"/>
                    <a:pt x="1509" y="360"/>
                  </a:cubicBezTo>
                  <a:cubicBezTo>
                    <a:pt x="1530" y="360"/>
                    <a:pt x="1551" y="349"/>
                    <a:pt x="1557" y="324"/>
                  </a:cubicBezTo>
                  <a:lnTo>
                    <a:pt x="1557" y="315"/>
                  </a:lnTo>
                  <a:lnTo>
                    <a:pt x="1561" y="288"/>
                  </a:lnTo>
                  <a:cubicBezTo>
                    <a:pt x="1561" y="279"/>
                    <a:pt x="1561" y="266"/>
                    <a:pt x="1566" y="252"/>
                  </a:cubicBezTo>
                  <a:cubicBezTo>
                    <a:pt x="1570" y="243"/>
                    <a:pt x="1579" y="230"/>
                    <a:pt x="1584" y="212"/>
                  </a:cubicBezTo>
                  <a:cubicBezTo>
                    <a:pt x="1593" y="185"/>
                    <a:pt x="1615" y="158"/>
                    <a:pt x="1647" y="144"/>
                  </a:cubicBezTo>
                  <a:cubicBezTo>
                    <a:pt x="1660" y="139"/>
                    <a:pt x="1675" y="137"/>
                    <a:pt x="1690" y="137"/>
                  </a:cubicBezTo>
                  <a:cubicBezTo>
                    <a:pt x="1715" y="137"/>
                    <a:pt x="1741" y="144"/>
                    <a:pt x="1764" y="158"/>
                  </a:cubicBezTo>
                  <a:cubicBezTo>
                    <a:pt x="1786" y="171"/>
                    <a:pt x="1804" y="185"/>
                    <a:pt x="1818" y="203"/>
                  </a:cubicBezTo>
                  <a:cubicBezTo>
                    <a:pt x="1831" y="221"/>
                    <a:pt x="1845" y="239"/>
                    <a:pt x="1849" y="261"/>
                  </a:cubicBezTo>
                  <a:lnTo>
                    <a:pt x="1854" y="288"/>
                  </a:lnTo>
                  <a:lnTo>
                    <a:pt x="1854" y="297"/>
                  </a:lnTo>
                  <a:lnTo>
                    <a:pt x="1854" y="306"/>
                  </a:lnTo>
                  <a:cubicBezTo>
                    <a:pt x="1854" y="329"/>
                    <a:pt x="1854" y="347"/>
                    <a:pt x="1854" y="365"/>
                  </a:cubicBezTo>
                  <a:cubicBezTo>
                    <a:pt x="1854" y="396"/>
                    <a:pt x="1845" y="428"/>
                    <a:pt x="1836" y="455"/>
                  </a:cubicBezTo>
                  <a:cubicBezTo>
                    <a:pt x="1822" y="482"/>
                    <a:pt x="1804" y="504"/>
                    <a:pt x="1782" y="527"/>
                  </a:cubicBezTo>
                  <a:cubicBezTo>
                    <a:pt x="1755" y="545"/>
                    <a:pt x="1728" y="563"/>
                    <a:pt x="1696" y="572"/>
                  </a:cubicBezTo>
                  <a:cubicBezTo>
                    <a:pt x="1620" y="599"/>
                    <a:pt x="1539" y="617"/>
                    <a:pt x="1462" y="621"/>
                  </a:cubicBezTo>
                  <a:cubicBezTo>
                    <a:pt x="1417" y="626"/>
                    <a:pt x="1377" y="630"/>
                    <a:pt x="1332" y="630"/>
                  </a:cubicBezTo>
                  <a:lnTo>
                    <a:pt x="1201" y="630"/>
                  </a:lnTo>
                  <a:lnTo>
                    <a:pt x="949" y="626"/>
                  </a:lnTo>
                  <a:cubicBezTo>
                    <a:pt x="892" y="626"/>
                    <a:pt x="837" y="628"/>
                    <a:pt x="786" y="628"/>
                  </a:cubicBezTo>
                  <a:cubicBezTo>
                    <a:pt x="760" y="628"/>
                    <a:pt x="735" y="627"/>
                    <a:pt x="711" y="626"/>
                  </a:cubicBezTo>
                  <a:lnTo>
                    <a:pt x="499" y="608"/>
                  </a:lnTo>
                  <a:cubicBezTo>
                    <a:pt x="432" y="603"/>
                    <a:pt x="369" y="603"/>
                    <a:pt x="320" y="594"/>
                  </a:cubicBezTo>
                  <a:lnTo>
                    <a:pt x="185" y="576"/>
                  </a:lnTo>
                  <a:cubicBezTo>
                    <a:pt x="153" y="572"/>
                    <a:pt x="122" y="567"/>
                    <a:pt x="95" y="563"/>
                  </a:cubicBezTo>
                  <a:lnTo>
                    <a:pt x="63" y="554"/>
                  </a:lnTo>
                  <a:cubicBezTo>
                    <a:pt x="60" y="553"/>
                    <a:pt x="57" y="553"/>
                    <a:pt x="54" y="553"/>
                  </a:cubicBezTo>
                  <a:cubicBezTo>
                    <a:pt x="34" y="553"/>
                    <a:pt x="13" y="566"/>
                    <a:pt x="9" y="585"/>
                  </a:cubicBezTo>
                  <a:cubicBezTo>
                    <a:pt x="0" y="612"/>
                    <a:pt x="14" y="639"/>
                    <a:pt x="36" y="648"/>
                  </a:cubicBezTo>
                  <a:lnTo>
                    <a:pt x="68" y="657"/>
                  </a:lnTo>
                  <a:cubicBezTo>
                    <a:pt x="95" y="671"/>
                    <a:pt x="126" y="680"/>
                    <a:pt x="158" y="684"/>
                  </a:cubicBezTo>
                  <a:lnTo>
                    <a:pt x="297" y="720"/>
                  </a:lnTo>
                  <a:cubicBezTo>
                    <a:pt x="356" y="738"/>
                    <a:pt x="419" y="747"/>
                    <a:pt x="481" y="756"/>
                  </a:cubicBezTo>
                  <a:lnTo>
                    <a:pt x="697" y="783"/>
                  </a:lnTo>
                  <a:cubicBezTo>
                    <a:pt x="774" y="797"/>
                    <a:pt x="859" y="797"/>
                    <a:pt x="945" y="801"/>
                  </a:cubicBezTo>
                  <a:lnTo>
                    <a:pt x="1206" y="810"/>
                  </a:lnTo>
                  <a:lnTo>
                    <a:pt x="1341" y="810"/>
                  </a:lnTo>
                  <a:cubicBezTo>
                    <a:pt x="1386" y="810"/>
                    <a:pt x="1431" y="810"/>
                    <a:pt x="1480" y="806"/>
                  </a:cubicBezTo>
                  <a:cubicBezTo>
                    <a:pt x="1575" y="797"/>
                    <a:pt x="1674" y="774"/>
                    <a:pt x="1764" y="743"/>
                  </a:cubicBezTo>
                  <a:cubicBezTo>
                    <a:pt x="1809" y="720"/>
                    <a:pt x="1854" y="693"/>
                    <a:pt x="1894" y="662"/>
                  </a:cubicBezTo>
                  <a:cubicBezTo>
                    <a:pt x="1935" y="621"/>
                    <a:pt x="1966" y="576"/>
                    <a:pt x="1989" y="522"/>
                  </a:cubicBezTo>
                  <a:cubicBezTo>
                    <a:pt x="2007" y="477"/>
                    <a:pt x="2016" y="423"/>
                    <a:pt x="2016" y="374"/>
                  </a:cubicBezTo>
                  <a:cubicBezTo>
                    <a:pt x="2016" y="351"/>
                    <a:pt x="2016" y="329"/>
                    <a:pt x="2016" y="311"/>
                  </a:cubicBezTo>
                  <a:lnTo>
                    <a:pt x="2016" y="288"/>
                  </a:lnTo>
                  <a:lnTo>
                    <a:pt x="2016" y="279"/>
                  </a:lnTo>
                  <a:lnTo>
                    <a:pt x="2016" y="275"/>
                  </a:lnTo>
                  <a:lnTo>
                    <a:pt x="2016" y="266"/>
                  </a:lnTo>
                  <a:lnTo>
                    <a:pt x="2011" y="239"/>
                  </a:lnTo>
                  <a:cubicBezTo>
                    <a:pt x="1998" y="185"/>
                    <a:pt x="1971" y="140"/>
                    <a:pt x="1935" y="104"/>
                  </a:cubicBezTo>
                  <a:cubicBezTo>
                    <a:pt x="1903" y="72"/>
                    <a:pt x="1863" y="45"/>
                    <a:pt x="1822" y="27"/>
                  </a:cubicBezTo>
                  <a:cubicBezTo>
                    <a:pt x="1787" y="10"/>
                    <a:pt x="1748" y="1"/>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1161950" y="258925"/>
              <a:ext cx="13175" cy="726100"/>
            </a:xfrm>
            <a:custGeom>
              <a:avLst/>
              <a:gdLst/>
              <a:ahLst/>
              <a:cxnLst/>
              <a:rect l="l" t="t" r="r" b="b"/>
              <a:pathLst>
                <a:path w="527" h="29044" extrusionOk="0">
                  <a:moveTo>
                    <a:pt x="0" y="0"/>
                  </a:moveTo>
                  <a:lnTo>
                    <a:pt x="0" y="29043"/>
                  </a:lnTo>
                  <a:lnTo>
                    <a:pt x="527" y="29043"/>
                  </a:lnTo>
                  <a:lnTo>
                    <a:pt x="5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1158125" y="238100"/>
              <a:ext cx="20950" cy="32125"/>
            </a:xfrm>
            <a:custGeom>
              <a:avLst/>
              <a:gdLst/>
              <a:ahLst/>
              <a:cxnLst/>
              <a:rect l="l" t="t" r="r" b="b"/>
              <a:pathLst>
                <a:path w="838" h="1285" extrusionOk="0">
                  <a:moveTo>
                    <a:pt x="435" y="1"/>
                  </a:moveTo>
                  <a:cubicBezTo>
                    <a:pt x="302" y="1"/>
                    <a:pt x="167" y="29"/>
                    <a:pt x="117" y="68"/>
                  </a:cubicBezTo>
                  <a:cubicBezTo>
                    <a:pt x="0" y="172"/>
                    <a:pt x="153" y="1207"/>
                    <a:pt x="153" y="1207"/>
                  </a:cubicBezTo>
                  <a:cubicBezTo>
                    <a:pt x="233" y="1265"/>
                    <a:pt x="318" y="1285"/>
                    <a:pt x="396" y="1285"/>
                  </a:cubicBezTo>
                  <a:cubicBezTo>
                    <a:pt x="552" y="1285"/>
                    <a:pt x="680" y="1207"/>
                    <a:pt x="680" y="1207"/>
                  </a:cubicBezTo>
                  <a:cubicBezTo>
                    <a:pt x="680" y="1207"/>
                    <a:pt x="837" y="199"/>
                    <a:pt x="729" y="82"/>
                  </a:cubicBezTo>
                  <a:cubicBezTo>
                    <a:pt x="678" y="24"/>
                    <a:pt x="557"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1138675" y="451300"/>
              <a:ext cx="61300" cy="75000"/>
            </a:xfrm>
            <a:custGeom>
              <a:avLst/>
              <a:gdLst/>
              <a:ahLst/>
              <a:cxnLst/>
              <a:rect l="l" t="t" r="r" b="b"/>
              <a:pathLst>
                <a:path w="2452" h="3000" extrusionOk="0">
                  <a:moveTo>
                    <a:pt x="1152" y="0"/>
                  </a:moveTo>
                  <a:cubicBezTo>
                    <a:pt x="740" y="0"/>
                    <a:pt x="340" y="23"/>
                    <a:pt x="229" y="79"/>
                  </a:cubicBezTo>
                  <a:cubicBezTo>
                    <a:pt x="0" y="191"/>
                    <a:pt x="72" y="2738"/>
                    <a:pt x="184" y="2859"/>
                  </a:cubicBezTo>
                  <a:cubicBezTo>
                    <a:pt x="254" y="2934"/>
                    <a:pt x="782" y="3000"/>
                    <a:pt x="1293" y="3000"/>
                  </a:cubicBezTo>
                  <a:cubicBezTo>
                    <a:pt x="1767" y="3000"/>
                    <a:pt x="2227" y="2943"/>
                    <a:pt x="2294" y="2783"/>
                  </a:cubicBezTo>
                  <a:cubicBezTo>
                    <a:pt x="2384" y="2571"/>
                    <a:pt x="2452" y="119"/>
                    <a:pt x="2141" y="56"/>
                  </a:cubicBezTo>
                  <a:cubicBezTo>
                    <a:pt x="1986" y="23"/>
                    <a:pt x="1563" y="0"/>
                    <a:pt x="1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a:off x="1149125" y="459000"/>
              <a:ext cx="39725" cy="24875"/>
            </a:xfrm>
            <a:custGeom>
              <a:avLst/>
              <a:gdLst/>
              <a:ahLst/>
              <a:cxnLst/>
              <a:rect l="l" t="t" r="r" b="b"/>
              <a:pathLst>
                <a:path w="1589" h="995" extrusionOk="0">
                  <a:moveTo>
                    <a:pt x="176" y="0"/>
                  </a:moveTo>
                  <a:cubicBezTo>
                    <a:pt x="77" y="0"/>
                    <a:pt x="0" y="77"/>
                    <a:pt x="0" y="176"/>
                  </a:cubicBezTo>
                  <a:lnTo>
                    <a:pt x="0" y="819"/>
                  </a:lnTo>
                  <a:cubicBezTo>
                    <a:pt x="0" y="914"/>
                    <a:pt x="77" y="994"/>
                    <a:pt x="176" y="994"/>
                  </a:cubicBezTo>
                  <a:lnTo>
                    <a:pt x="1413" y="994"/>
                  </a:lnTo>
                  <a:cubicBezTo>
                    <a:pt x="1512" y="994"/>
                    <a:pt x="1588" y="914"/>
                    <a:pt x="1588" y="819"/>
                  </a:cubicBezTo>
                  <a:lnTo>
                    <a:pt x="1588" y="176"/>
                  </a:lnTo>
                  <a:cubicBezTo>
                    <a:pt x="1588" y="77"/>
                    <a:pt x="1512" y="0"/>
                    <a:pt x="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1149350" y="489125"/>
              <a:ext cx="9350" cy="6450"/>
            </a:xfrm>
            <a:custGeom>
              <a:avLst/>
              <a:gdLst/>
              <a:ahLst/>
              <a:cxnLst/>
              <a:rect l="l" t="t" r="r" b="b"/>
              <a:pathLst>
                <a:path w="374" h="258" extrusionOk="0">
                  <a:moveTo>
                    <a:pt x="72" y="1"/>
                  </a:moveTo>
                  <a:cubicBezTo>
                    <a:pt x="32" y="1"/>
                    <a:pt x="0" y="37"/>
                    <a:pt x="0" y="77"/>
                  </a:cubicBezTo>
                  <a:lnTo>
                    <a:pt x="0" y="185"/>
                  </a:lnTo>
                  <a:cubicBezTo>
                    <a:pt x="0" y="226"/>
                    <a:pt x="32" y="257"/>
                    <a:pt x="72" y="257"/>
                  </a:cubicBezTo>
                  <a:lnTo>
                    <a:pt x="297" y="257"/>
                  </a:lnTo>
                  <a:cubicBezTo>
                    <a:pt x="342" y="257"/>
                    <a:pt x="374" y="226"/>
                    <a:pt x="374" y="185"/>
                  </a:cubicBezTo>
                  <a:lnTo>
                    <a:pt x="374" y="77"/>
                  </a:lnTo>
                  <a:cubicBezTo>
                    <a:pt x="374" y="37"/>
                    <a:pt x="342"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1164975" y="489125"/>
              <a:ext cx="9375" cy="6450"/>
            </a:xfrm>
            <a:custGeom>
              <a:avLst/>
              <a:gdLst/>
              <a:ahLst/>
              <a:cxnLst/>
              <a:rect l="l" t="t" r="r" b="b"/>
              <a:pathLst>
                <a:path w="375" h="258" extrusionOk="0">
                  <a:moveTo>
                    <a:pt x="73" y="1"/>
                  </a:moveTo>
                  <a:cubicBezTo>
                    <a:pt x="32" y="1"/>
                    <a:pt x="1" y="37"/>
                    <a:pt x="1" y="77"/>
                  </a:cubicBezTo>
                  <a:lnTo>
                    <a:pt x="1" y="185"/>
                  </a:lnTo>
                  <a:cubicBezTo>
                    <a:pt x="1" y="226"/>
                    <a:pt x="32" y="257"/>
                    <a:pt x="73" y="257"/>
                  </a:cubicBezTo>
                  <a:lnTo>
                    <a:pt x="302" y="257"/>
                  </a:lnTo>
                  <a:cubicBezTo>
                    <a:pt x="343" y="257"/>
                    <a:pt x="374" y="226"/>
                    <a:pt x="374" y="185"/>
                  </a:cubicBezTo>
                  <a:lnTo>
                    <a:pt x="374" y="77"/>
                  </a:lnTo>
                  <a:cubicBezTo>
                    <a:pt x="374" y="37"/>
                    <a:pt x="343"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1179050" y="489125"/>
              <a:ext cx="9350" cy="6450"/>
            </a:xfrm>
            <a:custGeom>
              <a:avLst/>
              <a:gdLst/>
              <a:ahLst/>
              <a:cxnLst/>
              <a:rect l="l" t="t" r="r" b="b"/>
              <a:pathLst>
                <a:path w="374" h="258" extrusionOk="0">
                  <a:moveTo>
                    <a:pt x="72" y="1"/>
                  </a:moveTo>
                  <a:cubicBezTo>
                    <a:pt x="32" y="1"/>
                    <a:pt x="0" y="37"/>
                    <a:pt x="0" y="77"/>
                  </a:cubicBezTo>
                  <a:lnTo>
                    <a:pt x="0" y="185"/>
                  </a:lnTo>
                  <a:cubicBezTo>
                    <a:pt x="0" y="226"/>
                    <a:pt x="32" y="257"/>
                    <a:pt x="72" y="257"/>
                  </a:cubicBezTo>
                  <a:lnTo>
                    <a:pt x="297" y="257"/>
                  </a:lnTo>
                  <a:cubicBezTo>
                    <a:pt x="342" y="257"/>
                    <a:pt x="373" y="226"/>
                    <a:pt x="373" y="185"/>
                  </a:cubicBezTo>
                  <a:lnTo>
                    <a:pt x="373" y="77"/>
                  </a:lnTo>
                  <a:cubicBezTo>
                    <a:pt x="373" y="37"/>
                    <a:pt x="342"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1149350" y="499925"/>
              <a:ext cx="9350" cy="6450"/>
            </a:xfrm>
            <a:custGeom>
              <a:avLst/>
              <a:gdLst/>
              <a:ahLst/>
              <a:cxnLst/>
              <a:rect l="l" t="t" r="r" b="b"/>
              <a:pathLst>
                <a:path w="374" h="258" extrusionOk="0">
                  <a:moveTo>
                    <a:pt x="72" y="1"/>
                  </a:moveTo>
                  <a:cubicBezTo>
                    <a:pt x="32" y="1"/>
                    <a:pt x="0" y="32"/>
                    <a:pt x="0" y="77"/>
                  </a:cubicBezTo>
                  <a:lnTo>
                    <a:pt x="0" y="181"/>
                  </a:lnTo>
                  <a:cubicBezTo>
                    <a:pt x="0" y="226"/>
                    <a:pt x="32" y="257"/>
                    <a:pt x="72" y="257"/>
                  </a:cubicBezTo>
                  <a:lnTo>
                    <a:pt x="297" y="257"/>
                  </a:lnTo>
                  <a:cubicBezTo>
                    <a:pt x="342" y="257"/>
                    <a:pt x="374" y="226"/>
                    <a:pt x="374" y="181"/>
                  </a:cubicBezTo>
                  <a:lnTo>
                    <a:pt x="374" y="77"/>
                  </a:lnTo>
                  <a:cubicBezTo>
                    <a:pt x="374" y="32"/>
                    <a:pt x="342"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1164975" y="499925"/>
              <a:ext cx="9375" cy="6450"/>
            </a:xfrm>
            <a:custGeom>
              <a:avLst/>
              <a:gdLst/>
              <a:ahLst/>
              <a:cxnLst/>
              <a:rect l="l" t="t" r="r" b="b"/>
              <a:pathLst>
                <a:path w="375" h="258" extrusionOk="0">
                  <a:moveTo>
                    <a:pt x="73" y="1"/>
                  </a:moveTo>
                  <a:cubicBezTo>
                    <a:pt x="32" y="1"/>
                    <a:pt x="1" y="32"/>
                    <a:pt x="1" y="77"/>
                  </a:cubicBezTo>
                  <a:lnTo>
                    <a:pt x="1" y="181"/>
                  </a:lnTo>
                  <a:cubicBezTo>
                    <a:pt x="1" y="226"/>
                    <a:pt x="32" y="257"/>
                    <a:pt x="73" y="257"/>
                  </a:cubicBezTo>
                  <a:lnTo>
                    <a:pt x="302" y="257"/>
                  </a:lnTo>
                  <a:cubicBezTo>
                    <a:pt x="343" y="257"/>
                    <a:pt x="374" y="226"/>
                    <a:pt x="374" y="181"/>
                  </a:cubicBezTo>
                  <a:lnTo>
                    <a:pt x="374" y="77"/>
                  </a:lnTo>
                  <a:cubicBezTo>
                    <a:pt x="374" y="32"/>
                    <a:pt x="343"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1179050" y="499925"/>
              <a:ext cx="9350" cy="6450"/>
            </a:xfrm>
            <a:custGeom>
              <a:avLst/>
              <a:gdLst/>
              <a:ahLst/>
              <a:cxnLst/>
              <a:rect l="l" t="t" r="r" b="b"/>
              <a:pathLst>
                <a:path w="374" h="258" extrusionOk="0">
                  <a:moveTo>
                    <a:pt x="72" y="1"/>
                  </a:moveTo>
                  <a:cubicBezTo>
                    <a:pt x="32" y="1"/>
                    <a:pt x="0" y="32"/>
                    <a:pt x="0" y="77"/>
                  </a:cubicBezTo>
                  <a:lnTo>
                    <a:pt x="0" y="181"/>
                  </a:lnTo>
                  <a:cubicBezTo>
                    <a:pt x="0" y="226"/>
                    <a:pt x="32" y="257"/>
                    <a:pt x="72" y="257"/>
                  </a:cubicBezTo>
                  <a:lnTo>
                    <a:pt x="297" y="257"/>
                  </a:lnTo>
                  <a:cubicBezTo>
                    <a:pt x="342" y="257"/>
                    <a:pt x="373" y="226"/>
                    <a:pt x="373" y="181"/>
                  </a:cubicBezTo>
                  <a:lnTo>
                    <a:pt x="373" y="77"/>
                  </a:lnTo>
                  <a:cubicBezTo>
                    <a:pt x="373" y="32"/>
                    <a:pt x="342"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1149350" y="510725"/>
              <a:ext cx="9350" cy="6450"/>
            </a:xfrm>
            <a:custGeom>
              <a:avLst/>
              <a:gdLst/>
              <a:ahLst/>
              <a:cxnLst/>
              <a:rect l="l" t="t" r="r" b="b"/>
              <a:pathLst>
                <a:path w="374" h="258" extrusionOk="0">
                  <a:moveTo>
                    <a:pt x="72" y="1"/>
                  </a:moveTo>
                  <a:cubicBezTo>
                    <a:pt x="32" y="1"/>
                    <a:pt x="0" y="32"/>
                    <a:pt x="0" y="73"/>
                  </a:cubicBezTo>
                  <a:lnTo>
                    <a:pt x="0" y="181"/>
                  </a:lnTo>
                  <a:cubicBezTo>
                    <a:pt x="0" y="221"/>
                    <a:pt x="32" y="257"/>
                    <a:pt x="72" y="257"/>
                  </a:cubicBezTo>
                  <a:lnTo>
                    <a:pt x="297" y="257"/>
                  </a:lnTo>
                  <a:cubicBezTo>
                    <a:pt x="342" y="257"/>
                    <a:pt x="374" y="221"/>
                    <a:pt x="374" y="181"/>
                  </a:cubicBezTo>
                  <a:lnTo>
                    <a:pt x="374" y="73"/>
                  </a:lnTo>
                  <a:cubicBezTo>
                    <a:pt x="374" y="32"/>
                    <a:pt x="342"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1164975" y="510725"/>
              <a:ext cx="9375" cy="6450"/>
            </a:xfrm>
            <a:custGeom>
              <a:avLst/>
              <a:gdLst/>
              <a:ahLst/>
              <a:cxnLst/>
              <a:rect l="l" t="t" r="r" b="b"/>
              <a:pathLst>
                <a:path w="375" h="258" extrusionOk="0">
                  <a:moveTo>
                    <a:pt x="73" y="1"/>
                  </a:moveTo>
                  <a:cubicBezTo>
                    <a:pt x="32" y="1"/>
                    <a:pt x="1" y="32"/>
                    <a:pt x="1" y="73"/>
                  </a:cubicBezTo>
                  <a:lnTo>
                    <a:pt x="1" y="181"/>
                  </a:lnTo>
                  <a:cubicBezTo>
                    <a:pt x="1" y="221"/>
                    <a:pt x="32" y="257"/>
                    <a:pt x="73" y="257"/>
                  </a:cubicBezTo>
                  <a:lnTo>
                    <a:pt x="302" y="257"/>
                  </a:lnTo>
                  <a:cubicBezTo>
                    <a:pt x="343" y="257"/>
                    <a:pt x="374" y="221"/>
                    <a:pt x="374" y="181"/>
                  </a:cubicBezTo>
                  <a:lnTo>
                    <a:pt x="374" y="73"/>
                  </a:lnTo>
                  <a:cubicBezTo>
                    <a:pt x="374" y="32"/>
                    <a:pt x="343"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1179050" y="510725"/>
              <a:ext cx="9350" cy="6450"/>
            </a:xfrm>
            <a:custGeom>
              <a:avLst/>
              <a:gdLst/>
              <a:ahLst/>
              <a:cxnLst/>
              <a:rect l="l" t="t" r="r" b="b"/>
              <a:pathLst>
                <a:path w="374" h="258" extrusionOk="0">
                  <a:moveTo>
                    <a:pt x="72" y="1"/>
                  </a:moveTo>
                  <a:cubicBezTo>
                    <a:pt x="32" y="1"/>
                    <a:pt x="0" y="32"/>
                    <a:pt x="0" y="73"/>
                  </a:cubicBezTo>
                  <a:lnTo>
                    <a:pt x="0" y="181"/>
                  </a:lnTo>
                  <a:cubicBezTo>
                    <a:pt x="0" y="221"/>
                    <a:pt x="32" y="257"/>
                    <a:pt x="72" y="257"/>
                  </a:cubicBezTo>
                  <a:lnTo>
                    <a:pt x="297" y="257"/>
                  </a:lnTo>
                  <a:cubicBezTo>
                    <a:pt x="342" y="257"/>
                    <a:pt x="373" y="221"/>
                    <a:pt x="373" y="181"/>
                  </a:cubicBezTo>
                  <a:lnTo>
                    <a:pt x="373" y="73"/>
                  </a:lnTo>
                  <a:cubicBezTo>
                    <a:pt x="373" y="32"/>
                    <a:pt x="342"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1179050" y="265000"/>
              <a:ext cx="26550" cy="56525"/>
            </a:xfrm>
            <a:custGeom>
              <a:avLst/>
              <a:gdLst/>
              <a:ahLst/>
              <a:cxnLst/>
              <a:rect l="l" t="t" r="r" b="b"/>
              <a:pathLst>
                <a:path w="1062" h="2261" extrusionOk="0">
                  <a:moveTo>
                    <a:pt x="927" y="0"/>
                  </a:moveTo>
                  <a:cubicBezTo>
                    <a:pt x="909" y="0"/>
                    <a:pt x="895" y="5"/>
                    <a:pt x="882" y="9"/>
                  </a:cubicBezTo>
                  <a:cubicBezTo>
                    <a:pt x="868" y="14"/>
                    <a:pt x="855" y="18"/>
                    <a:pt x="846" y="27"/>
                  </a:cubicBezTo>
                  <a:cubicBezTo>
                    <a:pt x="832" y="32"/>
                    <a:pt x="819" y="41"/>
                    <a:pt x="810" y="50"/>
                  </a:cubicBezTo>
                  <a:cubicBezTo>
                    <a:pt x="765" y="90"/>
                    <a:pt x="724" y="135"/>
                    <a:pt x="693" y="185"/>
                  </a:cubicBezTo>
                  <a:cubicBezTo>
                    <a:pt x="616" y="297"/>
                    <a:pt x="549" y="423"/>
                    <a:pt x="499" y="549"/>
                  </a:cubicBezTo>
                  <a:cubicBezTo>
                    <a:pt x="436" y="688"/>
                    <a:pt x="378" y="832"/>
                    <a:pt x="328" y="985"/>
                  </a:cubicBezTo>
                  <a:cubicBezTo>
                    <a:pt x="229" y="1287"/>
                    <a:pt x="144" y="1593"/>
                    <a:pt x="90" y="1822"/>
                  </a:cubicBezTo>
                  <a:cubicBezTo>
                    <a:pt x="36" y="2052"/>
                    <a:pt x="5" y="2209"/>
                    <a:pt x="5" y="2209"/>
                  </a:cubicBezTo>
                  <a:cubicBezTo>
                    <a:pt x="0" y="2231"/>
                    <a:pt x="18" y="2254"/>
                    <a:pt x="41" y="2258"/>
                  </a:cubicBezTo>
                  <a:cubicBezTo>
                    <a:pt x="45" y="2260"/>
                    <a:pt x="49" y="2261"/>
                    <a:pt x="53" y="2261"/>
                  </a:cubicBezTo>
                  <a:cubicBezTo>
                    <a:pt x="72" y="2261"/>
                    <a:pt x="91" y="2245"/>
                    <a:pt x="95" y="2227"/>
                  </a:cubicBezTo>
                  <a:lnTo>
                    <a:pt x="198" y="1849"/>
                  </a:lnTo>
                  <a:cubicBezTo>
                    <a:pt x="265" y="1624"/>
                    <a:pt x="346" y="1323"/>
                    <a:pt x="450" y="1026"/>
                  </a:cubicBezTo>
                  <a:cubicBezTo>
                    <a:pt x="499" y="877"/>
                    <a:pt x="549" y="729"/>
                    <a:pt x="607" y="594"/>
                  </a:cubicBezTo>
                  <a:cubicBezTo>
                    <a:pt x="657" y="473"/>
                    <a:pt x="715" y="356"/>
                    <a:pt x="783" y="243"/>
                  </a:cubicBezTo>
                  <a:cubicBezTo>
                    <a:pt x="810" y="203"/>
                    <a:pt x="841" y="167"/>
                    <a:pt x="877" y="135"/>
                  </a:cubicBezTo>
                  <a:cubicBezTo>
                    <a:pt x="882" y="131"/>
                    <a:pt x="891" y="126"/>
                    <a:pt x="900" y="122"/>
                  </a:cubicBezTo>
                  <a:cubicBezTo>
                    <a:pt x="904" y="117"/>
                    <a:pt x="909" y="113"/>
                    <a:pt x="918" y="113"/>
                  </a:cubicBezTo>
                  <a:lnTo>
                    <a:pt x="931" y="104"/>
                  </a:lnTo>
                  <a:cubicBezTo>
                    <a:pt x="940" y="104"/>
                    <a:pt x="949" y="104"/>
                    <a:pt x="958" y="99"/>
                  </a:cubicBezTo>
                  <a:cubicBezTo>
                    <a:pt x="981" y="99"/>
                    <a:pt x="1008" y="90"/>
                    <a:pt x="1026" y="86"/>
                  </a:cubicBezTo>
                  <a:cubicBezTo>
                    <a:pt x="1039" y="86"/>
                    <a:pt x="1048" y="81"/>
                    <a:pt x="1062" y="77"/>
                  </a:cubicBezTo>
                  <a:cubicBezTo>
                    <a:pt x="1057" y="68"/>
                    <a:pt x="1048" y="54"/>
                    <a:pt x="1044" y="45"/>
                  </a:cubicBezTo>
                  <a:cubicBezTo>
                    <a:pt x="1021" y="18"/>
                    <a:pt x="985" y="0"/>
                    <a:pt x="9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p:nvPr/>
          </p:nvSpPr>
          <p:spPr>
            <a:xfrm>
              <a:off x="1153400" y="589350"/>
              <a:ext cx="49950" cy="41975"/>
            </a:xfrm>
            <a:custGeom>
              <a:avLst/>
              <a:gdLst/>
              <a:ahLst/>
              <a:cxnLst/>
              <a:rect l="l" t="t" r="r" b="b"/>
              <a:pathLst>
                <a:path w="1998" h="1679" extrusionOk="0">
                  <a:moveTo>
                    <a:pt x="617" y="0"/>
                  </a:moveTo>
                  <a:cubicBezTo>
                    <a:pt x="522" y="5"/>
                    <a:pt x="437" y="23"/>
                    <a:pt x="351" y="54"/>
                  </a:cubicBezTo>
                  <a:cubicBezTo>
                    <a:pt x="270" y="81"/>
                    <a:pt x="0" y="482"/>
                    <a:pt x="126" y="567"/>
                  </a:cubicBezTo>
                  <a:cubicBezTo>
                    <a:pt x="402" y="767"/>
                    <a:pt x="1740" y="1679"/>
                    <a:pt x="1898" y="1679"/>
                  </a:cubicBezTo>
                  <a:cubicBezTo>
                    <a:pt x="1900" y="1679"/>
                    <a:pt x="1902" y="1678"/>
                    <a:pt x="1903" y="1678"/>
                  </a:cubicBezTo>
                  <a:cubicBezTo>
                    <a:pt x="1921" y="1678"/>
                    <a:pt x="1953" y="1633"/>
                    <a:pt x="1998" y="1570"/>
                  </a:cubicBezTo>
                  <a:lnTo>
                    <a:pt x="1989" y="1566"/>
                  </a:lnTo>
                  <a:cubicBezTo>
                    <a:pt x="1683" y="1422"/>
                    <a:pt x="320" y="491"/>
                    <a:pt x="320" y="491"/>
                  </a:cubicBezTo>
                  <a:cubicBezTo>
                    <a:pt x="351" y="266"/>
                    <a:pt x="617" y="5"/>
                    <a:pt x="617" y="5"/>
                  </a:cubicBezTo>
                  <a:lnTo>
                    <a:pt x="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1211875" y="616550"/>
              <a:ext cx="69200" cy="69300"/>
            </a:xfrm>
            <a:custGeom>
              <a:avLst/>
              <a:gdLst/>
              <a:ahLst/>
              <a:cxnLst/>
              <a:rect l="l" t="t" r="r" b="b"/>
              <a:pathLst>
                <a:path w="2768" h="2772" extrusionOk="0">
                  <a:moveTo>
                    <a:pt x="570" y="0"/>
                  </a:moveTo>
                  <a:cubicBezTo>
                    <a:pt x="415" y="0"/>
                    <a:pt x="1" y="865"/>
                    <a:pt x="1" y="865"/>
                  </a:cubicBezTo>
                  <a:lnTo>
                    <a:pt x="2695" y="2772"/>
                  </a:lnTo>
                  <a:cubicBezTo>
                    <a:pt x="2722" y="2740"/>
                    <a:pt x="2745" y="2705"/>
                    <a:pt x="2767" y="2669"/>
                  </a:cubicBezTo>
                  <a:lnTo>
                    <a:pt x="2740" y="2655"/>
                  </a:lnTo>
                  <a:cubicBezTo>
                    <a:pt x="2092" y="2129"/>
                    <a:pt x="302" y="878"/>
                    <a:pt x="266" y="824"/>
                  </a:cubicBezTo>
                  <a:cubicBezTo>
                    <a:pt x="221" y="752"/>
                    <a:pt x="648" y="131"/>
                    <a:pt x="693" y="59"/>
                  </a:cubicBezTo>
                  <a:lnTo>
                    <a:pt x="702" y="23"/>
                  </a:lnTo>
                  <a:cubicBezTo>
                    <a:pt x="662" y="14"/>
                    <a:pt x="617" y="5"/>
                    <a:pt x="576" y="1"/>
                  </a:cubicBezTo>
                  <a:cubicBezTo>
                    <a:pt x="574" y="0"/>
                    <a:pt x="572" y="0"/>
                    <a:pt x="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p:nvPr/>
          </p:nvSpPr>
          <p:spPr>
            <a:xfrm>
              <a:off x="1171275" y="577975"/>
              <a:ext cx="138700" cy="169050"/>
            </a:xfrm>
            <a:custGeom>
              <a:avLst/>
              <a:gdLst/>
              <a:ahLst/>
              <a:cxnLst/>
              <a:rect l="l" t="t" r="r" b="b"/>
              <a:pathLst>
                <a:path w="5548" h="6762" extrusionOk="0">
                  <a:moveTo>
                    <a:pt x="1" y="1"/>
                  </a:moveTo>
                  <a:cubicBezTo>
                    <a:pt x="639" y="73"/>
                    <a:pt x="1652" y="329"/>
                    <a:pt x="2749" y="1067"/>
                  </a:cubicBezTo>
                  <a:cubicBezTo>
                    <a:pt x="4436" y="2196"/>
                    <a:pt x="5385" y="4544"/>
                    <a:pt x="5233" y="5273"/>
                  </a:cubicBezTo>
                  <a:cubicBezTo>
                    <a:pt x="5080" y="6002"/>
                    <a:pt x="4598" y="6713"/>
                    <a:pt x="4598" y="6713"/>
                  </a:cubicBezTo>
                  <a:cubicBezTo>
                    <a:pt x="4598" y="6713"/>
                    <a:pt x="4670" y="6762"/>
                    <a:pt x="4740" y="6762"/>
                  </a:cubicBezTo>
                  <a:cubicBezTo>
                    <a:pt x="4772" y="6762"/>
                    <a:pt x="4804" y="6751"/>
                    <a:pt x="4828" y="6722"/>
                  </a:cubicBezTo>
                  <a:cubicBezTo>
                    <a:pt x="4904" y="6627"/>
                    <a:pt x="5363" y="5705"/>
                    <a:pt x="5430" y="5323"/>
                  </a:cubicBezTo>
                  <a:cubicBezTo>
                    <a:pt x="5547" y="4675"/>
                    <a:pt x="4904" y="2412"/>
                    <a:pt x="3190" y="1193"/>
                  </a:cubicBezTo>
                  <a:cubicBezTo>
                    <a:pt x="1890" y="266"/>
                    <a:pt x="702" y="4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p:nvPr/>
          </p:nvSpPr>
          <p:spPr>
            <a:xfrm>
              <a:off x="1131925" y="577825"/>
              <a:ext cx="174000" cy="167975"/>
            </a:xfrm>
            <a:custGeom>
              <a:avLst/>
              <a:gdLst/>
              <a:ahLst/>
              <a:cxnLst/>
              <a:rect l="l" t="t" r="r" b="b"/>
              <a:pathLst>
                <a:path w="6960" h="6719" extrusionOk="0">
                  <a:moveTo>
                    <a:pt x="1607" y="456"/>
                  </a:moveTo>
                  <a:cubicBezTo>
                    <a:pt x="2200" y="456"/>
                    <a:pt x="3053" y="721"/>
                    <a:pt x="3253" y="1325"/>
                  </a:cubicBezTo>
                  <a:cubicBezTo>
                    <a:pt x="3266" y="1361"/>
                    <a:pt x="3010" y="1820"/>
                    <a:pt x="2857" y="2031"/>
                  </a:cubicBezTo>
                  <a:cubicBezTo>
                    <a:pt x="2812" y="2094"/>
                    <a:pt x="2780" y="2139"/>
                    <a:pt x="2762" y="2139"/>
                  </a:cubicBezTo>
                  <a:cubicBezTo>
                    <a:pt x="2761" y="2139"/>
                    <a:pt x="2759" y="2140"/>
                    <a:pt x="2757" y="2140"/>
                  </a:cubicBezTo>
                  <a:cubicBezTo>
                    <a:pt x="2599" y="2140"/>
                    <a:pt x="1261" y="1228"/>
                    <a:pt x="981" y="1028"/>
                  </a:cubicBezTo>
                  <a:cubicBezTo>
                    <a:pt x="859" y="943"/>
                    <a:pt x="1129" y="542"/>
                    <a:pt x="1206" y="515"/>
                  </a:cubicBezTo>
                  <a:cubicBezTo>
                    <a:pt x="1291" y="484"/>
                    <a:pt x="1381" y="466"/>
                    <a:pt x="1471" y="461"/>
                  </a:cubicBezTo>
                  <a:cubicBezTo>
                    <a:pt x="1515" y="458"/>
                    <a:pt x="1560" y="456"/>
                    <a:pt x="1607" y="456"/>
                  </a:cubicBezTo>
                  <a:close/>
                  <a:moveTo>
                    <a:pt x="3772" y="1549"/>
                  </a:moveTo>
                  <a:cubicBezTo>
                    <a:pt x="3774" y="1549"/>
                    <a:pt x="3777" y="1549"/>
                    <a:pt x="3779" y="1550"/>
                  </a:cubicBezTo>
                  <a:cubicBezTo>
                    <a:pt x="3819" y="1554"/>
                    <a:pt x="3860" y="1563"/>
                    <a:pt x="3905" y="1572"/>
                  </a:cubicBezTo>
                  <a:cubicBezTo>
                    <a:pt x="5183" y="1851"/>
                    <a:pt x="5956" y="3277"/>
                    <a:pt x="6060" y="3741"/>
                  </a:cubicBezTo>
                  <a:cubicBezTo>
                    <a:pt x="6091" y="3907"/>
                    <a:pt x="6060" y="4074"/>
                    <a:pt x="5970" y="4218"/>
                  </a:cubicBezTo>
                  <a:cubicBezTo>
                    <a:pt x="5947" y="4254"/>
                    <a:pt x="5925" y="4289"/>
                    <a:pt x="5898" y="4321"/>
                  </a:cubicBezTo>
                  <a:lnTo>
                    <a:pt x="3203" y="2414"/>
                  </a:lnTo>
                  <a:cubicBezTo>
                    <a:pt x="3203" y="2414"/>
                    <a:pt x="3618" y="1549"/>
                    <a:pt x="3772" y="1549"/>
                  </a:cubicBezTo>
                  <a:close/>
                  <a:moveTo>
                    <a:pt x="1310" y="1"/>
                  </a:moveTo>
                  <a:cubicBezTo>
                    <a:pt x="1178" y="1"/>
                    <a:pt x="1046" y="9"/>
                    <a:pt x="913" y="25"/>
                  </a:cubicBezTo>
                  <a:cubicBezTo>
                    <a:pt x="661" y="119"/>
                    <a:pt x="0" y="2274"/>
                    <a:pt x="0" y="2274"/>
                  </a:cubicBezTo>
                  <a:lnTo>
                    <a:pt x="6172" y="6719"/>
                  </a:lnTo>
                  <a:cubicBezTo>
                    <a:pt x="6172" y="6719"/>
                    <a:pt x="6654" y="6008"/>
                    <a:pt x="6807" y="5279"/>
                  </a:cubicBezTo>
                  <a:cubicBezTo>
                    <a:pt x="6959" y="4550"/>
                    <a:pt x="6010" y="2202"/>
                    <a:pt x="4323" y="1073"/>
                  </a:cubicBezTo>
                  <a:cubicBezTo>
                    <a:pt x="3226" y="335"/>
                    <a:pt x="2213" y="79"/>
                    <a:pt x="1575" y="11"/>
                  </a:cubicBezTo>
                  <a:cubicBezTo>
                    <a:pt x="1486" y="4"/>
                    <a:pt x="1398" y="1"/>
                    <a:pt x="1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a:off x="1345700" y="689525"/>
              <a:ext cx="248925" cy="106225"/>
            </a:xfrm>
            <a:custGeom>
              <a:avLst/>
              <a:gdLst/>
              <a:ahLst/>
              <a:cxnLst/>
              <a:rect l="l" t="t" r="r" b="b"/>
              <a:pathLst>
                <a:path w="9957" h="4249" extrusionOk="0">
                  <a:moveTo>
                    <a:pt x="2791" y="478"/>
                  </a:moveTo>
                  <a:cubicBezTo>
                    <a:pt x="2840" y="478"/>
                    <a:pt x="2889" y="478"/>
                    <a:pt x="2939" y="478"/>
                  </a:cubicBezTo>
                  <a:lnTo>
                    <a:pt x="2957" y="514"/>
                  </a:lnTo>
                  <a:lnTo>
                    <a:pt x="2871" y="1891"/>
                  </a:lnTo>
                  <a:lnTo>
                    <a:pt x="2831" y="1886"/>
                  </a:lnTo>
                  <a:cubicBezTo>
                    <a:pt x="1656" y="1765"/>
                    <a:pt x="788" y="1666"/>
                    <a:pt x="761" y="1648"/>
                  </a:cubicBezTo>
                  <a:cubicBezTo>
                    <a:pt x="689" y="1598"/>
                    <a:pt x="734" y="681"/>
                    <a:pt x="932" y="609"/>
                  </a:cubicBezTo>
                  <a:cubicBezTo>
                    <a:pt x="1183" y="515"/>
                    <a:pt x="1944" y="478"/>
                    <a:pt x="2791" y="478"/>
                  </a:cubicBezTo>
                  <a:close/>
                  <a:moveTo>
                    <a:pt x="3388" y="487"/>
                  </a:moveTo>
                  <a:cubicBezTo>
                    <a:pt x="3910" y="496"/>
                    <a:pt x="4428" y="523"/>
                    <a:pt x="4841" y="559"/>
                  </a:cubicBezTo>
                  <a:cubicBezTo>
                    <a:pt x="5449" y="618"/>
                    <a:pt x="6020" y="672"/>
                    <a:pt x="6533" y="730"/>
                  </a:cubicBezTo>
                  <a:lnTo>
                    <a:pt x="6533" y="735"/>
                  </a:lnTo>
                  <a:lnTo>
                    <a:pt x="6434" y="2237"/>
                  </a:lnTo>
                  <a:lnTo>
                    <a:pt x="6429" y="2237"/>
                  </a:lnTo>
                  <a:cubicBezTo>
                    <a:pt x="5422" y="2147"/>
                    <a:pt x="4288" y="2035"/>
                    <a:pt x="3303" y="1931"/>
                  </a:cubicBezTo>
                  <a:lnTo>
                    <a:pt x="3303" y="1886"/>
                  </a:lnTo>
                  <a:lnTo>
                    <a:pt x="3388" y="501"/>
                  </a:lnTo>
                  <a:lnTo>
                    <a:pt x="3388" y="487"/>
                  </a:lnTo>
                  <a:close/>
                  <a:moveTo>
                    <a:pt x="6996" y="784"/>
                  </a:moveTo>
                  <a:cubicBezTo>
                    <a:pt x="8134" y="919"/>
                    <a:pt x="8926" y="1050"/>
                    <a:pt x="9169" y="1171"/>
                  </a:cubicBezTo>
                  <a:cubicBezTo>
                    <a:pt x="9327" y="1243"/>
                    <a:pt x="9448" y="2296"/>
                    <a:pt x="9237" y="2417"/>
                  </a:cubicBezTo>
                  <a:cubicBezTo>
                    <a:pt x="9222" y="2426"/>
                    <a:pt x="9167" y="2431"/>
                    <a:pt x="9078" y="2431"/>
                  </a:cubicBezTo>
                  <a:cubicBezTo>
                    <a:pt x="8737" y="2431"/>
                    <a:pt x="7889" y="2367"/>
                    <a:pt x="6857" y="2278"/>
                  </a:cubicBezTo>
                  <a:lnTo>
                    <a:pt x="6861" y="2251"/>
                  </a:lnTo>
                  <a:lnTo>
                    <a:pt x="6960" y="793"/>
                  </a:lnTo>
                  <a:lnTo>
                    <a:pt x="6996" y="784"/>
                  </a:lnTo>
                  <a:close/>
                  <a:moveTo>
                    <a:pt x="2911" y="0"/>
                  </a:moveTo>
                  <a:cubicBezTo>
                    <a:pt x="1819" y="0"/>
                    <a:pt x="866" y="73"/>
                    <a:pt x="545" y="222"/>
                  </a:cubicBezTo>
                  <a:cubicBezTo>
                    <a:pt x="50" y="447"/>
                    <a:pt x="1" y="3191"/>
                    <a:pt x="1" y="3191"/>
                  </a:cubicBezTo>
                  <a:cubicBezTo>
                    <a:pt x="797" y="3294"/>
                    <a:pt x="1616" y="3398"/>
                    <a:pt x="2417" y="3492"/>
                  </a:cubicBezTo>
                  <a:lnTo>
                    <a:pt x="2421" y="3447"/>
                  </a:lnTo>
                  <a:cubicBezTo>
                    <a:pt x="2421" y="3447"/>
                    <a:pt x="2444" y="2521"/>
                    <a:pt x="2624" y="2444"/>
                  </a:cubicBezTo>
                  <a:cubicBezTo>
                    <a:pt x="2668" y="2425"/>
                    <a:pt x="2816" y="2416"/>
                    <a:pt x="3032" y="2416"/>
                  </a:cubicBezTo>
                  <a:cubicBezTo>
                    <a:pt x="4122" y="2416"/>
                    <a:pt x="6960" y="2642"/>
                    <a:pt x="7185" y="2890"/>
                  </a:cubicBezTo>
                  <a:cubicBezTo>
                    <a:pt x="7343" y="3056"/>
                    <a:pt x="7302" y="3852"/>
                    <a:pt x="7293" y="4014"/>
                  </a:cubicBezTo>
                  <a:cubicBezTo>
                    <a:pt x="8841" y="4163"/>
                    <a:pt x="9866" y="4248"/>
                    <a:pt x="9866" y="4248"/>
                  </a:cubicBezTo>
                  <a:cubicBezTo>
                    <a:pt x="9866" y="4248"/>
                    <a:pt x="9956" y="1293"/>
                    <a:pt x="9713" y="942"/>
                  </a:cubicBezTo>
                  <a:cubicBezTo>
                    <a:pt x="9466" y="591"/>
                    <a:pt x="7091" y="240"/>
                    <a:pt x="4734" y="64"/>
                  </a:cubicBezTo>
                  <a:cubicBezTo>
                    <a:pt x="4138" y="22"/>
                    <a:pt x="3504" y="0"/>
                    <a:pt x="2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1660175" y="803025"/>
              <a:ext cx="179050" cy="188975"/>
            </a:xfrm>
            <a:custGeom>
              <a:avLst/>
              <a:gdLst/>
              <a:ahLst/>
              <a:cxnLst/>
              <a:rect l="l" t="t" r="r" b="b"/>
              <a:pathLst>
                <a:path w="7162" h="7559" extrusionOk="0">
                  <a:moveTo>
                    <a:pt x="5360" y="1620"/>
                  </a:moveTo>
                  <a:cubicBezTo>
                    <a:pt x="5362" y="1620"/>
                    <a:pt x="5365" y="1620"/>
                    <a:pt x="5367" y="1620"/>
                  </a:cubicBezTo>
                  <a:cubicBezTo>
                    <a:pt x="5592" y="1643"/>
                    <a:pt x="5385" y="4526"/>
                    <a:pt x="5340" y="4657"/>
                  </a:cubicBezTo>
                  <a:cubicBezTo>
                    <a:pt x="5295" y="4792"/>
                    <a:pt x="2812" y="5790"/>
                    <a:pt x="2542" y="5790"/>
                  </a:cubicBezTo>
                  <a:cubicBezTo>
                    <a:pt x="2276" y="5790"/>
                    <a:pt x="2429" y="2983"/>
                    <a:pt x="2429" y="2983"/>
                  </a:cubicBezTo>
                  <a:cubicBezTo>
                    <a:pt x="2452" y="2765"/>
                    <a:pt x="5095" y="1620"/>
                    <a:pt x="5360" y="1620"/>
                  </a:cubicBezTo>
                  <a:close/>
                  <a:moveTo>
                    <a:pt x="7162" y="1"/>
                  </a:moveTo>
                  <a:lnTo>
                    <a:pt x="9" y="3186"/>
                  </a:lnTo>
                  <a:lnTo>
                    <a:pt x="0" y="3186"/>
                  </a:lnTo>
                  <a:cubicBezTo>
                    <a:pt x="27" y="5084"/>
                    <a:pt x="68" y="7558"/>
                    <a:pt x="68" y="7558"/>
                  </a:cubicBezTo>
                  <a:cubicBezTo>
                    <a:pt x="697" y="7531"/>
                    <a:pt x="2605" y="6748"/>
                    <a:pt x="4197" y="6051"/>
                  </a:cubicBezTo>
                  <a:cubicBezTo>
                    <a:pt x="5506" y="5471"/>
                    <a:pt x="6604" y="4949"/>
                    <a:pt x="6604" y="4949"/>
                  </a:cubicBezTo>
                  <a:cubicBezTo>
                    <a:pt x="6604" y="4949"/>
                    <a:pt x="6982" y="2151"/>
                    <a:pt x="7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a:off x="1659600" y="741275"/>
              <a:ext cx="183225" cy="141400"/>
            </a:xfrm>
            <a:custGeom>
              <a:avLst/>
              <a:gdLst/>
              <a:ahLst/>
              <a:cxnLst/>
              <a:rect l="l" t="t" r="r" b="b"/>
              <a:pathLst>
                <a:path w="7329" h="5656" extrusionOk="0">
                  <a:moveTo>
                    <a:pt x="6152" y="634"/>
                  </a:moveTo>
                  <a:cubicBezTo>
                    <a:pt x="6196" y="634"/>
                    <a:pt x="6237" y="636"/>
                    <a:pt x="6276" y="640"/>
                  </a:cubicBezTo>
                  <a:cubicBezTo>
                    <a:pt x="6321" y="644"/>
                    <a:pt x="6362" y="653"/>
                    <a:pt x="6407" y="662"/>
                  </a:cubicBezTo>
                  <a:cubicBezTo>
                    <a:pt x="7005" y="806"/>
                    <a:pt x="6870" y="1832"/>
                    <a:pt x="6802" y="1922"/>
                  </a:cubicBezTo>
                  <a:cubicBezTo>
                    <a:pt x="6739" y="2007"/>
                    <a:pt x="4490" y="2898"/>
                    <a:pt x="4490" y="2898"/>
                  </a:cubicBezTo>
                  <a:cubicBezTo>
                    <a:pt x="4486" y="2839"/>
                    <a:pt x="4477" y="2740"/>
                    <a:pt x="4463" y="2619"/>
                  </a:cubicBezTo>
                  <a:cubicBezTo>
                    <a:pt x="4414" y="2210"/>
                    <a:pt x="4301" y="1535"/>
                    <a:pt x="4063" y="1148"/>
                  </a:cubicBezTo>
                  <a:cubicBezTo>
                    <a:pt x="4063" y="1148"/>
                    <a:pt x="4283" y="1062"/>
                    <a:pt x="4598" y="964"/>
                  </a:cubicBezTo>
                  <a:cubicBezTo>
                    <a:pt x="5054" y="816"/>
                    <a:pt x="5704" y="634"/>
                    <a:pt x="6152" y="634"/>
                  </a:cubicBezTo>
                  <a:close/>
                  <a:moveTo>
                    <a:pt x="3567" y="1278"/>
                  </a:moveTo>
                  <a:cubicBezTo>
                    <a:pt x="3808" y="1278"/>
                    <a:pt x="4092" y="3007"/>
                    <a:pt x="3914" y="3136"/>
                  </a:cubicBezTo>
                  <a:cubicBezTo>
                    <a:pt x="3294" y="3577"/>
                    <a:pt x="1107" y="4549"/>
                    <a:pt x="887" y="4571"/>
                  </a:cubicBezTo>
                  <a:cubicBezTo>
                    <a:pt x="885" y="4571"/>
                    <a:pt x="884" y="4572"/>
                    <a:pt x="882" y="4572"/>
                  </a:cubicBezTo>
                  <a:cubicBezTo>
                    <a:pt x="808" y="4572"/>
                    <a:pt x="751" y="4460"/>
                    <a:pt x="716" y="4297"/>
                  </a:cubicBezTo>
                  <a:cubicBezTo>
                    <a:pt x="648" y="3973"/>
                    <a:pt x="653" y="3460"/>
                    <a:pt x="752" y="3312"/>
                  </a:cubicBezTo>
                  <a:cubicBezTo>
                    <a:pt x="1283" y="2543"/>
                    <a:pt x="2695" y="1683"/>
                    <a:pt x="3298" y="1386"/>
                  </a:cubicBezTo>
                  <a:cubicBezTo>
                    <a:pt x="3384" y="1341"/>
                    <a:pt x="3469" y="1305"/>
                    <a:pt x="3559" y="1278"/>
                  </a:cubicBezTo>
                  <a:cubicBezTo>
                    <a:pt x="3562" y="1278"/>
                    <a:pt x="3564" y="1278"/>
                    <a:pt x="3567" y="1278"/>
                  </a:cubicBezTo>
                  <a:close/>
                  <a:moveTo>
                    <a:pt x="6824" y="1"/>
                  </a:moveTo>
                  <a:cubicBezTo>
                    <a:pt x="6083" y="1"/>
                    <a:pt x="4539" y="343"/>
                    <a:pt x="3581" y="752"/>
                  </a:cubicBezTo>
                  <a:cubicBezTo>
                    <a:pt x="2430" y="1238"/>
                    <a:pt x="1" y="2781"/>
                    <a:pt x="1" y="3622"/>
                  </a:cubicBezTo>
                  <a:cubicBezTo>
                    <a:pt x="1" y="3901"/>
                    <a:pt x="10" y="4706"/>
                    <a:pt x="23" y="5656"/>
                  </a:cubicBezTo>
                  <a:lnTo>
                    <a:pt x="32" y="5656"/>
                  </a:lnTo>
                  <a:lnTo>
                    <a:pt x="7185" y="2475"/>
                  </a:lnTo>
                  <a:cubicBezTo>
                    <a:pt x="7293" y="1175"/>
                    <a:pt x="7329" y="109"/>
                    <a:pt x="7158" y="46"/>
                  </a:cubicBezTo>
                  <a:cubicBezTo>
                    <a:pt x="7095" y="23"/>
                    <a:pt x="7027" y="10"/>
                    <a:pt x="6960" y="5"/>
                  </a:cubicBezTo>
                  <a:cubicBezTo>
                    <a:pt x="6918" y="2"/>
                    <a:pt x="6873" y="1"/>
                    <a:pt x="6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1771175" y="757250"/>
              <a:ext cx="63550" cy="56475"/>
            </a:xfrm>
            <a:custGeom>
              <a:avLst/>
              <a:gdLst/>
              <a:ahLst/>
              <a:cxnLst/>
              <a:rect l="l" t="t" r="r" b="b"/>
              <a:pathLst>
                <a:path w="2542" h="2259" extrusionOk="0">
                  <a:moveTo>
                    <a:pt x="1813" y="1"/>
                  </a:moveTo>
                  <a:lnTo>
                    <a:pt x="1813" y="46"/>
                  </a:lnTo>
                  <a:cubicBezTo>
                    <a:pt x="1944" y="226"/>
                    <a:pt x="2034" y="432"/>
                    <a:pt x="2070" y="657"/>
                  </a:cubicBezTo>
                  <a:cubicBezTo>
                    <a:pt x="2101" y="833"/>
                    <a:pt x="2097" y="1017"/>
                    <a:pt x="2056" y="1193"/>
                  </a:cubicBezTo>
                  <a:lnTo>
                    <a:pt x="0" y="1980"/>
                  </a:lnTo>
                  <a:cubicBezTo>
                    <a:pt x="18" y="2101"/>
                    <a:pt x="23" y="2200"/>
                    <a:pt x="32" y="2259"/>
                  </a:cubicBezTo>
                  <a:cubicBezTo>
                    <a:pt x="32" y="2259"/>
                    <a:pt x="2276" y="1368"/>
                    <a:pt x="2344" y="1283"/>
                  </a:cubicBezTo>
                  <a:cubicBezTo>
                    <a:pt x="2407" y="1193"/>
                    <a:pt x="2542" y="167"/>
                    <a:pt x="1944" y="23"/>
                  </a:cubicBezTo>
                  <a:cubicBezTo>
                    <a:pt x="1903" y="14"/>
                    <a:pt x="1858" y="5"/>
                    <a:pt x="18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1677475" y="773200"/>
              <a:ext cx="84325" cy="82375"/>
            </a:xfrm>
            <a:custGeom>
              <a:avLst/>
              <a:gdLst/>
              <a:ahLst/>
              <a:cxnLst/>
              <a:rect l="l" t="t" r="r" b="b"/>
              <a:pathLst>
                <a:path w="3373" h="3295" extrusionOk="0">
                  <a:moveTo>
                    <a:pt x="2852" y="1"/>
                  </a:moveTo>
                  <a:cubicBezTo>
                    <a:pt x="2849" y="1"/>
                    <a:pt x="2847" y="1"/>
                    <a:pt x="2844" y="1"/>
                  </a:cubicBezTo>
                  <a:cubicBezTo>
                    <a:pt x="2754" y="28"/>
                    <a:pt x="2664" y="64"/>
                    <a:pt x="2583" y="109"/>
                  </a:cubicBezTo>
                  <a:lnTo>
                    <a:pt x="2619" y="109"/>
                  </a:lnTo>
                  <a:cubicBezTo>
                    <a:pt x="2619" y="109"/>
                    <a:pt x="3019" y="1086"/>
                    <a:pt x="2974" y="1612"/>
                  </a:cubicBezTo>
                  <a:cubicBezTo>
                    <a:pt x="2974" y="1612"/>
                    <a:pt x="1386" y="2530"/>
                    <a:pt x="1" y="3020"/>
                  </a:cubicBezTo>
                  <a:cubicBezTo>
                    <a:pt x="36" y="3180"/>
                    <a:pt x="91" y="3295"/>
                    <a:pt x="160" y="3295"/>
                  </a:cubicBezTo>
                  <a:cubicBezTo>
                    <a:pt x="162" y="3295"/>
                    <a:pt x="165" y="3295"/>
                    <a:pt x="167" y="3294"/>
                  </a:cubicBezTo>
                  <a:cubicBezTo>
                    <a:pt x="388" y="3272"/>
                    <a:pt x="2579" y="2300"/>
                    <a:pt x="3195" y="1859"/>
                  </a:cubicBezTo>
                  <a:cubicBezTo>
                    <a:pt x="3373" y="1730"/>
                    <a:pt x="3093" y="1"/>
                    <a:pt x="2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1647800" y="739125"/>
              <a:ext cx="185800" cy="252900"/>
            </a:xfrm>
            <a:custGeom>
              <a:avLst/>
              <a:gdLst/>
              <a:ahLst/>
              <a:cxnLst/>
              <a:rect l="l" t="t" r="r" b="b"/>
              <a:pathLst>
                <a:path w="7432" h="10116" extrusionOk="0">
                  <a:moveTo>
                    <a:pt x="6551" y="0"/>
                  </a:moveTo>
                  <a:cubicBezTo>
                    <a:pt x="5361" y="0"/>
                    <a:pt x="3987" y="409"/>
                    <a:pt x="3199" y="798"/>
                  </a:cubicBezTo>
                  <a:cubicBezTo>
                    <a:pt x="3158" y="820"/>
                    <a:pt x="3118" y="838"/>
                    <a:pt x="3077" y="856"/>
                  </a:cubicBezTo>
                  <a:cubicBezTo>
                    <a:pt x="626" y="2165"/>
                    <a:pt x="27" y="3258"/>
                    <a:pt x="59" y="3560"/>
                  </a:cubicBezTo>
                  <a:cubicBezTo>
                    <a:pt x="81" y="3794"/>
                    <a:pt x="68" y="5512"/>
                    <a:pt x="45" y="7127"/>
                  </a:cubicBezTo>
                  <a:cubicBezTo>
                    <a:pt x="27" y="8639"/>
                    <a:pt x="0" y="10056"/>
                    <a:pt x="0" y="10056"/>
                  </a:cubicBezTo>
                  <a:lnTo>
                    <a:pt x="0" y="10078"/>
                  </a:lnTo>
                  <a:cubicBezTo>
                    <a:pt x="252" y="10102"/>
                    <a:pt x="431" y="10115"/>
                    <a:pt x="526" y="10115"/>
                  </a:cubicBezTo>
                  <a:cubicBezTo>
                    <a:pt x="540" y="10115"/>
                    <a:pt x="552" y="10115"/>
                    <a:pt x="563" y="10114"/>
                  </a:cubicBezTo>
                  <a:cubicBezTo>
                    <a:pt x="563" y="10114"/>
                    <a:pt x="522" y="7635"/>
                    <a:pt x="495" y="5742"/>
                  </a:cubicBezTo>
                  <a:cubicBezTo>
                    <a:pt x="482" y="4792"/>
                    <a:pt x="473" y="3987"/>
                    <a:pt x="473" y="3708"/>
                  </a:cubicBezTo>
                  <a:cubicBezTo>
                    <a:pt x="473" y="2867"/>
                    <a:pt x="2902" y="1324"/>
                    <a:pt x="4053" y="838"/>
                  </a:cubicBezTo>
                  <a:cubicBezTo>
                    <a:pt x="5011" y="429"/>
                    <a:pt x="6555" y="87"/>
                    <a:pt x="7296" y="87"/>
                  </a:cubicBezTo>
                  <a:cubicBezTo>
                    <a:pt x="7345" y="87"/>
                    <a:pt x="7390" y="88"/>
                    <a:pt x="7432" y="91"/>
                  </a:cubicBezTo>
                  <a:cubicBezTo>
                    <a:pt x="7160" y="28"/>
                    <a:pt x="6862" y="0"/>
                    <a:pt x="6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a:off x="1717075" y="843625"/>
              <a:ext cx="82900" cy="104275"/>
            </a:xfrm>
            <a:custGeom>
              <a:avLst/>
              <a:gdLst/>
              <a:ahLst/>
              <a:cxnLst/>
              <a:rect l="l" t="t" r="r" b="b"/>
              <a:pathLst>
                <a:path w="3316" h="4171" extrusionOk="0">
                  <a:moveTo>
                    <a:pt x="3084" y="0"/>
                  </a:moveTo>
                  <a:cubicBezTo>
                    <a:pt x="2819" y="0"/>
                    <a:pt x="176" y="1145"/>
                    <a:pt x="153" y="1364"/>
                  </a:cubicBezTo>
                  <a:cubicBezTo>
                    <a:pt x="153" y="1364"/>
                    <a:pt x="0" y="4171"/>
                    <a:pt x="266" y="4171"/>
                  </a:cubicBezTo>
                  <a:cubicBezTo>
                    <a:pt x="531" y="4171"/>
                    <a:pt x="3019" y="3172"/>
                    <a:pt x="3064" y="3037"/>
                  </a:cubicBezTo>
                  <a:cubicBezTo>
                    <a:pt x="3109" y="2902"/>
                    <a:pt x="3316" y="19"/>
                    <a:pt x="3091" y="1"/>
                  </a:cubicBezTo>
                  <a:cubicBezTo>
                    <a:pt x="3089" y="0"/>
                    <a:pt x="3086" y="0"/>
                    <a:pt x="3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a:off x="1761275" y="765475"/>
              <a:ext cx="62450" cy="41400"/>
            </a:xfrm>
            <a:custGeom>
              <a:avLst/>
              <a:gdLst/>
              <a:ahLst/>
              <a:cxnLst/>
              <a:rect l="l" t="t" r="r" b="b"/>
              <a:pathLst>
                <a:path w="2498" h="1656" extrusionOk="0">
                  <a:moveTo>
                    <a:pt x="531" y="0"/>
                  </a:moveTo>
                  <a:cubicBezTo>
                    <a:pt x="221" y="99"/>
                    <a:pt x="0" y="184"/>
                    <a:pt x="0" y="184"/>
                  </a:cubicBezTo>
                  <a:cubicBezTo>
                    <a:pt x="239" y="571"/>
                    <a:pt x="351" y="1246"/>
                    <a:pt x="396" y="1655"/>
                  </a:cubicBezTo>
                  <a:lnTo>
                    <a:pt x="2452" y="868"/>
                  </a:lnTo>
                  <a:cubicBezTo>
                    <a:pt x="2493" y="693"/>
                    <a:pt x="2497" y="508"/>
                    <a:pt x="2466" y="333"/>
                  </a:cubicBezTo>
                  <a:lnTo>
                    <a:pt x="2466" y="333"/>
                  </a:lnTo>
                  <a:lnTo>
                    <a:pt x="2430" y="337"/>
                  </a:lnTo>
                  <a:cubicBezTo>
                    <a:pt x="2169" y="252"/>
                    <a:pt x="1494" y="135"/>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1686700" y="951475"/>
              <a:ext cx="135450" cy="108550"/>
            </a:xfrm>
            <a:custGeom>
              <a:avLst/>
              <a:gdLst/>
              <a:ahLst/>
              <a:cxnLst/>
              <a:rect l="l" t="t" r="r" b="b"/>
              <a:pathLst>
                <a:path w="5418" h="4342" extrusionOk="0">
                  <a:moveTo>
                    <a:pt x="5264" y="1"/>
                  </a:moveTo>
                  <a:lnTo>
                    <a:pt x="217" y="1976"/>
                  </a:lnTo>
                  <a:cubicBezTo>
                    <a:pt x="217" y="1976"/>
                    <a:pt x="140" y="2007"/>
                    <a:pt x="23" y="2048"/>
                  </a:cubicBezTo>
                  <a:lnTo>
                    <a:pt x="1" y="4342"/>
                  </a:lnTo>
                  <a:cubicBezTo>
                    <a:pt x="752" y="4004"/>
                    <a:pt x="1688" y="3537"/>
                    <a:pt x="2560" y="3078"/>
                  </a:cubicBezTo>
                  <a:cubicBezTo>
                    <a:pt x="3001" y="2844"/>
                    <a:pt x="3424" y="2614"/>
                    <a:pt x="3802" y="2407"/>
                  </a:cubicBezTo>
                  <a:cubicBezTo>
                    <a:pt x="4085" y="2255"/>
                    <a:pt x="4342" y="2111"/>
                    <a:pt x="4558" y="1985"/>
                  </a:cubicBezTo>
                  <a:cubicBezTo>
                    <a:pt x="4976" y="1742"/>
                    <a:pt x="5251" y="1571"/>
                    <a:pt x="5278" y="1530"/>
                  </a:cubicBezTo>
                  <a:cubicBezTo>
                    <a:pt x="5323" y="1463"/>
                    <a:pt x="5417" y="91"/>
                    <a:pt x="5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1593250" y="950850"/>
              <a:ext cx="225075" cy="62675"/>
            </a:xfrm>
            <a:custGeom>
              <a:avLst/>
              <a:gdLst/>
              <a:ahLst/>
              <a:cxnLst/>
              <a:rect l="l" t="t" r="r" b="b"/>
              <a:pathLst>
                <a:path w="9003" h="2507" extrusionOk="0">
                  <a:moveTo>
                    <a:pt x="8780" y="0"/>
                  </a:moveTo>
                  <a:cubicBezTo>
                    <a:pt x="8289" y="0"/>
                    <a:pt x="7161" y="108"/>
                    <a:pt x="6874" y="134"/>
                  </a:cubicBezTo>
                  <a:cubicBezTo>
                    <a:pt x="5282" y="835"/>
                    <a:pt x="3374" y="1618"/>
                    <a:pt x="2745" y="1645"/>
                  </a:cubicBezTo>
                  <a:cubicBezTo>
                    <a:pt x="2734" y="1646"/>
                    <a:pt x="2722" y="1646"/>
                    <a:pt x="2708" y="1646"/>
                  </a:cubicBezTo>
                  <a:cubicBezTo>
                    <a:pt x="2613" y="1646"/>
                    <a:pt x="2434" y="1633"/>
                    <a:pt x="2182" y="1609"/>
                  </a:cubicBezTo>
                  <a:cubicBezTo>
                    <a:pt x="1696" y="1564"/>
                    <a:pt x="945" y="1479"/>
                    <a:pt x="0" y="1366"/>
                  </a:cubicBezTo>
                  <a:lnTo>
                    <a:pt x="0" y="1366"/>
                  </a:lnTo>
                  <a:lnTo>
                    <a:pt x="1242" y="2428"/>
                  </a:lnTo>
                  <a:lnTo>
                    <a:pt x="1422" y="2455"/>
                  </a:lnTo>
                  <a:cubicBezTo>
                    <a:pt x="1659" y="2488"/>
                    <a:pt x="1898" y="2507"/>
                    <a:pt x="2138" y="2507"/>
                  </a:cubicBezTo>
                  <a:cubicBezTo>
                    <a:pt x="2222" y="2507"/>
                    <a:pt x="2305" y="2505"/>
                    <a:pt x="2389" y="2500"/>
                  </a:cubicBezTo>
                  <a:cubicBezTo>
                    <a:pt x="2668" y="2477"/>
                    <a:pt x="3406" y="2208"/>
                    <a:pt x="3761" y="2073"/>
                  </a:cubicBezTo>
                  <a:cubicBezTo>
                    <a:pt x="3878" y="2032"/>
                    <a:pt x="3955" y="2001"/>
                    <a:pt x="3955" y="2001"/>
                  </a:cubicBezTo>
                  <a:lnTo>
                    <a:pt x="9002" y="21"/>
                  </a:lnTo>
                  <a:cubicBezTo>
                    <a:pt x="8977" y="7"/>
                    <a:pt x="8896" y="0"/>
                    <a:pt x="8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1771850" y="1001200"/>
              <a:ext cx="33200" cy="61475"/>
            </a:xfrm>
            <a:custGeom>
              <a:avLst/>
              <a:gdLst/>
              <a:ahLst/>
              <a:cxnLst/>
              <a:rect l="l" t="t" r="r" b="b"/>
              <a:pathLst>
                <a:path w="1328" h="2459" extrusionOk="0">
                  <a:moveTo>
                    <a:pt x="1152" y="0"/>
                  </a:moveTo>
                  <a:cubicBezTo>
                    <a:pt x="936" y="122"/>
                    <a:pt x="679" y="266"/>
                    <a:pt x="401" y="423"/>
                  </a:cubicBezTo>
                  <a:lnTo>
                    <a:pt x="401" y="427"/>
                  </a:lnTo>
                  <a:cubicBezTo>
                    <a:pt x="401" y="427"/>
                    <a:pt x="724" y="2119"/>
                    <a:pt x="0" y="2452"/>
                  </a:cubicBezTo>
                  <a:cubicBezTo>
                    <a:pt x="35" y="2455"/>
                    <a:pt x="70" y="2458"/>
                    <a:pt x="107" y="2458"/>
                  </a:cubicBezTo>
                  <a:cubicBezTo>
                    <a:pt x="122" y="2458"/>
                    <a:pt x="137" y="2458"/>
                    <a:pt x="153" y="2456"/>
                  </a:cubicBezTo>
                  <a:cubicBezTo>
                    <a:pt x="1125" y="2411"/>
                    <a:pt x="1300" y="1575"/>
                    <a:pt x="1318" y="1206"/>
                  </a:cubicBezTo>
                  <a:cubicBezTo>
                    <a:pt x="1327" y="796"/>
                    <a:pt x="1273" y="387"/>
                    <a:pt x="1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1750700" y="1011650"/>
              <a:ext cx="40625" cy="50850"/>
            </a:xfrm>
            <a:custGeom>
              <a:avLst/>
              <a:gdLst/>
              <a:ahLst/>
              <a:cxnLst/>
              <a:rect l="l" t="t" r="r" b="b"/>
              <a:pathLst>
                <a:path w="1625" h="2034" extrusionOk="0">
                  <a:moveTo>
                    <a:pt x="1242" y="0"/>
                  </a:moveTo>
                  <a:cubicBezTo>
                    <a:pt x="864" y="207"/>
                    <a:pt x="441" y="437"/>
                    <a:pt x="0" y="666"/>
                  </a:cubicBezTo>
                  <a:lnTo>
                    <a:pt x="9" y="684"/>
                  </a:lnTo>
                  <a:cubicBezTo>
                    <a:pt x="9" y="684"/>
                    <a:pt x="23" y="1930"/>
                    <a:pt x="846" y="2034"/>
                  </a:cubicBezTo>
                  <a:cubicBezTo>
                    <a:pt x="1624" y="1840"/>
                    <a:pt x="1247" y="9"/>
                    <a:pt x="1247" y="9"/>
                  </a:cubicBezTo>
                  <a:lnTo>
                    <a:pt x="12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1675800" y="776025"/>
              <a:ext cx="77175" cy="72675"/>
            </a:xfrm>
            <a:custGeom>
              <a:avLst/>
              <a:gdLst/>
              <a:ahLst/>
              <a:cxnLst/>
              <a:rect l="l" t="t" r="r" b="b"/>
              <a:pathLst>
                <a:path w="3087" h="2907" extrusionOk="0">
                  <a:moveTo>
                    <a:pt x="2650" y="1"/>
                  </a:moveTo>
                  <a:cubicBezTo>
                    <a:pt x="2043" y="298"/>
                    <a:pt x="635" y="1157"/>
                    <a:pt x="104" y="1926"/>
                  </a:cubicBezTo>
                  <a:cubicBezTo>
                    <a:pt x="5" y="2070"/>
                    <a:pt x="0" y="2583"/>
                    <a:pt x="68" y="2907"/>
                  </a:cubicBezTo>
                  <a:cubicBezTo>
                    <a:pt x="1453" y="2417"/>
                    <a:pt x="3041" y="1503"/>
                    <a:pt x="3041" y="1503"/>
                  </a:cubicBezTo>
                  <a:cubicBezTo>
                    <a:pt x="3086" y="973"/>
                    <a:pt x="2691" y="1"/>
                    <a:pt x="2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1085250" y="704825"/>
              <a:ext cx="642425" cy="212500"/>
            </a:xfrm>
            <a:custGeom>
              <a:avLst/>
              <a:gdLst/>
              <a:ahLst/>
              <a:cxnLst/>
              <a:rect l="l" t="t" r="r" b="b"/>
              <a:pathLst>
                <a:path w="25697" h="8500" extrusionOk="0">
                  <a:moveTo>
                    <a:pt x="5274" y="0"/>
                  </a:moveTo>
                  <a:cubicBezTo>
                    <a:pt x="4820" y="0"/>
                    <a:pt x="4562" y="212"/>
                    <a:pt x="4517" y="258"/>
                  </a:cubicBezTo>
                  <a:cubicBezTo>
                    <a:pt x="4607" y="469"/>
                    <a:pt x="4661" y="640"/>
                    <a:pt x="4661" y="640"/>
                  </a:cubicBezTo>
                  <a:lnTo>
                    <a:pt x="4706" y="654"/>
                  </a:lnTo>
                  <a:cubicBezTo>
                    <a:pt x="4490" y="1031"/>
                    <a:pt x="4017" y="1369"/>
                    <a:pt x="3446" y="1679"/>
                  </a:cubicBezTo>
                  <a:cubicBezTo>
                    <a:pt x="2812" y="2026"/>
                    <a:pt x="2542" y="2457"/>
                    <a:pt x="2488" y="2561"/>
                  </a:cubicBezTo>
                  <a:cubicBezTo>
                    <a:pt x="3095" y="2520"/>
                    <a:pt x="3698" y="2489"/>
                    <a:pt x="4062" y="2489"/>
                  </a:cubicBezTo>
                  <a:cubicBezTo>
                    <a:pt x="4062" y="2489"/>
                    <a:pt x="4548" y="2057"/>
                    <a:pt x="4836" y="2026"/>
                  </a:cubicBezTo>
                  <a:cubicBezTo>
                    <a:pt x="4850" y="2024"/>
                    <a:pt x="4862" y="2023"/>
                    <a:pt x="4873" y="2023"/>
                  </a:cubicBezTo>
                  <a:cubicBezTo>
                    <a:pt x="5048" y="2023"/>
                    <a:pt x="4872" y="2215"/>
                    <a:pt x="4872" y="2215"/>
                  </a:cubicBezTo>
                  <a:lnTo>
                    <a:pt x="4877" y="2219"/>
                  </a:lnTo>
                  <a:cubicBezTo>
                    <a:pt x="4949" y="2183"/>
                    <a:pt x="5025" y="2152"/>
                    <a:pt x="5106" y="2129"/>
                  </a:cubicBezTo>
                  <a:cubicBezTo>
                    <a:pt x="5340" y="2057"/>
                    <a:pt x="5582" y="2021"/>
                    <a:pt x="5824" y="2021"/>
                  </a:cubicBezTo>
                  <a:cubicBezTo>
                    <a:pt x="5838" y="2021"/>
                    <a:pt x="5852" y="2021"/>
                    <a:pt x="5866" y="2021"/>
                  </a:cubicBezTo>
                  <a:cubicBezTo>
                    <a:pt x="5992" y="2057"/>
                    <a:pt x="5916" y="2278"/>
                    <a:pt x="5691" y="2336"/>
                  </a:cubicBezTo>
                  <a:cubicBezTo>
                    <a:pt x="5792" y="2315"/>
                    <a:pt x="5927" y="2286"/>
                    <a:pt x="6020" y="2286"/>
                  </a:cubicBezTo>
                  <a:cubicBezTo>
                    <a:pt x="6085" y="2286"/>
                    <a:pt x="6129" y="2300"/>
                    <a:pt x="6127" y="2341"/>
                  </a:cubicBezTo>
                  <a:cubicBezTo>
                    <a:pt x="6123" y="2449"/>
                    <a:pt x="6033" y="2588"/>
                    <a:pt x="5754" y="2628"/>
                  </a:cubicBezTo>
                  <a:lnTo>
                    <a:pt x="5754" y="2633"/>
                  </a:lnTo>
                  <a:cubicBezTo>
                    <a:pt x="5774" y="2631"/>
                    <a:pt x="5792" y="2629"/>
                    <a:pt x="5808" y="2629"/>
                  </a:cubicBezTo>
                  <a:cubicBezTo>
                    <a:pt x="5885" y="2629"/>
                    <a:pt x="5926" y="2654"/>
                    <a:pt x="5934" y="2691"/>
                  </a:cubicBezTo>
                  <a:cubicBezTo>
                    <a:pt x="5952" y="2835"/>
                    <a:pt x="5408" y="3105"/>
                    <a:pt x="5408" y="3105"/>
                  </a:cubicBezTo>
                  <a:cubicBezTo>
                    <a:pt x="5408" y="3105"/>
                    <a:pt x="5093" y="3312"/>
                    <a:pt x="4845" y="3488"/>
                  </a:cubicBezTo>
                  <a:cubicBezTo>
                    <a:pt x="4631" y="3640"/>
                    <a:pt x="4281" y="3650"/>
                    <a:pt x="4192" y="3650"/>
                  </a:cubicBezTo>
                  <a:cubicBezTo>
                    <a:pt x="4178" y="3650"/>
                    <a:pt x="4170" y="3650"/>
                    <a:pt x="4170" y="3650"/>
                  </a:cubicBezTo>
                  <a:cubicBezTo>
                    <a:pt x="4170" y="3650"/>
                    <a:pt x="2551" y="4342"/>
                    <a:pt x="1048" y="4455"/>
                  </a:cubicBezTo>
                  <a:cubicBezTo>
                    <a:pt x="958" y="4572"/>
                    <a:pt x="387" y="5305"/>
                    <a:pt x="0" y="5346"/>
                  </a:cubicBezTo>
                  <a:lnTo>
                    <a:pt x="0" y="5350"/>
                  </a:lnTo>
                  <a:cubicBezTo>
                    <a:pt x="428" y="5593"/>
                    <a:pt x="994" y="5921"/>
                    <a:pt x="1066" y="5962"/>
                  </a:cubicBezTo>
                  <a:lnTo>
                    <a:pt x="22502" y="8499"/>
                  </a:lnTo>
                  <a:lnTo>
                    <a:pt x="22547" y="8499"/>
                  </a:lnTo>
                  <a:cubicBezTo>
                    <a:pt x="22570" y="6884"/>
                    <a:pt x="22588" y="5166"/>
                    <a:pt x="22561" y="4932"/>
                  </a:cubicBezTo>
                  <a:cubicBezTo>
                    <a:pt x="22529" y="4630"/>
                    <a:pt x="23132" y="3537"/>
                    <a:pt x="25579" y="2228"/>
                  </a:cubicBezTo>
                  <a:cubicBezTo>
                    <a:pt x="25620" y="2210"/>
                    <a:pt x="25656" y="2192"/>
                    <a:pt x="25696" y="2170"/>
                  </a:cubicBezTo>
                  <a:cubicBezTo>
                    <a:pt x="25597" y="2156"/>
                    <a:pt x="25494" y="2143"/>
                    <a:pt x="25390" y="2134"/>
                  </a:cubicBezTo>
                  <a:lnTo>
                    <a:pt x="25390" y="2143"/>
                  </a:lnTo>
                  <a:cubicBezTo>
                    <a:pt x="25138" y="2115"/>
                    <a:pt x="24909" y="2104"/>
                    <a:pt x="24706" y="2104"/>
                  </a:cubicBezTo>
                  <a:cubicBezTo>
                    <a:pt x="23961" y="2104"/>
                    <a:pt x="23550" y="2251"/>
                    <a:pt x="23550" y="2251"/>
                  </a:cubicBezTo>
                  <a:cubicBezTo>
                    <a:pt x="23550" y="2251"/>
                    <a:pt x="23564" y="2265"/>
                    <a:pt x="23482" y="2265"/>
                  </a:cubicBezTo>
                  <a:cubicBezTo>
                    <a:pt x="23361" y="2265"/>
                    <a:pt x="23031" y="2233"/>
                    <a:pt x="22138" y="2075"/>
                  </a:cubicBezTo>
                  <a:cubicBezTo>
                    <a:pt x="20635" y="1810"/>
                    <a:pt x="18674" y="1693"/>
                    <a:pt x="17054" y="1693"/>
                  </a:cubicBezTo>
                  <a:cubicBezTo>
                    <a:pt x="16447" y="1693"/>
                    <a:pt x="14850" y="1202"/>
                    <a:pt x="13550" y="811"/>
                  </a:cubicBezTo>
                  <a:cubicBezTo>
                    <a:pt x="12835" y="595"/>
                    <a:pt x="12205" y="411"/>
                    <a:pt x="11886" y="352"/>
                  </a:cubicBezTo>
                  <a:cubicBezTo>
                    <a:pt x="11558" y="292"/>
                    <a:pt x="11174" y="270"/>
                    <a:pt x="10777" y="270"/>
                  </a:cubicBezTo>
                  <a:cubicBezTo>
                    <a:pt x="10401" y="270"/>
                    <a:pt x="10013" y="290"/>
                    <a:pt x="9650" y="316"/>
                  </a:cubicBezTo>
                  <a:cubicBezTo>
                    <a:pt x="8993" y="366"/>
                    <a:pt x="8417" y="429"/>
                    <a:pt x="8129" y="442"/>
                  </a:cubicBezTo>
                  <a:cubicBezTo>
                    <a:pt x="8094" y="443"/>
                    <a:pt x="8058" y="444"/>
                    <a:pt x="8021" y="444"/>
                  </a:cubicBezTo>
                  <a:cubicBezTo>
                    <a:pt x="7400" y="444"/>
                    <a:pt x="6473" y="272"/>
                    <a:pt x="5722" y="64"/>
                  </a:cubicBezTo>
                  <a:cubicBezTo>
                    <a:pt x="5556" y="18"/>
                    <a:pt x="5407" y="0"/>
                    <a:pt x="5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1085350" y="704825"/>
              <a:ext cx="642425" cy="212375"/>
            </a:xfrm>
            <a:custGeom>
              <a:avLst/>
              <a:gdLst/>
              <a:ahLst/>
              <a:cxnLst/>
              <a:rect l="l" t="t" r="r" b="b"/>
              <a:pathLst>
                <a:path w="25697" h="8495" extrusionOk="0">
                  <a:moveTo>
                    <a:pt x="5272" y="0"/>
                  </a:moveTo>
                  <a:cubicBezTo>
                    <a:pt x="4820" y="0"/>
                    <a:pt x="4562" y="212"/>
                    <a:pt x="4513" y="258"/>
                  </a:cubicBezTo>
                  <a:cubicBezTo>
                    <a:pt x="4603" y="469"/>
                    <a:pt x="4661" y="640"/>
                    <a:pt x="4661" y="640"/>
                  </a:cubicBezTo>
                  <a:lnTo>
                    <a:pt x="4702" y="654"/>
                  </a:lnTo>
                  <a:cubicBezTo>
                    <a:pt x="4490" y="1027"/>
                    <a:pt x="4013" y="1364"/>
                    <a:pt x="3447" y="1675"/>
                  </a:cubicBezTo>
                  <a:cubicBezTo>
                    <a:pt x="2808" y="2026"/>
                    <a:pt x="2542" y="2457"/>
                    <a:pt x="2484" y="2561"/>
                  </a:cubicBezTo>
                  <a:cubicBezTo>
                    <a:pt x="3091" y="2520"/>
                    <a:pt x="3694" y="2484"/>
                    <a:pt x="4058" y="2484"/>
                  </a:cubicBezTo>
                  <a:cubicBezTo>
                    <a:pt x="4058" y="2484"/>
                    <a:pt x="4544" y="2057"/>
                    <a:pt x="4832" y="2026"/>
                  </a:cubicBezTo>
                  <a:cubicBezTo>
                    <a:pt x="4846" y="2024"/>
                    <a:pt x="4859" y="2023"/>
                    <a:pt x="4870" y="2023"/>
                  </a:cubicBezTo>
                  <a:cubicBezTo>
                    <a:pt x="5044" y="2023"/>
                    <a:pt x="4873" y="2210"/>
                    <a:pt x="4873" y="2210"/>
                  </a:cubicBezTo>
                  <a:lnTo>
                    <a:pt x="4873" y="2219"/>
                  </a:lnTo>
                  <a:cubicBezTo>
                    <a:pt x="4949" y="2179"/>
                    <a:pt x="5021" y="2152"/>
                    <a:pt x="5102" y="2129"/>
                  </a:cubicBezTo>
                  <a:cubicBezTo>
                    <a:pt x="5336" y="2057"/>
                    <a:pt x="5578" y="2021"/>
                    <a:pt x="5823" y="2021"/>
                  </a:cubicBezTo>
                  <a:cubicBezTo>
                    <a:pt x="5838" y="2021"/>
                    <a:pt x="5852" y="2021"/>
                    <a:pt x="5867" y="2021"/>
                  </a:cubicBezTo>
                  <a:cubicBezTo>
                    <a:pt x="5988" y="2057"/>
                    <a:pt x="5916" y="2278"/>
                    <a:pt x="5687" y="2336"/>
                  </a:cubicBezTo>
                  <a:cubicBezTo>
                    <a:pt x="5788" y="2315"/>
                    <a:pt x="5923" y="2286"/>
                    <a:pt x="6016" y="2286"/>
                  </a:cubicBezTo>
                  <a:cubicBezTo>
                    <a:pt x="6081" y="2286"/>
                    <a:pt x="6125" y="2300"/>
                    <a:pt x="6123" y="2341"/>
                  </a:cubicBezTo>
                  <a:cubicBezTo>
                    <a:pt x="6123" y="2359"/>
                    <a:pt x="6119" y="2377"/>
                    <a:pt x="6114" y="2395"/>
                  </a:cubicBezTo>
                  <a:cubicBezTo>
                    <a:pt x="6155" y="2422"/>
                    <a:pt x="6182" y="2466"/>
                    <a:pt x="6186" y="2516"/>
                  </a:cubicBezTo>
                  <a:cubicBezTo>
                    <a:pt x="6362" y="3222"/>
                    <a:pt x="5476" y="3402"/>
                    <a:pt x="5035" y="3843"/>
                  </a:cubicBezTo>
                  <a:cubicBezTo>
                    <a:pt x="4666" y="4140"/>
                    <a:pt x="4175" y="4064"/>
                    <a:pt x="3816" y="4342"/>
                  </a:cubicBezTo>
                  <a:cubicBezTo>
                    <a:pt x="2746" y="4518"/>
                    <a:pt x="1702" y="5005"/>
                    <a:pt x="643" y="5005"/>
                  </a:cubicBezTo>
                  <a:cubicBezTo>
                    <a:pt x="615" y="5005"/>
                    <a:pt x="587" y="5004"/>
                    <a:pt x="559" y="5004"/>
                  </a:cubicBezTo>
                  <a:cubicBezTo>
                    <a:pt x="374" y="5175"/>
                    <a:pt x="167" y="5328"/>
                    <a:pt x="1" y="5346"/>
                  </a:cubicBezTo>
                  <a:lnTo>
                    <a:pt x="1" y="5350"/>
                  </a:lnTo>
                  <a:cubicBezTo>
                    <a:pt x="424" y="5593"/>
                    <a:pt x="995" y="5921"/>
                    <a:pt x="1062" y="5962"/>
                  </a:cubicBezTo>
                  <a:lnTo>
                    <a:pt x="22503" y="8495"/>
                  </a:lnTo>
                  <a:lnTo>
                    <a:pt x="22548" y="8495"/>
                  </a:lnTo>
                  <a:cubicBezTo>
                    <a:pt x="22570" y="6880"/>
                    <a:pt x="22588" y="5161"/>
                    <a:pt x="22561" y="4927"/>
                  </a:cubicBezTo>
                  <a:cubicBezTo>
                    <a:pt x="22530" y="4630"/>
                    <a:pt x="23133" y="3537"/>
                    <a:pt x="25580" y="2228"/>
                  </a:cubicBezTo>
                  <a:cubicBezTo>
                    <a:pt x="25620" y="2206"/>
                    <a:pt x="25656" y="2188"/>
                    <a:pt x="25697" y="2165"/>
                  </a:cubicBezTo>
                  <a:cubicBezTo>
                    <a:pt x="25593" y="2156"/>
                    <a:pt x="25490" y="2143"/>
                    <a:pt x="25386" y="2134"/>
                  </a:cubicBezTo>
                  <a:lnTo>
                    <a:pt x="25386" y="2143"/>
                  </a:lnTo>
                  <a:cubicBezTo>
                    <a:pt x="25134" y="2115"/>
                    <a:pt x="24905" y="2104"/>
                    <a:pt x="24702" y="2104"/>
                  </a:cubicBezTo>
                  <a:cubicBezTo>
                    <a:pt x="23957" y="2104"/>
                    <a:pt x="23546" y="2251"/>
                    <a:pt x="23546" y="2251"/>
                  </a:cubicBezTo>
                  <a:cubicBezTo>
                    <a:pt x="23546" y="2251"/>
                    <a:pt x="23561" y="2265"/>
                    <a:pt x="23479" y="2265"/>
                  </a:cubicBezTo>
                  <a:cubicBezTo>
                    <a:pt x="23359" y="2265"/>
                    <a:pt x="23029" y="2233"/>
                    <a:pt x="22134" y="2075"/>
                  </a:cubicBezTo>
                  <a:cubicBezTo>
                    <a:pt x="20631" y="1810"/>
                    <a:pt x="18670" y="1693"/>
                    <a:pt x="17050" y="1693"/>
                  </a:cubicBezTo>
                  <a:cubicBezTo>
                    <a:pt x="16448" y="1693"/>
                    <a:pt x="14846" y="1202"/>
                    <a:pt x="13550" y="811"/>
                  </a:cubicBezTo>
                  <a:cubicBezTo>
                    <a:pt x="12831" y="595"/>
                    <a:pt x="12205" y="411"/>
                    <a:pt x="11886" y="352"/>
                  </a:cubicBezTo>
                  <a:cubicBezTo>
                    <a:pt x="11556" y="292"/>
                    <a:pt x="11171" y="270"/>
                    <a:pt x="10774" y="270"/>
                  </a:cubicBezTo>
                  <a:cubicBezTo>
                    <a:pt x="10397" y="270"/>
                    <a:pt x="10009" y="290"/>
                    <a:pt x="9646" y="316"/>
                  </a:cubicBezTo>
                  <a:cubicBezTo>
                    <a:pt x="8993" y="361"/>
                    <a:pt x="8418" y="429"/>
                    <a:pt x="8130" y="438"/>
                  </a:cubicBezTo>
                  <a:cubicBezTo>
                    <a:pt x="8094" y="439"/>
                    <a:pt x="8056" y="440"/>
                    <a:pt x="8018" y="440"/>
                  </a:cubicBezTo>
                  <a:cubicBezTo>
                    <a:pt x="7394" y="440"/>
                    <a:pt x="6468" y="272"/>
                    <a:pt x="5718" y="64"/>
                  </a:cubicBezTo>
                  <a:cubicBezTo>
                    <a:pt x="5553" y="18"/>
                    <a:pt x="5405" y="0"/>
                    <a:pt x="5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8"/>
            <p:cNvSpPr/>
            <p:nvPr/>
          </p:nvSpPr>
          <p:spPr>
            <a:xfrm>
              <a:off x="1424100" y="725100"/>
              <a:ext cx="295925" cy="36375"/>
            </a:xfrm>
            <a:custGeom>
              <a:avLst/>
              <a:gdLst/>
              <a:ahLst/>
              <a:cxnLst/>
              <a:rect l="l" t="t" r="r" b="b"/>
              <a:pathLst>
                <a:path w="11837" h="1455" extrusionOk="0">
                  <a:moveTo>
                    <a:pt x="0" y="0"/>
                  </a:moveTo>
                  <a:lnTo>
                    <a:pt x="0" y="0"/>
                  </a:lnTo>
                  <a:cubicBezTo>
                    <a:pt x="1296" y="391"/>
                    <a:pt x="2898" y="882"/>
                    <a:pt x="3500" y="882"/>
                  </a:cubicBezTo>
                  <a:cubicBezTo>
                    <a:pt x="5120" y="882"/>
                    <a:pt x="7081" y="999"/>
                    <a:pt x="8584" y="1264"/>
                  </a:cubicBezTo>
                  <a:cubicBezTo>
                    <a:pt x="9479" y="1422"/>
                    <a:pt x="9809" y="1454"/>
                    <a:pt x="9929" y="1454"/>
                  </a:cubicBezTo>
                  <a:cubicBezTo>
                    <a:pt x="10011" y="1454"/>
                    <a:pt x="9996" y="1440"/>
                    <a:pt x="9996" y="1440"/>
                  </a:cubicBezTo>
                  <a:cubicBezTo>
                    <a:pt x="9996" y="1440"/>
                    <a:pt x="10407" y="1293"/>
                    <a:pt x="11152" y="1293"/>
                  </a:cubicBezTo>
                  <a:cubicBezTo>
                    <a:pt x="11355" y="1293"/>
                    <a:pt x="11584" y="1304"/>
                    <a:pt x="11836" y="1332"/>
                  </a:cubicBezTo>
                  <a:lnTo>
                    <a:pt x="11836" y="1323"/>
                  </a:lnTo>
                  <a:cubicBezTo>
                    <a:pt x="8476" y="900"/>
                    <a:pt x="3721" y="38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1628100" y="1002650"/>
              <a:ext cx="59200" cy="69975"/>
            </a:xfrm>
            <a:custGeom>
              <a:avLst/>
              <a:gdLst/>
              <a:ahLst/>
              <a:cxnLst/>
              <a:rect l="l" t="t" r="r" b="b"/>
              <a:pathLst>
                <a:path w="2368" h="2799" extrusionOk="0">
                  <a:moveTo>
                    <a:pt x="2367" y="1"/>
                  </a:moveTo>
                  <a:lnTo>
                    <a:pt x="2367" y="1"/>
                  </a:lnTo>
                  <a:cubicBezTo>
                    <a:pt x="2012" y="136"/>
                    <a:pt x="1274" y="405"/>
                    <a:pt x="995" y="428"/>
                  </a:cubicBezTo>
                  <a:cubicBezTo>
                    <a:pt x="911" y="433"/>
                    <a:pt x="827" y="435"/>
                    <a:pt x="743" y="435"/>
                  </a:cubicBezTo>
                  <a:cubicBezTo>
                    <a:pt x="502" y="435"/>
                    <a:pt x="260" y="416"/>
                    <a:pt x="23" y="383"/>
                  </a:cubicBezTo>
                  <a:lnTo>
                    <a:pt x="23" y="387"/>
                  </a:lnTo>
                  <a:lnTo>
                    <a:pt x="1" y="2691"/>
                  </a:lnTo>
                  <a:cubicBezTo>
                    <a:pt x="545" y="2758"/>
                    <a:pt x="878" y="2799"/>
                    <a:pt x="950" y="2799"/>
                  </a:cubicBezTo>
                  <a:cubicBezTo>
                    <a:pt x="1171" y="2790"/>
                    <a:pt x="1688" y="2592"/>
                    <a:pt x="2345" y="2295"/>
                  </a:cubicBezTo>
                  <a:lnTo>
                    <a:pt x="23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823875" y="648950"/>
              <a:ext cx="825175" cy="341925"/>
            </a:xfrm>
            <a:custGeom>
              <a:avLst/>
              <a:gdLst/>
              <a:ahLst/>
              <a:cxnLst/>
              <a:rect l="l" t="t" r="r" b="b"/>
              <a:pathLst>
                <a:path w="33007" h="13677" extrusionOk="0">
                  <a:moveTo>
                    <a:pt x="441" y="0"/>
                  </a:moveTo>
                  <a:cubicBezTo>
                    <a:pt x="356" y="32"/>
                    <a:pt x="0" y="1921"/>
                    <a:pt x="122" y="2011"/>
                  </a:cubicBezTo>
                  <a:lnTo>
                    <a:pt x="6469" y="7671"/>
                  </a:lnTo>
                  <a:cubicBezTo>
                    <a:pt x="6447" y="7432"/>
                    <a:pt x="6451" y="7279"/>
                    <a:pt x="6483" y="7257"/>
                  </a:cubicBezTo>
                  <a:cubicBezTo>
                    <a:pt x="6498" y="7247"/>
                    <a:pt x="6519" y="7242"/>
                    <a:pt x="6546" y="7242"/>
                  </a:cubicBezTo>
                  <a:cubicBezTo>
                    <a:pt x="6829" y="7242"/>
                    <a:pt x="7718" y="7776"/>
                    <a:pt x="7985" y="7990"/>
                  </a:cubicBezTo>
                  <a:cubicBezTo>
                    <a:pt x="8089" y="8071"/>
                    <a:pt x="8147" y="8570"/>
                    <a:pt x="8174" y="9191"/>
                  </a:cubicBezTo>
                  <a:lnTo>
                    <a:pt x="9043" y="9965"/>
                  </a:lnTo>
                  <a:lnTo>
                    <a:pt x="9884" y="10716"/>
                  </a:lnTo>
                  <a:lnTo>
                    <a:pt x="11247" y="10901"/>
                  </a:lnTo>
                  <a:cubicBezTo>
                    <a:pt x="11769" y="10973"/>
                    <a:pt x="12421" y="11058"/>
                    <a:pt x="13172" y="11157"/>
                  </a:cubicBezTo>
                  <a:cubicBezTo>
                    <a:pt x="17136" y="11692"/>
                    <a:pt x="23852" y="12583"/>
                    <a:pt x="28490" y="13154"/>
                  </a:cubicBezTo>
                  <a:cubicBezTo>
                    <a:pt x="29331" y="13262"/>
                    <a:pt x="30105" y="13357"/>
                    <a:pt x="30780" y="13438"/>
                  </a:cubicBezTo>
                  <a:cubicBezTo>
                    <a:pt x="31725" y="13550"/>
                    <a:pt x="32476" y="13631"/>
                    <a:pt x="32962" y="13676"/>
                  </a:cubicBezTo>
                  <a:lnTo>
                    <a:pt x="32962" y="13654"/>
                  </a:lnTo>
                  <a:cubicBezTo>
                    <a:pt x="32962" y="13654"/>
                    <a:pt x="32989" y="12237"/>
                    <a:pt x="33007" y="10725"/>
                  </a:cubicBezTo>
                  <a:lnTo>
                    <a:pt x="32962" y="10725"/>
                  </a:lnTo>
                  <a:lnTo>
                    <a:pt x="11521" y="8197"/>
                  </a:lnTo>
                  <a:cubicBezTo>
                    <a:pt x="11454" y="8156"/>
                    <a:pt x="10883" y="7824"/>
                    <a:pt x="10460" y="7581"/>
                  </a:cubicBezTo>
                  <a:cubicBezTo>
                    <a:pt x="10199" y="7428"/>
                    <a:pt x="9992" y="7311"/>
                    <a:pt x="9992" y="7311"/>
                  </a:cubicBezTo>
                  <a:cubicBezTo>
                    <a:pt x="9992" y="7311"/>
                    <a:pt x="8102" y="5831"/>
                    <a:pt x="6168" y="4306"/>
                  </a:cubicBezTo>
                  <a:cubicBezTo>
                    <a:pt x="4360" y="2889"/>
                    <a:pt x="2506" y="1440"/>
                    <a:pt x="2097" y="1125"/>
                  </a:cubicBezTo>
                  <a:lnTo>
                    <a:pt x="4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974125" y="919400"/>
              <a:ext cx="654575" cy="150525"/>
            </a:xfrm>
            <a:custGeom>
              <a:avLst/>
              <a:gdLst/>
              <a:ahLst/>
              <a:cxnLst/>
              <a:rect l="l" t="t" r="r" b="b"/>
              <a:pathLst>
                <a:path w="26183" h="6021" extrusionOk="0">
                  <a:moveTo>
                    <a:pt x="247" y="0"/>
                  </a:moveTo>
                  <a:cubicBezTo>
                    <a:pt x="240" y="0"/>
                    <a:pt x="236" y="1"/>
                    <a:pt x="235" y="2"/>
                  </a:cubicBezTo>
                  <a:cubicBezTo>
                    <a:pt x="100" y="141"/>
                    <a:pt x="1" y="1914"/>
                    <a:pt x="181" y="2062"/>
                  </a:cubicBezTo>
                  <a:cubicBezTo>
                    <a:pt x="199" y="2080"/>
                    <a:pt x="581" y="2147"/>
                    <a:pt x="1238" y="2260"/>
                  </a:cubicBezTo>
                  <a:cubicBezTo>
                    <a:pt x="1589" y="2318"/>
                    <a:pt x="2016" y="2390"/>
                    <a:pt x="2511" y="2471"/>
                  </a:cubicBezTo>
                  <a:cubicBezTo>
                    <a:pt x="2853" y="2525"/>
                    <a:pt x="3226" y="2584"/>
                    <a:pt x="3626" y="2647"/>
                  </a:cubicBezTo>
                  <a:cubicBezTo>
                    <a:pt x="8701" y="3452"/>
                    <a:pt x="18157" y="4883"/>
                    <a:pt x="23393" y="5634"/>
                  </a:cubicBezTo>
                  <a:lnTo>
                    <a:pt x="24662" y="5814"/>
                  </a:lnTo>
                  <a:lnTo>
                    <a:pt x="25427" y="5922"/>
                  </a:lnTo>
                  <a:lnTo>
                    <a:pt x="26160" y="6021"/>
                  </a:lnTo>
                  <a:lnTo>
                    <a:pt x="26182" y="3717"/>
                  </a:lnTo>
                  <a:lnTo>
                    <a:pt x="26182" y="3708"/>
                  </a:lnTo>
                  <a:lnTo>
                    <a:pt x="26007" y="3686"/>
                  </a:lnTo>
                  <a:cubicBezTo>
                    <a:pt x="25310" y="3592"/>
                    <a:pt x="24334" y="3457"/>
                    <a:pt x="23168" y="3286"/>
                  </a:cubicBezTo>
                  <a:cubicBezTo>
                    <a:pt x="18787" y="2656"/>
                    <a:pt x="11715" y="1621"/>
                    <a:pt x="6578" y="879"/>
                  </a:cubicBezTo>
                  <a:cubicBezTo>
                    <a:pt x="5660" y="748"/>
                    <a:pt x="4801" y="622"/>
                    <a:pt x="4031" y="514"/>
                  </a:cubicBezTo>
                  <a:cubicBezTo>
                    <a:pt x="3334" y="411"/>
                    <a:pt x="2709" y="326"/>
                    <a:pt x="2178" y="249"/>
                  </a:cubicBezTo>
                  <a:cubicBezTo>
                    <a:pt x="2160" y="816"/>
                    <a:pt x="2128" y="1248"/>
                    <a:pt x="2092" y="1293"/>
                  </a:cubicBezTo>
                  <a:cubicBezTo>
                    <a:pt x="2060" y="1334"/>
                    <a:pt x="1978" y="1349"/>
                    <a:pt x="1876" y="1349"/>
                  </a:cubicBezTo>
                  <a:cubicBezTo>
                    <a:pt x="1601" y="1349"/>
                    <a:pt x="1179" y="1239"/>
                    <a:pt x="1179" y="1239"/>
                  </a:cubicBezTo>
                  <a:cubicBezTo>
                    <a:pt x="1179" y="1239"/>
                    <a:pt x="1085" y="753"/>
                    <a:pt x="963" y="87"/>
                  </a:cubicBezTo>
                  <a:cubicBezTo>
                    <a:pt x="552" y="31"/>
                    <a:pt x="304" y="0"/>
                    <a:pt x="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1536000" y="978025"/>
              <a:ext cx="88300" cy="33525"/>
            </a:xfrm>
            <a:custGeom>
              <a:avLst/>
              <a:gdLst/>
              <a:ahLst/>
              <a:cxnLst/>
              <a:rect l="l" t="t" r="r" b="b"/>
              <a:pathLst>
                <a:path w="3532" h="1341" extrusionOk="0">
                  <a:moveTo>
                    <a:pt x="1" y="0"/>
                  </a:moveTo>
                  <a:lnTo>
                    <a:pt x="693" y="941"/>
                  </a:lnTo>
                  <a:cubicBezTo>
                    <a:pt x="1859" y="1107"/>
                    <a:pt x="2835" y="1247"/>
                    <a:pt x="3532" y="1341"/>
                  </a:cubicBezTo>
                  <a:lnTo>
                    <a:pt x="2290" y="279"/>
                  </a:lnTo>
                  <a:cubicBezTo>
                    <a:pt x="1616" y="198"/>
                    <a:pt x="842" y="10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1575150" y="1064725"/>
              <a:ext cx="50625" cy="65375"/>
            </a:xfrm>
            <a:custGeom>
              <a:avLst/>
              <a:gdLst/>
              <a:ahLst/>
              <a:cxnLst/>
              <a:rect l="l" t="t" r="r" b="b"/>
              <a:pathLst>
                <a:path w="2025" h="2615" extrusionOk="0">
                  <a:moveTo>
                    <a:pt x="616" y="1"/>
                  </a:moveTo>
                  <a:lnTo>
                    <a:pt x="616" y="1"/>
                  </a:lnTo>
                  <a:cubicBezTo>
                    <a:pt x="846" y="248"/>
                    <a:pt x="909" y="631"/>
                    <a:pt x="918" y="1049"/>
                  </a:cubicBezTo>
                  <a:cubicBezTo>
                    <a:pt x="936" y="1877"/>
                    <a:pt x="666" y="2552"/>
                    <a:pt x="77" y="2606"/>
                  </a:cubicBezTo>
                  <a:cubicBezTo>
                    <a:pt x="50" y="2610"/>
                    <a:pt x="27" y="2610"/>
                    <a:pt x="0" y="2610"/>
                  </a:cubicBezTo>
                  <a:lnTo>
                    <a:pt x="0" y="2615"/>
                  </a:lnTo>
                  <a:cubicBezTo>
                    <a:pt x="0" y="2615"/>
                    <a:pt x="990" y="2606"/>
                    <a:pt x="1449" y="2214"/>
                  </a:cubicBezTo>
                  <a:cubicBezTo>
                    <a:pt x="1849" y="1877"/>
                    <a:pt x="2024" y="478"/>
                    <a:pt x="1390" y="109"/>
                  </a:cubicBezTo>
                  <a:lnTo>
                    <a:pt x="6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1545775" y="1060225"/>
              <a:ext cx="52775" cy="69775"/>
            </a:xfrm>
            <a:custGeom>
              <a:avLst/>
              <a:gdLst/>
              <a:ahLst/>
              <a:cxnLst/>
              <a:rect l="l" t="t" r="r" b="b"/>
              <a:pathLst>
                <a:path w="2111" h="2791" extrusionOk="0">
                  <a:moveTo>
                    <a:pt x="527" y="1"/>
                  </a:moveTo>
                  <a:cubicBezTo>
                    <a:pt x="221" y="212"/>
                    <a:pt x="1" y="905"/>
                    <a:pt x="50" y="1427"/>
                  </a:cubicBezTo>
                  <a:cubicBezTo>
                    <a:pt x="118" y="2201"/>
                    <a:pt x="617" y="2790"/>
                    <a:pt x="1180" y="2790"/>
                  </a:cubicBezTo>
                  <a:cubicBezTo>
                    <a:pt x="1202" y="2790"/>
                    <a:pt x="1225" y="2790"/>
                    <a:pt x="1252" y="2786"/>
                  </a:cubicBezTo>
                  <a:cubicBezTo>
                    <a:pt x="1841" y="2732"/>
                    <a:pt x="2111" y="2057"/>
                    <a:pt x="2093" y="1229"/>
                  </a:cubicBezTo>
                  <a:cubicBezTo>
                    <a:pt x="2088" y="811"/>
                    <a:pt x="2025" y="428"/>
                    <a:pt x="1796" y="181"/>
                  </a:cubicBezTo>
                  <a:lnTo>
                    <a:pt x="5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1560625" y="1074850"/>
              <a:ext cx="17475" cy="34000"/>
            </a:xfrm>
            <a:custGeom>
              <a:avLst/>
              <a:gdLst/>
              <a:ahLst/>
              <a:cxnLst/>
              <a:rect l="l" t="t" r="r" b="b"/>
              <a:pathLst>
                <a:path w="699" h="1360" extrusionOk="0">
                  <a:moveTo>
                    <a:pt x="365" y="1"/>
                  </a:moveTo>
                  <a:cubicBezTo>
                    <a:pt x="178" y="1"/>
                    <a:pt x="19" y="296"/>
                    <a:pt x="10" y="671"/>
                  </a:cubicBezTo>
                  <a:cubicBezTo>
                    <a:pt x="1" y="1044"/>
                    <a:pt x="145" y="1355"/>
                    <a:pt x="334" y="1359"/>
                  </a:cubicBezTo>
                  <a:cubicBezTo>
                    <a:pt x="335" y="1359"/>
                    <a:pt x="336" y="1359"/>
                    <a:pt x="338" y="1359"/>
                  </a:cubicBezTo>
                  <a:cubicBezTo>
                    <a:pt x="525" y="1359"/>
                    <a:pt x="680" y="1060"/>
                    <a:pt x="689" y="689"/>
                  </a:cubicBezTo>
                  <a:cubicBezTo>
                    <a:pt x="698" y="316"/>
                    <a:pt x="554" y="5"/>
                    <a:pt x="370" y="1"/>
                  </a:cubicBezTo>
                  <a:cubicBezTo>
                    <a:pt x="368" y="1"/>
                    <a:pt x="367"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1138675" y="927875"/>
              <a:ext cx="414675" cy="73675"/>
            </a:xfrm>
            <a:custGeom>
              <a:avLst/>
              <a:gdLst/>
              <a:ahLst/>
              <a:cxnLst/>
              <a:rect l="l" t="t" r="r" b="b"/>
              <a:pathLst>
                <a:path w="16587" h="2947" extrusionOk="0">
                  <a:moveTo>
                    <a:pt x="580" y="0"/>
                  </a:moveTo>
                  <a:lnTo>
                    <a:pt x="580" y="14"/>
                  </a:lnTo>
                  <a:lnTo>
                    <a:pt x="0" y="540"/>
                  </a:lnTo>
                  <a:cubicBezTo>
                    <a:pt x="5128" y="1282"/>
                    <a:pt x="12205" y="2317"/>
                    <a:pt x="16586" y="2947"/>
                  </a:cubicBezTo>
                  <a:lnTo>
                    <a:pt x="15894" y="2006"/>
                  </a:lnTo>
                  <a:cubicBezTo>
                    <a:pt x="11260" y="1426"/>
                    <a:pt x="4544" y="535"/>
                    <a:pt x="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1181400" y="661200"/>
              <a:ext cx="145100" cy="54750"/>
            </a:xfrm>
            <a:custGeom>
              <a:avLst/>
              <a:gdLst/>
              <a:ahLst/>
              <a:cxnLst/>
              <a:rect l="l" t="t" r="r" b="b"/>
              <a:pathLst>
                <a:path w="5804" h="2190" extrusionOk="0">
                  <a:moveTo>
                    <a:pt x="284" y="1"/>
                  </a:moveTo>
                  <a:cubicBezTo>
                    <a:pt x="252" y="365"/>
                    <a:pt x="153" y="725"/>
                    <a:pt x="1" y="1058"/>
                  </a:cubicBezTo>
                  <a:cubicBezTo>
                    <a:pt x="77" y="1103"/>
                    <a:pt x="153" y="1157"/>
                    <a:pt x="221" y="1215"/>
                  </a:cubicBezTo>
                  <a:cubicBezTo>
                    <a:pt x="383" y="1364"/>
                    <a:pt x="554" y="1719"/>
                    <a:pt x="671" y="2003"/>
                  </a:cubicBezTo>
                  <a:cubicBezTo>
                    <a:pt x="720" y="1961"/>
                    <a:pt x="980" y="1746"/>
                    <a:pt x="1434" y="1746"/>
                  </a:cubicBezTo>
                  <a:cubicBezTo>
                    <a:pt x="1565" y="1746"/>
                    <a:pt x="1713" y="1764"/>
                    <a:pt x="1876" y="1809"/>
                  </a:cubicBezTo>
                  <a:cubicBezTo>
                    <a:pt x="2627" y="2017"/>
                    <a:pt x="3554" y="2189"/>
                    <a:pt x="4178" y="2189"/>
                  </a:cubicBezTo>
                  <a:cubicBezTo>
                    <a:pt x="4216" y="2189"/>
                    <a:pt x="4252" y="2188"/>
                    <a:pt x="4288" y="2187"/>
                  </a:cubicBezTo>
                  <a:cubicBezTo>
                    <a:pt x="4576" y="2174"/>
                    <a:pt x="5151" y="2111"/>
                    <a:pt x="5804" y="2061"/>
                  </a:cubicBezTo>
                  <a:cubicBezTo>
                    <a:pt x="5624" y="1764"/>
                    <a:pt x="3761" y="1476"/>
                    <a:pt x="2650" y="1152"/>
                  </a:cubicBezTo>
                  <a:cubicBezTo>
                    <a:pt x="2493" y="1107"/>
                    <a:pt x="2335" y="1053"/>
                    <a:pt x="2187" y="995"/>
                  </a:cubicBezTo>
                  <a:cubicBezTo>
                    <a:pt x="2187" y="995"/>
                    <a:pt x="1247" y="469"/>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1046675" y="755325"/>
              <a:ext cx="191825" cy="61275"/>
            </a:xfrm>
            <a:custGeom>
              <a:avLst/>
              <a:gdLst/>
              <a:ahLst/>
              <a:cxnLst/>
              <a:rect l="l" t="t" r="r" b="b"/>
              <a:pathLst>
                <a:path w="7673" h="2451" extrusionOk="0">
                  <a:moveTo>
                    <a:pt x="7370" y="1"/>
                  </a:moveTo>
                  <a:cubicBezTo>
                    <a:pt x="7125" y="1"/>
                    <a:pt x="6883" y="37"/>
                    <a:pt x="6649" y="109"/>
                  </a:cubicBezTo>
                  <a:cubicBezTo>
                    <a:pt x="6573" y="132"/>
                    <a:pt x="6496" y="163"/>
                    <a:pt x="6424" y="199"/>
                  </a:cubicBezTo>
                  <a:lnTo>
                    <a:pt x="6420" y="195"/>
                  </a:lnTo>
                  <a:cubicBezTo>
                    <a:pt x="6420" y="195"/>
                    <a:pt x="6595" y="3"/>
                    <a:pt x="6417" y="3"/>
                  </a:cubicBezTo>
                  <a:cubicBezTo>
                    <a:pt x="6406" y="3"/>
                    <a:pt x="6393" y="4"/>
                    <a:pt x="6379" y="6"/>
                  </a:cubicBezTo>
                  <a:cubicBezTo>
                    <a:pt x="6096" y="42"/>
                    <a:pt x="5605" y="469"/>
                    <a:pt x="5605" y="469"/>
                  </a:cubicBezTo>
                  <a:cubicBezTo>
                    <a:pt x="5241" y="469"/>
                    <a:pt x="4638" y="500"/>
                    <a:pt x="4031" y="541"/>
                  </a:cubicBezTo>
                  <a:cubicBezTo>
                    <a:pt x="3181" y="595"/>
                    <a:pt x="2326" y="667"/>
                    <a:pt x="2115" y="676"/>
                  </a:cubicBezTo>
                  <a:cubicBezTo>
                    <a:pt x="2025" y="676"/>
                    <a:pt x="2034" y="393"/>
                    <a:pt x="2034" y="393"/>
                  </a:cubicBezTo>
                  <a:lnTo>
                    <a:pt x="2029" y="379"/>
                  </a:lnTo>
                  <a:cubicBezTo>
                    <a:pt x="1781" y="451"/>
                    <a:pt x="1531" y="480"/>
                    <a:pt x="1292" y="480"/>
                  </a:cubicBezTo>
                  <a:cubicBezTo>
                    <a:pt x="784" y="480"/>
                    <a:pt x="319" y="351"/>
                    <a:pt x="5" y="235"/>
                  </a:cubicBezTo>
                  <a:lnTo>
                    <a:pt x="0" y="249"/>
                  </a:lnTo>
                  <a:cubicBezTo>
                    <a:pt x="0" y="249"/>
                    <a:pt x="63" y="1684"/>
                    <a:pt x="841" y="2147"/>
                  </a:cubicBezTo>
                  <a:cubicBezTo>
                    <a:pt x="1209" y="2368"/>
                    <a:pt x="1684" y="2451"/>
                    <a:pt x="2192" y="2451"/>
                  </a:cubicBezTo>
                  <a:cubicBezTo>
                    <a:pt x="2325" y="2451"/>
                    <a:pt x="2460" y="2445"/>
                    <a:pt x="2596" y="2435"/>
                  </a:cubicBezTo>
                  <a:cubicBezTo>
                    <a:pt x="4098" y="2322"/>
                    <a:pt x="5713" y="1630"/>
                    <a:pt x="5713" y="1630"/>
                  </a:cubicBezTo>
                  <a:cubicBezTo>
                    <a:pt x="5713" y="1630"/>
                    <a:pt x="5725" y="1630"/>
                    <a:pt x="5746" y="1630"/>
                  </a:cubicBezTo>
                  <a:cubicBezTo>
                    <a:pt x="5850" y="1630"/>
                    <a:pt x="6178" y="1618"/>
                    <a:pt x="6388" y="1468"/>
                  </a:cubicBezTo>
                  <a:cubicBezTo>
                    <a:pt x="6640" y="1292"/>
                    <a:pt x="6951" y="1085"/>
                    <a:pt x="6951" y="1085"/>
                  </a:cubicBezTo>
                  <a:cubicBezTo>
                    <a:pt x="6951" y="1085"/>
                    <a:pt x="7495" y="815"/>
                    <a:pt x="7477" y="676"/>
                  </a:cubicBezTo>
                  <a:cubicBezTo>
                    <a:pt x="7469" y="635"/>
                    <a:pt x="7428" y="609"/>
                    <a:pt x="7353" y="609"/>
                  </a:cubicBezTo>
                  <a:cubicBezTo>
                    <a:pt x="7337" y="609"/>
                    <a:pt x="7320" y="611"/>
                    <a:pt x="7301" y="613"/>
                  </a:cubicBezTo>
                  <a:lnTo>
                    <a:pt x="7301" y="608"/>
                  </a:lnTo>
                  <a:cubicBezTo>
                    <a:pt x="7576" y="568"/>
                    <a:pt x="7666" y="433"/>
                    <a:pt x="7670" y="321"/>
                  </a:cubicBezTo>
                  <a:cubicBezTo>
                    <a:pt x="7672" y="280"/>
                    <a:pt x="7628" y="266"/>
                    <a:pt x="7563" y="266"/>
                  </a:cubicBezTo>
                  <a:cubicBezTo>
                    <a:pt x="7470" y="266"/>
                    <a:pt x="7335" y="295"/>
                    <a:pt x="7234" y="316"/>
                  </a:cubicBezTo>
                  <a:cubicBezTo>
                    <a:pt x="7463" y="258"/>
                    <a:pt x="7535" y="37"/>
                    <a:pt x="7414" y="1"/>
                  </a:cubicBezTo>
                  <a:cubicBezTo>
                    <a:pt x="7399" y="1"/>
                    <a:pt x="7385" y="1"/>
                    <a:pt x="7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1182075" y="637925"/>
              <a:ext cx="65600" cy="52100"/>
            </a:xfrm>
            <a:custGeom>
              <a:avLst/>
              <a:gdLst/>
              <a:ahLst/>
              <a:cxnLst/>
              <a:rect l="l" t="t" r="r" b="b"/>
              <a:pathLst>
                <a:path w="2624" h="2084" extrusionOk="0">
                  <a:moveTo>
                    <a:pt x="1" y="1"/>
                  </a:moveTo>
                  <a:cubicBezTo>
                    <a:pt x="46" y="217"/>
                    <a:pt x="86" y="428"/>
                    <a:pt x="117" y="653"/>
                  </a:cubicBezTo>
                  <a:lnTo>
                    <a:pt x="117" y="662"/>
                  </a:lnTo>
                  <a:cubicBezTo>
                    <a:pt x="167" y="684"/>
                    <a:pt x="221" y="707"/>
                    <a:pt x="270" y="734"/>
                  </a:cubicBezTo>
                  <a:cubicBezTo>
                    <a:pt x="270" y="734"/>
                    <a:pt x="270" y="810"/>
                    <a:pt x="257" y="932"/>
                  </a:cubicBezTo>
                  <a:lnTo>
                    <a:pt x="261" y="932"/>
                  </a:lnTo>
                  <a:cubicBezTo>
                    <a:pt x="1220" y="1400"/>
                    <a:pt x="2160" y="1926"/>
                    <a:pt x="2160" y="1926"/>
                  </a:cubicBezTo>
                  <a:cubicBezTo>
                    <a:pt x="2313" y="1984"/>
                    <a:pt x="2466" y="2038"/>
                    <a:pt x="2623" y="2083"/>
                  </a:cubicBezTo>
                  <a:cubicBezTo>
                    <a:pt x="1638" y="1332"/>
                    <a:pt x="360" y="29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1036325" y="646550"/>
              <a:ext cx="166700" cy="125575"/>
            </a:xfrm>
            <a:custGeom>
              <a:avLst/>
              <a:gdLst/>
              <a:ahLst/>
              <a:cxnLst/>
              <a:rect l="l" t="t" r="r" b="b"/>
              <a:pathLst>
                <a:path w="6668" h="5023" extrusionOk="0">
                  <a:moveTo>
                    <a:pt x="4774" y="1"/>
                  </a:moveTo>
                  <a:cubicBezTo>
                    <a:pt x="4717" y="1"/>
                    <a:pt x="4663" y="4"/>
                    <a:pt x="4611" y="11"/>
                  </a:cubicBezTo>
                  <a:cubicBezTo>
                    <a:pt x="4571" y="15"/>
                    <a:pt x="4530" y="24"/>
                    <a:pt x="4490" y="33"/>
                  </a:cubicBezTo>
                  <a:cubicBezTo>
                    <a:pt x="4153" y="110"/>
                    <a:pt x="3838" y="263"/>
                    <a:pt x="3568" y="479"/>
                  </a:cubicBezTo>
                  <a:cubicBezTo>
                    <a:pt x="3622" y="663"/>
                    <a:pt x="3775" y="1374"/>
                    <a:pt x="2933" y="1756"/>
                  </a:cubicBezTo>
                  <a:cubicBezTo>
                    <a:pt x="2702" y="1861"/>
                    <a:pt x="2492" y="1901"/>
                    <a:pt x="2306" y="1901"/>
                  </a:cubicBezTo>
                  <a:cubicBezTo>
                    <a:pt x="1734" y="1901"/>
                    <a:pt x="1392" y="1522"/>
                    <a:pt x="1368" y="1491"/>
                  </a:cubicBezTo>
                  <a:cubicBezTo>
                    <a:pt x="1067" y="1653"/>
                    <a:pt x="819" y="1896"/>
                    <a:pt x="657" y="2197"/>
                  </a:cubicBezTo>
                  <a:cubicBezTo>
                    <a:pt x="401" y="2674"/>
                    <a:pt x="221" y="3344"/>
                    <a:pt x="113" y="3821"/>
                  </a:cubicBezTo>
                  <a:cubicBezTo>
                    <a:pt x="41" y="4163"/>
                    <a:pt x="0" y="4406"/>
                    <a:pt x="0" y="4406"/>
                  </a:cubicBezTo>
                  <a:cubicBezTo>
                    <a:pt x="135" y="4478"/>
                    <a:pt x="275" y="4537"/>
                    <a:pt x="419" y="4586"/>
                  </a:cubicBezTo>
                  <a:cubicBezTo>
                    <a:pt x="733" y="4702"/>
                    <a:pt x="1198" y="4831"/>
                    <a:pt x="1706" y="4831"/>
                  </a:cubicBezTo>
                  <a:cubicBezTo>
                    <a:pt x="1945" y="4831"/>
                    <a:pt x="2195" y="4802"/>
                    <a:pt x="2443" y="4730"/>
                  </a:cubicBezTo>
                  <a:lnTo>
                    <a:pt x="2448" y="4744"/>
                  </a:lnTo>
                  <a:cubicBezTo>
                    <a:pt x="2448" y="4744"/>
                    <a:pt x="2443" y="5022"/>
                    <a:pt x="2527" y="5022"/>
                  </a:cubicBezTo>
                  <a:cubicBezTo>
                    <a:pt x="2527" y="5022"/>
                    <a:pt x="2528" y="5022"/>
                    <a:pt x="2529" y="5022"/>
                  </a:cubicBezTo>
                  <a:cubicBezTo>
                    <a:pt x="2740" y="5013"/>
                    <a:pt x="3599" y="4946"/>
                    <a:pt x="4449" y="4892"/>
                  </a:cubicBezTo>
                  <a:cubicBezTo>
                    <a:pt x="4503" y="4788"/>
                    <a:pt x="4773" y="4357"/>
                    <a:pt x="5408" y="4010"/>
                  </a:cubicBezTo>
                  <a:cubicBezTo>
                    <a:pt x="5979" y="3695"/>
                    <a:pt x="6451" y="3358"/>
                    <a:pt x="6667" y="2985"/>
                  </a:cubicBezTo>
                  <a:lnTo>
                    <a:pt x="6622" y="2971"/>
                  </a:lnTo>
                  <a:cubicBezTo>
                    <a:pt x="6622" y="2971"/>
                    <a:pt x="6568" y="2800"/>
                    <a:pt x="6478" y="2589"/>
                  </a:cubicBezTo>
                  <a:cubicBezTo>
                    <a:pt x="6361" y="2305"/>
                    <a:pt x="6190" y="1950"/>
                    <a:pt x="6028" y="1801"/>
                  </a:cubicBezTo>
                  <a:cubicBezTo>
                    <a:pt x="5961" y="1743"/>
                    <a:pt x="5884" y="1689"/>
                    <a:pt x="5808" y="1644"/>
                  </a:cubicBezTo>
                  <a:cubicBezTo>
                    <a:pt x="5961" y="1311"/>
                    <a:pt x="6055" y="951"/>
                    <a:pt x="6087" y="587"/>
                  </a:cubicBezTo>
                  <a:cubicBezTo>
                    <a:pt x="6100" y="465"/>
                    <a:pt x="6100" y="389"/>
                    <a:pt x="6100" y="389"/>
                  </a:cubicBezTo>
                  <a:cubicBezTo>
                    <a:pt x="6051" y="362"/>
                    <a:pt x="5997" y="339"/>
                    <a:pt x="5947" y="317"/>
                  </a:cubicBezTo>
                  <a:cubicBezTo>
                    <a:pt x="5527" y="124"/>
                    <a:pt x="5113" y="1"/>
                    <a:pt x="47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1121225" y="536525"/>
              <a:ext cx="63800" cy="117950"/>
            </a:xfrm>
            <a:custGeom>
              <a:avLst/>
              <a:gdLst/>
              <a:ahLst/>
              <a:cxnLst/>
              <a:rect l="l" t="t" r="r" b="b"/>
              <a:pathLst>
                <a:path w="2552" h="4718" extrusionOk="0">
                  <a:moveTo>
                    <a:pt x="675" y="1"/>
                  </a:moveTo>
                  <a:cubicBezTo>
                    <a:pt x="647" y="1"/>
                    <a:pt x="611" y="11"/>
                    <a:pt x="563" y="39"/>
                  </a:cubicBezTo>
                  <a:cubicBezTo>
                    <a:pt x="739" y="206"/>
                    <a:pt x="599" y="467"/>
                    <a:pt x="176" y="521"/>
                  </a:cubicBezTo>
                  <a:cubicBezTo>
                    <a:pt x="226" y="660"/>
                    <a:pt x="145" y="813"/>
                    <a:pt x="1" y="858"/>
                  </a:cubicBezTo>
                  <a:cubicBezTo>
                    <a:pt x="1" y="858"/>
                    <a:pt x="266" y="1731"/>
                    <a:pt x="536" y="2626"/>
                  </a:cubicBezTo>
                  <a:cubicBezTo>
                    <a:pt x="770" y="3395"/>
                    <a:pt x="1004" y="4174"/>
                    <a:pt x="1094" y="4434"/>
                  </a:cubicBezTo>
                  <a:cubicBezTo>
                    <a:pt x="1134" y="4425"/>
                    <a:pt x="1175" y="4416"/>
                    <a:pt x="1215" y="4412"/>
                  </a:cubicBezTo>
                  <a:cubicBezTo>
                    <a:pt x="1267" y="4405"/>
                    <a:pt x="1321" y="4402"/>
                    <a:pt x="1378" y="4402"/>
                  </a:cubicBezTo>
                  <a:cubicBezTo>
                    <a:pt x="1717" y="4402"/>
                    <a:pt x="2131" y="4525"/>
                    <a:pt x="2551" y="4718"/>
                  </a:cubicBezTo>
                  <a:lnTo>
                    <a:pt x="2551" y="4709"/>
                  </a:lnTo>
                  <a:cubicBezTo>
                    <a:pt x="2520" y="4488"/>
                    <a:pt x="2480" y="4273"/>
                    <a:pt x="2435" y="4057"/>
                  </a:cubicBezTo>
                  <a:cubicBezTo>
                    <a:pt x="1944" y="1771"/>
                    <a:pt x="802" y="120"/>
                    <a:pt x="802" y="120"/>
                  </a:cubicBezTo>
                  <a:cubicBezTo>
                    <a:pt x="771" y="90"/>
                    <a:pt x="756" y="1"/>
                    <a:pt x="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1075000" y="921450"/>
              <a:ext cx="78200" cy="19925"/>
            </a:xfrm>
            <a:custGeom>
              <a:avLst/>
              <a:gdLst/>
              <a:ahLst/>
              <a:cxnLst/>
              <a:rect l="l" t="t" r="r" b="b"/>
              <a:pathLst>
                <a:path w="3128" h="797" extrusionOk="0">
                  <a:moveTo>
                    <a:pt x="1202" y="1"/>
                  </a:moveTo>
                  <a:lnTo>
                    <a:pt x="1" y="419"/>
                  </a:lnTo>
                  <a:lnTo>
                    <a:pt x="1" y="432"/>
                  </a:lnTo>
                  <a:cubicBezTo>
                    <a:pt x="770" y="540"/>
                    <a:pt x="1625" y="666"/>
                    <a:pt x="2547" y="797"/>
                  </a:cubicBezTo>
                  <a:lnTo>
                    <a:pt x="3127" y="271"/>
                  </a:lnTo>
                  <a:lnTo>
                    <a:pt x="3127" y="257"/>
                  </a:lnTo>
                  <a:cubicBezTo>
                    <a:pt x="2376" y="158"/>
                    <a:pt x="1724" y="73"/>
                    <a:pt x="1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a:off x="1106950" y="602275"/>
              <a:ext cx="41625" cy="65025"/>
            </a:xfrm>
            <a:custGeom>
              <a:avLst/>
              <a:gdLst/>
              <a:ahLst/>
              <a:cxnLst/>
              <a:rect l="l" t="t" r="r" b="b"/>
              <a:pathLst>
                <a:path w="1665" h="2601" extrusionOk="0">
                  <a:moveTo>
                    <a:pt x="1107" y="1"/>
                  </a:moveTo>
                  <a:lnTo>
                    <a:pt x="1049" y="19"/>
                  </a:lnTo>
                  <a:cubicBezTo>
                    <a:pt x="1067" y="72"/>
                    <a:pt x="1076" y="126"/>
                    <a:pt x="1080" y="185"/>
                  </a:cubicBezTo>
                  <a:cubicBezTo>
                    <a:pt x="1107" y="963"/>
                    <a:pt x="689" y="1683"/>
                    <a:pt x="0" y="2043"/>
                  </a:cubicBezTo>
                  <a:lnTo>
                    <a:pt x="351" y="2601"/>
                  </a:lnTo>
                  <a:cubicBezTo>
                    <a:pt x="468" y="2470"/>
                    <a:pt x="599" y="2353"/>
                    <a:pt x="743" y="2250"/>
                  </a:cubicBezTo>
                  <a:cubicBezTo>
                    <a:pt x="1013" y="2034"/>
                    <a:pt x="1328" y="1885"/>
                    <a:pt x="1665" y="1804"/>
                  </a:cubicBezTo>
                  <a:cubicBezTo>
                    <a:pt x="1579" y="1544"/>
                    <a:pt x="1341" y="765"/>
                    <a:pt x="1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1110325" y="557975"/>
              <a:ext cx="24325" cy="44775"/>
            </a:xfrm>
            <a:custGeom>
              <a:avLst/>
              <a:gdLst/>
              <a:ahLst/>
              <a:cxnLst/>
              <a:rect l="l" t="t" r="r" b="b"/>
              <a:pathLst>
                <a:path w="973" h="1791" extrusionOk="0">
                  <a:moveTo>
                    <a:pt x="437" y="0"/>
                  </a:moveTo>
                  <a:cubicBezTo>
                    <a:pt x="309" y="41"/>
                    <a:pt x="174" y="64"/>
                    <a:pt x="38" y="64"/>
                  </a:cubicBezTo>
                  <a:cubicBezTo>
                    <a:pt x="25" y="64"/>
                    <a:pt x="13" y="63"/>
                    <a:pt x="0" y="63"/>
                  </a:cubicBezTo>
                  <a:lnTo>
                    <a:pt x="0" y="86"/>
                  </a:lnTo>
                  <a:cubicBezTo>
                    <a:pt x="72" y="247"/>
                    <a:pt x="356" y="1044"/>
                    <a:pt x="356" y="1044"/>
                  </a:cubicBezTo>
                  <a:cubicBezTo>
                    <a:pt x="356" y="1044"/>
                    <a:pt x="788" y="1399"/>
                    <a:pt x="914" y="1791"/>
                  </a:cubicBezTo>
                  <a:lnTo>
                    <a:pt x="972" y="1773"/>
                  </a:lnTo>
                  <a:cubicBezTo>
                    <a:pt x="702" y="873"/>
                    <a:pt x="437" y="0"/>
                    <a:pt x="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997400" y="558525"/>
              <a:ext cx="137250" cy="135575"/>
            </a:xfrm>
            <a:custGeom>
              <a:avLst/>
              <a:gdLst/>
              <a:ahLst/>
              <a:cxnLst/>
              <a:rect l="l" t="t" r="r" b="b"/>
              <a:pathLst>
                <a:path w="5490" h="5423" extrusionOk="0">
                  <a:moveTo>
                    <a:pt x="4180" y="1"/>
                  </a:moveTo>
                  <a:lnTo>
                    <a:pt x="4180" y="1"/>
                  </a:lnTo>
                  <a:cubicBezTo>
                    <a:pt x="4194" y="10"/>
                    <a:pt x="4333" y="145"/>
                    <a:pt x="4203" y="221"/>
                  </a:cubicBezTo>
                  <a:cubicBezTo>
                    <a:pt x="4000" y="341"/>
                    <a:pt x="3411" y="449"/>
                    <a:pt x="2760" y="449"/>
                  </a:cubicBezTo>
                  <a:cubicBezTo>
                    <a:pt x="2240" y="449"/>
                    <a:pt x="1681" y="380"/>
                    <a:pt x="1247" y="194"/>
                  </a:cubicBezTo>
                  <a:lnTo>
                    <a:pt x="1247" y="194"/>
                  </a:lnTo>
                  <a:cubicBezTo>
                    <a:pt x="1287" y="329"/>
                    <a:pt x="1530" y="1305"/>
                    <a:pt x="932" y="2592"/>
                  </a:cubicBezTo>
                  <a:cubicBezTo>
                    <a:pt x="932" y="2592"/>
                    <a:pt x="755" y="2436"/>
                    <a:pt x="518" y="2436"/>
                  </a:cubicBezTo>
                  <a:cubicBezTo>
                    <a:pt x="411" y="2436"/>
                    <a:pt x="292" y="2468"/>
                    <a:pt x="172" y="2560"/>
                  </a:cubicBezTo>
                  <a:cubicBezTo>
                    <a:pt x="23" y="2673"/>
                    <a:pt x="1" y="2947"/>
                    <a:pt x="95" y="3213"/>
                  </a:cubicBezTo>
                  <a:cubicBezTo>
                    <a:pt x="203" y="3525"/>
                    <a:pt x="463" y="3827"/>
                    <a:pt x="838" y="3827"/>
                  </a:cubicBezTo>
                  <a:cubicBezTo>
                    <a:pt x="965" y="3827"/>
                    <a:pt x="1104" y="3793"/>
                    <a:pt x="1256" y="3712"/>
                  </a:cubicBezTo>
                  <a:cubicBezTo>
                    <a:pt x="1256" y="3712"/>
                    <a:pt x="1910" y="4136"/>
                    <a:pt x="2901" y="4136"/>
                  </a:cubicBezTo>
                  <a:cubicBezTo>
                    <a:pt x="2966" y="4136"/>
                    <a:pt x="3033" y="4134"/>
                    <a:pt x="3100" y="4130"/>
                  </a:cubicBezTo>
                  <a:lnTo>
                    <a:pt x="3474" y="4837"/>
                  </a:lnTo>
                  <a:cubicBezTo>
                    <a:pt x="3280" y="4859"/>
                    <a:pt x="3096" y="4922"/>
                    <a:pt x="2925" y="5017"/>
                  </a:cubicBezTo>
                  <a:cubicBezTo>
                    <a:pt x="2949" y="5044"/>
                    <a:pt x="3290" y="5422"/>
                    <a:pt x="3863" y="5422"/>
                  </a:cubicBezTo>
                  <a:cubicBezTo>
                    <a:pt x="4049" y="5422"/>
                    <a:pt x="4259" y="5382"/>
                    <a:pt x="4490" y="5277"/>
                  </a:cubicBezTo>
                  <a:cubicBezTo>
                    <a:pt x="5332" y="4895"/>
                    <a:pt x="5179" y="4184"/>
                    <a:pt x="5125" y="4000"/>
                  </a:cubicBezTo>
                  <a:lnTo>
                    <a:pt x="5125" y="4000"/>
                  </a:lnTo>
                  <a:cubicBezTo>
                    <a:pt x="4981" y="4103"/>
                    <a:pt x="4850" y="4220"/>
                    <a:pt x="4733" y="4351"/>
                  </a:cubicBezTo>
                  <a:lnTo>
                    <a:pt x="4382" y="3793"/>
                  </a:lnTo>
                  <a:cubicBezTo>
                    <a:pt x="5071" y="3433"/>
                    <a:pt x="5489" y="2713"/>
                    <a:pt x="5462" y="1935"/>
                  </a:cubicBezTo>
                  <a:cubicBezTo>
                    <a:pt x="5458" y="1876"/>
                    <a:pt x="5449" y="1822"/>
                    <a:pt x="5431" y="1769"/>
                  </a:cubicBezTo>
                  <a:cubicBezTo>
                    <a:pt x="5305" y="1377"/>
                    <a:pt x="4873" y="1022"/>
                    <a:pt x="4873" y="1022"/>
                  </a:cubicBezTo>
                  <a:cubicBezTo>
                    <a:pt x="4873" y="1022"/>
                    <a:pt x="4589" y="225"/>
                    <a:pt x="4517" y="68"/>
                  </a:cubicBezTo>
                  <a:lnTo>
                    <a:pt x="4517" y="41"/>
                  </a:lnTo>
                  <a:cubicBezTo>
                    <a:pt x="4405" y="41"/>
                    <a:pt x="4292" y="28"/>
                    <a:pt x="4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979875" y="898050"/>
              <a:ext cx="125175" cy="34225"/>
            </a:xfrm>
            <a:custGeom>
              <a:avLst/>
              <a:gdLst/>
              <a:ahLst/>
              <a:cxnLst/>
              <a:rect l="l" t="t" r="r" b="b"/>
              <a:pathLst>
                <a:path w="5007" h="1369" extrusionOk="0">
                  <a:moveTo>
                    <a:pt x="2807" y="1"/>
                  </a:moveTo>
                  <a:lnTo>
                    <a:pt x="1961" y="257"/>
                  </a:lnTo>
                  <a:cubicBezTo>
                    <a:pt x="1638" y="397"/>
                    <a:pt x="23" y="712"/>
                    <a:pt x="0" y="869"/>
                  </a:cubicBezTo>
                  <a:cubicBezTo>
                    <a:pt x="531" y="941"/>
                    <a:pt x="3109" y="1269"/>
                    <a:pt x="3806" y="1368"/>
                  </a:cubicBezTo>
                  <a:lnTo>
                    <a:pt x="3806" y="1355"/>
                  </a:lnTo>
                  <a:lnTo>
                    <a:pt x="5007" y="937"/>
                  </a:lnTo>
                  <a:lnTo>
                    <a:pt x="3648" y="752"/>
                  </a:lnTo>
                  <a:lnTo>
                    <a:pt x="28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978075" y="742075"/>
              <a:ext cx="133500" cy="96525"/>
            </a:xfrm>
            <a:custGeom>
              <a:avLst/>
              <a:gdLst/>
              <a:ahLst/>
              <a:cxnLst/>
              <a:rect l="l" t="t" r="r" b="b"/>
              <a:pathLst>
                <a:path w="5340" h="3861" extrusionOk="0">
                  <a:moveTo>
                    <a:pt x="2447" y="0"/>
                  </a:moveTo>
                  <a:cubicBezTo>
                    <a:pt x="2438" y="9"/>
                    <a:pt x="2429" y="18"/>
                    <a:pt x="2420" y="23"/>
                  </a:cubicBezTo>
                  <a:cubicBezTo>
                    <a:pt x="1853" y="509"/>
                    <a:pt x="812" y="681"/>
                    <a:pt x="390" y="681"/>
                  </a:cubicBezTo>
                  <a:cubicBezTo>
                    <a:pt x="344" y="681"/>
                    <a:pt x="305" y="679"/>
                    <a:pt x="274" y="675"/>
                  </a:cubicBezTo>
                  <a:cubicBezTo>
                    <a:pt x="229" y="666"/>
                    <a:pt x="144" y="621"/>
                    <a:pt x="41" y="536"/>
                  </a:cubicBezTo>
                  <a:lnTo>
                    <a:pt x="0" y="585"/>
                  </a:lnTo>
                  <a:cubicBezTo>
                    <a:pt x="1939" y="2106"/>
                    <a:pt x="3824" y="3590"/>
                    <a:pt x="3824" y="3590"/>
                  </a:cubicBezTo>
                  <a:cubicBezTo>
                    <a:pt x="3824" y="3590"/>
                    <a:pt x="4031" y="3707"/>
                    <a:pt x="4292" y="3860"/>
                  </a:cubicBezTo>
                  <a:lnTo>
                    <a:pt x="4292" y="3856"/>
                  </a:lnTo>
                  <a:cubicBezTo>
                    <a:pt x="4679" y="3815"/>
                    <a:pt x="5250" y="3086"/>
                    <a:pt x="5340" y="2965"/>
                  </a:cubicBezTo>
                  <a:lnTo>
                    <a:pt x="5340" y="2965"/>
                  </a:lnTo>
                  <a:cubicBezTo>
                    <a:pt x="5204" y="2975"/>
                    <a:pt x="5069" y="2981"/>
                    <a:pt x="4937" y="2981"/>
                  </a:cubicBezTo>
                  <a:cubicBezTo>
                    <a:pt x="4429" y="2981"/>
                    <a:pt x="3957" y="2898"/>
                    <a:pt x="3585" y="2677"/>
                  </a:cubicBezTo>
                  <a:cubicBezTo>
                    <a:pt x="2807" y="2214"/>
                    <a:pt x="2744" y="779"/>
                    <a:pt x="2744" y="779"/>
                  </a:cubicBezTo>
                  <a:lnTo>
                    <a:pt x="2749" y="765"/>
                  </a:lnTo>
                  <a:cubicBezTo>
                    <a:pt x="2609" y="716"/>
                    <a:pt x="2470" y="657"/>
                    <a:pt x="2335" y="585"/>
                  </a:cubicBezTo>
                  <a:cubicBezTo>
                    <a:pt x="2335" y="585"/>
                    <a:pt x="2371" y="342"/>
                    <a:pt x="2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975925" y="506075"/>
              <a:ext cx="163775" cy="236700"/>
            </a:xfrm>
            <a:custGeom>
              <a:avLst/>
              <a:gdLst/>
              <a:ahLst/>
              <a:cxnLst/>
              <a:rect l="l" t="t" r="r" b="b"/>
              <a:pathLst>
                <a:path w="6551" h="9468" extrusionOk="0">
                  <a:moveTo>
                    <a:pt x="3410" y="0"/>
                  </a:moveTo>
                  <a:cubicBezTo>
                    <a:pt x="2597" y="0"/>
                    <a:pt x="1893" y="322"/>
                    <a:pt x="1463" y="574"/>
                  </a:cubicBezTo>
                  <a:cubicBezTo>
                    <a:pt x="779" y="969"/>
                    <a:pt x="801" y="1923"/>
                    <a:pt x="801" y="1923"/>
                  </a:cubicBezTo>
                  <a:cubicBezTo>
                    <a:pt x="522" y="2031"/>
                    <a:pt x="293" y="2238"/>
                    <a:pt x="158" y="2503"/>
                  </a:cubicBezTo>
                  <a:cubicBezTo>
                    <a:pt x="104" y="2611"/>
                    <a:pt x="68" y="2728"/>
                    <a:pt x="50" y="2850"/>
                  </a:cubicBezTo>
                  <a:cubicBezTo>
                    <a:pt x="1" y="3147"/>
                    <a:pt x="333" y="4186"/>
                    <a:pt x="774" y="5365"/>
                  </a:cubicBezTo>
                  <a:cubicBezTo>
                    <a:pt x="1382" y="6975"/>
                    <a:pt x="2187" y="8851"/>
                    <a:pt x="2506" y="9467"/>
                  </a:cubicBezTo>
                  <a:cubicBezTo>
                    <a:pt x="2515" y="9463"/>
                    <a:pt x="2524" y="9454"/>
                    <a:pt x="2533" y="9445"/>
                  </a:cubicBezTo>
                  <a:cubicBezTo>
                    <a:pt x="2637" y="8968"/>
                    <a:pt x="2817" y="8298"/>
                    <a:pt x="3073" y="7821"/>
                  </a:cubicBezTo>
                  <a:cubicBezTo>
                    <a:pt x="3235" y="7519"/>
                    <a:pt x="3483" y="7276"/>
                    <a:pt x="3784" y="7115"/>
                  </a:cubicBezTo>
                  <a:cubicBezTo>
                    <a:pt x="3955" y="7025"/>
                    <a:pt x="4139" y="6962"/>
                    <a:pt x="4333" y="6939"/>
                  </a:cubicBezTo>
                  <a:lnTo>
                    <a:pt x="3959" y="6233"/>
                  </a:lnTo>
                  <a:cubicBezTo>
                    <a:pt x="3892" y="6237"/>
                    <a:pt x="3827" y="6238"/>
                    <a:pt x="3762" y="6238"/>
                  </a:cubicBezTo>
                  <a:cubicBezTo>
                    <a:pt x="2770" y="6238"/>
                    <a:pt x="2115" y="5810"/>
                    <a:pt x="2115" y="5810"/>
                  </a:cubicBezTo>
                  <a:cubicBezTo>
                    <a:pt x="1962" y="5893"/>
                    <a:pt x="1821" y="5928"/>
                    <a:pt x="1694" y="5928"/>
                  </a:cubicBezTo>
                  <a:cubicBezTo>
                    <a:pt x="1321" y="5928"/>
                    <a:pt x="1062" y="5626"/>
                    <a:pt x="954" y="5311"/>
                  </a:cubicBezTo>
                  <a:cubicBezTo>
                    <a:pt x="864" y="5050"/>
                    <a:pt x="882" y="4775"/>
                    <a:pt x="1031" y="4663"/>
                  </a:cubicBezTo>
                  <a:cubicBezTo>
                    <a:pt x="1151" y="4570"/>
                    <a:pt x="1271" y="4539"/>
                    <a:pt x="1378" y="4539"/>
                  </a:cubicBezTo>
                  <a:cubicBezTo>
                    <a:pt x="1616" y="4539"/>
                    <a:pt x="1796" y="4694"/>
                    <a:pt x="1796" y="4694"/>
                  </a:cubicBezTo>
                  <a:cubicBezTo>
                    <a:pt x="2385" y="3403"/>
                    <a:pt x="2146" y="2431"/>
                    <a:pt x="2110" y="2296"/>
                  </a:cubicBezTo>
                  <a:lnTo>
                    <a:pt x="2110" y="2296"/>
                  </a:lnTo>
                  <a:cubicBezTo>
                    <a:pt x="2542" y="2482"/>
                    <a:pt x="3101" y="2551"/>
                    <a:pt x="3620" y="2551"/>
                  </a:cubicBezTo>
                  <a:cubicBezTo>
                    <a:pt x="4270" y="2551"/>
                    <a:pt x="4859" y="2444"/>
                    <a:pt x="5062" y="2323"/>
                  </a:cubicBezTo>
                  <a:cubicBezTo>
                    <a:pt x="5192" y="2247"/>
                    <a:pt x="5053" y="2112"/>
                    <a:pt x="5044" y="2103"/>
                  </a:cubicBezTo>
                  <a:lnTo>
                    <a:pt x="5044" y="2103"/>
                  </a:lnTo>
                  <a:cubicBezTo>
                    <a:pt x="5151" y="2130"/>
                    <a:pt x="5264" y="2144"/>
                    <a:pt x="5381" y="2144"/>
                  </a:cubicBezTo>
                  <a:cubicBezTo>
                    <a:pt x="5393" y="2144"/>
                    <a:pt x="5405" y="2144"/>
                    <a:pt x="5417" y="2144"/>
                  </a:cubicBezTo>
                  <a:cubicBezTo>
                    <a:pt x="5550" y="2144"/>
                    <a:pt x="5685" y="2122"/>
                    <a:pt x="5813" y="2081"/>
                  </a:cubicBezTo>
                  <a:cubicBezTo>
                    <a:pt x="5957" y="2036"/>
                    <a:pt x="6038" y="1883"/>
                    <a:pt x="5988" y="1743"/>
                  </a:cubicBezTo>
                  <a:cubicBezTo>
                    <a:pt x="6411" y="1689"/>
                    <a:pt x="6551" y="1424"/>
                    <a:pt x="6375" y="1262"/>
                  </a:cubicBezTo>
                  <a:cubicBezTo>
                    <a:pt x="6326" y="1217"/>
                    <a:pt x="6272" y="1185"/>
                    <a:pt x="6213" y="1167"/>
                  </a:cubicBezTo>
                  <a:cubicBezTo>
                    <a:pt x="6060" y="1118"/>
                    <a:pt x="5727" y="879"/>
                    <a:pt x="4931" y="416"/>
                  </a:cubicBezTo>
                  <a:cubicBezTo>
                    <a:pt x="4409" y="112"/>
                    <a:pt x="3890" y="0"/>
                    <a:pt x="34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1016875" y="981050"/>
              <a:ext cx="55575" cy="64350"/>
            </a:xfrm>
            <a:custGeom>
              <a:avLst/>
              <a:gdLst/>
              <a:ahLst/>
              <a:cxnLst/>
              <a:rect l="l" t="t" r="r" b="b"/>
              <a:pathLst>
                <a:path w="2223" h="2574" extrusionOk="0">
                  <a:moveTo>
                    <a:pt x="801" y="1"/>
                  </a:moveTo>
                  <a:lnTo>
                    <a:pt x="801" y="1"/>
                  </a:lnTo>
                  <a:cubicBezTo>
                    <a:pt x="1030" y="311"/>
                    <a:pt x="1152" y="689"/>
                    <a:pt x="1147" y="1076"/>
                  </a:cubicBezTo>
                  <a:cubicBezTo>
                    <a:pt x="1147" y="1886"/>
                    <a:pt x="666" y="2538"/>
                    <a:pt x="72" y="2538"/>
                  </a:cubicBezTo>
                  <a:lnTo>
                    <a:pt x="0" y="2538"/>
                  </a:lnTo>
                  <a:lnTo>
                    <a:pt x="0" y="2543"/>
                  </a:lnTo>
                  <a:cubicBezTo>
                    <a:pt x="0" y="2543"/>
                    <a:pt x="176" y="2574"/>
                    <a:pt x="427" y="2574"/>
                  </a:cubicBezTo>
                  <a:cubicBezTo>
                    <a:pt x="748" y="2574"/>
                    <a:pt x="1192" y="2523"/>
                    <a:pt x="1548" y="2291"/>
                  </a:cubicBezTo>
                  <a:cubicBezTo>
                    <a:pt x="2137" y="1908"/>
                    <a:pt x="2222" y="487"/>
                    <a:pt x="1916" y="181"/>
                  </a:cubicBezTo>
                  <a:cubicBezTo>
                    <a:pt x="1516" y="118"/>
                    <a:pt x="1143" y="59"/>
                    <a:pt x="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985150" y="830000"/>
              <a:ext cx="43650" cy="123150"/>
            </a:xfrm>
            <a:custGeom>
              <a:avLst/>
              <a:gdLst/>
              <a:ahLst/>
              <a:cxnLst/>
              <a:rect l="l" t="t" r="r" b="b"/>
              <a:pathLst>
                <a:path w="1746" h="4926" extrusionOk="0">
                  <a:moveTo>
                    <a:pt x="95" y="0"/>
                  </a:moveTo>
                  <a:cubicBezTo>
                    <a:pt x="68" y="0"/>
                    <a:pt x="47" y="5"/>
                    <a:pt x="32" y="15"/>
                  </a:cubicBezTo>
                  <a:cubicBezTo>
                    <a:pt x="0" y="37"/>
                    <a:pt x="0" y="190"/>
                    <a:pt x="18" y="429"/>
                  </a:cubicBezTo>
                  <a:cubicBezTo>
                    <a:pt x="77" y="1081"/>
                    <a:pt x="293" y="2363"/>
                    <a:pt x="468" y="3371"/>
                  </a:cubicBezTo>
                  <a:cubicBezTo>
                    <a:pt x="486" y="3470"/>
                    <a:pt x="504" y="3569"/>
                    <a:pt x="522" y="3663"/>
                  </a:cubicBezTo>
                  <a:cubicBezTo>
                    <a:pt x="644" y="4324"/>
                    <a:pt x="738" y="4815"/>
                    <a:pt x="738" y="4815"/>
                  </a:cubicBezTo>
                  <a:cubicBezTo>
                    <a:pt x="738" y="4815"/>
                    <a:pt x="1160" y="4925"/>
                    <a:pt x="1434" y="4925"/>
                  </a:cubicBezTo>
                  <a:cubicBezTo>
                    <a:pt x="1535" y="4925"/>
                    <a:pt x="1615" y="4910"/>
                    <a:pt x="1647" y="4869"/>
                  </a:cubicBezTo>
                  <a:cubicBezTo>
                    <a:pt x="1687" y="4824"/>
                    <a:pt x="1719" y="4392"/>
                    <a:pt x="1737" y="3825"/>
                  </a:cubicBezTo>
                  <a:cubicBezTo>
                    <a:pt x="1741" y="3564"/>
                    <a:pt x="1746" y="3272"/>
                    <a:pt x="1746" y="2979"/>
                  </a:cubicBezTo>
                  <a:cubicBezTo>
                    <a:pt x="1746" y="2633"/>
                    <a:pt x="1741" y="2273"/>
                    <a:pt x="1723" y="1949"/>
                  </a:cubicBezTo>
                  <a:cubicBezTo>
                    <a:pt x="1696" y="1328"/>
                    <a:pt x="1638" y="829"/>
                    <a:pt x="1534" y="748"/>
                  </a:cubicBezTo>
                  <a:cubicBezTo>
                    <a:pt x="1267" y="534"/>
                    <a:pt x="378"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991900" y="975875"/>
              <a:ext cx="53775" cy="68650"/>
            </a:xfrm>
            <a:custGeom>
              <a:avLst/>
              <a:gdLst/>
              <a:ahLst/>
              <a:cxnLst/>
              <a:rect l="l" t="t" r="r" b="b"/>
              <a:pathLst>
                <a:path w="2151" h="2746" extrusionOk="0">
                  <a:moveTo>
                    <a:pt x="527" y="1"/>
                  </a:moveTo>
                  <a:lnTo>
                    <a:pt x="522" y="32"/>
                  </a:lnTo>
                  <a:cubicBezTo>
                    <a:pt x="207" y="289"/>
                    <a:pt x="0" y="752"/>
                    <a:pt x="0" y="1283"/>
                  </a:cubicBezTo>
                  <a:cubicBezTo>
                    <a:pt x="0" y="2057"/>
                    <a:pt x="441" y="2691"/>
                    <a:pt x="999" y="2745"/>
                  </a:cubicBezTo>
                  <a:lnTo>
                    <a:pt x="1071" y="2745"/>
                  </a:lnTo>
                  <a:cubicBezTo>
                    <a:pt x="1665" y="2745"/>
                    <a:pt x="2146" y="2093"/>
                    <a:pt x="2146" y="1283"/>
                  </a:cubicBezTo>
                  <a:cubicBezTo>
                    <a:pt x="2151" y="896"/>
                    <a:pt x="2029" y="518"/>
                    <a:pt x="1800" y="212"/>
                  </a:cubicBezTo>
                  <a:cubicBezTo>
                    <a:pt x="1305" y="131"/>
                    <a:pt x="878" y="59"/>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1009325" y="993425"/>
              <a:ext cx="17675" cy="35350"/>
            </a:xfrm>
            <a:custGeom>
              <a:avLst/>
              <a:gdLst/>
              <a:ahLst/>
              <a:cxnLst/>
              <a:rect l="l" t="t" r="r" b="b"/>
              <a:pathLst>
                <a:path w="707" h="1414" extrusionOk="0">
                  <a:moveTo>
                    <a:pt x="352" y="1"/>
                  </a:moveTo>
                  <a:cubicBezTo>
                    <a:pt x="158" y="1"/>
                    <a:pt x="1" y="316"/>
                    <a:pt x="1" y="707"/>
                  </a:cubicBezTo>
                  <a:cubicBezTo>
                    <a:pt x="1" y="1098"/>
                    <a:pt x="158" y="1413"/>
                    <a:pt x="352" y="1413"/>
                  </a:cubicBezTo>
                  <a:cubicBezTo>
                    <a:pt x="549" y="1413"/>
                    <a:pt x="707" y="1098"/>
                    <a:pt x="707" y="707"/>
                  </a:cubicBezTo>
                  <a:cubicBezTo>
                    <a:pt x="707" y="316"/>
                    <a:pt x="549" y="1"/>
                    <a:pt x="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913500" y="568425"/>
              <a:ext cx="125100" cy="190725"/>
            </a:xfrm>
            <a:custGeom>
              <a:avLst/>
              <a:gdLst/>
              <a:ahLst/>
              <a:cxnLst/>
              <a:rect l="l" t="t" r="r" b="b"/>
              <a:pathLst>
                <a:path w="5004" h="7629" extrusionOk="0">
                  <a:moveTo>
                    <a:pt x="2637" y="0"/>
                  </a:moveTo>
                  <a:cubicBezTo>
                    <a:pt x="1742" y="279"/>
                    <a:pt x="941" y="576"/>
                    <a:pt x="370" y="873"/>
                  </a:cubicBezTo>
                  <a:cubicBezTo>
                    <a:pt x="230" y="950"/>
                    <a:pt x="118" y="914"/>
                    <a:pt x="59" y="995"/>
                  </a:cubicBezTo>
                  <a:cubicBezTo>
                    <a:pt x="1" y="1076"/>
                    <a:pt x="167" y="1305"/>
                    <a:pt x="185" y="1543"/>
                  </a:cubicBezTo>
                  <a:cubicBezTo>
                    <a:pt x="205" y="1494"/>
                    <a:pt x="240" y="1451"/>
                    <a:pt x="300" y="1451"/>
                  </a:cubicBezTo>
                  <a:cubicBezTo>
                    <a:pt x="333" y="1451"/>
                    <a:pt x="374" y="1465"/>
                    <a:pt x="424" y="1498"/>
                  </a:cubicBezTo>
                  <a:cubicBezTo>
                    <a:pt x="424" y="1498"/>
                    <a:pt x="2367" y="2938"/>
                    <a:pt x="2853" y="7621"/>
                  </a:cubicBezTo>
                  <a:cubicBezTo>
                    <a:pt x="2885" y="7626"/>
                    <a:pt x="2928" y="7628"/>
                    <a:pt x="2979" y="7628"/>
                  </a:cubicBezTo>
                  <a:cubicBezTo>
                    <a:pt x="3410" y="7628"/>
                    <a:pt x="4440" y="7452"/>
                    <a:pt x="5003" y="6973"/>
                  </a:cubicBezTo>
                  <a:cubicBezTo>
                    <a:pt x="4684" y="6352"/>
                    <a:pt x="3874" y="4477"/>
                    <a:pt x="3271" y="2866"/>
                  </a:cubicBezTo>
                  <a:cubicBezTo>
                    <a:pt x="2830" y="1692"/>
                    <a:pt x="2498" y="653"/>
                    <a:pt x="2547" y="356"/>
                  </a:cubicBezTo>
                  <a:cubicBezTo>
                    <a:pt x="2565" y="234"/>
                    <a:pt x="2601" y="117"/>
                    <a:pt x="2655" y="9"/>
                  </a:cubicBezTo>
                  <a:lnTo>
                    <a:pt x="26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976975" y="533450"/>
              <a:ext cx="15750" cy="15950"/>
            </a:xfrm>
            <a:custGeom>
              <a:avLst/>
              <a:gdLst/>
              <a:ahLst/>
              <a:cxnLst/>
              <a:rect l="l" t="t" r="r" b="b"/>
              <a:pathLst>
                <a:path w="630" h="638" extrusionOk="0">
                  <a:moveTo>
                    <a:pt x="212" y="0"/>
                  </a:moveTo>
                  <a:cubicBezTo>
                    <a:pt x="203" y="0"/>
                    <a:pt x="193" y="2"/>
                    <a:pt x="184" y="5"/>
                  </a:cubicBezTo>
                  <a:cubicBezTo>
                    <a:pt x="0" y="67"/>
                    <a:pt x="345" y="638"/>
                    <a:pt x="518" y="638"/>
                  </a:cubicBezTo>
                  <a:cubicBezTo>
                    <a:pt x="532" y="638"/>
                    <a:pt x="545" y="634"/>
                    <a:pt x="557" y="626"/>
                  </a:cubicBezTo>
                  <a:cubicBezTo>
                    <a:pt x="630" y="570"/>
                    <a:pt x="405"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918125" y="604575"/>
              <a:ext cx="66700" cy="154400"/>
            </a:xfrm>
            <a:custGeom>
              <a:avLst/>
              <a:gdLst/>
              <a:ahLst/>
              <a:cxnLst/>
              <a:rect l="l" t="t" r="r" b="b"/>
              <a:pathLst>
                <a:path w="2668" h="6176" extrusionOk="0">
                  <a:moveTo>
                    <a:pt x="115" y="0"/>
                  </a:moveTo>
                  <a:cubicBezTo>
                    <a:pt x="55" y="0"/>
                    <a:pt x="20" y="44"/>
                    <a:pt x="0" y="93"/>
                  </a:cubicBezTo>
                  <a:cubicBezTo>
                    <a:pt x="0" y="93"/>
                    <a:pt x="0" y="97"/>
                    <a:pt x="0" y="102"/>
                  </a:cubicBezTo>
                  <a:cubicBezTo>
                    <a:pt x="18" y="426"/>
                    <a:pt x="45" y="736"/>
                    <a:pt x="86" y="1033"/>
                  </a:cubicBezTo>
                  <a:cubicBezTo>
                    <a:pt x="464" y="3894"/>
                    <a:pt x="1840" y="5568"/>
                    <a:pt x="2434" y="6036"/>
                  </a:cubicBezTo>
                  <a:cubicBezTo>
                    <a:pt x="2542" y="6121"/>
                    <a:pt x="2623" y="6166"/>
                    <a:pt x="2668" y="6175"/>
                  </a:cubicBezTo>
                  <a:cubicBezTo>
                    <a:pt x="2182" y="1492"/>
                    <a:pt x="239" y="48"/>
                    <a:pt x="239" y="48"/>
                  </a:cubicBezTo>
                  <a:cubicBezTo>
                    <a:pt x="189" y="14"/>
                    <a:pt x="148" y="0"/>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834900" y="630400"/>
              <a:ext cx="144100" cy="126325"/>
            </a:xfrm>
            <a:custGeom>
              <a:avLst/>
              <a:gdLst/>
              <a:ahLst/>
              <a:cxnLst/>
              <a:rect l="l" t="t" r="r" b="b"/>
              <a:pathLst>
                <a:path w="5764" h="5053" extrusionOk="0">
                  <a:moveTo>
                    <a:pt x="3415" y="0"/>
                  </a:moveTo>
                  <a:lnTo>
                    <a:pt x="3302" y="14"/>
                  </a:lnTo>
                  <a:cubicBezTo>
                    <a:pt x="2178" y="144"/>
                    <a:pt x="1071" y="387"/>
                    <a:pt x="0" y="747"/>
                  </a:cubicBezTo>
                  <a:lnTo>
                    <a:pt x="1651" y="1872"/>
                  </a:lnTo>
                  <a:cubicBezTo>
                    <a:pt x="2065" y="2182"/>
                    <a:pt x="3919" y="3635"/>
                    <a:pt x="5727" y="5052"/>
                  </a:cubicBezTo>
                  <a:lnTo>
                    <a:pt x="5763" y="5003"/>
                  </a:lnTo>
                  <a:cubicBezTo>
                    <a:pt x="5169" y="4535"/>
                    <a:pt x="3793" y="2866"/>
                    <a:pt x="3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971525" y="550550"/>
              <a:ext cx="17350" cy="5525"/>
            </a:xfrm>
            <a:custGeom>
              <a:avLst/>
              <a:gdLst/>
              <a:ahLst/>
              <a:cxnLst/>
              <a:rect l="l" t="t" r="r" b="b"/>
              <a:pathLst>
                <a:path w="694" h="221" extrusionOk="0">
                  <a:moveTo>
                    <a:pt x="223" y="0"/>
                  </a:moveTo>
                  <a:cubicBezTo>
                    <a:pt x="109" y="0"/>
                    <a:pt x="18" y="23"/>
                    <a:pt x="10" y="95"/>
                  </a:cubicBezTo>
                  <a:cubicBezTo>
                    <a:pt x="0" y="184"/>
                    <a:pt x="106" y="220"/>
                    <a:pt x="238" y="220"/>
                  </a:cubicBezTo>
                  <a:cubicBezTo>
                    <a:pt x="408" y="220"/>
                    <a:pt x="621" y="160"/>
                    <a:pt x="694" y="72"/>
                  </a:cubicBezTo>
                  <a:cubicBezTo>
                    <a:pt x="694" y="72"/>
                    <a:pt x="424"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1050275" y="680000"/>
              <a:ext cx="21825" cy="7200"/>
            </a:xfrm>
            <a:custGeom>
              <a:avLst/>
              <a:gdLst/>
              <a:ahLst/>
              <a:cxnLst/>
              <a:rect l="l" t="t" r="r" b="b"/>
              <a:pathLst>
                <a:path w="873" h="288" extrusionOk="0">
                  <a:moveTo>
                    <a:pt x="194" y="90"/>
                  </a:moveTo>
                  <a:cubicBezTo>
                    <a:pt x="356" y="99"/>
                    <a:pt x="517" y="122"/>
                    <a:pt x="675" y="158"/>
                  </a:cubicBezTo>
                  <a:cubicBezTo>
                    <a:pt x="576" y="185"/>
                    <a:pt x="477" y="198"/>
                    <a:pt x="378" y="198"/>
                  </a:cubicBezTo>
                  <a:cubicBezTo>
                    <a:pt x="230" y="198"/>
                    <a:pt x="126" y="162"/>
                    <a:pt x="95" y="104"/>
                  </a:cubicBezTo>
                  <a:cubicBezTo>
                    <a:pt x="95" y="104"/>
                    <a:pt x="113" y="90"/>
                    <a:pt x="194" y="90"/>
                  </a:cubicBezTo>
                  <a:close/>
                  <a:moveTo>
                    <a:pt x="194" y="0"/>
                  </a:moveTo>
                  <a:cubicBezTo>
                    <a:pt x="99" y="0"/>
                    <a:pt x="41" y="18"/>
                    <a:pt x="18" y="54"/>
                  </a:cubicBezTo>
                  <a:cubicBezTo>
                    <a:pt x="0" y="86"/>
                    <a:pt x="0" y="122"/>
                    <a:pt x="18" y="149"/>
                  </a:cubicBezTo>
                  <a:cubicBezTo>
                    <a:pt x="63" y="238"/>
                    <a:pt x="189" y="288"/>
                    <a:pt x="378" y="288"/>
                  </a:cubicBezTo>
                  <a:cubicBezTo>
                    <a:pt x="567" y="288"/>
                    <a:pt x="792" y="238"/>
                    <a:pt x="855" y="180"/>
                  </a:cubicBezTo>
                  <a:cubicBezTo>
                    <a:pt x="868" y="171"/>
                    <a:pt x="873" y="153"/>
                    <a:pt x="868" y="135"/>
                  </a:cubicBezTo>
                  <a:cubicBezTo>
                    <a:pt x="864" y="122"/>
                    <a:pt x="850" y="108"/>
                    <a:pt x="837" y="104"/>
                  </a:cubicBezTo>
                  <a:cubicBezTo>
                    <a:pt x="819" y="99"/>
                    <a:pt x="419"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1056900" y="667175"/>
              <a:ext cx="15650" cy="17575"/>
            </a:xfrm>
            <a:custGeom>
              <a:avLst/>
              <a:gdLst/>
              <a:ahLst/>
              <a:cxnLst/>
              <a:rect l="l" t="t" r="r" b="b"/>
              <a:pathLst>
                <a:path w="626" h="703" extrusionOk="0">
                  <a:moveTo>
                    <a:pt x="113" y="90"/>
                  </a:moveTo>
                  <a:cubicBezTo>
                    <a:pt x="163" y="95"/>
                    <a:pt x="315" y="297"/>
                    <a:pt x="468" y="558"/>
                  </a:cubicBezTo>
                  <a:cubicBezTo>
                    <a:pt x="342" y="482"/>
                    <a:pt x="239" y="378"/>
                    <a:pt x="154" y="261"/>
                  </a:cubicBezTo>
                  <a:cubicBezTo>
                    <a:pt x="118" y="212"/>
                    <a:pt x="100" y="153"/>
                    <a:pt x="113" y="90"/>
                  </a:cubicBezTo>
                  <a:close/>
                  <a:moveTo>
                    <a:pt x="113" y="0"/>
                  </a:moveTo>
                  <a:cubicBezTo>
                    <a:pt x="73" y="0"/>
                    <a:pt x="41" y="27"/>
                    <a:pt x="28" y="68"/>
                  </a:cubicBezTo>
                  <a:cubicBezTo>
                    <a:pt x="1" y="135"/>
                    <a:pt x="19" y="216"/>
                    <a:pt x="77" y="311"/>
                  </a:cubicBezTo>
                  <a:cubicBezTo>
                    <a:pt x="194" y="491"/>
                    <a:pt x="468" y="693"/>
                    <a:pt x="576" y="702"/>
                  </a:cubicBezTo>
                  <a:cubicBezTo>
                    <a:pt x="594" y="702"/>
                    <a:pt x="608" y="693"/>
                    <a:pt x="617" y="680"/>
                  </a:cubicBezTo>
                  <a:cubicBezTo>
                    <a:pt x="626" y="666"/>
                    <a:pt x="626" y="648"/>
                    <a:pt x="617" y="635"/>
                  </a:cubicBezTo>
                  <a:cubicBezTo>
                    <a:pt x="513" y="446"/>
                    <a:pt x="257" y="0"/>
                    <a:pt x="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1661975" y="802300"/>
              <a:ext cx="177150" cy="80050"/>
            </a:xfrm>
            <a:custGeom>
              <a:avLst/>
              <a:gdLst/>
              <a:ahLst/>
              <a:cxnLst/>
              <a:rect l="l" t="t" r="r" b="b"/>
              <a:pathLst>
                <a:path w="7086" h="3202" extrusionOk="0">
                  <a:moveTo>
                    <a:pt x="7039" y="1"/>
                  </a:moveTo>
                  <a:cubicBezTo>
                    <a:pt x="7032" y="1"/>
                    <a:pt x="7025" y="3"/>
                    <a:pt x="7018" y="7"/>
                  </a:cubicBezTo>
                  <a:lnTo>
                    <a:pt x="36" y="3111"/>
                  </a:lnTo>
                  <a:cubicBezTo>
                    <a:pt x="14" y="3120"/>
                    <a:pt x="0" y="3147"/>
                    <a:pt x="14" y="3174"/>
                  </a:cubicBezTo>
                  <a:cubicBezTo>
                    <a:pt x="18" y="3188"/>
                    <a:pt x="36" y="3201"/>
                    <a:pt x="54" y="3201"/>
                  </a:cubicBezTo>
                  <a:cubicBezTo>
                    <a:pt x="59" y="3201"/>
                    <a:pt x="68" y="3197"/>
                    <a:pt x="72" y="3197"/>
                  </a:cubicBezTo>
                  <a:lnTo>
                    <a:pt x="7054" y="88"/>
                  </a:lnTo>
                  <a:cubicBezTo>
                    <a:pt x="7076" y="79"/>
                    <a:pt x="7085" y="52"/>
                    <a:pt x="7076" y="30"/>
                  </a:cubicBezTo>
                  <a:cubicBezTo>
                    <a:pt x="7070" y="11"/>
                    <a:pt x="7055" y="1"/>
                    <a:pt x="70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1015075" y="553975"/>
              <a:ext cx="89425" cy="16925"/>
            </a:xfrm>
            <a:custGeom>
              <a:avLst/>
              <a:gdLst/>
              <a:ahLst/>
              <a:cxnLst/>
              <a:rect l="l" t="t" r="r" b="b"/>
              <a:pathLst>
                <a:path w="3577" h="677" extrusionOk="0">
                  <a:moveTo>
                    <a:pt x="29" y="0"/>
                  </a:moveTo>
                  <a:cubicBezTo>
                    <a:pt x="24" y="0"/>
                    <a:pt x="18" y="3"/>
                    <a:pt x="14" y="7"/>
                  </a:cubicBezTo>
                  <a:cubicBezTo>
                    <a:pt x="0" y="16"/>
                    <a:pt x="0" y="30"/>
                    <a:pt x="14" y="43"/>
                  </a:cubicBezTo>
                  <a:cubicBezTo>
                    <a:pt x="14" y="43"/>
                    <a:pt x="23" y="52"/>
                    <a:pt x="45" y="75"/>
                  </a:cubicBezTo>
                  <a:cubicBezTo>
                    <a:pt x="63" y="93"/>
                    <a:pt x="90" y="124"/>
                    <a:pt x="135" y="160"/>
                  </a:cubicBezTo>
                  <a:cubicBezTo>
                    <a:pt x="185" y="205"/>
                    <a:pt x="239" y="241"/>
                    <a:pt x="293" y="277"/>
                  </a:cubicBezTo>
                  <a:cubicBezTo>
                    <a:pt x="324" y="300"/>
                    <a:pt x="360" y="322"/>
                    <a:pt x="396" y="340"/>
                  </a:cubicBezTo>
                  <a:lnTo>
                    <a:pt x="513" y="398"/>
                  </a:lnTo>
                  <a:cubicBezTo>
                    <a:pt x="558" y="421"/>
                    <a:pt x="603" y="434"/>
                    <a:pt x="648" y="452"/>
                  </a:cubicBezTo>
                  <a:lnTo>
                    <a:pt x="720" y="479"/>
                  </a:lnTo>
                  <a:lnTo>
                    <a:pt x="796" y="502"/>
                  </a:lnTo>
                  <a:cubicBezTo>
                    <a:pt x="900" y="538"/>
                    <a:pt x="1008" y="565"/>
                    <a:pt x="1120" y="587"/>
                  </a:cubicBezTo>
                  <a:cubicBezTo>
                    <a:pt x="1233" y="610"/>
                    <a:pt x="1350" y="628"/>
                    <a:pt x="1471" y="641"/>
                  </a:cubicBezTo>
                  <a:cubicBezTo>
                    <a:pt x="1593" y="659"/>
                    <a:pt x="1714" y="668"/>
                    <a:pt x="1836" y="673"/>
                  </a:cubicBezTo>
                  <a:cubicBezTo>
                    <a:pt x="1899" y="675"/>
                    <a:pt x="1960" y="676"/>
                    <a:pt x="2022" y="676"/>
                  </a:cubicBezTo>
                  <a:cubicBezTo>
                    <a:pt x="2083" y="676"/>
                    <a:pt x="2144" y="675"/>
                    <a:pt x="2204" y="673"/>
                  </a:cubicBezTo>
                  <a:cubicBezTo>
                    <a:pt x="2326" y="668"/>
                    <a:pt x="2443" y="659"/>
                    <a:pt x="2560" y="650"/>
                  </a:cubicBezTo>
                  <a:cubicBezTo>
                    <a:pt x="2672" y="641"/>
                    <a:pt x="2785" y="628"/>
                    <a:pt x="2888" y="610"/>
                  </a:cubicBezTo>
                  <a:cubicBezTo>
                    <a:pt x="2992" y="592"/>
                    <a:pt x="3091" y="574"/>
                    <a:pt x="3181" y="551"/>
                  </a:cubicBezTo>
                  <a:lnTo>
                    <a:pt x="3311" y="515"/>
                  </a:lnTo>
                  <a:lnTo>
                    <a:pt x="3424" y="470"/>
                  </a:lnTo>
                  <a:cubicBezTo>
                    <a:pt x="3460" y="452"/>
                    <a:pt x="3487" y="443"/>
                    <a:pt x="3522" y="421"/>
                  </a:cubicBezTo>
                  <a:cubicBezTo>
                    <a:pt x="3554" y="398"/>
                    <a:pt x="3572" y="367"/>
                    <a:pt x="3576" y="327"/>
                  </a:cubicBezTo>
                  <a:cubicBezTo>
                    <a:pt x="3576" y="277"/>
                    <a:pt x="3558" y="232"/>
                    <a:pt x="3522" y="196"/>
                  </a:cubicBezTo>
                  <a:cubicBezTo>
                    <a:pt x="3514" y="187"/>
                    <a:pt x="3505" y="174"/>
                    <a:pt x="3491" y="165"/>
                  </a:cubicBezTo>
                  <a:cubicBezTo>
                    <a:pt x="3487" y="160"/>
                    <a:pt x="3480" y="158"/>
                    <a:pt x="3473" y="158"/>
                  </a:cubicBezTo>
                  <a:cubicBezTo>
                    <a:pt x="3466" y="158"/>
                    <a:pt x="3460" y="160"/>
                    <a:pt x="3455" y="165"/>
                  </a:cubicBezTo>
                  <a:cubicBezTo>
                    <a:pt x="3446" y="174"/>
                    <a:pt x="3446" y="192"/>
                    <a:pt x="3455" y="201"/>
                  </a:cubicBezTo>
                  <a:cubicBezTo>
                    <a:pt x="3464" y="210"/>
                    <a:pt x="3473" y="219"/>
                    <a:pt x="3482" y="232"/>
                  </a:cubicBezTo>
                  <a:cubicBezTo>
                    <a:pt x="3505" y="255"/>
                    <a:pt x="3518" y="291"/>
                    <a:pt x="3522" y="322"/>
                  </a:cubicBezTo>
                  <a:cubicBezTo>
                    <a:pt x="3518" y="345"/>
                    <a:pt x="3505" y="363"/>
                    <a:pt x="3487" y="371"/>
                  </a:cubicBezTo>
                  <a:cubicBezTo>
                    <a:pt x="3464" y="385"/>
                    <a:pt x="3428" y="398"/>
                    <a:pt x="3392" y="416"/>
                  </a:cubicBezTo>
                  <a:lnTo>
                    <a:pt x="3284" y="448"/>
                  </a:lnTo>
                  <a:lnTo>
                    <a:pt x="3163" y="479"/>
                  </a:lnTo>
                  <a:cubicBezTo>
                    <a:pt x="3073" y="497"/>
                    <a:pt x="2974" y="520"/>
                    <a:pt x="2875" y="533"/>
                  </a:cubicBezTo>
                  <a:cubicBezTo>
                    <a:pt x="2771" y="547"/>
                    <a:pt x="2659" y="556"/>
                    <a:pt x="2546" y="565"/>
                  </a:cubicBezTo>
                  <a:cubicBezTo>
                    <a:pt x="2434" y="578"/>
                    <a:pt x="2317" y="578"/>
                    <a:pt x="2200" y="583"/>
                  </a:cubicBezTo>
                  <a:lnTo>
                    <a:pt x="2020" y="583"/>
                  </a:lnTo>
                  <a:lnTo>
                    <a:pt x="1836" y="578"/>
                  </a:lnTo>
                  <a:cubicBezTo>
                    <a:pt x="1719" y="574"/>
                    <a:pt x="1597" y="565"/>
                    <a:pt x="1480" y="556"/>
                  </a:cubicBezTo>
                  <a:cubicBezTo>
                    <a:pt x="1359" y="542"/>
                    <a:pt x="1246" y="524"/>
                    <a:pt x="1134" y="506"/>
                  </a:cubicBezTo>
                  <a:lnTo>
                    <a:pt x="972" y="470"/>
                  </a:lnTo>
                  <a:cubicBezTo>
                    <a:pt x="918" y="457"/>
                    <a:pt x="868" y="443"/>
                    <a:pt x="814" y="430"/>
                  </a:cubicBezTo>
                  <a:lnTo>
                    <a:pt x="742" y="407"/>
                  </a:lnTo>
                  <a:lnTo>
                    <a:pt x="675" y="385"/>
                  </a:lnTo>
                  <a:cubicBezTo>
                    <a:pt x="630" y="367"/>
                    <a:pt x="580" y="349"/>
                    <a:pt x="544" y="336"/>
                  </a:cubicBezTo>
                  <a:lnTo>
                    <a:pt x="423" y="277"/>
                  </a:lnTo>
                  <a:cubicBezTo>
                    <a:pt x="387" y="259"/>
                    <a:pt x="355" y="241"/>
                    <a:pt x="324" y="223"/>
                  </a:cubicBezTo>
                  <a:cubicBezTo>
                    <a:pt x="266" y="192"/>
                    <a:pt x="216" y="156"/>
                    <a:pt x="167" y="115"/>
                  </a:cubicBezTo>
                  <a:cubicBezTo>
                    <a:pt x="126" y="84"/>
                    <a:pt x="99" y="57"/>
                    <a:pt x="77" y="34"/>
                  </a:cubicBezTo>
                  <a:lnTo>
                    <a:pt x="45" y="7"/>
                  </a:lnTo>
                  <a:cubicBezTo>
                    <a:pt x="41" y="3"/>
                    <a:pt x="35" y="0"/>
                    <a:pt x="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1101225" y="548975"/>
              <a:ext cx="25425" cy="11450"/>
            </a:xfrm>
            <a:custGeom>
              <a:avLst/>
              <a:gdLst/>
              <a:ahLst/>
              <a:cxnLst/>
              <a:rect l="l" t="t" r="r" b="b"/>
              <a:pathLst>
                <a:path w="1017" h="458" extrusionOk="0">
                  <a:moveTo>
                    <a:pt x="976" y="0"/>
                  </a:moveTo>
                  <a:cubicBezTo>
                    <a:pt x="963" y="0"/>
                    <a:pt x="949" y="14"/>
                    <a:pt x="954" y="27"/>
                  </a:cubicBezTo>
                  <a:cubicBezTo>
                    <a:pt x="954" y="27"/>
                    <a:pt x="954" y="45"/>
                    <a:pt x="958" y="77"/>
                  </a:cubicBezTo>
                  <a:cubicBezTo>
                    <a:pt x="954" y="95"/>
                    <a:pt x="958" y="108"/>
                    <a:pt x="954" y="131"/>
                  </a:cubicBezTo>
                  <a:cubicBezTo>
                    <a:pt x="949" y="153"/>
                    <a:pt x="940" y="171"/>
                    <a:pt x="936" y="194"/>
                  </a:cubicBezTo>
                  <a:cubicBezTo>
                    <a:pt x="922" y="216"/>
                    <a:pt x="909" y="239"/>
                    <a:pt x="891" y="257"/>
                  </a:cubicBezTo>
                  <a:cubicBezTo>
                    <a:pt x="882" y="266"/>
                    <a:pt x="868" y="275"/>
                    <a:pt x="859" y="279"/>
                  </a:cubicBezTo>
                  <a:cubicBezTo>
                    <a:pt x="846" y="288"/>
                    <a:pt x="832" y="297"/>
                    <a:pt x="819" y="302"/>
                  </a:cubicBezTo>
                  <a:cubicBezTo>
                    <a:pt x="805" y="311"/>
                    <a:pt x="792" y="315"/>
                    <a:pt x="778" y="320"/>
                  </a:cubicBezTo>
                  <a:lnTo>
                    <a:pt x="724" y="333"/>
                  </a:lnTo>
                  <a:cubicBezTo>
                    <a:pt x="688" y="342"/>
                    <a:pt x="652" y="351"/>
                    <a:pt x="616" y="351"/>
                  </a:cubicBezTo>
                  <a:lnTo>
                    <a:pt x="508" y="365"/>
                  </a:lnTo>
                  <a:cubicBezTo>
                    <a:pt x="486" y="368"/>
                    <a:pt x="462" y="371"/>
                    <a:pt x="436" y="371"/>
                  </a:cubicBezTo>
                  <a:cubicBezTo>
                    <a:pt x="426" y="371"/>
                    <a:pt x="415" y="370"/>
                    <a:pt x="405" y="369"/>
                  </a:cubicBezTo>
                  <a:lnTo>
                    <a:pt x="306" y="369"/>
                  </a:lnTo>
                  <a:cubicBezTo>
                    <a:pt x="295" y="371"/>
                    <a:pt x="285" y="371"/>
                    <a:pt x="276" y="371"/>
                  </a:cubicBezTo>
                  <a:cubicBezTo>
                    <a:pt x="256" y="371"/>
                    <a:pt x="237" y="369"/>
                    <a:pt x="216" y="369"/>
                  </a:cubicBezTo>
                  <a:cubicBezTo>
                    <a:pt x="108" y="356"/>
                    <a:pt x="32" y="356"/>
                    <a:pt x="32" y="356"/>
                  </a:cubicBezTo>
                  <a:cubicBezTo>
                    <a:pt x="18" y="356"/>
                    <a:pt x="9" y="360"/>
                    <a:pt x="5" y="374"/>
                  </a:cubicBezTo>
                  <a:cubicBezTo>
                    <a:pt x="0" y="387"/>
                    <a:pt x="9" y="401"/>
                    <a:pt x="23" y="405"/>
                  </a:cubicBezTo>
                  <a:cubicBezTo>
                    <a:pt x="23" y="405"/>
                    <a:pt x="99" y="419"/>
                    <a:pt x="211" y="441"/>
                  </a:cubicBezTo>
                  <a:cubicBezTo>
                    <a:pt x="238" y="446"/>
                    <a:pt x="270" y="450"/>
                    <a:pt x="301" y="450"/>
                  </a:cubicBezTo>
                  <a:cubicBezTo>
                    <a:pt x="337" y="450"/>
                    <a:pt x="369" y="455"/>
                    <a:pt x="405" y="455"/>
                  </a:cubicBezTo>
                  <a:cubicBezTo>
                    <a:pt x="425" y="457"/>
                    <a:pt x="444" y="458"/>
                    <a:pt x="463" y="458"/>
                  </a:cubicBezTo>
                  <a:cubicBezTo>
                    <a:pt x="481" y="458"/>
                    <a:pt x="499" y="457"/>
                    <a:pt x="517" y="455"/>
                  </a:cubicBezTo>
                  <a:lnTo>
                    <a:pt x="634" y="441"/>
                  </a:lnTo>
                  <a:cubicBezTo>
                    <a:pt x="675" y="437"/>
                    <a:pt x="711" y="428"/>
                    <a:pt x="747" y="419"/>
                  </a:cubicBezTo>
                  <a:lnTo>
                    <a:pt x="801" y="405"/>
                  </a:lnTo>
                  <a:cubicBezTo>
                    <a:pt x="819" y="396"/>
                    <a:pt x="841" y="387"/>
                    <a:pt x="859" y="378"/>
                  </a:cubicBezTo>
                  <a:cubicBezTo>
                    <a:pt x="873" y="374"/>
                    <a:pt x="891" y="360"/>
                    <a:pt x="909" y="351"/>
                  </a:cubicBezTo>
                  <a:cubicBezTo>
                    <a:pt x="922" y="338"/>
                    <a:pt x="936" y="324"/>
                    <a:pt x="949" y="311"/>
                  </a:cubicBezTo>
                  <a:cubicBezTo>
                    <a:pt x="972" y="284"/>
                    <a:pt x="990" y="252"/>
                    <a:pt x="1003" y="221"/>
                  </a:cubicBezTo>
                  <a:cubicBezTo>
                    <a:pt x="1008" y="203"/>
                    <a:pt x="1017" y="189"/>
                    <a:pt x="1017" y="176"/>
                  </a:cubicBezTo>
                  <a:cubicBezTo>
                    <a:pt x="1017" y="162"/>
                    <a:pt x="1017" y="149"/>
                    <a:pt x="1017" y="135"/>
                  </a:cubicBezTo>
                  <a:cubicBezTo>
                    <a:pt x="1017" y="113"/>
                    <a:pt x="1017" y="90"/>
                    <a:pt x="1012" y="68"/>
                  </a:cubicBezTo>
                  <a:cubicBezTo>
                    <a:pt x="1003" y="36"/>
                    <a:pt x="999" y="18"/>
                    <a:pt x="999" y="18"/>
                  </a:cubicBezTo>
                  <a:cubicBezTo>
                    <a:pt x="999" y="5"/>
                    <a:pt x="985" y="0"/>
                    <a:pt x="9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1111775" y="540650"/>
              <a:ext cx="14650" cy="9800"/>
            </a:xfrm>
            <a:custGeom>
              <a:avLst/>
              <a:gdLst/>
              <a:ahLst/>
              <a:cxnLst/>
              <a:rect l="l" t="t" r="r" b="b"/>
              <a:pathLst>
                <a:path w="586" h="392" extrusionOk="0">
                  <a:moveTo>
                    <a:pt x="235" y="95"/>
                  </a:moveTo>
                  <a:cubicBezTo>
                    <a:pt x="253" y="99"/>
                    <a:pt x="280" y="95"/>
                    <a:pt x="289" y="104"/>
                  </a:cubicBezTo>
                  <a:cubicBezTo>
                    <a:pt x="320" y="108"/>
                    <a:pt x="347" y="122"/>
                    <a:pt x="370" y="140"/>
                  </a:cubicBezTo>
                  <a:lnTo>
                    <a:pt x="406" y="167"/>
                  </a:lnTo>
                  <a:lnTo>
                    <a:pt x="437" y="198"/>
                  </a:lnTo>
                  <a:cubicBezTo>
                    <a:pt x="469" y="234"/>
                    <a:pt x="491" y="270"/>
                    <a:pt x="514" y="311"/>
                  </a:cubicBezTo>
                  <a:lnTo>
                    <a:pt x="523" y="333"/>
                  </a:lnTo>
                  <a:lnTo>
                    <a:pt x="437" y="333"/>
                  </a:lnTo>
                  <a:cubicBezTo>
                    <a:pt x="410" y="333"/>
                    <a:pt x="383" y="324"/>
                    <a:pt x="356" y="324"/>
                  </a:cubicBezTo>
                  <a:cubicBezTo>
                    <a:pt x="325" y="324"/>
                    <a:pt x="293" y="315"/>
                    <a:pt x="266" y="311"/>
                  </a:cubicBezTo>
                  <a:cubicBezTo>
                    <a:pt x="230" y="302"/>
                    <a:pt x="203" y="288"/>
                    <a:pt x="172" y="275"/>
                  </a:cubicBezTo>
                  <a:cubicBezTo>
                    <a:pt x="145" y="261"/>
                    <a:pt x="122" y="243"/>
                    <a:pt x="104" y="216"/>
                  </a:cubicBezTo>
                  <a:cubicBezTo>
                    <a:pt x="95" y="194"/>
                    <a:pt x="100" y="167"/>
                    <a:pt x="113" y="149"/>
                  </a:cubicBezTo>
                  <a:cubicBezTo>
                    <a:pt x="136" y="126"/>
                    <a:pt x="163" y="108"/>
                    <a:pt x="190" y="104"/>
                  </a:cubicBezTo>
                  <a:cubicBezTo>
                    <a:pt x="203" y="99"/>
                    <a:pt x="221" y="95"/>
                    <a:pt x="235" y="95"/>
                  </a:cubicBezTo>
                  <a:close/>
                  <a:moveTo>
                    <a:pt x="244" y="0"/>
                  </a:moveTo>
                  <a:cubicBezTo>
                    <a:pt x="221" y="0"/>
                    <a:pt x="194" y="5"/>
                    <a:pt x="172" y="9"/>
                  </a:cubicBezTo>
                  <a:cubicBezTo>
                    <a:pt x="122" y="23"/>
                    <a:pt x="77" y="50"/>
                    <a:pt x="46" y="86"/>
                  </a:cubicBezTo>
                  <a:cubicBezTo>
                    <a:pt x="10" y="135"/>
                    <a:pt x="1" y="198"/>
                    <a:pt x="28" y="248"/>
                  </a:cubicBezTo>
                  <a:cubicBezTo>
                    <a:pt x="55" y="293"/>
                    <a:pt x="91" y="324"/>
                    <a:pt x="136" y="347"/>
                  </a:cubicBezTo>
                  <a:cubicBezTo>
                    <a:pt x="154" y="356"/>
                    <a:pt x="172" y="365"/>
                    <a:pt x="190" y="369"/>
                  </a:cubicBezTo>
                  <a:lnTo>
                    <a:pt x="248" y="383"/>
                  </a:lnTo>
                  <a:cubicBezTo>
                    <a:pt x="280" y="387"/>
                    <a:pt x="316" y="392"/>
                    <a:pt x="352" y="392"/>
                  </a:cubicBezTo>
                  <a:lnTo>
                    <a:pt x="437" y="392"/>
                  </a:lnTo>
                  <a:lnTo>
                    <a:pt x="500" y="387"/>
                  </a:lnTo>
                  <a:cubicBezTo>
                    <a:pt x="518" y="383"/>
                    <a:pt x="532" y="383"/>
                    <a:pt x="545" y="378"/>
                  </a:cubicBezTo>
                  <a:lnTo>
                    <a:pt x="559" y="378"/>
                  </a:lnTo>
                  <a:lnTo>
                    <a:pt x="559" y="374"/>
                  </a:lnTo>
                  <a:lnTo>
                    <a:pt x="563" y="374"/>
                  </a:lnTo>
                  <a:cubicBezTo>
                    <a:pt x="577" y="369"/>
                    <a:pt x="586" y="356"/>
                    <a:pt x="581" y="342"/>
                  </a:cubicBezTo>
                  <a:lnTo>
                    <a:pt x="568" y="288"/>
                  </a:lnTo>
                  <a:cubicBezTo>
                    <a:pt x="550" y="234"/>
                    <a:pt x="527" y="189"/>
                    <a:pt x="491" y="149"/>
                  </a:cubicBezTo>
                  <a:lnTo>
                    <a:pt x="460" y="108"/>
                  </a:lnTo>
                  <a:cubicBezTo>
                    <a:pt x="446" y="95"/>
                    <a:pt x="433" y="81"/>
                    <a:pt x="419" y="68"/>
                  </a:cubicBezTo>
                  <a:cubicBezTo>
                    <a:pt x="388" y="41"/>
                    <a:pt x="347" y="23"/>
                    <a:pt x="307" y="9"/>
                  </a:cubicBezTo>
                  <a:cubicBezTo>
                    <a:pt x="284" y="5"/>
                    <a:pt x="266" y="0"/>
                    <a:pt x="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1216725" y="770150"/>
              <a:ext cx="17000" cy="6225"/>
            </a:xfrm>
            <a:custGeom>
              <a:avLst/>
              <a:gdLst/>
              <a:ahLst/>
              <a:cxnLst/>
              <a:rect l="l" t="t" r="r" b="b"/>
              <a:pathLst>
                <a:path w="680" h="249" extrusionOk="0">
                  <a:moveTo>
                    <a:pt x="504" y="0"/>
                  </a:moveTo>
                  <a:cubicBezTo>
                    <a:pt x="442" y="0"/>
                    <a:pt x="381" y="11"/>
                    <a:pt x="324" y="33"/>
                  </a:cubicBezTo>
                  <a:cubicBezTo>
                    <a:pt x="279" y="47"/>
                    <a:pt x="234" y="65"/>
                    <a:pt x="194" y="87"/>
                  </a:cubicBezTo>
                  <a:cubicBezTo>
                    <a:pt x="158" y="105"/>
                    <a:pt x="126" y="128"/>
                    <a:pt x="90" y="150"/>
                  </a:cubicBezTo>
                  <a:cubicBezTo>
                    <a:pt x="59" y="173"/>
                    <a:pt x="27" y="200"/>
                    <a:pt x="5" y="231"/>
                  </a:cubicBezTo>
                  <a:cubicBezTo>
                    <a:pt x="0" y="236"/>
                    <a:pt x="0" y="240"/>
                    <a:pt x="5" y="245"/>
                  </a:cubicBezTo>
                  <a:cubicBezTo>
                    <a:pt x="7" y="247"/>
                    <a:pt x="9" y="248"/>
                    <a:pt x="11" y="248"/>
                  </a:cubicBezTo>
                  <a:cubicBezTo>
                    <a:pt x="14" y="248"/>
                    <a:pt x="16" y="247"/>
                    <a:pt x="18" y="245"/>
                  </a:cubicBezTo>
                  <a:lnTo>
                    <a:pt x="45" y="227"/>
                  </a:lnTo>
                  <a:cubicBezTo>
                    <a:pt x="68" y="209"/>
                    <a:pt x="90" y="195"/>
                    <a:pt x="113" y="182"/>
                  </a:cubicBezTo>
                  <a:cubicBezTo>
                    <a:pt x="149" y="164"/>
                    <a:pt x="180" y="146"/>
                    <a:pt x="216" y="132"/>
                  </a:cubicBezTo>
                  <a:cubicBezTo>
                    <a:pt x="257" y="110"/>
                    <a:pt x="297" y="96"/>
                    <a:pt x="342" y="83"/>
                  </a:cubicBezTo>
                  <a:cubicBezTo>
                    <a:pt x="382" y="69"/>
                    <a:pt x="423" y="56"/>
                    <a:pt x="468" y="47"/>
                  </a:cubicBezTo>
                  <a:cubicBezTo>
                    <a:pt x="504" y="38"/>
                    <a:pt x="540" y="38"/>
                    <a:pt x="580" y="38"/>
                  </a:cubicBezTo>
                  <a:cubicBezTo>
                    <a:pt x="594" y="38"/>
                    <a:pt x="607" y="42"/>
                    <a:pt x="621" y="47"/>
                  </a:cubicBezTo>
                  <a:cubicBezTo>
                    <a:pt x="634" y="51"/>
                    <a:pt x="639" y="56"/>
                    <a:pt x="648" y="60"/>
                  </a:cubicBezTo>
                  <a:lnTo>
                    <a:pt x="670" y="83"/>
                  </a:lnTo>
                  <a:cubicBezTo>
                    <a:pt x="670" y="87"/>
                    <a:pt x="675" y="87"/>
                    <a:pt x="679" y="87"/>
                  </a:cubicBezTo>
                  <a:cubicBezTo>
                    <a:pt x="679" y="87"/>
                    <a:pt x="679" y="83"/>
                    <a:pt x="679" y="78"/>
                  </a:cubicBezTo>
                  <a:lnTo>
                    <a:pt x="666" y="51"/>
                  </a:lnTo>
                  <a:cubicBezTo>
                    <a:pt x="643" y="29"/>
                    <a:pt x="616" y="11"/>
                    <a:pt x="585" y="6"/>
                  </a:cubicBezTo>
                  <a:cubicBezTo>
                    <a:pt x="558" y="2"/>
                    <a:pt x="531" y="0"/>
                    <a:pt x="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1195800" y="754900"/>
              <a:ext cx="36225" cy="13100"/>
            </a:xfrm>
            <a:custGeom>
              <a:avLst/>
              <a:gdLst/>
              <a:ahLst/>
              <a:cxnLst/>
              <a:rect l="l" t="t" r="r" b="b"/>
              <a:pathLst>
                <a:path w="1449" h="524" extrusionOk="0">
                  <a:moveTo>
                    <a:pt x="1201" y="0"/>
                  </a:moveTo>
                  <a:cubicBezTo>
                    <a:pt x="1165" y="0"/>
                    <a:pt x="1125" y="0"/>
                    <a:pt x="1085" y="5"/>
                  </a:cubicBezTo>
                  <a:cubicBezTo>
                    <a:pt x="1040" y="5"/>
                    <a:pt x="995" y="9"/>
                    <a:pt x="954" y="18"/>
                  </a:cubicBezTo>
                  <a:cubicBezTo>
                    <a:pt x="905" y="27"/>
                    <a:pt x="860" y="32"/>
                    <a:pt x="810" y="45"/>
                  </a:cubicBezTo>
                  <a:cubicBezTo>
                    <a:pt x="765" y="59"/>
                    <a:pt x="716" y="72"/>
                    <a:pt x="671" y="86"/>
                  </a:cubicBezTo>
                  <a:cubicBezTo>
                    <a:pt x="576" y="117"/>
                    <a:pt x="491" y="153"/>
                    <a:pt x="405" y="198"/>
                  </a:cubicBezTo>
                  <a:cubicBezTo>
                    <a:pt x="329" y="239"/>
                    <a:pt x="257" y="284"/>
                    <a:pt x="189" y="333"/>
                  </a:cubicBezTo>
                  <a:cubicBezTo>
                    <a:pt x="140" y="369"/>
                    <a:pt x="95" y="405"/>
                    <a:pt x="50" y="446"/>
                  </a:cubicBezTo>
                  <a:cubicBezTo>
                    <a:pt x="36" y="463"/>
                    <a:pt x="18" y="477"/>
                    <a:pt x="5" y="495"/>
                  </a:cubicBezTo>
                  <a:cubicBezTo>
                    <a:pt x="0" y="504"/>
                    <a:pt x="0" y="508"/>
                    <a:pt x="5" y="517"/>
                  </a:cubicBezTo>
                  <a:cubicBezTo>
                    <a:pt x="8" y="521"/>
                    <a:pt x="13" y="524"/>
                    <a:pt x="20" y="524"/>
                  </a:cubicBezTo>
                  <a:cubicBezTo>
                    <a:pt x="22" y="524"/>
                    <a:pt x="25" y="523"/>
                    <a:pt x="27" y="522"/>
                  </a:cubicBezTo>
                  <a:cubicBezTo>
                    <a:pt x="27" y="522"/>
                    <a:pt x="104" y="463"/>
                    <a:pt x="230" y="392"/>
                  </a:cubicBezTo>
                  <a:cubicBezTo>
                    <a:pt x="288" y="356"/>
                    <a:pt x="365" y="320"/>
                    <a:pt x="446" y="279"/>
                  </a:cubicBezTo>
                  <a:cubicBezTo>
                    <a:pt x="486" y="261"/>
                    <a:pt x="527" y="243"/>
                    <a:pt x="572" y="221"/>
                  </a:cubicBezTo>
                  <a:cubicBezTo>
                    <a:pt x="612" y="203"/>
                    <a:pt x="657" y="189"/>
                    <a:pt x="702" y="171"/>
                  </a:cubicBezTo>
                  <a:cubicBezTo>
                    <a:pt x="747" y="153"/>
                    <a:pt x="792" y="144"/>
                    <a:pt x="837" y="126"/>
                  </a:cubicBezTo>
                  <a:cubicBezTo>
                    <a:pt x="878" y="113"/>
                    <a:pt x="927" y="104"/>
                    <a:pt x="968" y="95"/>
                  </a:cubicBezTo>
                  <a:cubicBezTo>
                    <a:pt x="1013" y="81"/>
                    <a:pt x="1053" y="72"/>
                    <a:pt x="1094" y="68"/>
                  </a:cubicBezTo>
                  <a:cubicBezTo>
                    <a:pt x="1129" y="59"/>
                    <a:pt x="1170" y="50"/>
                    <a:pt x="1206" y="45"/>
                  </a:cubicBezTo>
                  <a:cubicBezTo>
                    <a:pt x="1242" y="45"/>
                    <a:pt x="1273" y="36"/>
                    <a:pt x="1305" y="36"/>
                  </a:cubicBezTo>
                  <a:lnTo>
                    <a:pt x="1381" y="27"/>
                  </a:lnTo>
                  <a:lnTo>
                    <a:pt x="1449" y="23"/>
                  </a:lnTo>
                  <a:lnTo>
                    <a:pt x="1449" y="18"/>
                  </a:lnTo>
                  <a:lnTo>
                    <a:pt x="1381" y="9"/>
                  </a:lnTo>
                  <a:cubicBezTo>
                    <a:pt x="1323" y="0"/>
                    <a:pt x="1264" y="0"/>
                    <a:pt x="1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1146525" y="712575"/>
              <a:ext cx="59750" cy="57425"/>
            </a:xfrm>
            <a:custGeom>
              <a:avLst/>
              <a:gdLst/>
              <a:ahLst/>
              <a:cxnLst/>
              <a:rect l="l" t="t" r="r" b="b"/>
              <a:pathLst>
                <a:path w="2390" h="2297" extrusionOk="0">
                  <a:moveTo>
                    <a:pt x="2365" y="0"/>
                  </a:moveTo>
                  <a:cubicBezTo>
                    <a:pt x="2355" y="0"/>
                    <a:pt x="2348" y="9"/>
                    <a:pt x="2345" y="20"/>
                  </a:cubicBezTo>
                  <a:lnTo>
                    <a:pt x="2336" y="51"/>
                  </a:lnTo>
                  <a:cubicBezTo>
                    <a:pt x="2331" y="87"/>
                    <a:pt x="2318" y="119"/>
                    <a:pt x="2309" y="150"/>
                  </a:cubicBezTo>
                  <a:cubicBezTo>
                    <a:pt x="2300" y="173"/>
                    <a:pt x="2291" y="195"/>
                    <a:pt x="2282" y="218"/>
                  </a:cubicBezTo>
                  <a:cubicBezTo>
                    <a:pt x="2268" y="245"/>
                    <a:pt x="2255" y="272"/>
                    <a:pt x="2241" y="294"/>
                  </a:cubicBezTo>
                  <a:cubicBezTo>
                    <a:pt x="2210" y="357"/>
                    <a:pt x="2169" y="411"/>
                    <a:pt x="2129" y="470"/>
                  </a:cubicBezTo>
                  <a:cubicBezTo>
                    <a:pt x="2079" y="528"/>
                    <a:pt x="2030" y="595"/>
                    <a:pt x="1967" y="654"/>
                  </a:cubicBezTo>
                  <a:cubicBezTo>
                    <a:pt x="1904" y="721"/>
                    <a:pt x="1836" y="789"/>
                    <a:pt x="1764" y="847"/>
                  </a:cubicBezTo>
                  <a:cubicBezTo>
                    <a:pt x="1692" y="906"/>
                    <a:pt x="1607" y="964"/>
                    <a:pt x="1521" y="1018"/>
                  </a:cubicBezTo>
                  <a:lnTo>
                    <a:pt x="1391" y="1099"/>
                  </a:lnTo>
                  <a:lnTo>
                    <a:pt x="1256" y="1180"/>
                  </a:lnTo>
                  <a:cubicBezTo>
                    <a:pt x="1171" y="1234"/>
                    <a:pt x="1076" y="1279"/>
                    <a:pt x="986" y="1333"/>
                  </a:cubicBezTo>
                  <a:cubicBezTo>
                    <a:pt x="901" y="1383"/>
                    <a:pt x="806" y="1432"/>
                    <a:pt x="730" y="1486"/>
                  </a:cubicBezTo>
                  <a:cubicBezTo>
                    <a:pt x="649" y="1545"/>
                    <a:pt x="568" y="1594"/>
                    <a:pt x="496" y="1657"/>
                  </a:cubicBezTo>
                  <a:lnTo>
                    <a:pt x="397" y="1743"/>
                  </a:lnTo>
                  <a:lnTo>
                    <a:pt x="307" y="1828"/>
                  </a:lnTo>
                  <a:cubicBezTo>
                    <a:pt x="257" y="1882"/>
                    <a:pt x="212" y="1936"/>
                    <a:pt x="167" y="1995"/>
                  </a:cubicBezTo>
                  <a:cubicBezTo>
                    <a:pt x="131" y="2040"/>
                    <a:pt x="100" y="2085"/>
                    <a:pt x="73" y="2134"/>
                  </a:cubicBezTo>
                  <a:cubicBezTo>
                    <a:pt x="55" y="2165"/>
                    <a:pt x="37" y="2197"/>
                    <a:pt x="23" y="2228"/>
                  </a:cubicBezTo>
                  <a:cubicBezTo>
                    <a:pt x="14" y="2237"/>
                    <a:pt x="10" y="2251"/>
                    <a:pt x="5" y="2264"/>
                  </a:cubicBezTo>
                  <a:cubicBezTo>
                    <a:pt x="1" y="2273"/>
                    <a:pt x="5" y="2287"/>
                    <a:pt x="14" y="2291"/>
                  </a:cubicBezTo>
                  <a:cubicBezTo>
                    <a:pt x="19" y="2295"/>
                    <a:pt x="24" y="2296"/>
                    <a:pt x="28" y="2296"/>
                  </a:cubicBezTo>
                  <a:cubicBezTo>
                    <a:pt x="36" y="2296"/>
                    <a:pt x="43" y="2291"/>
                    <a:pt x="46" y="2282"/>
                  </a:cubicBezTo>
                  <a:cubicBezTo>
                    <a:pt x="46" y="2282"/>
                    <a:pt x="55" y="2273"/>
                    <a:pt x="68" y="2255"/>
                  </a:cubicBezTo>
                  <a:cubicBezTo>
                    <a:pt x="82" y="2233"/>
                    <a:pt x="104" y="2206"/>
                    <a:pt x="127" y="2170"/>
                  </a:cubicBezTo>
                  <a:cubicBezTo>
                    <a:pt x="154" y="2134"/>
                    <a:pt x="185" y="2089"/>
                    <a:pt x="230" y="2044"/>
                  </a:cubicBezTo>
                  <a:cubicBezTo>
                    <a:pt x="275" y="1999"/>
                    <a:pt x="316" y="1945"/>
                    <a:pt x="374" y="1891"/>
                  </a:cubicBezTo>
                  <a:lnTo>
                    <a:pt x="460" y="1810"/>
                  </a:lnTo>
                  <a:lnTo>
                    <a:pt x="554" y="1725"/>
                  </a:lnTo>
                  <a:cubicBezTo>
                    <a:pt x="626" y="1662"/>
                    <a:pt x="698" y="1608"/>
                    <a:pt x="775" y="1554"/>
                  </a:cubicBezTo>
                  <a:cubicBezTo>
                    <a:pt x="851" y="1500"/>
                    <a:pt x="937" y="1450"/>
                    <a:pt x="1027" y="1396"/>
                  </a:cubicBezTo>
                  <a:cubicBezTo>
                    <a:pt x="1112" y="1342"/>
                    <a:pt x="1207" y="1293"/>
                    <a:pt x="1292" y="1239"/>
                  </a:cubicBezTo>
                  <a:lnTo>
                    <a:pt x="1427" y="1153"/>
                  </a:lnTo>
                  <a:lnTo>
                    <a:pt x="1553" y="1068"/>
                  </a:lnTo>
                  <a:cubicBezTo>
                    <a:pt x="1638" y="1009"/>
                    <a:pt x="1719" y="946"/>
                    <a:pt x="1796" y="883"/>
                  </a:cubicBezTo>
                  <a:cubicBezTo>
                    <a:pt x="1868" y="825"/>
                    <a:pt x="1944" y="766"/>
                    <a:pt x="2012" y="703"/>
                  </a:cubicBezTo>
                  <a:cubicBezTo>
                    <a:pt x="2075" y="645"/>
                    <a:pt x="2133" y="582"/>
                    <a:pt x="2187" y="515"/>
                  </a:cubicBezTo>
                  <a:cubicBezTo>
                    <a:pt x="2228" y="456"/>
                    <a:pt x="2268" y="393"/>
                    <a:pt x="2300" y="330"/>
                  </a:cubicBezTo>
                  <a:cubicBezTo>
                    <a:pt x="2327" y="276"/>
                    <a:pt x="2349" y="227"/>
                    <a:pt x="2363" y="173"/>
                  </a:cubicBezTo>
                  <a:cubicBezTo>
                    <a:pt x="2372" y="137"/>
                    <a:pt x="2381" y="101"/>
                    <a:pt x="2385" y="65"/>
                  </a:cubicBezTo>
                  <a:cubicBezTo>
                    <a:pt x="2390" y="38"/>
                    <a:pt x="2390" y="24"/>
                    <a:pt x="2390" y="24"/>
                  </a:cubicBezTo>
                  <a:cubicBezTo>
                    <a:pt x="2390" y="15"/>
                    <a:pt x="2385" y="2"/>
                    <a:pt x="2372" y="2"/>
                  </a:cubicBezTo>
                  <a:cubicBezTo>
                    <a:pt x="2369" y="1"/>
                    <a:pt x="2367" y="0"/>
                    <a:pt x="2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1197375" y="704250"/>
              <a:ext cx="336850" cy="45975"/>
            </a:xfrm>
            <a:custGeom>
              <a:avLst/>
              <a:gdLst/>
              <a:ahLst/>
              <a:cxnLst/>
              <a:rect l="l" t="t" r="r" b="b"/>
              <a:pathLst>
                <a:path w="13474" h="1839" extrusionOk="0">
                  <a:moveTo>
                    <a:pt x="790" y="0"/>
                  </a:moveTo>
                  <a:cubicBezTo>
                    <a:pt x="710" y="0"/>
                    <a:pt x="628" y="6"/>
                    <a:pt x="549" y="20"/>
                  </a:cubicBezTo>
                  <a:cubicBezTo>
                    <a:pt x="405" y="47"/>
                    <a:pt x="266" y="101"/>
                    <a:pt x="140" y="177"/>
                  </a:cubicBezTo>
                  <a:cubicBezTo>
                    <a:pt x="104" y="200"/>
                    <a:pt x="72" y="222"/>
                    <a:pt x="45" y="249"/>
                  </a:cubicBezTo>
                  <a:lnTo>
                    <a:pt x="14" y="276"/>
                  </a:lnTo>
                  <a:lnTo>
                    <a:pt x="9" y="281"/>
                  </a:lnTo>
                  <a:cubicBezTo>
                    <a:pt x="0" y="285"/>
                    <a:pt x="0" y="299"/>
                    <a:pt x="9" y="303"/>
                  </a:cubicBezTo>
                  <a:cubicBezTo>
                    <a:pt x="12" y="308"/>
                    <a:pt x="15" y="310"/>
                    <a:pt x="19" y="310"/>
                  </a:cubicBezTo>
                  <a:cubicBezTo>
                    <a:pt x="23" y="310"/>
                    <a:pt x="27" y="308"/>
                    <a:pt x="32" y="303"/>
                  </a:cubicBezTo>
                  <a:cubicBezTo>
                    <a:pt x="68" y="272"/>
                    <a:pt x="108" y="240"/>
                    <a:pt x="153" y="218"/>
                  </a:cubicBezTo>
                  <a:cubicBezTo>
                    <a:pt x="279" y="146"/>
                    <a:pt x="414" y="96"/>
                    <a:pt x="554" y="74"/>
                  </a:cubicBezTo>
                  <a:cubicBezTo>
                    <a:pt x="629" y="60"/>
                    <a:pt x="707" y="54"/>
                    <a:pt x="786" y="54"/>
                  </a:cubicBezTo>
                  <a:cubicBezTo>
                    <a:pt x="811" y="54"/>
                    <a:pt x="835" y="55"/>
                    <a:pt x="860" y="56"/>
                  </a:cubicBezTo>
                  <a:cubicBezTo>
                    <a:pt x="977" y="65"/>
                    <a:pt x="1098" y="83"/>
                    <a:pt x="1215" y="119"/>
                  </a:cubicBezTo>
                  <a:cubicBezTo>
                    <a:pt x="1467" y="186"/>
                    <a:pt x="1755" y="258"/>
                    <a:pt x="2070" y="321"/>
                  </a:cubicBezTo>
                  <a:cubicBezTo>
                    <a:pt x="2412" y="389"/>
                    <a:pt x="2753" y="438"/>
                    <a:pt x="3100" y="474"/>
                  </a:cubicBezTo>
                  <a:cubicBezTo>
                    <a:pt x="3244" y="488"/>
                    <a:pt x="3389" y="494"/>
                    <a:pt x="3535" y="494"/>
                  </a:cubicBezTo>
                  <a:cubicBezTo>
                    <a:pt x="3580" y="494"/>
                    <a:pt x="3626" y="493"/>
                    <a:pt x="3671" y="492"/>
                  </a:cubicBezTo>
                  <a:cubicBezTo>
                    <a:pt x="3865" y="483"/>
                    <a:pt x="4063" y="474"/>
                    <a:pt x="4265" y="461"/>
                  </a:cubicBezTo>
                  <a:cubicBezTo>
                    <a:pt x="4665" y="438"/>
                    <a:pt x="5079" y="389"/>
                    <a:pt x="5502" y="362"/>
                  </a:cubicBezTo>
                  <a:cubicBezTo>
                    <a:pt x="5773" y="344"/>
                    <a:pt x="6046" y="336"/>
                    <a:pt x="6319" y="336"/>
                  </a:cubicBezTo>
                  <a:cubicBezTo>
                    <a:pt x="6471" y="336"/>
                    <a:pt x="6623" y="339"/>
                    <a:pt x="6775" y="344"/>
                  </a:cubicBezTo>
                  <a:cubicBezTo>
                    <a:pt x="6987" y="353"/>
                    <a:pt x="7203" y="375"/>
                    <a:pt x="7410" y="407"/>
                  </a:cubicBezTo>
                  <a:cubicBezTo>
                    <a:pt x="7621" y="447"/>
                    <a:pt x="7828" y="501"/>
                    <a:pt x="8030" y="564"/>
                  </a:cubicBezTo>
                  <a:cubicBezTo>
                    <a:pt x="8431" y="695"/>
                    <a:pt x="8831" y="812"/>
                    <a:pt x="9218" y="924"/>
                  </a:cubicBezTo>
                  <a:lnTo>
                    <a:pt x="10329" y="1252"/>
                  </a:lnTo>
                  <a:cubicBezTo>
                    <a:pt x="10684" y="1351"/>
                    <a:pt x="11017" y="1459"/>
                    <a:pt x="11328" y="1540"/>
                  </a:cubicBezTo>
                  <a:cubicBezTo>
                    <a:pt x="11643" y="1621"/>
                    <a:pt x="11931" y="1684"/>
                    <a:pt x="12187" y="1734"/>
                  </a:cubicBezTo>
                  <a:cubicBezTo>
                    <a:pt x="12448" y="1779"/>
                    <a:pt x="12673" y="1810"/>
                    <a:pt x="12862" y="1824"/>
                  </a:cubicBezTo>
                  <a:cubicBezTo>
                    <a:pt x="12973" y="1834"/>
                    <a:pt x="13082" y="1839"/>
                    <a:pt x="13192" y="1839"/>
                  </a:cubicBezTo>
                  <a:cubicBezTo>
                    <a:pt x="13229" y="1839"/>
                    <a:pt x="13266" y="1838"/>
                    <a:pt x="13303" y="1837"/>
                  </a:cubicBezTo>
                  <a:cubicBezTo>
                    <a:pt x="13352" y="1833"/>
                    <a:pt x="13393" y="1828"/>
                    <a:pt x="13415" y="1828"/>
                  </a:cubicBezTo>
                  <a:lnTo>
                    <a:pt x="13456" y="1824"/>
                  </a:lnTo>
                  <a:cubicBezTo>
                    <a:pt x="13465" y="1824"/>
                    <a:pt x="13474" y="1819"/>
                    <a:pt x="13474" y="1810"/>
                  </a:cubicBezTo>
                  <a:cubicBezTo>
                    <a:pt x="13469" y="1797"/>
                    <a:pt x="13465" y="1792"/>
                    <a:pt x="13456" y="1792"/>
                  </a:cubicBezTo>
                  <a:lnTo>
                    <a:pt x="13303" y="1792"/>
                  </a:lnTo>
                  <a:cubicBezTo>
                    <a:pt x="13159" y="1788"/>
                    <a:pt x="13015" y="1779"/>
                    <a:pt x="12871" y="1765"/>
                  </a:cubicBezTo>
                  <a:cubicBezTo>
                    <a:pt x="12686" y="1743"/>
                    <a:pt x="12461" y="1707"/>
                    <a:pt x="12205" y="1657"/>
                  </a:cubicBezTo>
                  <a:cubicBezTo>
                    <a:pt x="11949" y="1603"/>
                    <a:pt x="11661" y="1536"/>
                    <a:pt x="11350" y="1455"/>
                  </a:cubicBezTo>
                  <a:cubicBezTo>
                    <a:pt x="11035" y="1378"/>
                    <a:pt x="10698" y="1297"/>
                    <a:pt x="10343" y="1194"/>
                  </a:cubicBezTo>
                  <a:cubicBezTo>
                    <a:pt x="9992" y="1086"/>
                    <a:pt x="9618" y="969"/>
                    <a:pt x="9236" y="852"/>
                  </a:cubicBezTo>
                  <a:cubicBezTo>
                    <a:pt x="8854" y="731"/>
                    <a:pt x="8458" y="605"/>
                    <a:pt x="8044" y="506"/>
                  </a:cubicBezTo>
                  <a:cubicBezTo>
                    <a:pt x="7841" y="456"/>
                    <a:pt x="7634" y="398"/>
                    <a:pt x="7428" y="353"/>
                  </a:cubicBezTo>
                  <a:cubicBezTo>
                    <a:pt x="7212" y="312"/>
                    <a:pt x="6996" y="290"/>
                    <a:pt x="6780" y="276"/>
                  </a:cubicBezTo>
                  <a:cubicBezTo>
                    <a:pt x="6584" y="264"/>
                    <a:pt x="6388" y="258"/>
                    <a:pt x="6192" y="258"/>
                  </a:cubicBezTo>
                  <a:cubicBezTo>
                    <a:pt x="5960" y="258"/>
                    <a:pt x="5729" y="266"/>
                    <a:pt x="5498" y="281"/>
                  </a:cubicBezTo>
                  <a:cubicBezTo>
                    <a:pt x="5075" y="299"/>
                    <a:pt x="4661" y="326"/>
                    <a:pt x="4260" y="375"/>
                  </a:cubicBezTo>
                  <a:cubicBezTo>
                    <a:pt x="4063" y="398"/>
                    <a:pt x="3865" y="420"/>
                    <a:pt x="3671" y="434"/>
                  </a:cubicBezTo>
                  <a:cubicBezTo>
                    <a:pt x="3608" y="437"/>
                    <a:pt x="3546" y="438"/>
                    <a:pt x="3483" y="438"/>
                  </a:cubicBezTo>
                  <a:cubicBezTo>
                    <a:pt x="3359" y="438"/>
                    <a:pt x="3235" y="432"/>
                    <a:pt x="3109" y="420"/>
                  </a:cubicBezTo>
                  <a:cubicBezTo>
                    <a:pt x="2767" y="384"/>
                    <a:pt x="2425" y="330"/>
                    <a:pt x="2088" y="258"/>
                  </a:cubicBezTo>
                  <a:cubicBezTo>
                    <a:pt x="1768" y="195"/>
                    <a:pt x="1485" y="123"/>
                    <a:pt x="1233" y="56"/>
                  </a:cubicBezTo>
                  <a:cubicBezTo>
                    <a:pt x="1111" y="24"/>
                    <a:pt x="990" y="6"/>
                    <a:pt x="864" y="2"/>
                  </a:cubicBezTo>
                  <a:cubicBezTo>
                    <a:pt x="840" y="1"/>
                    <a:pt x="815" y="0"/>
                    <a:pt x="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1035875" y="577700"/>
              <a:ext cx="17000" cy="15850"/>
            </a:xfrm>
            <a:custGeom>
              <a:avLst/>
              <a:gdLst/>
              <a:ahLst/>
              <a:cxnLst/>
              <a:rect l="l" t="t" r="r" b="b"/>
              <a:pathLst>
                <a:path w="680" h="634" extrusionOk="0">
                  <a:moveTo>
                    <a:pt x="478" y="1"/>
                  </a:moveTo>
                  <a:cubicBezTo>
                    <a:pt x="391" y="1"/>
                    <a:pt x="266" y="42"/>
                    <a:pt x="158" y="165"/>
                  </a:cubicBezTo>
                  <a:cubicBezTo>
                    <a:pt x="0" y="345"/>
                    <a:pt x="9" y="583"/>
                    <a:pt x="68" y="624"/>
                  </a:cubicBezTo>
                  <a:cubicBezTo>
                    <a:pt x="78" y="631"/>
                    <a:pt x="88" y="634"/>
                    <a:pt x="98" y="634"/>
                  </a:cubicBezTo>
                  <a:cubicBezTo>
                    <a:pt x="150" y="634"/>
                    <a:pt x="194" y="535"/>
                    <a:pt x="293" y="394"/>
                  </a:cubicBezTo>
                  <a:cubicBezTo>
                    <a:pt x="410" y="232"/>
                    <a:pt x="680" y="156"/>
                    <a:pt x="581" y="34"/>
                  </a:cubicBezTo>
                  <a:cubicBezTo>
                    <a:pt x="566" y="15"/>
                    <a:pt x="528" y="1"/>
                    <a:pt x="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1073750" y="609950"/>
              <a:ext cx="5450" cy="1725"/>
            </a:xfrm>
            <a:custGeom>
              <a:avLst/>
              <a:gdLst/>
              <a:ahLst/>
              <a:cxnLst/>
              <a:rect l="l" t="t" r="r" b="b"/>
              <a:pathLst>
                <a:path w="218" h="69" extrusionOk="0">
                  <a:moveTo>
                    <a:pt x="70" y="0"/>
                  </a:moveTo>
                  <a:cubicBezTo>
                    <a:pt x="43" y="0"/>
                    <a:pt x="20" y="5"/>
                    <a:pt x="15" y="17"/>
                  </a:cubicBezTo>
                  <a:cubicBezTo>
                    <a:pt x="1" y="43"/>
                    <a:pt x="62" y="68"/>
                    <a:pt x="122" y="68"/>
                  </a:cubicBezTo>
                  <a:cubicBezTo>
                    <a:pt x="157" y="68"/>
                    <a:pt x="191" y="59"/>
                    <a:pt x="208" y="35"/>
                  </a:cubicBezTo>
                  <a:cubicBezTo>
                    <a:pt x="218" y="23"/>
                    <a:pt x="131" y="0"/>
                    <a:pt x="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1077925" y="597175"/>
              <a:ext cx="9250" cy="12300"/>
            </a:xfrm>
            <a:custGeom>
              <a:avLst/>
              <a:gdLst/>
              <a:ahLst/>
              <a:cxnLst/>
              <a:rect l="l" t="t" r="r" b="b"/>
              <a:pathLst>
                <a:path w="370" h="492" extrusionOk="0">
                  <a:moveTo>
                    <a:pt x="97" y="0"/>
                  </a:moveTo>
                  <a:cubicBezTo>
                    <a:pt x="69" y="0"/>
                    <a:pt x="41" y="4"/>
                    <a:pt x="14" y="11"/>
                  </a:cubicBezTo>
                  <a:cubicBezTo>
                    <a:pt x="5" y="16"/>
                    <a:pt x="1" y="25"/>
                    <a:pt x="1" y="34"/>
                  </a:cubicBezTo>
                  <a:cubicBezTo>
                    <a:pt x="1" y="47"/>
                    <a:pt x="5" y="56"/>
                    <a:pt x="19" y="61"/>
                  </a:cubicBezTo>
                  <a:lnTo>
                    <a:pt x="46" y="61"/>
                  </a:lnTo>
                  <a:cubicBezTo>
                    <a:pt x="68" y="61"/>
                    <a:pt x="95" y="65"/>
                    <a:pt x="118" y="70"/>
                  </a:cubicBezTo>
                  <a:cubicBezTo>
                    <a:pt x="145" y="74"/>
                    <a:pt x="176" y="88"/>
                    <a:pt x="203" y="106"/>
                  </a:cubicBezTo>
                  <a:cubicBezTo>
                    <a:pt x="217" y="115"/>
                    <a:pt x="226" y="128"/>
                    <a:pt x="239" y="142"/>
                  </a:cubicBezTo>
                  <a:cubicBezTo>
                    <a:pt x="244" y="146"/>
                    <a:pt x="248" y="151"/>
                    <a:pt x="253" y="160"/>
                  </a:cubicBezTo>
                  <a:lnTo>
                    <a:pt x="257" y="169"/>
                  </a:lnTo>
                  <a:lnTo>
                    <a:pt x="262" y="182"/>
                  </a:lnTo>
                  <a:cubicBezTo>
                    <a:pt x="275" y="218"/>
                    <a:pt x="280" y="250"/>
                    <a:pt x="280" y="285"/>
                  </a:cubicBezTo>
                  <a:cubicBezTo>
                    <a:pt x="280" y="317"/>
                    <a:pt x="271" y="344"/>
                    <a:pt x="262" y="375"/>
                  </a:cubicBezTo>
                  <a:cubicBezTo>
                    <a:pt x="253" y="393"/>
                    <a:pt x="239" y="411"/>
                    <a:pt x="226" y="429"/>
                  </a:cubicBezTo>
                  <a:lnTo>
                    <a:pt x="212" y="452"/>
                  </a:lnTo>
                  <a:cubicBezTo>
                    <a:pt x="194" y="467"/>
                    <a:pt x="209" y="491"/>
                    <a:pt x="228" y="491"/>
                  </a:cubicBezTo>
                  <a:cubicBezTo>
                    <a:pt x="232" y="491"/>
                    <a:pt x="235" y="490"/>
                    <a:pt x="239" y="488"/>
                  </a:cubicBezTo>
                  <a:cubicBezTo>
                    <a:pt x="239" y="488"/>
                    <a:pt x="248" y="479"/>
                    <a:pt x="266" y="470"/>
                  </a:cubicBezTo>
                  <a:cubicBezTo>
                    <a:pt x="289" y="452"/>
                    <a:pt x="311" y="429"/>
                    <a:pt x="325" y="407"/>
                  </a:cubicBezTo>
                  <a:cubicBezTo>
                    <a:pt x="347" y="371"/>
                    <a:pt x="361" y="330"/>
                    <a:pt x="365" y="290"/>
                  </a:cubicBezTo>
                  <a:cubicBezTo>
                    <a:pt x="370" y="241"/>
                    <a:pt x="361" y="191"/>
                    <a:pt x="343" y="146"/>
                  </a:cubicBezTo>
                  <a:lnTo>
                    <a:pt x="334" y="133"/>
                  </a:lnTo>
                  <a:lnTo>
                    <a:pt x="325" y="115"/>
                  </a:lnTo>
                  <a:cubicBezTo>
                    <a:pt x="320" y="101"/>
                    <a:pt x="311" y="92"/>
                    <a:pt x="302" y="83"/>
                  </a:cubicBezTo>
                  <a:cubicBezTo>
                    <a:pt x="284" y="65"/>
                    <a:pt x="266" y="47"/>
                    <a:pt x="244" y="38"/>
                  </a:cubicBezTo>
                  <a:cubicBezTo>
                    <a:pt x="208" y="16"/>
                    <a:pt x="167" y="7"/>
                    <a:pt x="127" y="2"/>
                  </a:cubicBezTo>
                  <a:cubicBezTo>
                    <a:pt x="117" y="1"/>
                    <a:pt x="107"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1035750" y="756225"/>
              <a:ext cx="61900" cy="12075"/>
            </a:xfrm>
            <a:custGeom>
              <a:avLst/>
              <a:gdLst/>
              <a:ahLst/>
              <a:cxnLst/>
              <a:rect l="l" t="t" r="r" b="b"/>
              <a:pathLst>
                <a:path w="2476" h="483" extrusionOk="0">
                  <a:moveTo>
                    <a:pt x="21" y="1"/>
                  </a:moveTo>
                  <a:cubicBezTo>
                    <a:pt x="14" y="1"/>
                    <a:pt x="8" y="5"/>
                    <a:pt x="5" y="10"/>
                  </a:cubicBezTo>
                  <a:cubicBezTo>
                    <a:pt x="1" y="19"/>
                    <a:pt x="5" y="28"/>
                    <a:pt x="10" y="33"/>
                  </a:cubicBezTo>
                  <a:lnTo>
                    <a:pt x="104" y="87"/>
                  </a:lnTo>
                  <a:cubicBezTo>
                    <a:pt x="136" y="105"/>
                    <a:pt x="176" y="118"/>
                    <a:pt x="217" y="141"/>
                  </a:cubicBezTo>
                  <a:cubicBezTo>
                    <a:pt x="262" y="163"/>
                    <a:pt x="311" y="181"/>
                    <a:pt x="365" y="208"/>
                  </a:cubicBezTo>
                  <a:cubicBezTo>
                    <a:pt x="419" y="235"/>
                    <a:pt x="482" y="253"/>
                    <a:pt x="545" y="280"/>
                  </a:cubicBezTo>
                  <a:cubicBezTo>
                    <a:pt x="608" y="303"/>
                    <a:pt x="676" y="321"/>
                    <a:pt x="748" y="343"/>
                  </a:cubicBezTo>
                  <a:cubicBezTo>
                    <a:pt x="824" y="366"/>
                    <a:pt x="896" y="384"/>
                    <a:pt x="973" y="401"/>
                  </a:cubicBezTo>
                  <a:cubicBezTo>
                    <a:pt x="1049" y="419"/>
                    <a:pt x="1130" y="433"/>
                    <a:pt x="1206" y="446"/>
                  </a:cubicBezTo>
                  <a:lnTo>
                    <a:pt x="1323" y="464"/>
                  </a:lnTo>
                  <a:lnTo>
                    <a:pt x="1445" y="473"/>
                  </a:lnTo>
                  <a:cubicBezTo>
                    <a:pt x="1517" y="478"/>
                    <a:pt x="1598" y="482"/>
                    <a:pt x="1674" y="482"/>
                  </a:cubicBezTo>
                  <a:cubicBezTo>
                    <a:pt x="1746" y="482"/>
                    <a:pt x="1818" y="473"/>
                    <a:pt x="1886" y="473"/>
                  </a:cubicBezTo>
                  <a:lnTo>
                    <a:pt x="2079" y="446"/>
                  </a:lnTo>
                  <a:lnTo>
                    <a:pt x="2165" y="437"/>
                  </a:lnTo>
                  <a:cubicBezTo>
                    <a:pt x="2192" y="433"/>
                    <a:pt x="2214" y="424"/>
                    <a:pt x="2237" y="415"/>
                  </a:cubicBezTo>
                  <a:lnTo>
                    <a:pt x="2358" y="384"/>
                  </a:lnTo>
                  <a:lnTo>
                    <a:pt x="2466" y="352"/>
                  </a:lnTo>
                  <a:cubicBezTo>
                    <a:pt x="2471" y="352"/>
                    <a:pt x="2475" y="348"/>
                    <a:pt x="2471" y="339"/>
                  </a:cubicBezTo>
                  <a:cubicBezTo>
                    <a:pt x="2471" y="334"/>
                    <a:pt x="2466" y="330"/>
                    <a:pt x="2457" y="330"/>
                  </a:cubicBezTo>
                  <a:lnTo>
                    <a:pt x="2354" y="348"/>
                  </a:lnTo>
                  <a:lnTo>
                    <a:pt x="2232" y="370"/>
                  </a:lnTo>
                  <a:cubicBezTo>
                    <a:pt x="2178" y="379"/>
                    <a:pt x="2124" y="384"/>
                    <a:pt x="2075" y="388"/>
                  </a:cubicBezTo>
                  <a:lnTo>
                    <a:pt x="1886" y="401"/>
                  </a:lnTo>
                  <a:lnTo>
                    <a:pt x="1674" y="401"/>
                  </a:lnTo>
                  <a:cubicBezTo>
                    <a:pt x="1602" y="397"/>
                    <a:pt x="1526" y="393"/>
                    <a:pt x="1449" y="384"/>
                  </a:cubicBezTo>
                  <a:lnTo>
                    <a:pt x="1337" y="375"/>
                  </a:lnTo>
                  <a:lnTo>
                    <a:pt x="1224" y="357"/>
                  </a:lnTo>
                  <a:cubicBezTo>
                    <a:pt x="1148" y="343"/>
                    <a:pt x="1072" y="330"/>
                    <a:pt x="1000" y="316"/>
                  </a:cubicBezTo>
                  <a:cubicBezTo>
                    <a:pt x="923" y="298"/>
                    <a:pt x="851" y="280"/>
                    <a:pt x="779" y="262"/>
                  </a:cubicBezTo>
                  <a:cubicBezTo>
                    <a:pt x="712" y="244"/>
                    <a:pt x="644" y="226"/>
                    <a:pt x="577" y="208"/>
                  </a:cubicBezTo>
                  <a:cubicBezTo>
                    <a:pt x="509" y="186"/>
                    <a:pt x="451" y="168"/>
                    <a:pt x="397" y="145"/>
                  </a:cubicBezTo>
                  <a:cubicBezTo>
                    <a:pt x="289" y="105"/>
                    <a:pt x="194" y="73"/>
                    <a:pt x="131" y="51"/>
                  </a:cubicBezTo>
                  <a:lnTo>
                    <a:pt x="32" y="6"/>
                  </a:lnTo>
                  <a:cubicBezTo>
                    <a:pt x="29" y="2"/>
                    <a:pt x="25" y="1"/>
                    <a:pt x="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1181075" y="655900"/>
              <a:ext cx="8325" cy="32100"/>
            </a:xfrm>
            <a:custGeom>
              <a:avLst/>
              <a:gdLst/>
              <a:ahLst/>
              <a:cxnLst/>
              <a:rect l="l" t="t" r="r" b="b"/>
              <a:pathLst>
                <a:path w="333" h="1284" extrusionOk="0">
                  <a:moveTo>
                    <a:pt x="310" y="0"/>
                  </a:moveTo>
                  <a:cubicBezTo>
                    <a:pt x="303" y="0"/>
                    <a:pt x="297" y="8"/>
                    <a:pt x="297" y="15"/>
                  </a:cubicBezTo>
                  <a:cubicBezTo>
                    <a:pt x="283" y="69"/>
                    <a:pt x="279" y="123"/>
                    <a:pt x="270" y="172"/>
                  </a:cubicBezTo>
                  <a:cubicBezTo>
                    <a:pt x="265" y="186"/>
                    <a:pt x="265" y="204"/>
                    <a:pt x="265" y="213"/>
                  </a:cubicBezTo>
                  <a:lnTo>
                    <a:pt x="256" y="253"/>
                  </a:lnTo>
                  <a:lnTo>
                    <a:pt x="243" y="334"/>
                  </a:lnTo>
                  <a:cubicBezTo>
                    <a:pt x="234" y="388"/>
                    <a:pt x="225" y="438"/>
                    <a:pt x="211" y="492"/>
                  </a:cubicBezTo>
                  <a:lnTo>
                    <a:pt x="180" y="649"/>
                  </a:lnTo>
                  <a:cubicBezTo>
                    <a:pt x="171" y="699"/>
                    <a:pt x="153" y="748"/>
                    <a:pt x="139" y="802"/>
                  </a:cubicBezTo>
                  <a:cubicBezTo>
                    <a:pt x="126" y="852"/>
                    <a:pt x="117" y="906"/>
                    <a:pt x="103" y="960"/>
                  </a:cubicBezTo>
                  <a:cubicBezTo>
                    <a:pt x="86" y="1009"/>
                    <a:pt x="63" y="1059"/>
                    <a:pt x="50" y="1108"/>
                  </a:cubicBezTo>
                  <a:cubicBezTo>
                    <a:pt x="36" y="1162"/>
                    <a:pt x="18" y="1211"/>
                    <a:pt x="5" y="1265"/>
                  </a:cubicBezTo>
                  <a:cubicBezTo>
                    <a:pt x="5" y="1264"/>
                    <a:pt x="5" y="1263"/>
                    <a:pt x="5" y="1261"/>
                  </a:cubicBezTo>
                  <a:lnTo>
                    <a:pt x="5" y="1261"/>
                  </a:lnTo>
                  <a:cubicBezTo>
                    <a:pt x="0" y="1270"/>
                    <a:pt x="5" y="1283"/>
                    <a:pt x="14" y="1283"/>
                  </a:cubicBezTo>
                  <a:cubicBezTo>
                    <a:pt x="17" y="1283"/>
                    <a:pt x="23" y="1281"/>
                    <a:pt x="26" y="1276"/>
                  </a:cubicBezTo>
                  <a:lnTo>
                    <a:pt x="26" y="1276"/>
                  </a:lnTo>
                  <a:cubicBezTo>
                    <a:pt x="27" y="1274"/>
                    <a:pt x="27" y="1273"/>
                    <a:pt x="27" y="1270"/>
                  </a:cubicBezTo>
                  <a:lnTo>
                    <a:pt x="27" y="1270"/>
                  </a:lnTo>
                  <a:cubicBezTo>
                    <a:pt x="27" y="1270"/>
                    <a:pt x="27" y="1270"/>
                    <a:pt x="27" y="1270"/>
                  </a:cubicBezTo>
                  <a:lnTo>
                    <a:pt x="27" y="1274"/>
                  </a:lnTo>
                  <a:cubicBezTo>
                    <a:pt x="77" y="1180"/>
                    <a:pt x="130" y="1081"/>
                    <a:pt x="175" y="982"/>
                  </a:cubicBezTo>
                  <a:cubicBezTo>
                    <a:pt x="193" y="928"/>
                    <a:pt x="211" y="879"/>
                    <a:pt x="225" y="825"/>
                  </a:cubicBezTo>
                  <a:cubicBezTo>
                    <a:pt x="243" y="771"/>
                    <a:pt x="261" y="721"/>
                    <a:pt x="270" y="667"/>
                  </a:cubicBezTo>
                  <a:cubicBezTo>
                    <a:pt x="297" y="559"/>
                    <a:pt x="310" y="451"/>
                    <a:pt x="324" y="343"/>
                  </a:cubicBezTo>
                  <a:lnTo>
                    <a:pt x="328" y="262"/>
                  </a:lnTo>
                  <a:lnTo>
                    <a:pt x="333" y="222"/>
                  </a:lnTo>
                  <a:lnTo>
                    <a:pt x="333" y="177"/>
                  </a:lnTo>
                  <a:cubicBezTo>
                    <a:pt x="333" y="123"/>
                    <a:pt x="333" y="73"/>
                    <a:pt x="328" y="15"/>
                  </a:cubicBezTo>
                  <a:cubicBezTo>
                    <a:pt x="328" y="6"/>
                    <a:pt x="319" y="1"/>
                    <a:pt x="315" y="1"/>
                  </a:cubicBezTo>
                  <a:cubicBezTo>
                    <a:pt x="313" y="1"/>
                    <a:pt x="312"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1069950" y="658175"/>
              <a:ext cx="57500" cy="36925"/>
            </a:xfrm>
            <a:custGeom>
              <a:avLst/>
              <a:gdLst/>
              <a:ahLst/>
              <a:cxnLst/>
              <a:rect l="l" t="t" r="r" b="b"/>
              <a:pathLst>
                <a:path w="2300" h="1477" extrusionOk="0">
                  <a:moveTo>
                    <a:pt x="2218" y="0"/>
                  </a:moveTo>
                  <a:cubicBezTo>
                    <a:pt x="2214" y="5"/>
                    <a:pt x="2209" y="9"/>
                    <a:pt x="2209" y="14"/>
                  </a:cubicBezTo>
                  <a:cubicBezTo>
                    <a:pt x="2223" y="59"/>
                    <a:pt x="2232" y="108"/>
                    <a:pt x="2236" y="153"/>
                  </a:cubicBezTo>
                  <a:cubicBezTo>
                    <a:pt x="2250" y="275"/>
                    <a:pt x="2245" y="396"/>
                    <a:pt x="2223" y="513"/>
                  </a:cubicBezTo>
                  <a:cubicBezTo>
                    <a:pt x="2209" y="590"/>
                    <a:pt x="2182" y="666"/>
                    <a:pt x="2146" y="738"/>
                  </a:cubicBezTo>
                  <a:cubicBezTo>
                    <a:pt x="2106" y="819"/>
                    <a:pt x="2056" y="891"/>
                    <a:pt x="1993" y="954"/>
                  </a:cubicBezTo>
                  <a:cubicBezTo>
                    <a:pt x="1930" y="1026"/>
                    <a:pt x="1854" y="1089"/>
                    <a:pt x="1777" y="1138"/>
                  </a:cubicBezTo>
                  <a:cubicBezTo>
                    <a:pt x="1732" y="1165"/>
                    <a:pt x="1696" y="1188"/>
                    <a:pt x="1647" y="1210"/>
                  </a:cubicBezTo>
                  <a:cubicBezTo>
                    <a:pt x="1602" y="1233"/>
                    <a:pt x="1557" y="1255"/>
                    <a:pt x="1512" y="1273"/>
                  </a:cubicBezTo>
                  <a:cubicBezTo>
                    <a:pt x="1332" y="1350"/>
                    <a:pt x="1139" y="1390"/>
                    <a:pt x="945" y="1395"/>
                  </a:cubicBezTo>
                  <a:cubicBezTo>
                    <a:pt x="774" y="1390"/>
                    <a:pt x="603" y="1359"/>
                    <a:pt x="450" y="1291"/>
                  </a:cubicBezTo>
                  <a:cubicBezTo>
                    <a:pt x="338" y="1242"/>
                    <a:pt x="230" y="1183"/>
                    <a:pt x="135" y="1107"/>
                  </a:cubicBezTo>
                  <a:cubicBezTo>
                    <a:pt x="99" y="1080"/>
                    <a:pt x="72" y="1058"/>
                    <a:pt x="59" y="1040"/>
                  </a:cubicBezTo>
                  <a:lnTo>
                    <a:pt x="32" y="1013"/>
                  </a:lnTo>
                  <a:cubicBezTo>
                    <a:pt x="28" y="1011"/>
                    <a:pt x="24" y="1010"/>
                    <a:pt x="21" y="1010"/>
                  </a:cubicBezTo>
                  <a:cubicBezTo>
                    <a:pt x="16" y="1010"/>
                    <a:pt x="12" y="1012"/>
                    <a:pt x="9" y="1017"/>
                  </a:cubicBezTo>
                  <a:cubicBezTo>
                    <a:pt x="0" y="1022"/>
                    <a:pt x="0" y="1031"/>
                    <a:pt x="9" y="1035"/>
                  </a:cubicBezTo>
                  <a:lnTo>
                    <a:pt x="32" y="1067"/>
                  </a:lnTo>
                  <a:cubicBezTo>
                    <a:pt x="54" y="1093"/>
                    <a:pt x="81" y="1116"/>
                    <a:pt x="108" y="1138"/>
                  </a:cubicBezTo>
                  <a:cubicBezTo>
                    <a:pt x="338" y="1350"/>
                    <a:pt x="635" y="1467"/>
                    <a:pt x="941" y="1476"/>
                  </a:cubicBezTo>
                  <a:cubicBezTo>
                    <a:pt x="951" y="1476"/>
                    <a:pt x="961" y="1476"/>
                    <a:pt x="972" y="1476"/>
                  </a:cubicBezTo>
                  <a:cubicBezTo>
                    <a:pt x="1168" y="1476"/>
                    <a:pt x="1364" y="1436"/>
                    <a:pt x="1548" y="1359"/>
                  </a:cubicBezTo>
                  <a:cubicBezTo>
                    <a:pt x="1597" y="1336"/>
                    <a:pt x="1642" y="1314"/>
                    <a:pt x="1687" y="1291"/>
                  </a:cubicBezTo>
                  <a:cubicBezTo>
                    <a:pt x="1732" y="1264"/>
                    <a:pt x="1777" y="1237"/>
                    <a:pt x="1822" y="1210"/>
                  </a:cubicBezTo>
                  <a:cubicBezTo>
                    <a:pt x="1908" y="1152"/>
                    <a:pt x="1989" y="1084"/>
                    <a:pt x="2056" y="1008"/>
                  </a:cubicBezTo>
                  <a:cubicBezTo>
                    <a:pt x="2178" y="873"/>
                    <a:pt x="2254" y="702"/>
                    <a:pt x="2281" y="522"/>
                  </a:cubicBezTo>
                  <a:cubicBezTo>
                    <a:pt x="2299" y="396"/>
                    <a:pt x="2295" y="270"/>
                    <a:pt x="2272" y="144"/>
                  </a:cubicBezTo>
                  <a:cubicBezTo>
                    <a:pt x="2263" y="99"/>
                    <a:pt x="2250" y="54"/>
                    <a:pt x="2232" y="9"/>
                  </a:cubicBezTo>
                  <a:cubicBezTo>
                    <a:pt x="2232" y="0"/>
                    <a:pt x="2223" y="0"/>
                    <a:pt x="22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1096725" y="721850"/>
              <a:ext cx="3000" cy="43550"/>
            </a:xfrm>
            <a:custGeom>
              <a:avLst/>
              <a:gdLst/>
              <a:ahLst/>
              <a:cxnLst/>
              <a:rect l="l" t="t" r="r" b="b"/>
              <a:pathLst>
                <a:path w="120" h="1742" extrusionOk="0">
                  <a:moveTo>
                    <a:pt x="96" y="1"/>
                  </a:moveTo>
                  <a:cubicBezTo>
                    <a:pt x="85" y="1"/>
                    <a:pt x="74" y="7"/>
                    <a:pt x="72" y="22"/>
                  </a:cubicBezTo>
                  <a:lnTo>
                    <a:pt x="50" y="126"/>
                  </a:lnTo>
                  <a:cubicBezTo>
                    <a:pt x="45" y="161"/>
                    <a:pt x="36" y="197"/>
                    <a:pt x="32" y="229"/>
                  </a:cubicBezTo>
                  <a:lnTo>
                    <a:pt x="14" y="440"/>
                  </a:lnTo>
                  <a:cubicBezTo>
                    <a:pt x="9" y="512"/>
                    <a:pt x="5" y="580"/>
                    <a:pt x="5" y="652"/>
                  </a:cubicBezTo>
                  <a:lnTo>
                    <a:pt x="5" y="863"/>
                  </a:lnTo>
                  <a:cubicBezTo>
                    <a:pt x="5" y="1003"/>
                    <a:pt x="9" y="1147"/>
                    <a:pt x="18" y="1286"/>
                  </a:cubicBezTo>
                  <a:cubicBezTo>
                    <a:pt x="27" y="1419"/>
                    <a:pt x="31" y="1552"/>
                    <a:pt x="47" y="1685"/>
                  </a:cubicBezTo>
                  <a:lnTo>
                    <a:pt x="47" y="1685"/>
                  </a:lnTo>
                  <a:lnTo>
                    <a:pt x="18" y="1696"/>
                  </a:lnTo>
                  <a:cubicBezTo>
                    <a:pt x="9" y="1700"/>
                    <a:pt x="0" y="1709"/>
                    <a:pt x="5" y="1723"/>
                  </a:cubicBezTo>
                  <a:cubicBezTo>
                    <a:pt x="8" y="1734"/>
                    <a:pt x="18" y="1742"/>
                    <a:pt x="26" y="1742"/>
                  </a:cubicBezTo>
                  <a:cubicBezTo>
                    <a:pt x="28" y="1742"/>
                    <a:pt x="30" y="1741"/>
                    <a:pt x="32" y="1741"/>
                  </a:cubicBezTo>
                  <a:lnTo>
                    <a:pt x="81" y="1732"/>
                  </a:lnTo>
                  <a:cubicBezTo>
                    <a:pt x="95" y="1727"/>
                    <a:pt x="104" y="1718"/>
                    <a:pt x="104" y="1705"/>
                  </a:cubicBezTo>
                  <a:cubicBezTo>
                    <a:pt x="104" y="1421"/>
                    <a:pt x="99" y="1147"/>
                    <a:pt x="99" y="863"/>
                  </a:cubicBezTo>
                  <a:lnTo>
                    <a:pt x="99" y="652"/>
                  </a:lnTo>
                  <a:lnTo>
                    <a:pt x="99" y="445"/>
                  </a:lnTo>
                  <a:lnTo>
                    <a:pt x="104" y="238"/>
                  </a:lnTo>
                  <a:cubicBezTo>
                    <a:pt x="104" y="166"/>
                    <a:pt x="113" y="99"/>
                    <a:pt x="117" y="31"/>
                  </a:cubicBezTo>
                  <a:lnTo>
                    <a:pt x="117" y="27"/>
                  </a:lnTo>
                  <a:cubicBezTo>
                    <a:pt x="119" y="10"/>
                    <a:pt x="108"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1151600" y="672750"/>
              <a:ext cx="50975" cy="48675"/>
            </a:xfrm>
            <a:custGeom>
              <a:avLst/>
              <a:gdLst/>
              <a:ahLst/>
              <a:cxnLst/>
              <a:rect l="l" t="t" r="r" b="b"/>
              <a:pathLst>
                <a:path w="2039" h="1947" extrusionOk="0">
                  <a:moveTo>
                    <a:pt x="26" y="0"/>
                  </a:moveTo>
                  <a:cubicBezTo>
                    <a:pt x="17" y="0"/>
                    <a:pt x="8" y="6"/>
                    <a:pt x="5" y="16"/>
                  </a:cubicBezTo>
                  <a:cubicBezTo>
                    <a:pt x="0" y="29"/>
                    <a:pt x="5" y="43"/>
                    <a:pt x="18" y="47"/>
                  </a:cubicBezTo>
                  <a:lnTo>
                    <a:pt x="131" y="101"/>
                  </a:lnTo>
                  <a:cubicBezTo>
                    <a:pt x="198" y="133"/>
                    <a:pt x="302" y="187"/>
                    <a:pt x="423" y="241"/>
                  </a:cubicBezTo>
                  <a:lnTo>
                    <a:pt x="837" y="452"/>
                  </a:lnTo>
                  <a:lnTo>
                    <a:pt x="1062" y="578"/>
                  </a:lnTo>
                  <a:lnTo>
                    <a:pt x="1179" y="641"/>
                  </a:lnTo>
                  <a:lnTo>
                    <a:pt x="1291" y="713"/>
                  </a:lnTo>
                  <a:cubicBezTo>
                    <a:pt x="1323" y="740"/>
                    <a:pt x="1359" y="767"/>
                    <a:pt x="1390" y="794"/>
                  </a:cubicBezTo>
                  <a:cubicBezTo>
                    <a:pt x="1417" y="821"/>
                    <a:pt x="1449" y="857"/>
                    <a:pt x="1476" y="893"/>
                  </a:cubicBezTo>
                  <a:cubicBezTo>
                    <a:pt x="1525" y="956"/>
                    <a:pt x="1570" y="1028"/>
                    <a:pt x="1611" y="1104"/>
                  </a:cubicBezTo>
                  <a:cubicBezTo>
                    <a:pt x="1692" y="1248"/>
                    <a:pt x="1759" y="1392"/>
                    <a:pt x="1813" y="1514"/>
                  </a:cubicBezTo>
                  <a:cubicBezTo>
                    <a:pt x="1917" y="1761"/>
                    <a:pt x="1989" y="1932"/>
                    <a:pt x="1989" y="1932"/>
                  </a:cubicBezTo>
                  <a:cubicBezTo>
                    <a:pt x="1992" y="1939"/>
                    <a:pt x="2002" y="1947"/>
                    <a:pt x="2013" y="1947"/>
                  </a:cubicBezTo>
                  <a:cubicBezTo>
                    <a:pt x="2015" y="1947"/>
                    <a:pt x="2018" y="1946"/>
                    <a:pt x="2020" y="1946"/>
                  </a:cubicBezTo>
                  <a:cubicBezTo>
                    <a:pt x="2029" y="1941"/>
                    <a:pt x="2038" y="1928"/>
                    <a:pt x="2034" y="1914"/>
                  </a:cubicBezTo>
                  <a:cubicBezTo>
                    <a:pt x="2034" y="1914"/>
                    <a:pt x="2020" y="1874"/>
                    <a:pt x="1993" y="1797"/>
                  </a:cubicBezTo>
                  <a:cubicBezTo>
                    <a:pt x="1980" y="1761"/>
                    <a:pt x="1962" y="1716"/>
                    <a:pt x="1944" y="1662"/>
                  </a:cubicBezTo>
                  <a:cubicBezTo>
                    <a:pt x="1926" y="1608"/>
                    <a:pt x="1908" y="1550"/>
                    <a:pt x="1881" y="1487"/>
                  </a:cubicBezTo>
                  <a:cubicBezTo>
                    <a:pt x="1822" y="1343"/>
                    <a:pt x="1759" y="1199"/>
                    <a:pt x="1687" y="1059"/>
                  </a:cubicBezTo>
                  <a:cubicBezTo>
                    <a:pt x="1642" y="983"/>
                    <a:pt x="1597" y="906"/>
                    <a:pt x="1543" y="834"/>
                  </a:cubicBezTo>
                  <a:cubicBezTo>
                    <a:pt x="1516" y="794"/>
                    <a:pt x="1485" y="762"/>
                    <a:pt x="1453" y="726"/>
                  </a:cubicBezTo>
                  <a:cubicBezTo>
                    <a:pt x="1413" y="690"/>
                    <a:pt x="1377" y="668"/>
                    <a:pt x="1341" y="636"/>
                  </a:cubicBezTo>
                  <a:lnTo>
                    <a:pt x="1229" y="564"/>
                  </a:lnTo>
                  <a:cubicBezTo>
                    <a:pt x="1188" y="537"/>
                    <a:pt x="1148" y="519"/>
                    <a:pt x="1107" y="497"/>
                  </a:cubicBezTo>
                  <a:lnTo>
                    <a:pt x="878" y="371"/>
                  </a:lnTo>
                  <a:cubicBezTo>
                    <a:pt x="801" y="331"/>
                    <a:pt x="725" y="299"/>
                    <a:pt x="653" y="268"/>
                  </a:cubicBezTo>
                  <a:lnTo>
                    <a:pt x="455" y="173"/>
                  </a:lnTo>
                  <a:cubicBezTo>
                    <a:pt x="203" y="65"/>
                    <a:pt x="36" y="2"/>
                    <a:pt x="36" y="2"/>
                  </a:cubicBezTo>
                  <a:cubicBezTo>
                    <a:pt x="33" y="1"/>
                    <a:pt x="30" y="0"/>
                    <a:pt x="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1211425" y="761250"/>
              <a:ext cx="26450" cy="8100"/>
            </a:xfrm>
            <a:custGeom>
              <a:avLst/>
              <a:gdLst/>
              <a:ahLst/>
              <a:cxnLst/>
              <a:rect l="l" t="t" r="r" b="b"/>
              <a:pathLst>
                <a:path w="1058" h="324" extrusionOk="0">
                  <a:moveTo>
                    <a:pt x="797" y="0"/>
                  </a:moveTo>
                  <a:cubicBezTo>
                    <a:pt x="767" y="0"/>
                    <a:pt x="736" y="3"/>
                    <a:pt x="707" y="7"/>
                  </a:cubicBezTo>
                  <a:cubicBezTo>
                    <a:pt x="639" y="12"/>
                    <a:pt x="572" y="25"/>
                    <a:pt x="504" y="43"/>
                  </a:cubicBezTo>
                  <a:cubicBezTo>
                    <a:pt x="379" y="79"/>
                    <a:pt x="262" y="129"/>
                    <a:pt x="149" y="196"/>
                  </a:cubicBezTo>
                  <a:cubicBezTo>
                    <a:pt x="100" y="227"/>
                    <a:pt x="50" y="259"/>
                    <a:pt x="5" y="295"/>
                  </a:cubicBezTo>
                  <a:cubicBezTo>
                    <a:pt x="1" y="299"/>
                    <a:pt x="1" y="308"/>
                    <a:pt x="1" y="313"/>
                  </a:cubicBezTo>
                  <a:cubicBezTo>
                    <a:pt x="4" y="320"/>
                    <a:pt x="10" y="324"/>
                    <a:pt x="16" y="324"/>
                  </a:cubicBezTo>
                  <a:cubicBezTo>
                    <a:pt x="18" y="324"/>
                    <a:pt x="21" y="323"/>
                    <a:pt x="23" y="322"/>
                  </a:cubicBezTo>
                  <a:lnTo>
                    <a:pt x="181" y="259"/>
                  </a:lnTo>
                  <a:cubicBezTo>
                    <a:pt x="275" y="223"/>
                    <a:pt x="401" y="174"/>
                    <a:pt x="527" y="133"/>
                  </a:cubicBezTo>
                  <a:cubicBezTo>
                    <a:pt x="594" y="111"/>
                    <a:pt x="657" y="93"/>
                    <a:pt x="720" y="79"/>
                  </a:cubicBezTo>
                  <a:cubicBezTo>
                    <a:pt x="752" y="75"/>
                    <a:pt x="779" y="66"/>
                    <a:pt x="806" y="61"/>
                  </a:cubicBezTo>
                  <a:cubicBezTo>
                    <a:pt x="837" y="61"/>
                    <a:pt x="864" y="52"/>
                    <a:pt x="887" y="52"/>
                  </a:cubicBezTo>
                  <a:cubicBezTo>
                    <a:pt x="927" y="43"/>
                    <a:pt x="968" y="43"/>
                    <a:pt x="1013" y="43"/>
                  </a:cubicBezTo>
                  <a:lnTo>
                    <a:pt x="1058" y="43"/>
                  </a:lnTo>
                  <a:cubicBezTo>
                    <a:pt x="1058" y="43"/>
                    <a:pt x="1044" y="39"/>
                    <a:pt x="1013" y="30"/>
                  </a:cubicBezTo>
                  <a:cubicBezTo>
                    <a:pt x="972" y="16"/>
                    <a:pt x="932" y="7"/>
                    <a:pt x="887" y="7"/>
                  </a:cubicBezTo>
                  <a:cubicBezTo>
                    <a:pt x="858" y="3"/>
                    <a:pt x="827" y="0"/>
                    <a:pt x="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1005175" y="628550"/>
              <a:ext cx="17000" cy="7525"/>
            </a:xfrm>
            <a:custGeom>
              <a:avLst/>
              <a:gdLst/>
              <a:ahLst/>
              <a:cxnLst/>
              <a:rect l="l" t="t" r="r" b="b"/>
              <a:pathLst>
                <a:path w="680" h="301" extrusionOk="0">
                  <a:moveTo>
                    <a:pt x="286" y="0"/>
                  </a:moveTo>
                  <a:cubicBezTo>
                    <a:pt x="266" y="0"/>
                    <a:pt x="244" y="4"/>
                    <a:pt x="225" y="7"/>
                  </a:cubicBezTo>
                  <a:lnTo>
                    <a:pt x="207" y="11"/>
                  </a:lnTo>
                  <a:cubicBezTo>
                    <a:pt x="198" y="16"/>
                    <a:pt x="189" y="20"/>
                    <a:pt x="185" y="20"/>
                  </a:cubicBezTo>
                  <a:lnTo>
                    <a:pt x="149" y="38"/>
                  </a:lnTo>
                  <a:cubicBezTo>
                    <a:pt x="122" y="52"/>
                    <a:pt x="104" y="65"/>
                    <a:pt x="86" y="88"/>
                  </a:cubicBezTo>
                  <a:cubicBezTo>
                    <a:pt x="68" y="101"/>
                    <a:pt x="54" y="124"/>
                    <a:pt x="41" y="142"/>
                  </a:cubicBezTo>
                  <a:cubicBezTo>
                    <a:pt x="23" y="173"/>
                    <a:pt x="14" y="205"/>
                    <a:pt x="5" y="236"/>
                  </a:cubicBezTo>
                  <a:cubicBezTo>
                    <a:pt x="5" y="245"/>
                    <a:pt x="5" y="254"/>
                    <a:pt x="5" y="268"/>
                  </a:cubicBezTo>
                  <a:lnTo>
                    <a:pt x="5" y="277"/>
                  </a:lnTo>
                  <a:cubicBezTo>
                    <a:pt x="0" y="286"/>
                    <a:pt x="9" y="295"/>
                    <a:pt x="23" y="299"/>
                  </a:cubicBezTo>
                  <a:cubicBezTo>
                    <a:pt x="25" y="300"/>
                    <a:pt x="27" y="300"/>
                    <a:pt x="30" y="300"/>
                  </a:cubicBezTo>
                  <a:cubicBezTo>
                    <a:pt x="41" y="300"/>
                    <a:pt x="50" y="292"/>
                    <a:pt x="50" y="281"/>
                  </a:cubicBezTo>
                  <a:cubicBezTo>
                    <a:pt x="54" y="272"/>
                    <a:pt x="59" y="263"/>
                    <a:pt x="63" y="254"/>
                  </a:cubicBezTo>
                  <a:cubicBezTo>
                    <a:pt x="72" y="227"/>
                    <a:pt x="86" y="205"/>
                    <a:pt x="104" y="182"/>
                  </a:cubicBezTo>
                  <a:cubicBezTo>
                    <a:pt x="113" y="169"/>
                    <a:pt x="126" y="160"/>
                    <a:pt x="140" y="146"/>
                  </a:cubicBezTo>
                  <a:cubicBezTo>
                    <a:pt x="153" y="137"/>
                    <a:pt x="171" y="124"/>
                    <a:pt x="189" y="115"/>
                  </a:cubicBezTo>
                  <a:lnTo>
                    <a:pt x="216" y="106"/>
                  </a:lnTo>
                  <a:lnTo>
                    <a:pt x="225" y="101"/>
                  </a:lnTo>
                  <a:lnTo>
                    <a:pt x="243" y="97"/>
                  </a:lnTo>
                  <a:cubicBezTo>
                    <a:pt x="257" y="92"/>
                    <a:pt x="266" y="92"/>
                    <a:pt x="279" y="92"/>
                  </a:cubicBezTo>
                  <a:lnTo>
                    <a:pt x="306" y="92"/>
                  </a:lnTo>
                  <a:cubicBezTo>
                    <a:pt x="351" y="97"/>
                    <a:pt x="392" y="106"/>
                    <a:pt x="432" y="124"/>
                  </a:cubicBezTo>
                  <a:cubicBezTo>
                    <a:pt x="455" y="133"/>
                    <a:pt x="473" y="142"/>
                    <a:pt x="491" y="151"/>
                  </a:cubicBezTo>
                  <a:cubicBezTo>
                    <a:pt x="509" y="164"/>
                    <a:pt x="522" y="173"/>
                    <a:pt x="540" y="182"/>
                  </a:cubicBezTo>
                  <a:cubicBezTo>
                    <a:pt x="572" y="200"/>
                    <a:pt x="594" y="218"/>
                    <a:pt x="612" y="232"/>
                  </a:cubicBezTo>
                  <a:lnTo>
                    <a:pt x="639" y="250"/>
                  </a:lnTo>
                  <a:cubicBezTo>
                    <a:pt x="644" y="254"/>
                    <a:pt x="648" y="256"/>
                    <a:pt x="653" y="256"/>
                  </a:cubicBezTo>
                  <a:cubicBezTo>
                    <a:pt x="657" y="256"/>
                    <a:pt x="662" y="254"/>
                    <a:pt x="666" y="250"/>
                  </a:cubicBezTo>
                  <a:cubicBezTo>
                    <a:pt x="680" y="241"/>
                    <a:pt x="680" y="227"/>
                    <a:pt x="675" y="218"/>
                  </a:cubicBezTo>
                  <a:cubicBezTo>
                    <a:pt x="644" y="182"/>
                    <a:pt x="617" y="151"/>
                    <a:pt x="581" y="124"/>
                  </a:cubicBezTo>
                  <a:cubicBezTo>
                    <a:pt x="545" y="92"/>
                    <a:pt x="509" y="70"/>
                    <a:pt x="468" y="47"/>
                  </a:cubicBezTo>
                  <a:cubicBezTo>
                    <a:pt x="419" y="20"/>
                    <a:pt x="365" y="7"/>
                    <a:pt x="311" y="2"/>
                  </a:cubicBezTo>
                  <a:cubicBezTo>
                    <a:pt x="303" y="1"/>
                    <a:pt x="294"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1310500" y="766875"/>
              <a:ext cx="294725" cy="71000"/>
            </a:xfrm>
            <a:custGeom>
              <a:avLst/>
              <a:gdLst/>
              <a:ahLst/>
              <a:cxnLst/>
              <a:rect l="l" t="t" r="r" b="b"/>
              <a:pathLst>
                <a:path w="11789" h="2840" extrusionOk="0">
                  <a:moveTo>
                    <a:pt x="4429" y="1"/>
                  </a:moveTo>
                  <a:cubicBezTo>
                    <a:pt x="4263" y="1"/>
                    <a:pt x="4099" y="3"/>
                    <a:pt x="3937" y="7"/>
                  </a:cubicBezTo>
                  <a:cubicBezTo>
                    <a:pt x="3582" y="11"/>
                    <a:pt x="3235" y="20"/>
                    <a:pt x="2907" y="34"/>
                  </a:cubicBezTo>
                  <a:cubicBezTo>
                    <a:pt x="2579" y="43"/>
                    <a:pt x="2268" y="61"/>
                    <a:pt x="1980" y="88"/>
                  </a:cubicBezTo>
                  <a:cubicBezTo>
                    <a:pt x="1413" y="128"/>
                    <a:pt x="937" y="191"/>
                    <a:pt x="608" y="236"/>
                  </a:cubicBezTo>
                  <a:cubicBezTo>
                    <a:pt x="275" y="286"/>
                    <a:pt x="91" y="322"/>
                    <a:pt x="91" y="322"/>
                  </a:cubicBezTo>
                  <a:lnTo>
                    <a:pt x="82" y="322"/>
                  </a:lnTo>
                  <a:cubicBezTo>
                    <a:pt x="1" y="340"/>
                    <a:pt x="14" y="457"/>
                    <a:pt x="95" y="457"/>
                  </a:cubicBezTo>
                  <a:cubicBezTo>
                    <a:pt x="95" y="457"/>
                    <a:pt x="284" y="452"/>
                    <a:pt x="617" y="439"/>
                  </a:cubicBezTo>
                  <a:lnTo>
                    <a:pt x="1220" y="412"/>
                  </a:lnTo>
                  <a:cubicBezTo>
                    <a:pt x="1449" y="398"/>
                    <a:pt x="1710" y="385"/>
                    <a:pt x="1994" y="362"/>
                  </a:cubicBezTo>
                  <a:lnTo>
                    <a:pt x="2439" y="335"/>
                  </a:lnTo>
                  <a:lnTo>
                    <a:pt x="2912" y="299"/>
                  </a:lnTo>
                  <a:cubicBezTo>
                    <a:pt x="3235" y="277"/>
                    <a:pt x="3582" y="259"/>
                    <a:pt x="3937" y="245"/>
                  </a:cubicBezTo>
                  <a:cubicBezTo>
                    <a:pt x="4162" y="237"/>
                    <a:pt x="4391" y="234"/>
                    <a:pt x="4624" y="234"/>
                  </a:cubicBezTo>
                  <a:cubicBezTo>
                    <a:pt x="4758" y="234"/>
                    <a:pt x="4894" y="235"/>
                    <a:pt x="5030" y="236"/>
                  </a:cubicBezTo>
                  <a:cubicBezTo>
                    <a:pt x="5215" y="250"/>
                    <a:pt x="5404" y="250"/>
                    <a:pt x="5584" y="277"/>
                  </a:cubicBezTo>
                  <a:lnTo>
                    <a:pt x="5723" y="290"/>
                  </a:lnTo>
                  <a:cubicBezTo>
                    <a:pt x="5768" y="299"/>
                    <a:pt x="5809" y="308"/>
                    <a:pt x="5854" y="317"/>
                  </a:cubicBezTo>
                  <a:lnTo>
                    <a:pt x="5984" y="349"/>
                  </a:lnTo>
                  <a:lnTo>
                    <a:pt x="6119" y="389"/>
                  </a:lnTo>
                  <a:cubicBezTo>
                    <a:pt x="6474" y="506"/>
                    <a:pt x="6825" y="646"/>
                    <a:pt x="7176" y="785"/>
                  </a:cubicBezTo>
                  <a:cubicBezTo>
                    <a:pt x="7527" y="925"/>
                    <a:pt x="7864" y="1069"/>
                    <a:pt x="8188" y="1217"/>
                  </a:cubicBezTo>
                  <a:cubicBezTo>
                    <a:pt x="8512" y="1366"/>
                    <a:pt x="8818" y="1519"/>
                    <a:pt x="9115" y="1662"/>
                  </a:cubicBezTo>
                  <a:cubicBezTo>
                    <a:pt x="9412" y="1806"/>
                    <a:pt x="9695" y="1932"/>
                    <a:pt x="9961" y="2045"/>
                  </a:cubicBezTo>
                  <a:cubicBezTo>
                    <a:pt x="10096" y="2099"/>
                    <a:pt x="10222" y="2148"/>
                    <a:pt x="10348" y="2193"/>
                  </a:cubicBezTo>
                  <a:cubicBezTo>
                    <a:pt x="10411" y="2216"/>
                    <a:pt x="10478" y="2234"/>
                    <a:pt x="10541" y="2252"/>
                  </a:cubicBezTo>
                  <a:lnTo>
                    <a:pt x="10708" y="2301"/>
                  </a:lnTo>
                  <a:cubicBezTo>
                    <a:pt x="10762" y="2315"/>
                    <a:pt x="10811" y="2333"/>
                    <a:pt x="10861" y="2355"/>
                  </a:cubicBezTo>
                  <a:cubicBezTo>
                    <a:pt x="10906" y="2378"/>
                    <a:pt x="10955" y="2391"/>
                    <a:pt x="10995" y="2414"/>
                  </a:cubicBezTo>
                  <a:cubicBezTo>
                    <a:pt x="11081" y="2459"/>
                    <a:pt x="11162" y="2495"/>
                    <a:pt x="11234" y="2540"/>
                  </a:cubicBezTo>
                  <a:cubicBezTo>
                    <a:pt x="11342" y="2603"/>
                    <a:pt x="11445" y="2670"/>
                    <a:pt x="11549" y="2742"/>
                  </a:cubicBezTo>
                  <a:cubicBezTo>
                    <a:pt x="11616" y="2796"/>
                    <a:pt x="11652" y="2823"/>
                    <a:pt x="11652" y="2823"/>
                  </a:cubicBezTo>
                  <a:cubicBezTo>
                    <a:pt x="11666" y="2835"/>
                    <a:pt x="11680" y="2840"/>
                    <a:pt x="11694" y="2840"/>
                  </a:cubicBezTo>
                  <a:cubicBezTo>
                    <a:pt x="11745" y="2840"/>
                    <a:pt x="11788" y="2774"/>
                    <a:pt x="11742" y="2724"/>
                  </a:cubicBezTo>
                  <a:cubicBezTo>
                    <a:pt x="11742" y="2724"/>
                    <a:pt x="11706" y="2688"/>
                    <a:pt x="11639" y="2630"/>
                  </a:cubicBezTo>
                  <a:cubicBezTo>
                    <a:pt x="11540" y="2540"/>
                    <a:pt x="11436" y="2459"/>
                    <a:pt x="11324" y="2387"/>
                  </a:cubicBezTo>
                  <a:cubicBezTo>
                    <a:pt x="11256" y="2337"/>
                    <a:pt x="11171" y="2292"/>
                    <a:pt x="11081" y="2243"/>
                  </a:cubicBezTo>
                  <a:cubicBezTo>
                    <a:pt x="11036" y="2216"/>
                    <a:pt x="10982" y="2198"/>
                    <a:pt x="10928" y="2171"/>
                  </a:cubicBezTo>
                  <a:cubicBezTo>
                    <a:pt x="10874" y="2148"/>
                    <a:pt x="10820" y="2126"/>
                    <a:pt x="10766" y="2108"/>
                  </a:cubicBezTo>
                  <a:lnTo>
                    <a:pt x="10591" y="2049"/>
                  </a:lnTo>
                  <a:cubicBezTo>
                    <a:pt x="10532" y="2031"/>
                    <a:pt x="10483" y="2018"/>
                    <a:pt x="10420" y="1995"/>
                  </a:cubicBezTo>
                  <a:cubicBezTo>
                    <a:pt x="10303" y="1950"/>
                    <a:pt x="10177" y="1901"/>
                    <a:pt x="10046" y="1842"/>
                  </a:cubicBezTo>
                  <a:cubicBezTo>
                    <a:pt x="9785" y="1734"/>
                    <a:pt x="9502" y="1617"/>
                    <a:pt x="9201" y="1492"/>
                  </a:cubicBezTo>
                  <a:cubicBezTo>
                    <a:pt x="8895" y="1366"/>
                    <a:pt x="8575" y="1235"/>
                    <a:pt x="8251" y="1087"/>
                  </a:cubicBezTo>
                  <a:lnTo>
                    <a:pt x="7248" y="632"/>
                  </a:lnTo>
                  <a:cubicBezTo>
                    <a:pt x="6906" y="475"/>
                    <a:pt x="6555" y="322"/>
                    <a:pt x="6191" y="191"/>
                  </a:cubicBezTo>
                  <a:lnTo>
                    <a:pt x="6056" y="142"/>
                  </a:lnTo>
                  <a:cubicBezTo>
                    <a:pt x="6007" y="128"/>
                    <a:pt x="5957" y="115"/>
                    <a:pt x="5908" y="106"/>
                  </a:cubicBezTo>
                  <a:cubicBezTo>
                    <a:pt x="5863" y="97"/>
                    <a:pt x="5813" y="83"/>
                    <a:pt x="5764" y="74"/>
                  </a:cubicBezTo>
                  <a:lnTo>
                    <a:pt x="5620" y="56"/>
                  </a:lnTo>
                  <a:cubicBezTo>
                    <a:pt x="5426" y="29"/>
                    <a:pt x="5233" y="25"/>
                    <a:pt x="5044" y="11"/>
                  </a:cubicBezTo>
                  <a:cubicBezTo>
                    <a:pt x="4838" y="4"/>
                    <a:pt x="4633" y="1"/>
                    <a:pt x="4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1215025" y="453725"/>
              <a:ext cx="41750" cy="225050"/>
            </a:xfrm>
            <a:custGeom>
              <a:avLst/>
              <a:gdLst/>
              <a:ahLst/>
              <a:cxnLst/>
              <a:rect l="l" t="t" r="r" b="b"/>
              <a:pathLst>
                <a:path w="1670" h="9002" extrusionOk="0">
                  <a:moveTo>
                    <a:pt x="229" y="0"/>
                  </a:moveTo>
                  <a:cubicBezTo>
                    <a:pt x="166" y="0"/>
                    <a:pt x="103" y="39"/>
                    <a:pt x="95" y="121"/>
                  </a:cubicBezTo>
                  <a:cubicBezTo>
                    <a:pt x="77" y="342"/>
                    <a:pt x="1" y="1453"/>
                    <a:pt x="383" y="1759"/>
                  </a:cubicBezTo>
                  <a:cubicBezTo>
                    <a:pt x="869" y="2150"/>
                    <a:pt x="860" y="2429"/>
                    <a:pt x="846" y="2987"/>
                  </a:cubicBezTo>
                  <a:cubicBezTo>
                    <a:pt x="837" y="3257"/>
                    <a:pt x="842" y="3527"/>
                    <a:pt x="860" y="3797"/>
                  </a:cubicBezTo>
                  <a:cubicBezTo>
                    <a:pt x="900" y="4296"/>
                    <a:pt x="981" y="4984"/>
                    <a:pt x="1071" y="5785"/>
                  </a:cubicBezTo>
                  <a:cubicBezTo>
                    <a:pt x="1184" y="6757"/>
                    <a:pt x="1310" y="7863"/>
                    <a:pt x="1391" y="8876"/>
                  </a:cubicBezTo>
                  <a:cubicBezTo>
                    <a:pt x="1395" y="8948"/>
                    <a:pt x="1458" y="9002"/>
                    <a:pt x="1530" y="9002"/>
                  </a:cubicBezTo>
                  <a:lnTo>
                    <a:pt x="1539" y="9002"/>
                  </a:lnTo>
                  <a:cubicBezTo>
                    <a:pt x="1616" y="8997"/>
                    <a:pt x="1670" y="8930"/>
                    <a:pt x="1665" y="8858"/>
                  </a:cubicBezTo>
                  <a:cubicBezTo>
                    <a:pt x="1584" y="7841"/>
                    <a:pt x="1458" y="6730"/>
                    <a:pt x="1346" y="5754"/>
                  </a:cubicBezTo>
                  <a:cubicBezTo>
                    <a:pt x="1251" y="4957"/>
                    <a:pt x="1175" y="4269"/>
                    <a:pt x="1134" y="3774"/>
                  </a:cubicBezTo>
                  <a:cubicBezTo>
                    <a:pt x="1116" y="3513"/>
                    <a:pt x="1112" y="3252"/>
                    <a:pt x="1121" y="2996"/>
                  </a:cubicBezTo>
                  <a:cubicBezTo>
                    <a:pt x="1139" y="2407"/>
                    <a:pt x="1148" y="2020"/>
                    <a:pt x="554" y="1543"/>
                  </a:cubicBezTo>
                  <a:cubicBezTo>
                    <a:pt x="356" y="1381"/>
                    <a:pt x="329" y="630"/>
                    <a:pt x="369" y="144"/>
                  </a:cubicBezTo>
                  <a:cubicBezTo>
                    <a:pt x="374" y="50"/>
                    <a:pt x="301" y="0"/>
                    <a:pt x="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1210750" y="448425"/>
              <a:ext cx="16325" cy="13825"/>
            </a:xfrm>
            <a:custGeom>
              <a:avLst/>
              <a:gdLst/>
              <a:ahLst/>
              <a:cxnLst/>
              <a:rect l="l" t="t" r="r" b="b"/>
              <a:pathLst>
                <a:path w="653" h="553" extrusionOk="0">
                  <a:moveTo>
                    <a:pt x="644" y="0"/>
                  </a:moveTo>
                  <a:cubicBezTo>
                    <a:pt x="558" y="48"/>
                    <a:pt x="440" y="62"/>
                    <a:pt x="330" y="62"/>
                  </a:cubicBezTo>
                  <a:cubicBezTo>
                    <a:pt x="157" y="62"/>
                    <a:pt x="1" y="27"/>
                    <a:pt x="1" y="27"/>
                  </a:cubicBezTo>
                  <a:lnTo>
                    <a:pt x="1" y="27"/>
                  </a:lnTo>
                  <a:lnTo>
                    <a:pt x="100" y="527"/>
                  </a:lnTo>
                  <a:cubicBezTo>
                    <a:pt x="100" y="527"/>
                    <a:pt x="202" y="552"/>
                    <a:pt x="330" y="552"/>
                  </a:cubicBezTo>
                  <a:cubicBezTo>
                    <a:pt x="418" y="552"/>
                    <a:pt x="517" y="540"/>
                    <a:pt x="603" y="500"/>
                  </a:cubicBezTo>
                  <a:lnTo>
                    <a:pt x="644" y="27"/>
                  </a:lnTo>
                  <a:lnTo>
                    <a:pt x="6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1204225" y="438650"/>
              <a:ext cx="26225" cy="11350"/>
            </a:xfrm>
            <a:custGeom>
              <a:avLst/>
              <a:gdLst/>
              <a:ahLst/>
              <a:cxnLst/>
              <a:rect l="l" t="t" r="r" b="b"/>
              <a:pathLst>
                <a:path w="1049" h="454" extrusionOk="0">
                  <a:moveTo>
                    <a:pt x="1044" y="0"/>
                  </a:moveTo>
                  <a:cubicBezTo>
                    <a:pt x="698" y="41"/>
                    <a:pt x="347" y="59"/>
                    <a:pt x="1" y="59"/>
                  </a:cubicBezTo>
                  <a:lnTo>
                    <a:pt x="1" y="72"/>
                  </a:lnTo>
                  <a:lnTo>
                    <a:pt x="262" y="418"/>
                  </a:lnTo>
                  <a:cubicBezTo>
                    <a:pt x="262" y="418"/>
                    <a:pt x="417" y="453"/>
                    <a:pt x="589" y="453"/>
                  </a:cubicBezTo>
                  <a:cubicBezTo>
                    <a:pt x="699" y="453"/>
                    <a:pt x="817" y="439"/>
                    <a:pt x="905" y="391"/>
                  </a:cubicBezTo>
                  <a:lnTo>
                    <a:pt x="914" y="391"/>
                  </a:lnTo>
                  <a:lnTo>
                    <a:pt x="1049" y="32"/>
                  </a:lnTo>
                  <a:lnTo>
                    <a:pt x="10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1170275" y="336850"/>
              <a:ext cx="83025" cy="98550"/>
            </a:xfrm>
            <a:custGeom>
              <a:avLst/>
              <a:gdLst/>
              <a:ahLst/>
              <a:cxnLst/>
              <a:rect l="l" t="t" r="r" b="b"/>
              <a:pathLst>
                <a:path w="3321" h="3942" extrusionOk="0">
                  <a:moveTo>
                    <a:pt x="1703" y="0"/>
                  </a:moveTo>
                  <a:cubicBezTo>
                    <a:pt x="1677" y="0"/>
                    <a:pt x="1651" y="2"/>
                    <a:pt x="1624" y="5"/>
                  </a:cubicBezTo>
                  <a:cubicBezTo>
                    <a:pt x="1269" y="55"/>
                    <a:pt x="1282" y="275"/>
                    <a:pt x="1039" y="338"/>
                  </a:cubicBezTo>
                  <a:cubicBezTo>
                    <a:pt x="983" y="354"/>
                    <a:pt x="935" y="360"/>
                    <a:pt x="892" y="360"/>
                  </a:cubicBezTo>
                  <a:cubicBezTo>
                    <a:pt x="748" y="360"/>
                    <a:pt x="654" y="291"/>
                    <a:pt x="482" y="271"/>
                  </a:cubicBezTo>
                  <a:cubicBezTo>
                    <a:pt x="474" y="270"/>
                    <a:pt x="467" y="270"/>
                    <a:pt x="460" y="270"/>
                  </a:cubicBezTo>
                  <a:cubicBezTo>
                    <a:pt x="324" y="270"/>
                    <a:pt x="192" y="311"/>
                    <a:pt x="81" y="392"/>
                  </a:cubicBezTo>
                  <a:cubicBezTo>
                    <a:pt x="0" y="1607"/>
                    <a:pt x="194" y="3672"/>
                    <a:pt x="432" y="3825"/>
                  </a:cubicBezTo>
                  <a:cubicBezTo>
                    <a:pt x="553" y="3903"/>
                    <a:pt x="937" y="3941"/>
                    <a:pt x="1380" y="3941"/>
                  </a:cubicBezTo>
                  <a:cubicBezTo>
                    <a:pt x="2111" y="3941"/>
                    <a:pt x="3002" y="3837"/>
                    <a:pt x="3145" y="3636"/>
                  </a:cubicBezTo>
                  <a:cubicBezTo>
                    <a:pt x="3320" y="3393"/>
                    <a:pt x="3262" y="1283"/>
                    <a:pt x="3028" y="149"/>
                  </a:cubicBezTo>
                  <a:lnTo>
                    <a:pt x="3001" y="154"/>
                  </a:lnTo>
                  <a:cubicBezTo>
                    <a:pt x="2931" y="121"/>
                    <a:pt x="2864" y="109"/>
                    <a:pt x="2802" y="109"/>
                  </a:cubicBezTo>
                  <a:cubicBezTo>
                    <a:pt x="2631" y="109"/>
                    <a:pt x="2487" y="199"/>
                    <a:pt x="2362" y="212"/>
                  </a:cubicBezTo>
                  <a:cubicBezTo>
                    <a:pt x="2356" y="213"/>
                    <a:pt x="2351" y="213"/>
                    <a:pt x="2345" y="213"/>
                  </a:cubicBezTo>
                  <a:cubicBezTo>
                    <a:pt x="2186" y="213"/>
                    <a:pt x="1997" y="0"/>
                    <a:pt x="1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1172300" y="318875"/>
              <a:ext cx="73800" cy="27675"/>
            </a:xfrm>
            <a:custGeom>
              <a:avLst/>
              <a:gdLst/>
              <a:ahLst/>
              <a:cxnLst/>
              <a:rect l="l" t="t" r="r" b="b"/>
              <a:pathLst>
                <a:path w="2952" h="1107" extrusionOk="0">
                  <a:moveTo>
                    <a:pt x="1728" y="1"/>
                  </a:moveTo>
                  <a:cubicBezTo>
                    <a:pt x="1091" y="1"/>
                    <a:pt x="369" y="116"/>
                    <a:pt x="198" y="256"/>
                  </a:cubicBezTo>
                  <a:cubicBezTo>
                    <a:pt x="90" y="346"/>
                    <a:pt x="27" y="675"/>
                    <a:pt x="0" y="1107"/>
                  </a:cubicBezTo>
                  <a:cubicBezTo>
                    <a:pt x="106" y="1029"/>
                    <a:pt x="235" y="988"/>
                    <a:pt x="366" y="988"/>
                  </a:cubicBezTo>
                  <a:cubicBezTo>
                    <a:pt x="379" y="988"/>
                    <a:pt x="392" y="989"/>
                    <a:pt x="405" y="990"/>
                  </a:cubicBezTo>
                  <a:cubicBezTo>
                    <a:pt x="577" y="1007"/>
                    <a:pt x="672" y="1077"/>
                    <a:pt x="819" y="1077"/>
                  </a:cubicBezTo>
                  <a:cubicBezTo>
                    <a:pt x="860" y="1077"/>
                    <a:pt x="906" y="1071"/>
                    <a:pt x="958" y="1057"/>
                  </a:cubicBezTo>
                  <a:cubicBezTo>
                    <a:pt x="1201" y="990"/>
                    <a:pt x="1192" y="769"/>
                    <a:pt x="1543" y="724"/>
                  </a:cubicBezTo>
                  <a:cubicBezTo>
                    <a:pt x="1571" y="721"/>
                    <a:pt x="1597" y="719"/>
                    <a:pt x="1623" y="719"/>
                  </a:cubicBezTo>
                  <a:cubicBezTo>
                    <a:pt x="1916" y="719"/>
                    <a:pt x="2105" y="928"/>
                    <a:pt x="2264" y="928"/>
                  </a:cubicBezTo>
                  <a:cubicBezTo>
                    <a:pt x="2269" y="928"/>
                    <a:pt x="2275" y="927"/>
                    <a:pt x="2281" y="927"/>
                  </a:cubicBezTo>
                  <a:cubicBezTo>
                    <a:pt x="2409" y="917"/>
                    <a:pt x="2552" y="828"/>
                    <a:pt x="2721" y="828"/>
                  </a:cubicBezTo>
                  <a:cubicBezTo>
                    <a:pt x="2783" y="828"/>
                    <a:pt x="2849" y="840"/>
                    <a:pt x="2920" y="873"/>
                  </a:cubicBezTo>
                  <a:lnTo>
                    <a:pt x="2951" y="868"/>
                  </a:lnTo>
                  <a:cubicBezTo>
                    <a:pt x="2875" y="499"/>
                    <a:pt x="2780" y="234"/>
                    <a:pt x="2672" y="162"/>
                  </a:cubicBezTo>
                  <a:cubicBezTo>
                    <a:pt x="2500" y="47"/>
                    <a:pt x="2131" y="1"/>
                    <a:pt x="1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1163400" y="314100"/>
              <a:ext cx="94950" cy="126025"/>
            </a:xfrm>
            <a:custGeom>
              <a:avLst/>
              <a:gdLst/>
              <a:ahLst/>
              <a:cxnLst/>
              <a:rect l="l" t="t" r="r" b="b"/>
              <a:pathLst>
                <a:path w="3798" h="5041" extrusionOk="0">
                  <a:moveTo>
                    <a:pt x="2082" y="192"/>
                  </a:moveTo>
                  <a:cubicBezTo>
                    <a:pt x="2485" y="192"/>
                    <a:pt x="2854" y="238"/>
                    <a:pt x="3028" y="353"/>
                  </a:cubicBezTo>
                  <a:lnTo>
                    <a:pt x="3028" y="357"/>
                  </a:lnTo>
                  <a:cubicBezTo>
                    <a:pt x="3136" y="425"/>
                    <a:pt x="3231" y="690"/>
                    <a:pt x="3303" y="1055"/>
                  </a:cubicBezTo>
                  <a:cubicBezTo>
                    <a:pt x="3537" y="2193"/>
                    <a:pt x="3600" y="4298"/>
                    <a:pt x="3424" y="4546"/>
                  </a:cubicBezTo>
                  <a:cubicBezTo>
                    <a:pt x="3278" y="4745"/>
                    <a:pt x="2380" y="4848"/>
                    <a:pt x="1648" y="4848"/>
                  </a:cubicBezTo>
                  <a:cubicBezTo>
                    <a:pt x="1208" y="4848"/>
                    <a:pt x="827" y="4811"/>
                    <a:pt x="707" y="4735"/>
                  </a:cubicBezTo>
                  <a:cubicBezTo>
                    <a:pt x="473" y="4582"/>
                    <a:pt x="280" y="2512"/>
                    <a:pt x="356" y="1298"/>
                  </a:cubicBezTo>
                  <a:cubicBezTo>
                    <a:pt x="383" y="866"/>
                    <a:pt x="446" y="542"/>
                    <a:pt x="554" y="447"/>
                  </a:cubicBezTo>
                  <a:cubicBezTo>
                    <a:pt x="725" y="307"/>
                    <a:pt x="1446" y="192"/>
                    <a:pt x="2082" y="192"/>
                  </a:cubicBezTo>
                  <a:close/>
                  <a:moveTo>
                    <a:pt x="2102" y="0"/>
                  </a:moveTo>
                  <a:cubicBezTo>
                    <a:pt x="1412" y="0"/>
                    <a:pt x="627" y="126"/>
                    <a:pt x="442" y="281"/>
                  </a:cubicBezTo>
                  <a:cubicBezTo>
                    <a:pt x="1" y="654"/>
                    <a:pt x="262" y="4694"/>
                    <a:pt x="608" y="4915"/>
                  </a:cubicBezTo>
                  <a:cubicBezTo>
                    <a:pt x="739" y="5000"/>
                    <a:pt x="1152" y="5041"/>
                    <a:pt x="1634" y="5041"/>
                  </a:cubicBezTo>
                  <a:cubicBezTo>
                    <a:pt x="1980" y="5041"/>
                    <a:pt x="2331" y="5018"/>
                    <a:pt x="2677" y="4978"/>
                  </a:cubicBezTo>
                  <a:cubicBezTo>
                    <a:pt x="3109" y="4924"/>
                    <a:pt x="3456" y="4834"/>
                    <a:pt x="3546" y="4712"/>
                  </a:cubicBezTo>
                  <a:cubicBezTo>
                    <a:pt x="3798" y="4361"/>
                    <a:pt x="3604" y="497"/>
                    <a:pt x="3118" y="173"/>
                  </a:cubicBezTo>
                  <a:cubicBezTo>
                    <a:pt x="2931" y="50"/>
                    <a:pt x="2535" y="0"/>
                    <a:pt x="2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1238525" y="354300"/>
              <a:ext cx="10150" cy="2500"/>
            </a:xfrm>
            <a:custGeom>
              <a:avLst/>
              <a:gdLst/>
              <a:ahLst/>
              <a:cxnLst/>
              <a:rect l="l" t="t" r="r" b="b"/>
              <a:pathLst>
                <a:path w="406" h="100" extrusionOk="0">
                  <a:moveTo>
                    <a:pt x="271" y="0"/>
                  </a:moveTo>
                  <a:lnTo>
                    <a:pt x="203" y="5"/>
                  </a:lnTo>
                  <a:cubicBezTo>
                    <a:pt x="158" y="9"/>
                    <a:pt x="118" y="18"/>
                    <a:pt x="77" y="27"/>
                  </a:cubicBezTo>
                  <a:cubicBezTo>
                    <a:pt x="59" y="32"/>
                    <a:pt x="41" y="36"/>
                    <a:pt x="23" y="45"/>
                  </a:cubicBezTo>
                  <a:cubicBezTo>
                    <a:pt x="14" y="50"/>
                    <a:pt x="5" y="54"/>
                    <a:pt x="5" y="63"/>
                  </a:cubicBezTo>
                  <a:cubicBezTo>
                    <a:pt x="1" y="77"/>
                    <a:pt x="10" y="90"/>
                    <a:pt x="23" y="95"/>
                  </a:cubicBezTo>
                  <a:cubicBezTo>
                    <a:pt x="46" y="95"/>
                    <a:pt x="64" y="99"/>
                    <a:pt x="82" y="99"/>
                  </a:cubicBezTo>
                  <a:cubicBezTo>
                    <a:pt x="122" y="99"/>
                    <a:pt x="167" y="99"/>
                    <a:pt x="208" y="95"/>
                  </a:cubicBezTo>
                  <a:lnTo>
                    <a:pt x="275" y="86"/>
                  </a:lnTo>
                  <a:cubicBezTo>
                    <a:pt x="293" y="81"/>
                    <a:pt x="311" y="77"/>
                    <a:pt x="329" y="72"/>
                  </a:cubicBezTo>
                  <a:cubicBezTo>
                    <a:pt x="347" y="68"/>
                    <a:pt x="370" y="63"/>
                    <a:pt x="388" y="54"/>
                  </a:cubicBezTo>
                  <a:cubicBezTo>
                    <a:pt x="392" y="54"/>
                    <a:pt x="401" y="45"/>
                    <a:pt x="401" y="36"/>
                  </a:cubicBezTo>
                  <a:cubicBezTo>
                    <a:pt x="406" y="23"/>
                    <a:pt x="397" y="9"/>
                    <a:pt x="383" y="9"/>
                  </a:cubicBezTo>
                  <a:cubicBezTo>
                    <a:pt x="361" y="5"/>
                    <a:pt x="343" y="5"/>
                    <a:pt x="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1239650" y="366550"/>
              <a:ext cx="10050" cy="2500"/>
            </a:xfrm>
            <a:custGeom>
              <a:avLst/>
              <a:gdLst/>
              <a:ahLst/>
              <a:cxnLst/>
              <a:rect l="l" t="t" r="r" b="b"/>
              <a:pathLst>
                <a:path w="402" h="100" extrusionOk="0">
                  <a:moveTo>
                    <a:pt x="266" y="0"/>
                  </a:moveTo>
                  <a:lnTo>
                    <a:pt x="203" y="5"/>
                  </a:lnTo>
                  <a:cubicBezTo>
                    <a:pt x="158" y="9"/>
                    <a:pt x="118" y="14"/>
                    <a:pt x="77" y="27"/>
                  </a:cubicBezTo>
                  <a:cubicBezTo>
                    <a:pt x="59" y="32"/>
                    <a:pt x="41" y="36"/>
                    <a:pt x="23" y="45"/>
                  </a:cubicBezTo>
                  <a:cubicBezTo>
                    <a:pt x="14" y="45"/>
                    <a:pt x="5" y="54"/>
                    <a:pt x="5" y="59"/>
                  </a:cubicBezTo>
                  <a:cubicBezTo>
                    <a:pt x="1" y="72"/>
                    <a:pt x="10" y="86"/>
                    <a:pt x="23" y="90"/>
                  </a:cubicBezTo>
                  <a:cubicBezTo>
                    <a:pt x="41" y="95"/>
                    <a:pt x="64" y="95"/>
                    <a:pt x="82" y="99"/>
                  </a:cubicBezTo>
                  <a:cubicBezTo>
                    <a:pt x="122" y="99"/>
                    <a:pt x="163" y="99"/>
                    <a:pt x="208" y="95"/>
                  </a:cubicBezTo>
                  <a:lnTo>
                    <a:pt x="275" y="86"/>
                  </a:lnTo>
                  <a:cubicBezTo>
                    <a:pt x="293" y="81"/>
                    <a:pt x="311" y="77"/>
                    <a:pt x="329" y="72"/>
                  </a:cubicBezTo>
                  <a:cubicBezTo>
                    <a:pt x="347" y="68"/>
                    <a:pt x="365" y="63"/>
                    <a:pt x="388" y="54"/>
                  </a:cubicBezTo>
                  <a:cubicBezTo>
                    <a:pt x="392" y="50"/>
                    <a:pt x="401" y="45"/>
                    <a:pt x="401" y="36"/>
                  </a:cubicBezTo>
                  <a:cubicBezTo>
                    <a:pt x="401" y="23"/>
                    <a:pt x="397" y="9"/>
                    <a:pt x="379" y="5"/>
                  </a:cubicBezTo>
                  <a:cubicBezTo>
                    <a:pt x="379" y="5"/>
                    <a:pt x="361" y="0"/>
                    <a:pt x="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1240675" y="378350"/>
              <a:ext cx="10025" cy="2375"/>
            </a:xfrm>
            <a:custGeom>
              <a:avLst/>
              <a:gdLst/>
              <a:ahLst/>
              <a:cxnLst/>
              <a:rect l="l" t="t" r="r" b="b"/>
              <a:pathLst>
                <a:path w="401" h="95" extrusionOk="0">
                  <a:moveTo>
                    <a:pt x="203" y="1"/>
                  </a:moveTo>
                  <a:cubicBezTo>
                    <a:pt x="158" y="5"/>
                    <a:pt x="117" y="14"/>
                    <a:pt x="77" y="23"/>
                  </a:cubicBezTo>
                  <a:cubicBezTo>
                    <a:pt x="59" y="28"/>
                    <a:pt x="41" y="32"/>
                    <a:pt x="23" y="37"/>
                  </a:cubicBezTo>
                  <a:cubicBezTo>
                    <a:pt x="14" y="41"/>
                    <a:pt x="9" y="46"/>
                    <a:pt x="5" y="55"/>
                  </a:cubicBezTo>
                  <a:cubicBezTo>
                    <a:pt x="0" y="68"/>
                    <a:pt x="9" y="82"/>
                    <a:pt x="23" y="82"/>
                  </a:cubicBezTo>
                  <a:cubicBezTo>
                    <a:pt x="41" y="86"/>
                    <a:pt x="59" y="91"/>
                    <a:pt x="81" y="91"/>
                  </a:cubicBezTo>
                  <a:cubicBezTo>
                    <a:pt x="102" y="93"/>
                    <a:pt x="122" y="94"/>
                    <a:pt x="142" y="94"/>
                  </a:cubicBezTo>
                  <a:cubicBezTo>
                    <a:pt x="162" y="94"/>
                    <a:pt x="182" y="93"/>
                    <a:pt x="203" y="91"/>
                  </a:cubicBezTo>
                  <a:lnTo>
                    <a:pt x="270" y="82"/>
                  </a:lnTo>
                  <a:cubicBezTo>
                    <a:pt x="293" y="82"/>
                    <a:pt x="311" y="77"/>
                    <a:pt x="329" y="73"/>
                  </a:cubicBezTo>
                  <a:cubicBezTo>
                    <a:pt x="347" y="68"/>
                    <a:pt x="365" y="64"/>
                    <a:pt x="383" y="55"/>
                  </a:cubicBezTo>
                  <a:cubicBezTo>
                    <a:pt x="392" y="50"/>
                    <a:pt x="396" y="46"/>
                    <a:pt x="401" y="37"/>
                  </a:cubicBezTo>
                  <a:cubicBezTo>
                    <a:pt x="401" y="23"/>
                    <a:pt x="392" y="10"/>
                    <a:pt x="378" y="5"/>
                  </a:cubicBezTo>
                  <a:cubicBezTo>
                    <a:pt x="360" y="5"/>
                    <a:pt x="342" y="1"/>
                    <a:pt x="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1241575" y="388250"/>
              <a:ext cx="10025" cy="2475"/>
            </a:xfrm>
            <a:custGeom>
              <a:avLst/>
              <a:gdLst/>
              <a:ahLst/>
              <a:cxnLst/>
              <a:rect l="l" t="t" r="r" b="b"/>
              <a:pathLst>
                <a:path w="401" h="99" extrusionOk="0">
                  <a:moveTo>
                    <a:pt x="261" y="1"/>
                  </a:moveTo>
                  <a:lnTo>
                    <a:pt x="194" y="5"/>
                  </a:lnTo>
                  <a:cubicBezTo>
                    <a:pt x="153" y="5"/>
                    <a:pt x="113" y="14"/>
                    <a:pt x="72" y="23"/>
                  </a:cubicBezTo>
                  <a:cubicBezTo>
                    <a:pt x="50" y="28"/>
                    <a:pt x="32" y="37"/>
                    <a:pt x="14" y="41"/>
                  </a:cubicBezTo>
                  <a:cubicBezTo>
                    <a:pt x="9" y="46"/>
                    <a:pt x="5" y="55"/>
                    <a:pt x="0" y="59"/>
                  </a:cubicBezTo>
                  <a:cubicBezTo>
                    <a:pt x="0" y="73"/>
                    <a:pt x="9" y="86"/>
                    <a:pt x="23" y="91"/>
                  </a:cubicBezTo>
                  <a:cubicBezTo>
                    <a:pt x="41" y="95"/>
                    <a:pt x="59" y="95"/>
                    <a:pt x="77" y="95"/>
                  </a:cubicBezTo>
                  <a:cubicBezTo>
                    <a:pt x="97" y="97"/>
                    <a:pt x="118" y="98"/>
                    <a:pt x="140" y="98"/>
                  </a:cubicBezTo>
                  <a:cubicBezTo>
                    <a:pt x="161" y="98"/>
                    <a:pt x="182" y="97"/>
                    <a:pt x="203" y="95"/>
                  </a:cubicBezTo>
                  <a:lnTo>
                    <a:pt x="270" y="86"/>
                  </a:lnTo>
                  <a:cubicBezTo>
                    <a:pt x="288" y="82"/>
                    <a:pt x="311" y="77"/>
                    <a:pt x="324" y="73"/>
                  </a:cubicBezTo>
                  <a:cubicBezTo>
                    <a:pt x="342" y="68"/>
                    <a:pt x="365" y="59"/>
                    <a:pt x="383" y="55"/>
                  </a:cubicBezTo>
                  <a:cubicBezTo>
                    <a:pt x="387" y="50"/>
                    <a:pt x="396" y="46"/>
                    <a:pt x="396" y="37"/>
                  </a:cubicBezTo>
                  <a:cubicBezTo>
                    <a:pt x="401" y="23"/>
                    <a:pt x="392" y="10"/>
                    <a:pt x="378" y="5"/>
                  </a:cubicBezTo>
                  <a:cubicBezTo>
                    <a:pt x="356" y="5"/>
                    <a:pt x="338"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1242025" y="398375"/>
              <a:ext cx="10025" cy="2425"/>
            </a:xfrm>
            <a:custGeom>
              <a:avLst/>
              <a:gdLst/>
              <a:ahLst/>
              <a:cxnLst/>
              <a:rect l="l" t="t" r="r" b="b"/>
              <a:pathLst>
                <a:path w="401" h="97" extrusionOk="0">
                  <a:moveTo>
                    <a:pt x="198" y="1"/>
                  </a:moveTo>
                  <a:cubicBezTo>
                    <a:pt x="158" y="5"/>
                    <a:pt x="117" y="14"/>
                    <a:pt x="77" y="23"/>
                  </a:cubicBezTo>
                  <a:cubicBezTo>
                    <a:pt x="54" y="28"/>
                    <a:pt x="36" y="37"/>
                    <a:pt x="18" y="41"/>
                  </a:cubicBezTo>
                  <a:cubicBezTo>
                    <a:pt x="9" y="46"/>
                    <a:pt x="5" y="50"/>
                    <a:pt x="5" y="59"/>
                  </a:cubicBezTo>
                  <a:cubicBezTo>
                    <a:pt x="0" y="73"/>
                    <a:pt x="9" y="86"/>
                    <a:pt x="23" y="90"/>
                  </a:cubicBezTo>
                  <a:cubicBezTo>
                    <a:pt x="41" y="90"/>
                    <a:pt x="59" y="95"/>
                    <a:pt x="81" y="95"/>
                  </a:cubicBezTo>
                  <a:cubicBezTo>
                    <a:pt x="93" y="96"/>
                    <a:pt x="105" y="97"/>
                    <a:pt x="117" y="97"/>
                  </a:cubicBezTo>
                  <a:cubicBezTo>
                    <a:pt x="145" y="97"/>
                    <a:pt x="174" y="94"/>
                    <a:pt x="203" y="90"/>
                  </a:cubicBezTo>
                  <a:lnTo>
                    <a:pt x="270" y="82"/>
                  </a:lnTo>
                  <a:cubicBezTo>
                    <a:pt x="293" y="82"/>
                    <a:pt x="311" y="73"/>
                    <a:pt x="329" y="73"/>
                  </a:cubicBezTo>
                  <a:cubicBezTo>
                    <a:pt x="347" y="64"/>
                    <a:pt x="365" y="59"/>
                    <a:pt x="383" y="55"/>
                  </a:cubicBezTo>
                  <a:cubicBezTo>
                    <a:pt x="392" y="50"/>
                    <a:pt x="396" y="41"/>
                    <a:pt x="401" y="37"/>
                  </a:cubicBezTo>
                  <a:cubicBezTo>
                    <a:pt x="401" y="19"/>
                    <a:pt x="392" y="5"/>
                    <a:pt x="378" y="5"/>
                  </a:cubicBezTo>
                  <a:cubicBezTo>
                    <a:pt x="360" y="1"/>
                    <a:pt x="342" y="1"/>
                    <a:pt x="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1241675" y="409725"/>
              <a:ext cx="10050" cy="2500"/>
            </a:xfrm>
            <a:custGeom>
              <a:avLst/>
              <a:gdLst/>
              <a:ahLst/>
              <a:cxnLst/>
              <a:rect l="l" t="t" r="r" b="b"/>
              <a:pathLst>
                <a:path w="402" h="100" extrusionOk="0">
                  <a:moveTo>
                    <a:pt x="266" y="1"/>
                  </a:moveTo>
                  <a:lnTo>
                    <a:pt x="199" y="5"/>
                  </a:lnTo>
                  <a:cubicBezTo>
                    <a:pt x="158" y="10"/>
                    <a:pt x="113" y="19"/>
                    <a:pt x="73" y="28"/>
                  </a:cubicBezTo>
                  <a:cubicBezTo>
                    <a:pt x="55" y="32"/>
                    <a:pt x="37" y="37"/>
                    <a:pt x="19" y="46"/>
                  </a:cubicBezTo>
                  <a:cubicBezTo>
                    <a:pt x="10" y="50"/>
                    <a:pt x="5" y="55"/>
                    <a:pt x="5" y="64"/>
                  </a:cubicBezTo>
                  <a:cubicBezTo>
                    <a:pt x="1" y="77"/>
                    <a:pt x="10" y="91"/>
                    <a:pt x="23" y="91"/>
                  </a:cubicBezTo>
                  <a:cubicBezTo>
                    <a:pt x="41" y="95"/>
                    <a:pt x="64" y="100"/>
                    <a:pt x="82" y="100"/>
                  </a:cubicBezTo>
                  <a:cubicBezTo>
                    <a:pt x="122" y="100"/>
                    <a:pt x="163" y="100"/>
                    <a:pt x="208" y="95"/>
                  </a:cubicBezTo>
                  <a:lnTo>
                    <a:pt x="275" y="86"/>
                  </a:lnTo>
                  <a:cubicBezTo>
                    <a:pt x="293" y="82"/>
                    <a:pt x="311" y="77"/>
                    <a:pt x="329" y="73"/>
                  </a:cubicBezTo>
                  <a:cubicBezTo>
                    <a:pt x="347" y="68"/>
                    <a:pt x="365" y="64"/>
                    <a:pt x="388" y="55"/>
                  </a:cubicBezTo>
                  <a:cubicBezTo>
                    <a:pt x="392" y="55"/>
                    <a:pt x="401" y="46"/>
                    <a:pt x="401" y="37"/>
                  </a:cubicBezTo>
                  <a:cubicBezTo>
                    <a:pt x="401" y="23"/>
                    <a:pt x="392" y="10"/>
                    <a:pt x="383" y="10"/>
                  </a:cubicBezTo>
                  <a:cubicBezTo>
                    <a:pt x="361" y="5"/>
                    <a:pt x="343" y="1"/>
                    <a:pt x="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1187700" y="356550"/>
              <a:ext cx="45350" cy="33575"/>
            </a:xfrm>
            <a:custGeom>
              <a:avLst/>
              <a:gdLst/>
              <a:ahLst/>
              <a:cxnLst/>
              <a:rect l="l" t="t" r="r" b="b"/>
              <a:pathLst>
                <a:path w="1814" h="1343" extrusionOk="0">
                  <a:moveTo>
                    <a:pt x="1428" y="0"/>
                  </a:moveTo>
                  <a:cubicBezTo>
                    <a:pt x="1022" y="0"/>
                    <a:pt x="232" y="61"/>
                    <a:pt x="135" y="122"/>
                  </a:cubicBezTo>
                  <a:cubicBezTo>
                    <a:pt x="0" y="207"/>
                    <a:pt x="99" y="1246"/>
                    <a:pt x="266" y="1305"/>
                  </a:cubicBezTo>
                  <a:cubicBezTo>
                    <a:pt x="331" y="1326"/>
                    <a:pt x="574" y="1342"/>
                    <a:pt x="847" y="1342"/>
                  </a:cubicBezTo>
                  <a:cubicBezTo>
                    <a:pt x="1267" y="1342"/>
                    <a:pt x="1758" y="1303"/>
                    <a:pt x="1777" y="1183"/>
                  </a:cubicBezTo>
                  <a:cubicBezTo>
                    <a:pt x="1813" y="985"/>
                    <a:pt x="1813" y="59"/>
                    <a:pt x="1647" y="14"/>
                  </a:cubicBezTo>
                  <a:cubicBezTo>
                    <a:pt x="1613" y="4"/>
                    <a:pt x="1533" y="0"/>
                    <a:pt x="14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1189825" y="358150"/>
              <a:ext cx="41200" cy="30450"/>
            </a:xfrm>
            <a:custGeom>
              <a:avLst/>
              <a:gdLst/>
              <a:ahLst/>
              <a:cxnLst/>
              <a:rect l="l" t="t" r="r" b="b"/>
              <a:pathLst>
                <a:path w="1648" h="1218" extrusionOk="0">
                  <a:moveTo>
                    <a:pt x="1296" y="0"/>
                  </a:moveTo>
                  <a:cubicBezTo>
                    <a:pt x="926" y="0"/>
                    <a:pt x="211" y="55"/>
                    <a:pt x="122" y="111"/>
                  </a:cubicBezTo>
                  <a:cubicBezTo>
                    <a:pt x="1" y="183"/>
                    <a:pt x="91" y="1133"/>
                    <a:pt x="244" y="1182"/>
                  </a:cubicBezTo>
                  <a:cubicBezTo>
                    <a:pt x="303" y="1202"/>
                    <a:pt x="529" y="1217"/>
                    <a:pt x="780" y="1217"/>
                  </a:cubicBezTo>
                  <a:cubicBezTo>
                    <a:pt x="1159" y="1217"/>
                    <a:pt x="1597" y="1182"/>
                    <a:pt x="1616" y="1074"/>
                  </a:cubicBezTo>
                  <a:cubicBezTo>
                    <a:pt x="1647" y="894"/>
                    <a:pt x="1647" y="53"/>
                    <a:pt x="1499" y="13"/>
                  </a:cubicBezTo>
                  <a:cubicBezTo>
                    <a:pt x="1467" y="4"/>
                    <a:pt x="1394" y="0"/>
                    <a:pt x="12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1196350" y="368000"/>
              <a:ext cx="30850" cy="3625"/>
            </a:xfrm>
            <a:custGeom>
              <a:avLst/>
              <a:gdLst/>
              <a:ahLst/>
              <a:cxnLst/>
              <a:rect l="l" t="t" r="r" b="b"/>
              <a:pathLst>
                <a:path w="1234" h="145" extrusionOk="0">
                  <a:moveTo>
                    <a:pt x="1188" y="1"/>
                  </a:moveTo>
                  <a:lnTo>
                    <a:pt x="46" y="73"/>
                  </a:lnTo>
                  <a:cubicBezTo>
                    <a:pt x="1" y="73"/>
                    <a:pt x="1" y="145"/>
                    <a:pt x="46" y="145"/>
                  </a:cubicBezTo>
                  <a:lnTo>
                    <a:pt x="50" y="145"/>
                  </a:lnTo>
                  <a:lnTo>
                    <a:pt x="1193" y="68"/>
                  </a:lnTo>
                  <a:cubicBezTo>
                    <a:pt x="1233" y="59"/>
                    <a:pt x="1229" y="1"/>
                    <a:pt x="1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1196925" y="377800"/>
              <a:ext cx="30825" cy="3625"/>
            </a:xfrm>
            <a:custGeom>
              <a:avLst/>
              <a:gdLst/>
              <a:ahLst/>
              <a:cxnLst/>
              <a:rect l="l" t="t" r="r" b="b"/>
              <a:pathLst>
                <a:path w="1233" h="145" extrusionOk="0">
                  <a:moveTo>
                    <a:pt x="1188" y="0"/>
                  </a:moveTo>
                  <a:lnTo>
                    <a:pt x="45" y="72"/>
                  </a:lnTo>
                  <a:cubicBezTo>
                    <a:pt x="0" y="72"/>
                    <a:pt x="0" y="144"/>
                    <a:pt x="45" y="144"/>
                  </a:cubicBezTo>
                  <a:lnTo>
                    <a:pt x="50" y="144"/>
                  </a:lnTo>
                  <a:lnTo>
                    <a:pt x="1192" y="68"/>
                  </a:lnTo>
                  <a:cubicBezTo>
                    <a:pt x="1233" y="59"/>
                    <a:pt x="1228" y="0"/>
                    <a:pt x="1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1173750" y="324325"/>
              <a:ext cx="19250" cy="28400"/>
            </a:xfrm>
            <a:custGeom>
              <a:avLst/>
              <a:gdLst/>
              <a:ahLst/>
              <a:cxnLst/>
              <a:rect l="l" t="t" r="r" b="b"/>
              <a:pathLst>
                <a:path w="770" h="1136" extrusionOk="0">
                  <a:moveTo>
                    <a:pt x="629" y="0"/>
                  </a:moveTo>
                  <a:cubicBezTo>
                    <a:pt x="472" y="0"/>
                    <a:pt x="188" y="140"/>
                    <a:pt x="145" y="227"/>
                  </a:cubicBezTo>
                  <a:cubicBezTo>
                    <a:pt x="86" y="344"/>
                    <a:pt x="1" y="1105"/>
                    <a:pt x="118" y="1132"/>
                  </a:cubicBezTo>
                  <a:cubicBezTo>
                    <a:pt x="127" y="1134"/>
                    <a:pt x="136" y="1135"/>
                    <a:pt x="145" y="1135"/>
                  </a:cubicBezTo>
                  <a:cubicBezTo>
                    <a:pt x="320" y="1135"/>
                    <a:pt x="275" y="625"/>
                    <a:pt x="365" y="475"/>
                  </a:cubicBezTo>
                  <a:cubicBezTo>
                    <a:pt x="464" y="304"/>
                    <a:pt x="770" y="245"/>
                    <a:pt x="729" y="56"/>
                  </a:cubicBezTo>
                  <a:cubicBezTo>
                    <a:pt x="720" y="16"/>
                    <a:pt x="682"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1193875" y="322225"/>
              <a:ext cx="8425" cy="4950"/>
            </a:xfrm>
            <a:custGeom>
              <a:avLst/>
              <a:gdLst/>
              <a:ahLst/>
              <a:cxnLst/>
              <a:rect l="l" t="t" r="r" b="b"/>
              <a:pathLst>
                <a:path w="337" h="198" extrusionOk="0">
                  <a:moveTo>
                    <a:pt x="199" y="0"/>
                  </a:moveTo>
                  <a:cubicBezTo>
                    <a:pt x="107" y="0"/>
                    <a:pt x="1" y="48"/>
                    <a:pt x="1" y="118"/>
                  </a:cubicBezTo>
                  <a:cubicBezTo>
                    <a:pt x="1" y="172"/>
                    <a:pt x="69" y="198"/>
                    <a:pt x="143" y="198"/>
                  </a:cubicBezTo>
                  <a:cubicBezTo>
                    <a:pt x="235" y="198"/>
                    <a:pt x="337" y="159"/>
                    <a:pt x="329" y="86"/>
                  </a:cubicBezTo>
                  <a:cubicBezTo>
                    <a:pt x="325" y="26"/>
                    <a:pt x="266" y="0"/>
                    <a:pt x="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1090875" y="583225"/>
              <a:ext cx="13950" cy="13775"/>
            </a:xfrm>
            <a:custGeom>
              <a:avLst/>
              <a:gdLst/>
              <a:ahLst/>
              <a:cxnLst/>
              <a:rect l="l" t="t" r="r" b="b"/>
              <a:pathLst>
                <a:path w="558" h="551" extrusionOk="0">
                  <a:moveTo>
                    <a:pt x="247" y="1"/>
                  </a:moveTo>
                  <a:cubicBezTo>
                    <a:pt x="221" y="1"/>
                    <a:pt x="195" y="5"/>
                    <a:pt x="171" y="16"/>
                  </a:cubicBezTo>
                  <a:cubicBezTo>
                    <a:pt x="50" y="65"/>
                    <a:pt x="0" y="227"/>
                    <a:pt x="59" y="367"/>
                  </a:cubicBezTo>
                  <a:cubicBezTo>
                    <a:pt x="109" y="482"/>
                    <a:pt x="214" y="551"/>
                    <a:pt x="314" y="551"/>
                  </a:cubicBezTo>
                  <a:cubicBezTo>
                    <a:pt x="339" y="551"/>
                    <a:pt x="364" y="547"/>
                    <a:pt x="387" y="538"/>
                  </a:cubicBezTo>
                  <a:cubicBezTo>
                    <a:pt x="508" y="488"/>
                    <a:pt x="558" y="326"/>
                    <a:pt x="499" y="182"/>
                  </a:cubicBezTo>
                  <a:cubicBezTo>
                    <a:pt x="453" y="72"/>
                    <a:pt x="347" y="1"/>
                    <a:pt x="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1096500" y="578650"/>
              <a:ext cx="8100" cy="10050"/>
            </a:xfrm>
            <a:custGeom>
              <a:avLst/>
              <a:gdLst/>
              <a:ahLst/>
              <a:cxnLst/>
              <a:rect l="l" t="t" r="r" b="b"/>
              <a:pathLst>
                <a:path w="324" h="402" extrusionOk="0">
                  <a:moveTo>
                    <a:pt x="287" y="0"/>
                  </a:moveTo>
                  <a:cubicBezTo>
                    <a:pt x="260" y="0"/>
                    <a:pt x="250" y="65"/>
                    <a:pt x="149" y="163"/>
                  </a:cubicBezTo>
                  <a:cubicBezTo>
                    <a:pt x="104" y="199"/>
                    <a:pt x="54" y="230"/>
                    <a:pt x="0" y="253"/>
                  </a:cubicBezTo>
                  <a:cubicBezTo>
                    <a:pt x="0" y="307"/>
                    <a:pt x="122" y="401"/>
                    <a:pt x="122" y="401"/>
                  </a:cubicBezTo>
                  <a:cubicBezTo>
                    <a:pt x="310" y="289"/>
                    <a:pt x="324" y="14"/>
                    <a:pt x="292" y="1"/>
                  </a:cubicBezTo>
                  <a:cubicBezTo>
                    <a:pt x="291" y="0"/>
                    <a:pt x="289" y="0"/>
                    <a:pt x="2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1045425" y="601725"/>
              <a:ext cx="13975" cy="13775"/>
            </a:xfrm>
            <a:custGeom>
              <a:avLst/>
              <a:gdLst/>
              <a:ahLst/>
              <a:cxnLst/>
              <a:rect l="l" t="t" r="r" b="b"/>
              <a:pathLst>
                <a:path w="559" h="551" extrusionOk="0">
                  <a:moveTo>
                    <a:pt x="254" y="1"/>
                  </a:moveTo>
                  <a:cubicBezTo>
                    <a:pt x="226" y="1"/>
                    <a:pt x="198" y="6"/>
                    <a:pt x="172" y="18"/>
                  </a:cubicBezTo>
                  <a:cubicBezTo>
                    <a:pt x="50" y="68"/>
                    <a:pt x="1" y="225"/>
                    <a:pt x="64" y="364"/>
                  </a:cubicBezTo>
                  <a:cubicBezTo>
                    <a:pt x="114" y="479"/>
                    <a:pt x="215" y="550"/>
                    <a:pt x="315" y="550"/>
                  </a:cubicBezTo>
                  <a:cubicBezTo>
                    <a:pt x="341" y="550"/>
                    <a:pt x="367" y="546"/>
                    <a:pt x="392" y="535"/>
                  </a:cubicBezTo>
                  <a:cubicBezTo>
                    <a:pt x="514" y="486"/>
                    <a:pt x="559" y="324"/>
                    <a:pt x="500" y="184"/>
                  </a:cubicBezTo>
                  <a:cubicBezTo>
                    <a:pt x="454" y="72"/>
                    <a:pt x="354" y="1"/>
                    <a:pt x="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1051050" y="597075"/>
              <a:ext cx="8250" cy="9950"/>
            </a:xfrm>
            <a:custGeom>
              <a:avLst/>
              <a:gdLst/>
              <a:ahLst/>
              <a:cxnLst/>
              <a:rect l="l" t="t" r="r" b="b"/>
              <a:pathLst>
                <a:path w="330" h="398" extrusionOk="0">
                  <a:moveTo>
                    <a:pt x="291" y="1"/>
                  </a:moveTo>
                  <a:cubicBezTo>
                    <a:pt x="261" y="1"/>
                    <a:pt x="251" y="66"/>
                    <a:pt x="149" y="164"/>
                  </a:cubicBezTo>
                  <a:cubicBezTo>
                    <a:pt x="104" y="200"/>
                    <a:pt x="55" y="231"/>
                    <a:pt x="1" y="254"/>
                  </a:cubicBezTo>
                  <a:cubicBezTo>
                    <a:pt x="5" y="307"/>
                    <a:pt x="122" y="397"/>
                    <a:pt x="122" y="397"/>
                  </a:cubicBezTo>
                  <a:cubicBezTo>
                    <a:pt x="316" y="289"/>
                    <a:pt x="329" y="11"/>
                    <a:pt x="298" y="2"/>
                  </a:cubicBezTo>
                  <a:cubicBezTo>
                    <a:pt x="295" y="1"/>
                    <a:pt x="293" y="1"/>
                    <a:pt x="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1224575" y="618125"/>
              <a:ext cx="207300" cy="85875"/>
            </a:xfrm>
            <a:custGeom>
              <a:avLst/>
              <a:gdLst/>
              <a:ahLst/>
              <a:cxnLst/>
              <a:rect l="l" t="t" r="r" b="b"/>
              <a:pathLst>
                <a:path w="8292" h="3435" extrusionOk="0">
                  <a:moveTo>
                    <a:pt x="6893" y="1"/>
                  </a:moveTo>
                  <a:lnTo>
                    <a:pt x="6888" y="10"/>
                  </a:lnTo>
                  <a:cubicBezTo>
                    <a:pt x="6888" y="10"/>
                    <a:pt x="5683" y="1503"/>
                    <a:pt x="5143" y="1683"/>
                  </a:cubicBezTo>
                  <a:cubicBezTo>
                    <a:pt x="5134" y="1683"/>
                    <a:pt x="5129" y="1683"/>
                    <a:pt x="5120" y="1688"/>
                  </a:cubicBezTo>
                  <a:cubicBezTo>
                    <a:pt x="4596" y="1834"/>
                    <a:pt x="2320" y="2367"/>
                    <a:pt x="2178" y="2367"/>
                  </a:cubicBezTo>
                  <a:cubicBezTo>
                    <a:pt x="2176" y="2367"/>
                    <a:pt x="2175" y="2367"/>
                    <a:pt x="2174" y="2367"/>
                  </a:cubicBezTo>
                  <a:cubicBezTo>
                    <a:pt x="2098" y="2351"/>
                    <a:pt x="1761" y="2103"/>
                    <a:pt x="1377" y="2103"/>
                  </a:cubicBezTo>
                  <a:cubicBezTo>
                    <a:pt x="1330" y="2103"/>
                    <a:pt x="1282" y="2107"/>
                    <a:pt x="1234" y="2115"/>
                  </a:cubicBezTo>
                  <a:cubicBezTo>
                    <a:pt x="1000" y="2156"/>
                    <a:pt x="1531" y="2331"/>
                    <a:pt x="1531" y="2331"/>
                  </a:cubicBezTo>
                  <a:cubicBezTo>
                    <a:pt x="1342" y="2300"/>
                    <a:pt x="1148" y="2273"/>
                    <a:pt x="955" y="2264"/>
                  </a:cubicBezTo>
                  <a:cubicBezTo>
                    <a:pt x="885" y="2259"/>
                    <a:pt x="820" y="2257"/>
                    <a:pt x="758" y="2257"/>
                  </a:cubicBezTo>
                  <a:cubicBezTo>
                    <a:pt x="470" y="2257"/>
                    <a:pt x="280" y="2306"/>
                    <a:pt x="280" y="2381"/>
                  </a:cubicBezTo>
                  <a:cubicBezTo>
                    <a:pt x="280" y="2471"/>
                    <a:pt x="374" y="2552"/>
                    <a:pt x="374" y="2552"/>
                  </a:cubicBezTo>
                  <a:lnTo>
                    <a:pt x="374" y="2556"/>
                  </a:lnTo>
                  <a:cubicBezTo>
                    <a:pt x="1" y="2655"/>
                    <a:pt x="406" y="2839"/>
                    <a:pt x="563" y="2839"/>
                  </a:cubicBezTo>
                  <a:cubicBezTo>
                    <a:pt x="334" y="2853"/>
                    <a:pt x="289" y="2992"/>
                    <a:pt x="410" y="3037"/>
                  </a:cubicBezTo>
                  <a:cubicBezTo>
                    <a:pt x="410" y="3037"/>
                    <a:pt x="1424" y="3435"/>
                    <a:pt x="1932" y="3435"/>
                  </a:cubicBezTo>
                  <a:cubicBezTo>
                    <a:pt x="1978" y="3435"/>
                    <a:pt x="2020" y="3431"/>
                    <a:pt x="2057" y="3424"/>
                  </a:cubicBezTo>
                  <a:cubicBezTo>
                    <a:pt x="2471" y="3339"/>
                    <a:pt x="4635" y="3415"/>
                    <a:pt x="5759" y="3132"/>
                  </a:cubicBezTo>
                  <a:cubicBezTo>
                    <a:pt x="5836" y="3114"/>
                    <a:pt x="5908" y="3091"/>
                    <a:pt x="5975" y="3073"/>
                  </a:cubicBezTo>
                  <a:cubicBezTo>
                    <a:pt x="7005" y="2718"/>
                    <a:pt x="8274" y="1364"/>
                    <a:pt x="8274" y="1364"/>
                  </a:cubicBezTo>
                  <a:lnTo>
                    <a:pt x="8292" y="1341"/>
                  </a:lnTo>
                  <a:cubicBezTo>
                    <a:pt x="7896" y="1062"/>
                    <a:pt x="7221" y="374"/>
                    <a:pt x="6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1230200" y="499550"/>
              <a:ext cx="28950" cy="16950"/>
            </a:xfrm>
            <a:custGeom>
              <a:avLst/>
              <a:gdLst/>
              <a:ahLst/>
              <a:cxnLst/>
              <a:rect l="l" t="t" r="r" b="b"/>
              <a:pathLst>
                <a:path w="1158" h="678" extrusionOk="0">
                  <a:moveTo>
                    <a:pt x="623" y="0"/>
                  </a:moveTo>
                  <a:cubicBezTo>
                    <a:pt x="527" y="0"/>
                    <a:pt x="432" y="21"/>
                    <a:pt x="347" y="65"/>
                  </a:cubicBezTo>
                  <a:cubicBezTo>
                    <a:pt x="122" y="173"/>
                    <a:pt x="1" y="389"/>
                    <a:pt x="82" y="448"/>
                  </a:cubicBezTo>
                  <a:cubicBezTo>
                    <a:pt x="104" y="465"/>
                    <a:pt x="140" y="471"/>
                    <a:pt x="182" y="471"/>
                  </a:cubicBezTo>
                  <a:cubicBezTo>
                    <a:pt x="342" y="471"/>
                    <a:pt x="595" y="376"/>
                    <a:pt x="595" y="376"/>
                  </a:cubicBezTo>
                  <a:lnTo>
                    <a:pt x="811" y="677"/>
                  </a:lnTo>
                  <a:cubicBezTo>
                    <a:pt x="811" y="677"/>
                    <a:pt x="1157" y="74"/>
                    <a:pt x="716" y="7"/>
                  </a:cubicBezTo>
                  <a:cubicBezTo>
                    <a:pt x="685" y="2"/>
                    <a:pt x="654" y="0"/>
                    <a:pt x="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1230650" y="498475"/>
              <a:ext cx="24000" cy="18425"/>
            </a:xfrm>
            <a:custGeom>
              <a:avLst/>
              <a:gdLst/>
              <a:ahLst/>
              <a:cxnLst/>
              <a:rect l="l" t="t" r="r" b="b"/>
              <a:pathLst>
                <a:path w="960" h="737" extrusionOk="0">
                  <a:moveTo>
                    <a:pt x="599" y="0"/>
                  </a:moveTo>
                  <a:cubicBezTo>
                    <a:pt x="563" y="0"/>
                    <a:pt x="523" y="5"/>
                    <a:pt x="487" y="9"/>
                  </a:cubicBezTo>
                  <a:cubicBezTo>
                    <a:pt x="451" y="18"/>
                    <a:pt x="415" y="27"/>
                    <a:pt x="379" y="41"/>
                  </a:cubicBezTo>
                  <a:cubicBezTo>
                    <a:pt x="307" y="63"/>
                    <a:pt x="244" y="99"/>
                    <a:pt x="185" y="149"/>
                  </a:cubicBezTo>
                  <a:cubicBezTo>
                    <a:pt x="127" y="194"/>
                    <a:pt x="77" y="248"/>
                    <a:pt x="37" y="311"/>
                  </a:cubicBezTo>
                  <a:cubicBezTo>
                    <a:pt x="19" y="342"/>
                    <a:pt x="5" y="378"/>
                    <a:pt x="1" y="414"/>
                  </a:cubicBezTo>
                  <a:cubicBezTo>
                    <a:pt x="1" y="437"/>
                    <a:pt x="1" y="459"/>
                    <a:pt x="10" y="482"/>
                  </a:cubicBezTo>
                  <a:cubicBezTo>
                    <a:pt x="14" y="491"/>
                    <a:pt x="19" y="500"/>
                    <a:pt x="28" y="509"/>
                  </a:cubicBezTo>
                  <a:cubicBezTo>
                    <a:pt x="32" y="518"/>
                    <a:pt x="41" y="522"/>
                    <a:pt x="46" y="527"/>
                  </a:cubicBezTo>
                  <a:lnTo>
                    <a:pt x="55" y="531"/>
                  </a:lnTo>
                  <a:cubicBezTo>
                    <a:pt x="73" y="540"/>
                    <a:pt x="91" y="545"/>
                    <a:pt x="109" y="549"/>
                  </a:cubicBezTo>
                  <a:lnTo>
                    <a:pt x="158" y="549"/>
                  </a:lnTo>
                  <a:cubicBezTo>
                    <a:pt x="185" y="549"/>
                    <a:pt x="217" y="545"/>
                    <a:pt x="244" y="540"/>
                  </a:cubicBezTo>
                  <a:cubicBezTo>
                    <a:pt x="329" y="522"/>
                    <a:pt x="410" y="500"/>
                    <a:pt x="491" y="468"/>
                  </a:cubicBezTo>
                  <a:cubicBezTo>
                    <a:pt x="550" y="446"/>
                    <a:pt x="581" y="432"/>
                    <a:pt x="581" y="432"/>
                  </a:cubicBezTo>
                  <a:cubicBezTo>
                    <a:pt x="586" y="428"/>
                    <a:pt x="590" y="423"/>
                    <a:pt x="590" y="419"/>
                  </a:cubicBezTo>
                  <a:cubicBezTo>
                    <a:pt x="587" y="412"/>
                    <a:pt x="584" y="408"/>
                    <a:pt x="579" y="408"/>
                  </a:cubicBezTo>
                  <a:cubicBezTo>
                    <a:pt x="577" y="408"/>
                    <a:pt x="575" y="408"/>
                    <a:pt x="572" y="410"/>
                  </a:cubicBezTo>
                  <a:lnTo>
                    <a:pt x="482" y="432"/>
                  </a:lnTo>
                  <a:cubicBezTo>
                    <a:pt x="401" y="455"/>
                    <a:pt x="320" y="473"/>
                    <a:pt x="235" y="482"/>
                  </a:cubicBezTo>
                  <a:cubicBezTo>
                    <a:pt x="220" y="485"/>
                    <a:pt x="204" y="486"/>
                    <a:pt x="188" y="486"/>
                  </a:cubicBezTo>
                  <a:cubicBezTo>
                    <a:pt x="155" y="486"/>
                    <a:pt x="121" y="480"/>
                    <a:pt x="91" y="468"/>
                  </a:cubicBezTo>
                  <a:cubicBezTo>
                    <a:pt x="64" y="464"/>
                    <a:pt x="77" y="401"/>
                    <a:pt x="109" y="351"/>
                  </a:cubicBezTo>
                  <a:cubicBezTo>
                    <a:pt x="145" y="297"/>
                    <a:pt x="185" y="252"/>
                    <a:pt x="235" y="216"/>
                  </a:cubicBezTo>
                  <a:cubicBezTo>
                    <a:pt x="289" y="176"/>
                    <a:pt x="347" y="144"/>
                    <a:pt x="410" y="126"/>
                  </a:cubicBezTo>
                  <a:cubicBezTo>
                    <a:pt x="437" y="113"/>
                    <a:pt x="473" y="108"/>
                    <a:pt x="505" y="99"/>
                  </a:cubicBezTo>
                  <a:lnTo>
                    <a:pt x="595" y="90"/>
                  </a:lnTo>
                  <a:lnTo>
                    <a:pt x="694" y="99"/>
                  </a:lnTo>
                  <a:cubicBezTo>
                    <a:pt x="721" y="99"/>
                    <a:pt x="752" y="108"/>
                    <a:pt x="775" y="122"/>
                  </a:cubicBezTo>
                  <a:cubicBezTo>
                    <a:pt x="824" y="140"/>
                    <a:pt x="860" y="185"/>
                    <a:pt x="874" y="234"/>
                  </a:cubicBezTo>
                  <a:cubicBezTo>
                    <a:pt x="887" y="284"/>
                    <a:pt x="887" y="338"/>
                    <a:pt x="883" y="387"/>
                  </a:cubicBezTo>
                  <a:cubicBezTo>
                    <a:pt x="869" y="468"/>
                    <a:pt x="847" y="549"/>
                    <a:pt x="815" y="626"/>
                  </a:cubicBezTo>
                  <a:cubicBezTo>
                    <a:pt x="793" y="684"/>
                    <a:pt x="779" y="716"/>
                    <a:pt x="779" y="716"/>
                  </a:cubicBezTo>
                  <a:cubicBezTo>
                    <a:pt x="775" y="720"/>
                    <a:pt x="775" y="729"/>
                    <a:pt x="784" y="734"/>
                  </a:cubicBezTo>
                  <a:cubicBezTo>
                    <a:pt x="786" y="735"/>
                    <a:pt x="788" y="737"/>
                    <a:pt x="791" y="737"/>
                  </a:cubicBezTo>
                  <a:cubicBezTo>
                    <a:pt x="795" y="737"/>
                    <a:pt x="799" y="734"/>
                    <a:pt x="802" y="729"/>
                  </a:cubicBezTo>
                  <a:cubicBezTo>
                    <a:pt x="820" y="702"/>
                    <a:pt x="838" y="675"/>
                    <a:pt x="851" y="644"/>
                  </a:cubicBezTo>
                  <a:cubicBezTo>
                    <a:pt x="865" y="617"/>
                    <a:pt x="883" y="581"/>
                    <a:pt x="901" y="540"/>
                  </a:cubicBezTo>
                  <a:cubicBezTo>
                    <a:pt x="919" y="495"/>
                    <a:pt x="932" y="446"/>
                    <a:pt x="941" y="401"/>
                  </a:cubicBezTo>
                  <a:cubicBezTo>
                    <a:pt x="959" y="338"/>
                    <a:pt x="959" y="275"/>
                    <a:pt x="946" y="216"/>
                  </a:cubicBezTo>
                  <a:cubicBezTo>
                    <a:pt x="941" y="198"/>
                    <a:pt x="937" y="180"/>
                    <a:pt x="932" y="167"/>
                  </a:cubicBezTo>
                  <a:cubicBezTo>
                    <a:pt x="923" y="149"/>
                    <a:pt x="910" y="131"/>
                    <a:pt x="901" y="117"/>
                  </a:cubicBezTo>
                  <a:cubicBezTo>
                    <a:pt x="878" y="86"/>
                    <a:pt x="847" y="63"/>
                    <a:pt x="811" y="45"/>
                  </a:cubicBezTo>
                  <a:cubicBezTo>
                    <a:pt x="779" y="27"/>
                    <a:pt x="743" y="14"/>
                    <a:pt x="707" y="9"/>
                  </a:cubicBezTo>
                  <a:cubicBezTo>
                    <a:pt x="662" y="5"/>
                    <a:pt x="635" y="0"/>
                    <a:pt x="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1390575" y="564600"/>
              <a:ext cx="82425" cy="91350"/>
            </a:xfrm>
            <a:custGeom>
              <a:avLst/>
              <a:gdLst/>
              <a:ahLst/>
              <a:cxnLst/>
              <a:rect l="l" t="t" r="r" b="b"/>
              <a:pathLst>
                <a:path w="3297" h="3654" extrusionOk="0">
                  <a:moveTo>
                    <a:pt x="1539" y="1"/>
                  </a:moveTo>
                  <a:cubicBezTo>
                    <a:pt x="1532" y="1"/>
                    <a:pt x="1524" y="3"/>
                    <a:pt x="1517" y="9"/>
                  </a:cubicBezTo>
                  <a:lnTo>
                    <a:pt x="1315" y="225"/>
                  </a:lnTo>
                  <a:cubicBezTo>
                    <a:pt x="1184" y="360"/>
                    <a:pt x="1000" y="554"/>
                    <a:pt x="784" y="797"/>
                  </a:cubicBezTo>
                  <a:cubicBezTo>
                    <a:pt x="680" y="918"/>
                    <a:pt x="568" y="1053"/>
                    <a:pt x="446" y="1193"/>
                  </a:cubicBezTo>
                  <a:cubicBezTo>
                    <a:pt x="320" y="1346"/>
                    <a:pt x="203" y="1503"/>
                    <a:pt x="100" y="1665"/>
                  </a:cubicBezTo>
                  <a:cubicBezTo>
                    <a:pt x="68" y="1714"/>
                    <a:pt x="46" y="1759"/>
                    <a:pt x="23" y="1813"/>
                  </a:cubicBezTo>
                  <a:cubicBezTo>
                    <a:pt x="5" y="1854"/>
                    <a:pt x="1" y="1899"/>
                    <a:pt x="19" y="1939"/>
                  </a:cubicBezTo>
                  <a:lnTo>
                    <a:pt x="19" y="1944"/>
                  </a:lnTo>
                  <a:lnTo>
                    <a:pt x="23" y="1953"/>
                  </a:lnTo>
                  <a:lnTo>
                    <a:pt x="23" y="1957"/>
                  </a:lnTo>
                  <a:lnTo>
                    <a:pt x="37" y="1971"/>
                  </a:lnTo>
                  <a:lnTo>
                    <a:pt x="59" y="2002"/>
                  </a:lnTo>
                  <a:cubicBezTo>
                    <a:pt x="86" y="2047"/>
                    <a:pt x="122" y="2088"/>
                    <a:pt x="158" y="2128"/>
                  </a:cubicBezTo>
                  <a:lnTo>
                    <a:pt x="212" y="2191"/>
                  </a:lnTo>
                  <a:lnTo>
                    <a:pt x="271" y="2245"/>
                  </a:lnTo>
                  <a:lnTo>
                    <a:pt x="487" y="2484"/>
                  </a:lnTo>
                  <a:cubicBezTo>
                    <a:pt x="559" y="2560"/>
                    <a:pt x="635" y="2637"/>
                    <a:pt x="712" y="2713"/>
                  </a:cubicBezTo>
                  <a:cubicBezTo>
                    <a:pt x="860" y="2871"/>
                    <a:pt x="1018" y="3015"/>
                    <a:pt x="1175" y="3163"/>
                  </a:cubicBezTo>
                  <a:cubicBezTo>
                    <a:pt x="1216" y="3199"/>
                    <a:pt x="1252" y="3235"/>
                    <a:pt x="1292" y="3266"/>
                  </a:cubicBezTo>
                  <a:lnTo>
                    <a:pt x="1418" y="3365"/>
                  </a:lnTo>
                  <a:cubicBezTo>
                    <a:pt x="1499" y="3433"/>
                    <a:pt x="1575" y="3500"/>
                    <a:pt x="1661" y="3559"/>
                  </a:cubicBezTo>
                  <a:cubicBezTo>
                    <a:pt x="1706" y="3586"/>
                    <a:pt x="1755" y="3613"/>
                    <a:pt x="1805" y="3635"/>
                  </a:cubicBezTo>
                  <a:cubicBezTo>
                    <a:pt x="1832" y="3649"/>
                    <a:pt x="1863" y="3653"/>
                    <a:pt x="1895" y="3653"/>
                  </a:cubicBezTo>
                  <a:cubicBezTo>
                    <a:pt x="1917" y="3653"/>
                    <a:pt x="1940" y="3649"/>
                    <a:pt x="1958" y="3640"/>
                  </a:cubicBezTo>
                  <a:lnTo>
                    <a:pt x="1989" y="3622"/>
                  </a:lnTo>
                  <a:cubicBezTo>
                    <a:pt x="2034" y="3599"/>
                    <a:pt x="2075" y="3577"/>
                    <a:pt x="2115" y="3550"/>
                  </a:cubicBezTo>
                  <a:cubicBezTo>
                    <a:pt x="2156" y="3523"/>
                    <a:pt x="2196" y="3496"/>
                    <a:pt x="2237" y="3469"/>
                  </a:cubicBezTo>
                  <a:cubicBezTo>
                    <a:pt x="2376" y="3365"/>
                    <a:pt x="2511" y="3248"/>
                    <a:pt x="2633" y="3123"/>
                  </a:cubicBezTo>
                  <a:cubicBezTo>
                    <a:pt x="2687" y="3069"/>
                    <a:pt x="2741" y="3010"/>
                    <a:pt x="2790" y="2947"/>
                  </a:cubicBezTo>
                  <a:cubicBezTo>
                    <a:pt x="2835" y="2898"/>
                    <a:pt x="2880" y="2839"/>
                    <a:pt x="2921" y="2785"/>
                  </a:cubicBezTo>
                  <a:cubicBezTo>
                    <a:pt x="3001" y="2677"/>
                    <a:pt x="3073" y="2587"/>
                    <a:pt x="3118" y="2506"/>
                  </a:cubicBezTo>
                  <a:lnTo>
                    <a:pt x="3280" y="2254"/>
                  </a:lnTo>
                  <a:cubicBezTo>
                    <a:pt x="3296" y="2232"/>
                    <a:pt x="3274" y="2208"/>
                    <a:pt x="3252" y="2208"/>
                  </a:cubicBezTo>
                  <a:cubicBezTo>
                    <a:pt x="3243" y="2208"/>
                    <a:pt x="3233" y="2212"/>
                    <a:pt x="3226" y="2223"/>
                  </a:cubicBezTo>
                  <a:lnTo>
                    <a:pt x="3060" y="2466"/>
                  </a:lnTo>
                  <a:cubicBezTo>
                    <a:pt x="3010" y="2542"/>
                    <a:pt x="2939" y="2628"/>
                    <a:pt x="2858" y="2731"/>
                  </a:cubicBezTo>
                  <a:cubicBezTo>
                    <a:pt x="2817" y="2785"/>
                    <a:pt x="2772" y="2839"/>
                    <a:pt x="2723" y="2889"/>
                  </a:cubicBezTo>
                  <a:cubicBezTo>
                    <a:pt x="2673" y="2943"/>
                    <a:pt x="2628" y="3001"/>
                    <a:pt x="2565" y="3055"/>
                  </a:cubicBezTo>
                  <a:cubicBezTo>
                    <a:pt x="2444" y="3177"/>
                    <a:pt x="2313" y="3284"/>
                    <a:pt x="2174" y="3383"/>
                  </a:cubicBezTo>
                  <a:cubicBezTo>
                    <a:pt x="2138" y="3410"/>
                    <a:pt x="2102" y="3433"/>
                    <a:pt x="2061" y="3455"/>
                  </a:cubicBezTo>
                  <a:cubicBezTo>
                    <a:pt x="2025" y="3482"/>
                    <a:pt x="1980" y="3505"/>
                    <a:pt x="1940" y="3527"/>
                  </a:cubicBezTo>
                  <a:lnTo>
                    <a:pt x="1904" y="3545"/>
                  </a:lnTo>
                  <a:lnTo>
                    <a:pt x="1895" y="3545"/>
                  </a:lnTo>
                  <a:cubicBezTo>
                    <a:pt x="1877" y="3541"/>
                    <a:pt x="1863" y="3536"/>
                    <a:pt x="1845" y="3532"/>
                  </a:cubicBezTo>
                  <a:cubicBezTo>
                    <a:pt x="1805" y="3509"/>
                    <a:pt x="1764" y="3487"/>
                    <a:pt x="1728" y="3460"/>
                  </a:cubicBezTo>
                  <a:cubicBezTo>
                    <a:pt x="1647" y="3406"/>
                    <a:pt x="1571" y="3334"/>
                    <a:pt x="1494" y="3275"/>
                  </a:cubicBezTo>
                  <a:lnTo>
                    <a:pt x="1373" y="3177"/>
                  </a:lnTo>
                  <a:cubicBezTo>
                    <a:pt x="1333" y="3145"/>
                    <a:pt x="1297" y="3105"/>
                    <a:pt x="1256" y="3069"/>
                  </a:cubicBezTo>
                  <a:cubicBezTo>
                    <a:pt x="1103" y="2925"/>
                    <a:pt x="946" y="2781"/>
                    <a:pt x="802" y="2628"/>
                  </a:cubicBezTo>
                  <a:cubicBezTo>
                    <a:pt x="725" y="2551"/>
                    <a:pt x="649" y="2475"/>
                    <a:pt x="577" y="2398"/>
                  </a:cubicBezTo>
                  <a:lnTo>
                    <a:pt x="361" y="2164"/>
                  </a:lnTo>
                  <a:lnTo>
                    <a:pt x="302" y="2106"/>
                  </a:lnTo>
                  <a:lnTo>
                    <a:pt x="253" y="2052"/>
                  </a:lnTo>
                  <a:cubicBezTo>
                    <a:pt x="221" y="2011"/>
                    <a:pt x="185" y="1975"/>
                    <a:pt x="158" y="1935"/>
                  </a:cubicBezTo>
                  <a:lnTo>
                    <a:pt x="136" y="1903"/>
                  </a:lnTo>
                  <a:lnTo>
                    <a:pt x="122" y="1885"/>
                  </a:lnTo>
                  <a:cubicBezTo>
                    <a:pt x="122" y="1872"/>
                    <a:pt x="122" y="1858"/>
                    <a:pt x="131" y="1845"/>
                  </a:cubicBezTo>
                  <a:cubicBezTo>
                    <a:pt x="145" y="1800"/>
                    <a:pt x="167" y="1759"/>
                    <a:pt x="194" y="1719"/>
                  </a:cubicBezTo>
                  <a:cubicBezTo>
                    <a:pt x="298" y="1557"/>
                    <a:pt x="410" y="1404"/>
                    <a:pt x="532" y="1256"/>
                  </a:cubicBezTo>
                  <a:cubicBezTo>
                    <a:pt x="644" y="1112"/>
                    <a:pt x="757" y="977"/>
                    <a:pt x="860" y="855"/>
                  </a:cubicBezTo>
                  <a:cubicBezTo>
                    <a:pt x="1279" y="365"/>
                    <a:pt x="1566" y="50"/>
                    <a:pt x="1566" y="50"/>
                  </a:cubicBezTo>
                  <a:lnTo>
                    <a:pt x="1566" y="54"/>
                  </a:lnTo>
                  <a:cubicBezTo>
                    <a:pt x="1584" y="30"/>
                    <a:pt x="1564" y="1"/>
                    <a:pt x="1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852000" y="642975"/>
              <a:ext cx="256200" cy="277275"/>
            </a:xfrm>
            <a:custGeom>
              <a:avLst/>
              <a:gdLst/>
              <a:ahLst/>
              <a:cxnLst/>
              <a:rect l="l" t="t" r="r" b="b"/>
              <a:pathLst>
                <a:path w="10248" h="11091" extrusionOk="0">
                  <a:moveTo>
                    <a:pt x="2493" y="756"/>
                  </a:moveTo>
                  <a:cubicBezTo>
                    <a:pt x="2511" y="756"/>
                    <a:pt x="2529" y="756"/>
                    <a:pt x="2546" y="757"/>
                  </a:cubicBezTo>
                  <a:cubicBezTo>
                    <a:pt x="3455" y="779"/>
                    <a:pt x="4899" y="1333"/>
                    <a:pt x="5124" y="2372"/>
                  </a:cubicBezTo>
                  <a:cubicBezTo>
                    <a:pt x="5138" y="2430"/>
                    <a:pt x="4670" y="3087"/>
                    <a:pt x="4404" y="3388"/>
                  </a:cubicBezTo>
                  <a:cubicBezTo>
                    <a:pt x="4323" y="3474"/>
                    <a:pt x="4265" y="3532"/>
                    <a:pt x="4238" y="3532"/>
                  </a:cubicBezTo>
                  <a:cubicBezTo>
                    <a:pt x="4237" y="3532"/>
                    <a:pt x="4236" y="3533"/>
                    <a:pt x="4235" y="3533"/>
                  </a:cubicBezTo>
                  <a:cubicBezTo>
                    <a:pt x="4020" y="3533"/>
                    <a:pt x="2104" y="1898"/>
                    <a:pt x="1710" y="1544"/>
                  </a:cubicBezTo>
                  <a:cubicBezTo>
                    <a:pt x="1530" y="1387"/>
                    <a:pt x="2007" y="824"/>
                    <a:pt x="2137" y="793"/>
                  </a:cubicBezTo>
                  <a:cubicBezTo>
                    <a:pt x="2255" y="769"/>
                    <a:pt x="2373" y="756"/>
                    <a:pt x="2493" y="756"/>
                  </a:cubicBezTo>
                  <a:close/>
                  <a:moveTo>
                    <a:pt x="5872" y="2797"/>
                  </a:moveTo>
                  <a:cubicBezTo>
                    <a:pt x="5878" y="2797"/>
                    <a:pt x="5883" y="2798"/>
                    <a:pt x="5889" y="2799"/>
                  </a:cubicBezTo>
                  <a:cubicBezTo>
                    <a:pt x="5952" y="2813"/>
                    <a:pt x="6015" y="2835"/>
                    <a:pt x="6073" y="2853"/>
                  </a:cubicBezTo>
                  <a:cubicBezTo>
                    <a:pt x="7981" y="3492"/>
                    <a:pt x="8925" y="5795"/>
                    <a:pt x="9011" y="6524"/>
                  </a:cubicBezTo>
                  <a:cubicBezTo>
                    <a:pt x="9047" y="6825"/>
                    <a:pt x="8903" y="7082"/>
                    <a:pt x="8790" y="7235"/>
                  </a:cubicBezTo>
                  <a:cubicBezTo>
                    <a:pt x="8754" y="7289"/>
                    <a:pt x="8709" y="7338"/>
                    <a:pt x="8664" y="7383"/>
                  </a:cubicBezTo>
                  <a:lnTo>
                    <a:pt x="4863" y="4027"/>
                  </a:lnTo>
                  <a:cubicBezTo>
                    <a:pt x="4863" y="4027"/>
                    <a:pt x="5626" y="2797"/>
                    <a:pt x="5872" y="2797"/>
                  </a:cubicBezTo>
                  <a:close/>
                  <a:moveTo>
                    <a:pt x="1836" y="1"/>
                  </a:moveTo>
                  <a:cubicBezTo>
                    <a:pt x="1812" y="1"/>
                    <a:pt x="1788" y="1"/>
                    <a:pt x="1764" y="1"/>
                  </a:cubicBezTo>
                  <a:cubicBezTo>
                    <a:pt x="1368" y="100"/>
                    <a:pt x="0" y="3285"/>
                    <a:pt x="0" y="3285"/>
                  </a:cubicBezTo>
                  <a:lnTo>
                    <a:pt x="8687" y="11090"/>
                  </a:lnTo>
                  <a:cubicBezTo>
                    <a:pt x="8687" y="11090"/>
                    <a:pt x="9542" y="10087"/>
                    <a:pt x="9893" y="8998"/>
                  </a:cubicBezTo>
                  <a:cubicBezTo>
                    <a:pt x="10248" y="7910"/>
                    <a:pt x="9186" y="4167"/>
                    <a:pt x="6802" y="2165"/>
                  </a:cubicBezTo>
                  <a:cubicBezTo>
                    <a:pt x="5236" y="851"/>
                    <a:pt x="3729" y="284"/>
                    <a:pt x="2767" y="82"/>
                  </a:cubicBezTo>
                  <a:cubicBezTo>
                    <a:pt x="2458" y="28"/>
                    <a:pt x="2149" y="1"/>
                    <a:pt x="18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921150" y="644900"/>
              <a:ext cx="192800" cy="277775"/>
            </a:xfrm>
            <a:custGeom>
              <a:avLst/>
              <a:gdLst/>
              <a:ahLst/>
              <a:cxnLst/>
              <a:rect l="l" t="t" r="r" b="b"/>
              <a:pathLst>
                <a:path w="7712" h="11111" extrusionOk="0">
                  <a:moveTo>
                    <a:pt x="1" y="0"/>
                  </a:moveTo>
                  <a:lnTo>
                    <a:pt x="1" y="0"/>
                  </a:lnTo>
                  <a:cubicBezTo>
                    <a:pt x="963" y="207"/>
                    <a:pt x="2470" y="774"/>
                    <a:pt x="4036" y="2088"/>
                  </a:cubicBezTo>
                  <a:cubicBezTo>
                    <a:pt x="6420" y="4090"/>
                    <a:pt x="7482" y="7833"/>
                    <a:pt x="7127" y="8921"/>
                  </a:cubicBezTo>
                  <a:cubicBezTo>
                    <a:pt x="6776" y="10010"/>
                    <a:pt x="5921" y="11013"/>
                    <a:pt x="5921" y="11013"/>
                  </a:cubicBezTo>
                  <a:cubicBezTo>
                    <a:pt x="5921" y="11013"/>
                    <a:pt x="6040" y="11110"/>
                    <a:pt x="6154" y="11110"/>
                  </a:cubicBezTo>
                  <a:cubicBezTo>
                    <a:pt x="6196" y="11110"/>
                    <a:pt x="6237" y="11097"/>
                    <a:pt x="6272" y="11063"/>
                  </a:cubicBezTo>
                  <a:cubicBezTo>
                    <a:pt x="6407" y="10928"/>
                    <a:pt x="7253" y="9605"/>
                    <a:pt x="7423" y="9029"/>
                  </a:cubicBezTo>
                  <a:cubicBezTo>
                    <a:pt x="7711" y="8058"/>
                    <a:pt x="7100" y="4499"/>
                    <a:pt x="4684" y="2353"/>
                  </a:cubicBezTo>
                  <a:cubicBezTo>
                    <a:pt x="2844" y="716"/>
                    <a:pt x="1062" y="17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973575" y="712875"/>
              <a:ext cx="98200" cy="114700"/>
            </a:xfrm>
            <a:custGeom>
              <a:avLst/>
              <a:gdLst/>
              <a:ahLst/>
              <a:cxnLst/>
              <a:rect l="l" t="t" r="r" b="b"/>
              <a:pathLst>
                <a:path w="3928" h="4588" extrusionOk="0">
                  <a:moveTo>
                    <a:pt x="1009" y="1"/>
                  </a:moveTo>
                  <a:cubicBezTo>
                    <a:pt x="763" y="1"/>
                    <a:pt x="0" y="1231"/>
                    <a:pt x="0" y="1231"/>
                  </a:cubicBezTo>
                  <a:lnTo>
                    <a:pt x="3801" y="4587"/>
                  </a:lnTo>
                  <a:cubicBezTo>
                    <a:pt x="3846" y="4542"/>
                    <a:pt x="3891" y="4493"/>
                    <a:pt x="3927" y="4439"/>
                  </a:cubicBezTo>
                  <a:lnTo>
                    <a:pt x="3891" y="4412"/>
                  </a:lnTo>
                  <a:cubicBezTo>
                    <a:pt x="2983" y="3508"/>
                    <a:pt x="454" y="1299"/>
                    <a:pt x="409" y="1209"/>
                  </a:cubicBezTo>
                  <a:cubicBezTo>
                    <a:pt x="351" y="1087"/>
                    <a:pt x="1201" y="107"/>
                    <a:pt x="1201" y="107"/>
                  </a:cubicBezTo>
                  <a:lnTo>
                    <a:pt x="1215" y="57"/>
                  </a:lnTo>
                  <a:cubicBezTo>
                    <a:pt x="1152" y="39"/>
                    <a:pt x="1089" y="17"/>
                    <a:pt x="1026" y="3"/>
                  </a:cubicBezTo>
                  <a:cubicBezTo>
                    <a:pt x="1020" y="2"/>
                    <a:pt x="1015" y="1"/>
                    <a:pt x="1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890225" y="661850"/>
              <a:ext cx="71900" cy="69450"/>
            </a:xfrm>
            <a:custGeom>
              <a:avLst/>
              <a:gdLst/>
              <a:ahLst/>
              <a:cxnLst/>
              <a:rect l="l" t="t" r="r" b="b"/>
              <a:pathLst>
                <a:path w="2876" h="2778" extrusionOk="0">
                  <a:moveTo>
                    <a:pt x="951" y="1"/>
                  </a:moveTo>
                  <a:cubicBezTo>
                    <a:pt x="835" y="1"/>
                    <a:pt x="722" y="11"/>
                    <a:pt x="608" y="38"/>
                  </a:cubicBezTo>
                  <a:cubicBezTo>
                    <a:pt x="478" y="69"/>
                    <a:pt x="1" y="632"/>
                    <a:pt x="181" y="789"/>
                  </a:cubicBezTo>
                  <a:cubicBezTo>
                    <a:pt x="570" y="1139"/>
                    <a:pt x="2486" y="2778"/>
                    <a:pt x="2706" y="2778"/>
                  </a:cubicBezTo>
                  <a:cubicBezTo>
                    <a:pt x="2707" y="2778"/>
                    <a:pt x="2708" y="2777"/>
                    <a:pt x="2709" y="2777"/>
                  </a:cubicBezTo>
                  <a:cubicBezTo>
                    <a:pt x="2736" y="2773"/>
                    <a:pt x="2794" y="2719"/>
                    <a:pt x="2875" y="2629"/>
                  </a:cubicBezTo>
                  <a:lnTo>
                    <a:pt x="2857" y="2615"/>
                  </a:lnTo>
                  <a:cubicBezTo>
                    <a:pt x="2416" y="2350"/>
                    <a:pt x="487" y="704"/>
                    <a:pt x="487" y="704"/>
                  </a:cubicBezTo>
                  <a:cubicBezTo>
                    <a:pt x="576" y="362"/>
                    <a:pt x="1017" y="11"/>
                    <a:pt x="1017" y="11"/>
                  </a:cubicBezTo>
                  <a:lnTo>
                    <a:pt x="1017" y="2"/>
                  </a:lnTo>
                  <a:cubicBezTo>
                    <a:pt x="995" y="1"/>
                    <a:pt x="973" y="1"/>
                    <a:pt x="9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p:nvPr/>
          </p:nvSpPr>
          <p:spPr>
            <a:xfrm>
              <a:off x="1176800" y="820000"/>
              <a:ext cx="309750" cy="154350"/>
            </a:xfrm>
            <a:custGeom>
              <a:avLst/>
              <a:gdLst/>
              <a:ahLst/>
              <a:cxnLst/>
              <a:rect l="l" t="t" r="r" b="b"/>
              <a:pathLst>
                <a:path w="12390" h="6174" extrusionOk="0">
                  <a:moveTo>
                    <a:pt x="2787" y="587"/>
                  </a:moveTo>
                  <a:cubicBezTo>
                    <a:pt x="3088" y="587"/>
                    <a:pt x="3412" y="593"/>
                    <a:pt x="3743" y="604"/>
                  </a:cubicBezTo>
                  <a:lnTo>
                    <a:pt x="3761" y="649"/>
                  </a:lnTo>
                  <a:lnTo>
                    <a:pt x="3617" y="2345"/>
                  </a:lnTo>
                  <a:lnTo>
                    <a:pt x="3567" y="2340"/>
                  </a:lnTo>
                  <a:cubicBezTo>
                    <a:pt x="2119" y="2156"/>
                    <a:pt x="1044" y="2003"/>
                    <a:pt x="1017" y="1980"/>
                  </a:cubicBezTo>
                  <a:cubicBezTo>
                    <a:pt x="927" y="1917"/>
                    <a:pt x="1012" y="784"/>
                    <a:pt x="1260" y="703"/>
                  </a:cubicBezTo>
                  <a:cubicBezTo>
                    <a:pt x="1491" y="620"/>
                    <a:pt x="2073" y="587"/>
                    <a:pt x="2787" y="587"/>
                  </a:cubicBezTo>
                  <a:close/>
                  <a:moveTo>
                    <a:pt x="4296" y="626"/>
                  </a:moveTo>
                  <a:cubicBezTo>
                    <a:pt x="4944" y="658"/>
                    <a:pt x="5583" y="712"/>
                    <a:pt x="6091" y="766"/>
                  </a:cubicBezTo>
                  <a:cubicBezTo>
                    <a:pt x="6842" y="851"/>
                    <a:pt x="7544" y="941"/>
                    <a:pt x="8174" y="1027"/>
                  </a:cubicBezTo>
                  <a:lnTo>
                    <a:pt x="8174" y="1031"/>
                  </a:lnTo>
                  <a:lnTo>
                    <a:pt x="8008" y="2889"/>
                  </a:lnTo>
                  <a:lnTo>
                    <a:pt x="7999" y="2884"/>
                  </a:lnTo>
                  <a:cubicBezTo>
                    <a:pt x="6752" y="2740"/>
                    <a:pt x="5358" y="2570"/>
                    <a:pt x="4143" y="2412"/>
                  </a:cubicBezTo>
                  <a:lnTo>
                    <a:pt x="4148" y="2358"/>
                  </a:lnTo>
                  <a:lnTo>
                    <a:pt x="4296" y="649"/>
                  </a:lnTo>
                  <a:lnTo>
                    <a:pt x="4296" y="626"/>
                  </a:lnTo>
                  <a:close/>
                  <a:moveTo>
                    <a:pt x="8745" y="1107"/>
                  </a:moveTo>
                  <a:cubicBezTo>
                    <a:pt x="10149" y="1310"/>
                    <a:pt x="11125" y="1499"/>
                    <a:pt x="11418" y="1652"/>
                  </a:cubicBezTo>
                  <a:cubicBezTo>
                    <a:pt x="11611" y="1751"/>
                    <a:pt x="11728" y="3051"/>
                    <a:pt x="11463" y="3195"/>
                  </a:cubicBezTo>
                  <a:cubicBezTo>
                    <a:pt x="11448" y="3204"/>
                    <a:pt x="11403" y="3208"/>
                    <a:pt x="11330" y="3208"/>
                  </a:cubicBezTo>
                  <a:cubicBezTo>
                    <a:pt x="10958" y="3208"/>
                    <a:pt x="9867" y="3098"/>
                    <a:pt x="8529" y="2947"/>
                  </a:cubicBezTo>
                  <a:lnTo>
                    <a:pt x="8534" y="2916"/>
                  </a:lnTo>
                  <a:lnTo>
                    <a:pt x="8705" y="1121"/>
                  </a:lnTo>
                  <a:lnTo>
                    <a:pt x="8745" y="1107"/>
                  </a:lnTo>
                  <a:close/>
                  <a:moveTo>
                    <a:pt x="3604" y="2996"/>
                  </a:moveTo>
                  <a:cubicBezTo>
                    <a:pt x="4767" y="2996"/>
                    <a:pt x="8628" y="3380"/>
                    <a:pt x="8916" y="3712"/>
                  </a:cubicBezTo>
                  <a:cubicBezTo>
                    <a:pt x="9123" y="3946"/>
                    <a:pt x="9006" y="4981"/>
                    <a:pt x="9006" y="4981"/>
                  </a:cubicBezTo>
                  <a:lnTo>
                    <a:pt x="3014" y="4257"/>
                  </a:lnTo>
                  <a:cubicBezTo>
                    <a:pt x="3014" y="4257"/>
                    <a:pt x="3068" y="3109"/>
                    <a:pt x="3293" y="3019"/>
                  </a:cubicBezTo>
                  <a:cubicBezTo>
                    <a:pt x="3334" y="3004"/>
                    <a:pt x="3443" y="2996"/>
                    <a:pt x="3604" y="2996"/>
                  </a:cubicBezTo>
                  <a:close/>
                  <a:moveTo>
                    <a:pt x="3006" y="1"/>
                  </a:moveTo>
                  <a:cubicBezTo>
                    <a:pt x="1966" y="1"/>
                    <a:pt x="1115" y="67"/>
                    <a:pt x="787" y="208"/>
                  </a:cubicBezTo>
                  <a:cubicBezTo>
                    <a:pt x="167" y="473"/>
                    <a:pt x="0" y="4302"/>
                    <a:pt x="0" y="4302"/>
                  </a:cubicBezTo>
                  <a:cubicBezTo>
                    <a:pt x="5048" y="5107"/>
                    <a:pt x="10554" y="5971"/>
                    <a:pt x="11759" y="6173"/>
                  </a:cubicBezTo>
                  <a:cubicBezTo>
                    <a:pt x="11762" y="6173"/>
                    <a:pt x="11764" y="6173"/>
                    <a:pt x="11767" y="6173"/>
                  </a:cubicBezTo>
                  <a:cubicBezTo>
                    <a:pt x="11858" y="6173"/>
                    <a:pt x="12016" y="5935"/>
                    <a:pt x="12016" y="5935"/>
                  </a:cubicBezTo>
                  <a:cubicBezTo>
                    <a:pt x="12016" y="5935"/>
                    <a:pt x="12389" y="1827"/>
                    <a:pt x="12097" y="1386"/>
                  </a:cubicBezTo>
                  <a:cubicBezTo>
                    <a:pt x="11804" y="946"/>
                    <a:pt x="8880" y="437"/>
                    <a:pt x="5970" y="149"/>
                  </a:cubicBezTo>
                  <a:cubicBezTo>
                    <a:pt x="4989" y="52"/>
                    <a:pt x="3924" y="1"/>
                    <a:pt x="3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p:cNvSpPr/>
            <p:nvPr/>
          </p:nvSpPr>
          <p:spPr>
            <a:xfrm>
              <a:off x="1170950" y="823700"/>
              <a:ext cx="309750" cy="150625"/>
            </a:xfrm>
            <a:custGeom>
              <a:avLst/>
              <a:gdLst/>
              <a:ahLst/>
              <a:cxnLst/>
              <a:rect l="l" t="t" r="r" b="b"/>
              <a:pathLst>
                <a:path w="12390" h="6025" extrusionOk="0">
                  <a:moveTo>
                    <a:pt x="2778" y="587"/>
                  </a:moveTo>
                  <a:cubicBezTo>
                    <a:pt x="3081" y="587"/>
                    <a:pt x="3409" y="593"/>
                    <a:pt x="3743" y="604"/>
                  </a:cubicBezTo>
                  <a:lnTo>
                    <a:pt x="3761" y="649"/>
                  </a:lnTo>
                  <a:lnTo>
                    <a:pt x="3617" y="2345"/>
                  </a:lnTo>
                  <a:lnTo>
                    <a:pt x="3568" y="2341"/>
                  </a:lnTo>
                  <a:cubicBezTo>
                    <a:pt x="2119" y="2152"/>
                    <a:pt x="1044" y="2003"/>
                    <a:pt x="1017" y="1981"/>
                  </a:cubicBezTo>
                  <a:cubicBezTo>
                    <a:pt x="927" y="1913"/>
                    <a:pt x="1012" y="784"/>
                    <a:pt x="1260" y="699"/>
                  </a:cubicBezTo>
                  <a:cubicBezTo>
                    <a:pt x="1490" y="620"/>
                    <a:pt x="2068" y="587"/>
                    <a:pt x="2778" y="587"/>
                  </a:cubicBezTo>
                  <a:close/>
                  <a:moveTo>
                    <a:pt x="4296" y="627"/>
                  </a:moveTo>
                  <a:cubicBezTo>
                    <a:pt x="4944" y="658"/>
                    <a:pt x="5583" y="708"/>
                    <a:pt x="6091" y="766"/>
                  </a:cubicBezTo>
                  <a:cubicBezTo>
                    <a:pt x="6843" y="852"/>
                    <a:pt x="7544" y="937"/>
                    <a:pt x="8174" y="1022"/>
                  </a:cubicBezTo>
                  <a:lnTo>
                    <a:pt x="8174" y="1031"/>
                  </a:lnTo>
                  <a:lnTo>
                    <a:pt x="8008" y="2885"/>
                  </a:lnTo>
                  <a:lnTo>
                    <a:pt x="7999" y="2885"/>
                  </a:lnTo>
                  <a:cubicBezTo>
                    <a:pt x="6753" y="2741"/>
                    <a:pt x="5358" y="2566"/>
                    <a:pt x="4143" y="2413"/>
                  </a:cubicBezTo>
                  <a:lnTo>
                    <a:pt x="4148" y="2354"/>
                  </a:lnTo>
                  <a:lnTo>
                    <a:pt x="4296" y="649"/>
                  </a:lnTo>
                  <a:lnTo>
                    <a:pt x="4296" y="627"/>
                  </a:lnTo>
                  <a:close/>
                  <a:moveTo>
                    <a:pt x="8745" y="1103"/>
                  </a:moveTo>
                  <a:cubicBezTo>
                    <a:pt x="10149" y="1306"/>
                    <a:pt x="11125" y="1499"/>
                    <a:pt x="11418" y="1652"/>
                  </a:cubicBezTo>
                  <a:cubicBezTo>
                    <a:pt x="11611" y="1747"/>
                    <a:pt x="11728" y="3047"/>
                    <a:pt x="11463" y="3195"/>
                  </a:cubicBezTo>
                  <a:cubicBezTo>
                    <a:pt x="11449" y="3203"/>
                    <a:pt x="11406" y="3207"/>
                    <a:pt x="11339" y="3207"/>
                  </a:cubicBezTo>
                  <a:cubicBezTo>
                    <a:pt x="10976" y="3207"/>
                    <a:pt x="9881" y="3100"/>
                    <a:pt x="8529" y="2948"/>
                  </a:cubicBezTo>
                  <a:lnTo>
                    <a:pt x="8534" y="2916"/>
                  </a:lnTo>
                  <a:lnTo>
                    <a:pt x="8705" y="1121"/>
                  </a:lnTo>
                  <a:lnTo>
                    <a:pt x="8745" y="1103"/>
                  </a:lnTo>
                  <a:close/>
                  <a:moveTo>
                    <a:pt x="3614" y="2995"/>
                  </a:moveTo>
                  <a:cubicBezTo>
                    <a:pt x="4789" y="2995"/>
                    <a:pt x="8629" y="3382"/>
                    <a:pt x="8916" y="3713"/>
                  </a:cubicBezTo>
                  <a:cubicBezTo>
                    <a:pt x="9123" y="3947"/>
                    <a:pt x="9006" y="4977"/>
                    <a:pt x="9006" y="4977"/>
                  </a:cubicBezTo>
                  <a:lnTo>
                    <a:pt x="3014" y="4257"/>
                  </a:lnTo>
                  <a:cubicBezTo>
                    <a:pt x="3014" y="4257"/>
                    <a:pt x="3068" y="3110"/>
                    <a:pt x="3293" y="3020"/>
                  </a:cubicBezTo>
                  <a:cubicBezTo>
                    <a:pt x="3335" y="3003"/>
                    <a:pt x="3448" y="2995"/>
                    <a:pt x="3614" y="2995"/>
                  </a:cubicBezTo>
                  <a:close/>
                  <a:moveTo>
                    <a:pt x="3022" y="0"/>
                  </a:moveTo>
                  <a:cubicBezTo>
                    <a:pt x="1975" y="0"/>
                    <a:pt x="1116" y="67"/>
                    <a:pt x="787" y="208"/>
                  </a:cubicBezTo>
                  <a:cubicBezTo>
                    <a:pt x="167" y="474"/>
                    <a:pt x="0" y="4302"/>
                    <a:pt x="0" y="4302"/>
                  </a:cubicBezTo>
                  <a:cubicBezTo>
                    <a:pt x="5713" y="5215"/>
                    <a:pt x="11993" y="6025"/>
                    <a:pt x="11993" y="6025"/>
                  </a:cubicBezTo>
                  <a:cubicBezTo>
                    <a:pt x="11993" y="6025"/>
                    <a:pt x="12389" y="1828"/>
                    <a:pt x="12097" y="1387"/>
                  </a:cubicBezTo>
                  <a:cubicBezTo>
                    <a:pt x="11800" y="942"/>
                    <a:pt x="8880" y="433"/>
                    <a:pt x="5970" y="145"/>
                  </a:cubicBezTo>
                  <a:cubicBezTo>
                    <a:pt x="4995" y="51"/>
                    <a:pt x="3936" y="0"/>
                    <a:pt x="30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p:cNvSpPr/>
            <p:nvPr/>
          </p:nvSpPr>
          <p:spPr>
            <a:xfrm>
              <a:off x="1074675" y="626575"/>
              <a:ext cx="24775" cy="7725"/>
            </a:xfrm>
            <a:custGeom>
              <a:avLst/>
              <a:gdLst/>
              <a:ahLst/>
              <a:cxnLst/>
              <a:rect l="l" t="t" r="r" b="b"/>
              <a:pathLst>
                <a:path w="991" h="309" extrusionOk="0">
                  <a:moveTo>
                    <a:pt x="751" y="0"/>
                  </a:moveTo>
                  <a:cubicBezTo>
                    <a:pt x="704" y="0"/>
                    <a:pt x="657" y="6"/>
                    <a:pt x="617" y="14"/>
                  </a:cubicBezTo>
                  <a:cubicBezTo>
                    <a:pt x="446" y="50"/>
                    <a:pt x="275" y="104"/>
                    <a:pt x="113" y="180"/>
                  </a:cubicBezTo>
                  <a:cubicBezTo>
                    <a:pt x="59" y="207"/>
                    <a:pt x="0" y="248"/>
                    <a:pt x="0" y="306"/>
                  </a:cubicBezTo>
                  <a:cubicBezTo>
                    <a:pt x="15" y="308"/>
                    <a:pt x="29" y="309"/>
                    <a:pt x="43" y="309"/>
                  </a:cubicBezTo>
                  <a:cubicBezTo>
                    <a:pt x="162" y="309"/>
                    <a:pt x="275" y="246"/>
                    <a:pt x="387" y="198"/>
                  </a:cubicBezTo>
                  <a:cubicBezTo>
                    <a:pt x="571" y="126"/>
                    <a:pt x="763" y="85"/>
                    <a:pt x="959" y="85"/>
                  </a:cubicBezTo>
                  <a:cubicBezTo>
                    <a:pt x="969" y="85"/>
                    <a:pt x="980" y="85"/>
                    <a:pt x="990" y="86"/>
                  </a:cubicBezTo>
                  <a:cubicBezTo>
                    <a:pt x="934" y="21"/>
                    <a:pt x="841" y="0"/>
                    <a:pt x="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chemeClr val="bg2"/>
                </a:solidFill>
                <a:sym typeface="+mn-ea"/>
              </a:rPr>
              <a:t>The patient should be asked to tense the abdominal muscles by performing a straight-leg raising maneuver. Points that are more tender or that reproduce the patient’s pain suggest nerve entrapment, impingement, or a muscular trigger point pain. These points should be injected with 2 to 3 mL of 0.25% bupivacaine. Chronic abdominal wall pain is confirmed if the pain level is reduced by at least 50% and out lasts the duration of the local anesthetic.</a:t>
            </a:r>
            <a:endParaRPr lang="en-US" dirty="0">
              <a:solidFill>
                <a:schemeClr val="bg2"/>
              </a:solidFill>
            </a:endParaRPr>
          </a:p>
          <a:p>
            <a:r>
              <a:rPr lang="en-US" dirty="0">
                <a:solidFill>
                  <a:schemeClr val="bg2"/>
                </a:solidFill>
                <a:sym typeface="+mn-ea"/>
              </a:rPr>
              <a:t>A thorough pelvic examination should be performed, with an attempt made to reproduce and localize the patient’s pain. The examination should be performed gently so as to prevent involuntary guarding, which may obstruct the findings. The examination may be suggestive of specific pelvic pathology. For example, patients with endometriosis may have a fixed retroverted uterus with tender uterosacral nodularity.</a:t>
            </a:r>
            <a:endParaRPr lang="en-US" dirty="0">
              <a:solidFill>
                <a:schemeClr val="bg2"/>
              </a:solidFill>
            </a:endParaRPr>
          </a:p>
          <a:p>
            <a:r>
              <a:rPr lang="en-US" dirty="0">
                <a:solidFill>
                  <a:schemeClr val="bg2"/>
                </a:solidFill>
                <a:sym typeface="+mn-ea"/>
              </a:rPr>
              <a:t>An adnexal mass may suggest ovarian pathology. Bilateral, tender, irregularly enlarged adnexal structures</a:t>
            </a:r>
            <a:endParaRPr lang="en-US" dirty="0">
              <a:solidFill>
                <a:schemeClr val="bg2"/>
              </a:solidFill>
            </a:endParaRPr>
          </a:p>
          <a:p>
            <a:r>
              <a:rPr lang="en-US" dirty="0">
                <a:solidFill>
                  <a:schemeClr val="bg2"/>
                </a:solidFill>
                <a:sym typeface="+mn-ea"/>
              </a:rPr>
              <a:t>may suggest prior salpingitis with subsequent formation of adhesions and bilateral hydro salpinges. A prolapsed uterus may account for pelvic pressure, pain, or low backache</a:t>
            </a:r>
            <a:endParaRPr lang="en-US" dirty="0">
              <a:solidFill>
                <a:schemeClr val="bg2"/>
              </a:solidFill>
            </a:endParaRPr>
          </a:p>
          <a:p>
            <a:endParaRPr lang="en-US" dirty="0">
              <a:solidFill>
                <a:schemeClr val="bg2"/>
              </a:solidFill>
            </a:endParaRPr>
          </a:p>
        </p:txBody>
      </p:sp>
      <p:sp>
        <p:nvSpPr>
          <p:cNvPr id="7" name="Title 6"/>
          <p:cNvSpPr>
            <a:spLocks noGrp="1"/>
          </p:cNvSpPr>
          <p:nvPr>
            <p:ph type="title"/>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a:t>
            </a:r>
          </a:p>
        </p:txBody>
      </p:sp>
      <p:sp>
        <p:nvSpPr>
          <p:cNvPr id="9" name="Text Placeholder 8"/>
          <p:cNvSpPr>
            <a:spLocks noGrp="1"/>
          </p:cNvSpPr>
          <p:nvPr>
            <p:ph type="body" idx="1"/>
          </p:nvPr>
        </p:nvSpPr>
        <p:spPr/>
        <p:txBody>
          <a:bodyPr/>
          <a:lstStyle/>
          <a:p>
            <a:pPr marL="152400" indent="0">
              <a:buNone/>
            </a:pPr>
            <a:r>
              <a:rPr lang="en-US" dirty="0"/>
              <a:t>CBC</a:t>
            </a:r>
            <a:br>
              <a:rPr lang="en-US" dirty="0"/>
            </a:br>
            <a:r>
              <a:rPr lang="en-US" dirty="0"/>
              <a:t>ESR </a:t>
            </a:r>
            <a:br>
              <a:rPr lang="en-US" dirty="0"/>
            </a:br>
            <a:r>
              <a:rPr lang="en-US" dirty="0"/>
              <a:t>urinalysis </a:t>
            </a:r>
            <a:br>
              <a:rPr lang="en-US" dirty="0"/>
            </a:br>
            <a:r>
              <a:rPr lang="en-US" dirty="0"/>
              <a:t>pelvic us </a:t>
            </a:r>
            <a:br>
              <a:rPr lang="en-US" dirty="0"/>
            </a:br>
            <a:r>
              <a:rPr lang="en-US" dirty="0"/>
              <a:t>If bowel or urinary symptoms are present, an abdominal and pelvic (CT) scan, endoscopy, cystoscopy, or CT urogram may be useful. Similarly, if there is clinical evidence of musculoskeletal disease, a lumbosacral x-ray film, CT scan, magnetic resonance imaging (MRI) scan, or orthopedic consultation may be in order.</a:t>
            </a:r>
            <a:br>
              <a:rPr lang="en-US" dirty="0"/>
            </a:br>
            <a:r>
              <a:rPr lang="en-US" i="1" dirty="0"/>
              <a:t>Diagnostic laparoscopy </a:t>
            </a:r>
            <a:r>
              <a:rPr lang="en-US" dirty="0"/>
              <a:t>is the ultimate method of </a:t>
            </a:r>
            <a:br>
              <a:rPr lang="en-US" dirty="0"/>
            </a:br>
            <a:r>
              <a:rPr lang="en-US" dirty="0"/>
              <a:t>diagnosis for patients with CPP of undetermined etiology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915" y="864666"/>
            <a:ext cx="7192418" cy="3870296"/>
          </a:xfrm>
        </p:spPr>
        <p:txBody>
          <a:bodyPr/>
          <a:lstStyle/>
          <a:p>
            <a:r>
              <a:rPr lang="en-US" dirty="0">
                <a:solidFill>
                  <a:schemeClr val="bg2"/>
                </a:solidFill>
              </a:rPr>
              <a:t>Cervical culture for CHLAMYDIA OR GONORRHEA</a:t>
            </a:r>
            <a:br>
              <a:rPr lang="en-US" dirty="0">
                <a:solidFill>
                  <a:schemeClr val="bg2"/>
                </a:solidFill>
              </a:rPr>
            </a:br>
            <a:br>
              <a:rPr lang="en-US" dirty="0">
                <a:solidFill>
                  <a:schemeClr val="bg2"/>
                </a:solidFill>
              </a:rPr>
            </a:br>
            <a:r>
              <a:rPr lang="en-US" dirty="0">
                <a:solidFill>
                  <a:schemeClr val="bg2"/>
                </a:solidFill>
              </a:rPr>
              <a:t>Blood culture may be positive for gram-negative bacteria and anaerobic organisms.</a:t>
            </a:r>
            <a:br>
              <a:rPr lang="en-US" dirty="0">
                <a:solidFill>
                  <a:schemeClr val="bg2"/>
                </a:solidFill>
              </a:rPr>
            </a:br>
            <a:br>
              <a:rPr lang="en-US" dirty="0">
                <a:solidFill>
                  <a:schemeClr val="bg2"/>
                </a:solidFill>
              </a:rPr>
            </a:br>
            <a:r>
              <a:rPr lang="en-US" dirty="0" err="1">
                <a:solidFill>
                  <a:schemeClr val="bg2"/>
                </a:solidFill>
              </a:rPr>
              <a:t>Culdocentesis</a:t>
            </a:r>
            <a:r>
              <a:rPr lang="en-US" dirty="0">
                <a:solidFill>
                  <a:schemeClr val="bg2"/>
                </a:solidFill>
              </a:rPr>
              <a:t> may yield pus.</a:t>
            </a:r>
            <a:br>
              <a:rPr lang="en-US" dirty="0">
                <a:solidFill>
                  <a:schemeClr val="bg2"/>
                </a:solidFill>
              </a:rPr>
            </a:br>
            <a:br>
              <a:rPr lang="en-US" dirty="0">
                <a:solidFill>
                  <a:schemeClr val="bg2"/>
                </a:solidFill>
              </a:rPr>
            </a:br>
            <a:r>
              <a:rPr lang="en-US" dirty="0">
                <a:solidFill>
                  <a:schemeClr val="bg2"/>
                </a:solidFill>
              </a:rPr>
              <a:t>WBC and ESR are markedly elevated .</a:t>
            </a:r>
            <a:br>
              <a:rPr lang="en-US" dirty="0">
                <a:solidFill>
                  <a:schemeClr val="bg2"/>
                </a:solidFill>
              </a:rPr>
            </a:br>
            <a:br>
              <a:rPr lang="en-US" dirty="0">
                <a:solidFill>
                  <a:schemeClr val="bg2"/>
                </a:solidFill>
              </a:rPr>
            </a:br>
            <a:r>
              <a:rPr lang="en-US" dirty="0">
                <a:solidFill>
                  <a:schemeClr val="bg2"/>
                </a:solidFill>
              </a:rPr>
              <a:t>Sonography or CT will show bilateral complex pelvic masses.</a:t>
            </a:r>
            <a:br>
              <a:rPr lang="en-US" dirty="0">
                <a:solidFill>
                  <a:schemeClr val="bg2"/>
                </a:solidFill>
              </a:rPr>
            </a:br>
            <a:endParaRPr lang="en-US" dirty="0">
              <a:solidFill>
                <a:schemeClr val="bg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2"/>
          <p:cNvSpPr/>
          <p:nvPr/>
        </p:nvSpPr>
        <p:spPr>
          <a:xfrm>
            <a:off x="4593145" y="498375"/>
            <a:ext cx="3514500" cy="3514500"/>
          </a:xfrm>
          <a:prstGeom prst="ellipse">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8" name="Google Shape;348;p32"/>
          <p:cNvCxnSpPr/>
          <p:nvPr/>
        </p:nvCxnSpPr>
        <p:spPr>
          <a:xfrm rot="10800000">
            <a:off x="831275" y="2905600"/>
            <a:ext cx="9137100" cy="0"/>
          </a:xfrm>
          <a:prstGeom prst="straightConnector1">
            <a:avLst/>
          </a:prstGeom>
          <a:noFill/>
          <a:ln w="19050" cap="flat" cmpd="sng">
            <a:solidFill>
              <a:schemeClr val="bg1">
                <a:lumMod val="95000"/>
              </a:schemeClr>
            </a:solidFill>
            <a:prstDash val="solid"/>
            <a:round/>
            <a:headEnd type="oval" w="med" len="med"/>
            <a:tailEnd type="oval" w="med" len="med"/>
          </a:ln>
        </p:spPr>
      </p:cxnSp>
      <p:sp>
        <p:nvSpPr>
          <p:cNvPr id="349" name="Google Shape;349;p32"/>
          <p:cNvSpPr txBox="1">
            <a:spLocks noGrp="1"/>
          </p:cNvSpPr>
          <p:nvPr>
            <p:ph type="ctrTitle"/>
          </p:nvPr>
        </p:nvSpPr>
        <p:spPr>
          <a:xfrm>
            <a:off x="904274" y="1180820"/>
            <a:ext cx="3495147" cy="14636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bg1"/>
                </a:solidFill>
              </a:rPr>
              <a:t>Management</a:t>
            </a:r>
            <a:endParaRPr lang="en-US" sz="2800" b="1" dirty="0">
              <a:solidFill>
                <a:schemeClr val="bg1"/>
              </a:solidFill>
            </a:endParaRPr>
          </a:p>
        </p:txBody>
      </p:sp>
      <p:grpSp>
        <p:nvGrpSpPr>
          <p:cNvPr id="2" name="Group 1"/>
          <p:cNvGrpSpPr/>
          <p:nvPr/>
        </p:nvGrpSpPr>
        <p:grpSpPr>
          <a:xfrm>
            <a:off x="5365115" y="1088390"/>
            <a:ext cx="2512060" cy="2762250"/>
            <a:chOff x="8289" y="2136"/>
            <a:chExt cx="3956" cy="4350"/>
          </a:xfrm>
        </p:grpSpPr>
        <p:sp>
          <p:nvSpPr>
            <p:cNvPr id="2157" name="Google Shape;2157;p38"/>
            <p:cNvSpPr/>
            <p:nvPr/>
          </p:nvSpPr>
          <p:spPr>
            <a:xfrm>
              <a:off x="9010" y="2949"/>
              <a:ext cx="142" cy="36"/>
            </a:xfrm>
            <a:custGeom>
              <a:avLst/>
              <a:gdLst/>
              <a:ahLst/>
              <a:cxnLst/>
              <a:rect l="l" t="t" r="r" b="b"/>
              <a:pathLst>
                <a:path w="1288" h="328" extrusionOk="0">
                  <a:moveTo>
                    <a:pt x="1208" y="0"/>
                  </a:moveTo>
                  <a:cubicBezTo>
                    <a:pt x="1195" y="0"/>
                    <a:pt x="1182" y="4"/>
                    <a:pt x="1171" y="11"/>
                  </a:cubicBezTo>
                  <a:lnTo>
                    <a:pt x="1166" y="16"/>
                  </a:lnTo>
                  <a:cubicBezTo>
                    <a:pt x="1153" y="20"/>
                    <a:pt x="1139" y="29"/>
                    <a:pt x="1126" y="43"/>
                  </a:cubicBezTo>
                  <a:lnTo>
                    <a:pt x="1108" y="56"/>
                  </a:lnTo>
                  <a:cubicBezTo>
                    <a:pt x="1094" y="70"/>
                    <a:pt x="1076" y="79"/>
                    <a:pt x="1058" y="88"/>
                  </a:cubicBezTo>
                  <a:cubicBezTo>
                    <a:pt x="995" y="110"/>
                    <a:pt x="932" y="124"/>
                    <a:pt x="869" y="128"/>
                  </a:cubicBezTo>
                  <a:cubicBezTo>
                    <a:pt x="802" y="137"/>
                    <a:pt x="734" y="142"/>
                    <a:pt x="667" y="146"/>
                  </a:cubicBezTo>
                  <a:cubicBezTo>
                    <a:pt x="599" y="151"/>
                    <a:pt x="527" y="160"/>
                    <a:pt x="455" y="169"/>
                  </a:cubicBezTo>
                  <a:cubicBezTo>
                    <a:pt x="388" y="173"/>
                    <a:pt x="316" y="178"/>
                    <a:pt x="248" y="187"/>
                  </a:cubicBezTo>
                  <a:cubicBezTo>
                    <a:pt x="212" y="191"/>
                    <a:pt x="176" y="196"/>
                    <a:pt x="140" y="205"/>
                  </a:cubicBezTo>
                  <a:cubicBezTo>
                    <a:pt x="104" y="214"/>
                    <a:pt x="73" y="227"/>
                    <a:pt x="41" y="236"/>
                  </a:cubicBezTo>
                  <a:cubicBezTo>
                    <a:pt x="14" y="245"/>
                    <a:pt x="1" y="268"/>
                    <a:pt x="10" y="295"/>
                  </a:cubicBezTo>
                  <a:cubicBezTo>
                    <a:pt x="14" y="314"/>
                    <a:pt x="35" y="327"/>
                    <a:pt x="55" y="327"/>
                  </a:cubicBezTo>
                  <a:cubicBezTo>
                    <a:pt x="58" y="327"/>
                    <a:pt x="61" y="327"/>
                    <a:pt x="64" y="326"/>
                  </a:cubicBezTo>
                  <a:lnTo>
                    <a:pt x="127" y="304"/>
                  </a:lnTo>
                  <a:cubicBezTo>
                    <a:pt x="149" y="299"/>
                    <a:pt x="167" y="295"/>
                    <a:pt x="190" y="290"/>
                  </a:cubicBezTo>
                  <a:cubicBezTo>
                    <a:pt x="237" y="288"/>
                    <a:pt x="286" y="287"/>
                    <a:pt x="334" y="287"/>
                  </a:cubicBezTo>
                  <a:cubicBezTo>
                    <a:pt x="382" y="287"/>
                    <a:pt x="431" y="288"/>
                    <a:pt x="478" y="290"/>
                  </a:cubicBezTo>
                  <a:lnTo>
                    <a:pt x="631" y="290"/>
                  </a:lnTo>
                  <a:cubicBezTo>
                    <a:pt x="680" y="290"/>
                    <a:pt x="730" y="295"/>
                    <a:pt x="784" y="295"/>
                  </a:cubicBezTo>
                  <a:cubicBezTo>
                    <a:pt x="838" y="295"/>
                    <a:pt x="892" y="290"/>
                    <a:pt x="946" y="286"/>
                  </a:cubicBezTo>
                  <a:cubicBezTo>
                    <a:pt x="1000" y="281"/>
                    <a:pt x="1054" y="268"/>
                    <a:pt x="1103" y="254"/>
                  </a:cubicBezTo>
                  <a:cubicBezTo>
                    <a:pt x="1148" y="236"/>
                    <a:pt x="1189" y="214"/>
                    <a:pt x="1220" y="187"/>
                  </a:cubicBezTo>
                  <a:cubicBezTo>
                    <a:pt x="1234" y="173"/>
                    <a:pt x="1247" y="160"/>
                    <a:pt x="1256" y="142"/>
                  </a:cubicBezTo>
                  <a:cubicBezTo>
                    <a:pt x="1265" y="128"/>
                    <a:pt x="1274" y="110"/>
                    <a:pt x="1279" y="92"/>
                  </a:cubicBezTo>
                  <a:cubicBezTo>
                    <a:pt x="1288" y="70"/>
                    <a:pt x="1279" y="38"/>
                    <a:pt x="1261" y="20"/>
                  </a:cubicBezTo>
                  <a:cubicBezTo>
                    <a:pt x="1245" y="7"/>
                    <a:pt x="1226" y="0"/>
                    <a:pt x="1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8"/>
            <p:cNvSpPr/>
            <p:nvPr/>
          </p:nvSpPr>
          <p:spPr>
            <a:xfrm>
              <a:off x="9002" y="2847"/>
              <a:ext cx="109" cy="73"/>
            </a:xfrm>
            <a:custGeom>
              <a:avLst/>
              <a:gdLst/>
              <a:ahLst/>
              <a:cxnLst/>
              <a:rect l="l" t="t" r="r" b="b"/>
              <a:pathLst>
                <a:path w="986" h="657" extrusionOk="0">
                  <a:moveTo>
                    <a:pt x="918" y="0"/>
                  </a:moveTo>
                  <a:cubicBezTo>
                    <a:pt x="900" y="0"/>
                    <a:pt x="882" y="5"/>
                    <a:pt x="868" y="18"/>
                  </a:cubicBezTo>
                  <a:cubicBezTo>
                    <a:pt x="864" y="27"/>
                    <a:pt x="859" y="32"/>
                    <a:pt x="850" y="36"/>
                  </a:cubicBezTo>
                  <a:cubicBezTo>
                    <a:pt x="837" y="50"/>
                    <a:pt x="814" y="59"/>
                    <a:pt x="796" y="68"/>
                  </a:cubicBezTo>
                  <a:cubicBezTo>
                    <a:pt x="765" y="86"/>
                    <a:pt x="738" y="104"/>
                    <a:pt x="711" y="122"/>
                  </a:cubicBezTo>
                  <a:cubicBezTo>
                    <a:pt x="648" y="158"/>
                    <a:pt x="585" y="194"/>
                    <a:pt x="522" y="234"/>
                  </a:cubicBezTo>
                  <a:cubicBezTo>
                    <a:pt x="490" y="252"/>
                    <a:pt x="459" y="275"/>
                    <a:pt x="432" y="297"/>
                  </a:cubicBezTo>
                  <a:cubicBezTo>
                    <a:pt x="400" y="320"/>
                    <a:pt x="373" y="333"/>
                    <a:pt x="346" y="351"/>
                  </a:cubicBezTo>
                  <a:cubicBezTo>
                    <a:pt x="315" y="369"/>
                    <a:pt x="283" y="392"/>
                    <a:pt x="256" y="410"/>
                  </a:cubicBezTo>
                  <a:cubicBezTo>
                    <a:pt x="225" y="428"/>
                    <a:pt x="193" y="455"/>
                    <a:pt x="162" y="482"/>
                  </a:cubicBezTo>
                  <a:lnTo>
                    <a:pt x="166" y="482"/>
                  </a:lnTo>
                  <a:lnTo>
                    <a:pt x="157" y="486"/>
                  </a:lnTo>
                  <a:lnTo>
                    <a:pt x="162" y="482"/>
                  </a:lnTo>
                  <a:lnTo>
                    <a:pt x="166" y="477"/>
                  </a:lnTo>
                  <a:lnTo>
                    <a:pt x="157" y="482"/>
                  </a:lnTo>
                  <a:cubicBezTo>
                    <a:pt x="112" y="518"/>
                    <a:pt x="72" y="549"/>
                    <a:pt x="27" y="581"/>
                  </a:cubicBezTo>
                  <a:cubicBezTo>
                    <a:pt x="0" y="608"/>
                    <a:pt x="22" y="657"/>
                    <a:pt x="58" y="657"/>
                  </a:cubicBezTo>
                  <a:cubicBezTo>
                    <a:pt x="72" y="657"/>
                    <a:pt x="85" y="652"/>
                    <a:pt x="94" y="644"/>
                  </a:cubicBezTo>
                  <a:lnTo>
                    <a:pt x="126" y="621"/>
                  </a:lnTo>
                  <a:cubicBezTo>
                    <a:pt x="157" y="599"/>
                    <a:pt x="193" y="576"/>
                    <a:pt x="229" y="554"/>
                  </a:cubicBezTo>
                  <a:cubicBezTo>
                    <a:pt x="265" y="531"/>
                    <a:pt x="306" y="513"/>
                    <a:pt x="346" y="495"/>
                  </a:cubicBezTo>
                  <a:cubicBezTo>
                    <a:pt x="400" y="473"/>
                    <a:pt x="454" y="450"/>
                    <a:pt x="504" y="419"/>
                  </a:cubicBezTo>
                  <a:cubicBezTo>
                    <a:pt x="562" y="387"/>
                    <a:pt x="625" y="360"/>
                    <a:pt x="679" y="324"/>
                  </a:cubicBezTo>
                  <a:cubicBezTo>
                    <a:pt x="706" y="311"/>
                    <a:pt x="733" y="297"/>
                    <a:pt x="760" y="279"/>
                  </a:cubicBezTo>
                  <a:cubicBezTo>
                    <a:pt x="787" y="266"/>
                    <a:pt x="810" y="248"/>
                    <a:pt x="832" y="234"/>
                  </a:cubicBezTo>
                  <a:cubicBezTo>
                    <a:pt x="859" y="216"/>
                    <a:pt x="882" y="203"/>
                    <a:pt x="904" y="185"/>
                  </a:cubicBezTo>
                  <a:cubicBezTo>
                    <a:pt x="918" y="176"/>
                    <a:pt x="931" y="167"/>
                    <a:pt x="940" y="158"/>
                  </a:cubicBezTo>
                  <a:cubicBezTo>
                    <a:pt x="952" y="146"/>
                    <a:pt x="960" y="131"/>
                    <a:pt x="968" y="119"/>
                  </a:cubicBezTo>
                  <a:lnTo>
                    <a:pt x="968" y="119"/>
                  </a:lnTo>
                  <a:cubicBezTo>
                    <a:pt x="967" y="120"/>
                    <a:pt x="967" y="121"/>
                    <a:pt x="967" y="122"/>
                  </a:cubicBezTo>
                  <a:lnTo>
                    <a:pt x="972" y="113"/>
                  </a:lnTo>
                  <a:lnTo>
                    <a:pt x="972" y="113"/>
                  </a:lnTo>
                  <a:cubicBezTo>
                    <a:pt x="972" y="113"/>
                    <a:pt x="972" y="113"/>
                    <a:pt x="972" y="113"/>
                  </a:cubicBezTo>
                  <a:lnTo>
                    <a:pt x="976" y="99"/>
                  </a:lnTo>
                  <a:cubicBezTo>
                    <a:pt x="981" y="90"/>
                    <a:pt x="985" y="77"/>
                    <a:pt x="985" y="68"/>
                  </a:cubicBezTo>
                  <a:cubicBezTo>
                    <a:pt x="985" y="50"/>
                    <a:pt x="976" y="32"/>
                    <a:pt x="963" y="18"/>
                  </a:cubicBezTo>
                  <a:cubicBezTo>
                    <a:pt x="954" y="5"/>
                    <a:pt x="936" y="0"/>
                    <a:pt x="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8"/>
            <p:cNvSpPr/>
            <p:nvPr/>
          </p:nvSpPr>
          <p:spPr>
            <a:xfrm>
              <a:off x="8601" y="3084"/>
              <a:ext cx="0" cy="0"/>
            </a:xfrm>
            <a:custGeom>
              <a:avLst/>
              <a:gdLst/>
              <a:ahLst/>
              <a:cxnLst/>
              <a:rect l="l" t="t" r="r" b="b"/>
              <a:pathLst>
                <a:path w="1" h="1" extrusionOk="0">
                  <a:moveTo>
                    <a:pt x="1" y="1"/>
                  </a:move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8"/>
            <p:cNvSpPr/>
            <p:nvPr/>
          </p:nvSpPr>
          <p:spPr>
            <a:xfrm>
              <a:off x="8825" y="2776"/>
              <a:ext cx="157" cy="166"/>
            </a:xfrm>
            <a:custGeom>
              <a:avLst/>
              <a:gdLst/>
              <a:ahLst/>
              <a:cxnLst/>
              <a:rect l="l" t="t" r="r" b="b"/>
              <a:pathLst>
                <a:path w="1423" h="1500" extrusionOk="0">
                  <a:moveTo>
                    <a:pt x="180" y="1113"/>
                  </a:moveTo>
                  <a:cubicBezTo>
                    <a:pt x="178" y="1116"/>
                    <a:pt x="176" y="1118"/>
                    <a:pt x="176" y="1121"/>
                  </a:cubicBezTo>
                  <a:cubicBezTo>
                    <a:pt x="177" y="1118"/>
                    <a:pt x="179" y="1116"/>
                    <a:pt x="180" y="1113"/>
                  </a:cubicBezTo>
                  <a:close/>
                  <a:moveTo>
                    <a:pt x="1139" y="1"/>
                  </a:moveTo>
                  <a:cubicBezTo>
                    <a:pt x="1125" y="1"/>
                    <a:pt x="1107" y="1"/>
                    <a:pt x="1094" y="5"/>
                  </a:cubicBezTo>
                  <a:cubicBezTo>
                    <a:pt x="1049" y="10"/>
                    <a:pt x="1004" y="23"/>
                    <a:pt x="968" y="41"/>
                  </a:cubicBezTo>
                  <a:cubicBezTo>
                    <a:pt x="918" y="59"/>
                    <a:pt x="873" y="86"/>
                    <a:pt x="828" y="113"/>
                  </a:cubicBezTo>
                  <a:cubicBezTo>
                    <a:pt x="747" y="172"/>
                    <a:pt x="671" y="235"/>
                    <a:pt x="603" y="311"/>
                  </a:cubicBezTo>
                  <a:cubicBezTo>
                    <a:pt x="567" y="352"/>
                    <a:pt x="536" y="397"/>
                    <a:pt x="504" y="446"/>
                  </a:cubicBezTo>
                  <a:cubicBezTo>
                    <a:pt x="459" y="518"/>
                    <a:pt x="419" y="590"/>
                    <a:pt x="383" y="667"/>
                  </a:cubicBezTo>
                  <a:cubicBezTo>
                    <a:pt x="312" y="812"/>
                    <a:pt x="250" y="967"/>
                    <a:pt x="180" y="1113"/>
                  </a:cubicBezTo>
                  <a:lnTo>
                    <a:pt x="180" y="1113"/>
                  </a:lnTo>
                  <a:cubicBezTo>
                    <a:pt x="181" y="1111"/>
                    <a:pt x="183" y="1109"/>
                    <a:pt x="185" y="1108"/>
                  </a:cubicBezTo>
                  <a:lnTo>
                    <a:pt x="185" y="1108"/>
                  </a:lnTo>
                  <a:cubicBezTo>
                    <a:pt x="135" y="1211"/>
                    <a:pt x="81" y="1305"/>
                    <a:pt x="18" y="1400"/>
                  </a:cubicBezTo>
                  <a:cubicBezTo>
                    <a:pt x="1" y="1431"/>
                    <a:pt x="10" y="1467"/>
                    <a:pt x="41" y="1490"/>
                  </a:cubicBezTo>
                  <a:cubicBezTo>
                    <a:pt x="50" y="1496"/>
                    <a:pt x="61" y="1499"/>
                    <a:pt x="72" y="1499"/>
                  </a:cubicBezTo>
                  <a:cubicBezTo>
                    <a:pt x="93" y="1499"/>
                    <a:pt x="115" y="1488"/>
                    <a:pt x="126" y="1467"/>
                  </a:cubicBezTo>
                  <a:cubicBezTo>
                    <a:pt x="269" y="1249"/>
                    <a:pt x="363" y="1004"/>
                    <a:pt x="470" y="768"/>
                  </a:cubicBezTo>
                  <a:lnTo>
                    <a:pt x="470" y="768"/>
                  </a:lnTo>
                  <a:lnTo>
                    <a:pt x="477" y="757"/>
                  </a:lnTo>
                  <a:cubicBezTo>
                    <a:pt x="509" y="685"/>
                    <a:pt x="549" y="617"/>
                    <a:pt x="590" y="550"/>
                  </a:cubicBezTo>
                  <a:cubicBezTo>
                    <a:pt x="617" y="500"/>
                    <a:pt x="648" y="451"/>
                    <a:pt x="684" y="406"/>
                  </a:cubicBezTo>
                  <a:cubicBezTo>
                    <a:pt x="743" y="338"/>
                    <a:pt x="815" y="280"/>
                    <a:pt x="887" y="226"/>
                  </a:cubicBezTo>
                  <a:cubicBezTo>
                    <a:pt x="936" y="194"/>
                    <a:pt x="990" y="163"/>
                    <a:pt x="1044" y="140"/>
                  </a:cubicBezTo>
                  <a:cubicBezTo>
                    <a:pt x="1071" y="136"/>
                    <a:pt x="1094" y="127"/>
                    <a:pt x="1121" y="127"/>
                  </a:cubicBezTo>
                  <a:cubicBezTo>
                    <a:pt x="1127" y="125"/>
                    <a:pt x="1134" y="123"/>
                    <a:pt x="1141" y="123"/>
                  </a:cubicBezTo>
                  <a:cubicBezTo>
                    <a:pt x="1148" y="123"/>
                    <a:pt x="1154" y="125"/>
                    <a:pt x="1161" y="127"/>
                  </a:cubicBezTo>
                  <a:lnTo>
                    <a:pt x="1193" y="136"/>
                  </a:lnTo>
                  <a:cubicBezTo>
                    <a:pt x="1202" y="140"/>
                    <a:pt x="1211" y="145"/>
                    <a:pt x="1220" y="154"/>
                  </a:cubicBezTo>
                  <a:cubicBezTo>
                    <a:pt x="1229" y="163"/>
                    <a:pt x="1238" y="172"/>
                    <a:pt x="1247" y="181"/>
                  </a:cubicBezTo>
                  <a:cubicBezTo>
                    <a:pt x="1256" y="203"/>
                    <a:pt x="1269" y="221"/>
                    <a:pt x="1274" y="244"/>
                  </a:cubicBezTo>
                  <a:cubicBezTo>
                    <a:pt x="1296" y="289"/>
                    <a:pt x="1301" y="338"/>
                    <a:pt x="1287" y="388"/>
                  </a:cubicBezTo>
                  <a:cubicBezTo>
                    <a:pt x="1283" y="419"/>
                    <a:pt x="1274" y="451"/>
                    <a:pt x="1260" y="478"/>
                  </a:cubicBezTo>
                  <a:cubicBezTo>
                    <a:pt x="1260" y="478"/>
                    <a:pt x="1260" y="478"/>
                    <a:pt x="1260" y="478"/>
                  </a:cubicBezTo>
                  <a:lnTo>
                    <a:pt x="1260" y="478"/>
                  </a:lnTo>
                  <a:cubicBezTo>
                    <a:pt x="1256" y="482"/>
                    <a:pt x="1251" y="487"/>
                    <a:pt x="1251" y="491"/>
                  </a:cubicBezTo>
                  <a:lnTo>
                    <a:pt x="1260" y="478"/>
                  </a:lnTo>
                  <a:lnTo>
                    <a:pt x="1260" y="478"/>
                  </a:lnTo>
                  <a:cubicBezTo>
                    <a:pt x="1233" y="532"/>
                    <a:pt x="1197" y="581"/>
                    <a:pt x="1157" y="631"/>
                  </a:cubicBezTo>
                  <a:cubicBezTo>
                    <a:pt x="1094" y="703"/>
                    <a:pt x="1022" y="766"/>
                    <a:pt x="941" y="820"/>
                  </a:cubicBezTo>
                  <a:cubicBezTo>
                    <a:pt x="914" y="838"/>
                    <a:pt x="887" y="856"/>
                    <a:pt x="855" y="874"/>
                  </a:cubicBezTo>
                  <a:cubicBezTo>
                    <a:pt x="824" y="887"/>
                    <a:pt x="810" y="928"/>
                    <a:pt x="828" y="955"/>
                  </a:cubicBezTo>
                  <a:cubicBezTo>
                    <a:pt x="838" y="976"/>
                    <a:pt x="858" y="990"/>
                    <a:pt x="880" y="990"/>
                  </a:cubicBezTo>
                  <a:cubicBezTo>
                    <a:pt x="890" y="990"/>
                    <a:pt x="900" y="987"/>
                    <a:pt x="909" y="982"/>
                  </a:cubicBezTo>
                  <a:cubicBezTo>
                    <a:pt x="1017" y="923"/>
                    <a:pt x="1116" y="851"/>
                    <a:pt x="1202" y="761"/>
                  </a:cubicBezTo>
                  <a:cubicBezTo>
                    <a:pt x="1301" y="671"/>
                    <a:pt x="1373" y="554"/>
                    <a:pt x="1409" y="424"/>
                  </a:cubicBezTo>
                  <a:cubicBezTo>
                    <a:pt x="1422" y="370"/>
                    <a:pt x="1422" y="311"/>
                    <a:pt x="1409" y="257"/>
                  </a:cubicBezTo>
                  <a:cubicBezTo>
                    <a:pt x="1400" y="226"/>
                    <a:pt x="1391" y="194"/>
                    <a:pt x="1377" y="167"/>
                  </a:cubicBezTo>
                  <a:cubicBezTo>
                    <a:pt x="1368" y="140"/>
                    <a:pt x="1355" y="118"/>
                    <a:pt x="1337" y="95"/>
                  </a:cubicBezTo>
                  <a:cubicBezTo>
                    <a:pt x="1310" y="59"/>
                    <a:pt x="1269" y="32"/>
                    <a:pt x="1224" y="14"/>
                  </a:cubicBezTo>
                  <a:cubicBezTo>
                    <a:pt x="1197" y="5"/>
                    <a:pt x="1170" y="1"/>
                    <a:pt x="1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8"/>
            <p:cNvSpPr/>
            <p:nvPr/>
          </p:nvSpPr>
          <p:spPr>
            <a:xfrm>
              <a:off x="8919" y="2823"/>
              <a:ext cx="197" cy="101"/>
            </a:xfrm>
            <a:custGeom>
              <a:avLst/>
              <a:gdLst/>
              <a:ahLst/>
              <a:cxnLst/>
              <a:rect l="l" t="t" r="r" b="b"/>
              <a:pathLst>
                <a:path w="1783" h="914" extrusionOk="0">
                  <a:moveTo>
                    <a:pt x="1179" y="0"/>
                  </a:moveTo>
                  <a:cubicBezTo>
                    <a:pt x="1107" y="9"/>
                    <a:pt x="1040" y="23"/>
                    <a:pt x="972" y="45"/>
                  </a:cubicBezTo>
                  <a:cubicBezTo>
                    <a:pt x="900" y="68"/>
                    <a:pt x="824" y="95"/>
                    <a:pt x="757" y="126"/>
                  </a:cubicBezTo>
                  <a:cubicBezTo>
                    <a:pt x="554" y="216"/>
                    <a:pt x="370" y="329"/>
                    <a:pt x="163" y="405"/>
                  </a:cubicBezTo>
                  <a:lnTo>
                    <a:pt x="163" y="405"/>
                  </a:lnTo>
                  <a:cubicBezTo>
                    <a:pt x="127" y="417"/>
                    <a:pt x="91" y="429"/>
                    <a:pt x="55" y="437"/>
                  </a:cubicBezTo>
                  <a:cubicBezTo>
                    <a:pt x="19" y="441"/>
                    <a:pt x="1" y="477"/>
                    <a:pt x="5" y="509"/>
                  </a:cubicBezTo>
                  <a:cubicBezTo>
                    <a:pt x="13" y="541"/>
                    <a:pt x="40" y="559"/>
                    <a:pt x="71" y="559"/>
                  </a:cubicBezTo>
                  <a:cubicBezTo>
                    <a:pt x="74" y="559"/>
                    <a:pt x="78" y="559"/>
                    <a:pt x="82" y="558"/>
                  </a:cubicBezTo>
                  <a:cubicBezTo>
                    <a:pt x="230" y="518"/>
                    <a:pt x="374" y="464"/>
                    <a:pt x="509" y="387"/>
                  </a:cubicBezTo>
                  <a:cubicBezTo>
                    <a:pt x="653" y="311"/>
                    <a:pt x="801" y="243"/>
                    <a:pt x="950" y="185"/>
                  </a:cubicBezTo>
                  <a:lnTo>
                    <a:pt x="959" y="185"/>
                  </a:lnTo>
                  <a:cubicBezTo>
                    <a:pt x="1040" y="158"/>
                    <a:pt x="1121" y="135"/>
                    <a:pt x="1206" y="126"/>
                  </a:cubicBezTo>
                  <a:cubicBezTo>
                    <a:pt x="1260" y="126"/>
                    <a:pt x="1314" y="126"/>
                    <a:pt x="1368" y="135"/>
                  </a:cubicBezTo>
                  <a:cubicBezTo>
                    <a:pt x="1418" y="144"/>
                    <a:pt x="1463" y="162"/>
                    <a:pt x="1508" y="180"/>
                  </a:cubicBezTo>
                  <a:cubicBezTo>
                    <a:pt x="1539" y="194"/>
                    <a:pt x="1571" y="216"/>
                    <a:pt x="1602" y="239"/>
                  </a:cubicBezTo>
                  <a:cubicBezTo>
                    <a:pt x="1611" y="248"/>
                    <a:pt x="1620" y="257"/>
                    <a:pt x="1629" y="270"/>
                  </a:cubicBezTo>
                  <a:lnTo>
                    <a:pt x="1643" y="293"/>
                  </a:lnTo>
                  <a:cubicBezTo>
                    <a:pt x="1643" y="297"/>
                    <a:pt x="1643" y="302"/>
                    <a:pt x="1647" y="306"/>
                  </a:cubicBezTo>
                  <a:cubicBezTo>
                    <a:pt x="1647" y="315"/>
                    <a:pt x="1647" y="324"/>
                    <a:pt x="1647" y="329"/>
                  </a:cubicBezTo>
                  <a:cubicBezTo>
                    <a:pt x="1643" y="338"/>
                    <a:pt x="1638" y="347"/>
                    <a:pt x="1634" y="356"/>
                  </a:cubicBezTo>
                  <a:cubicBezTo>
                    <a:pt x="1625" y="374"/>
                    <a:pt x="1616" y="392"/>
                    <a:pt x="1602" y="405"/>
                  </a:cubicBezTo>
                  <a:cubicBezTo>
                    <a:pt x="1566" y="450"/>
                    <a:pt x="1521" y="486"/>
                    <a:pt x="1476" y="518"/>
                  </a:cubicBezTo>
                  <a:lnTo>
                    <a:pt x="1481" y="513"/>
                  </a:lnTo>
                  <a:lnTo>
                    <a:pt x="1472" y="518"/>
                  </a:lnTo>
                  <a:cubicBezTo>
                    <a:pt x="1337" y="603"/>
                    <a:pt x="1193" y="675"/>
                    <a:pt x="1040" y="729"/>
                  </a:cubicBezTo>
                  <a:cubicBezTo>
                    <a:pt x="995" y="743"/>
                    <a:pt x="950" y="756"/>
                    <a:pt x="900" y="770"/>
                  </a:cubicBezTo>
                  <a:cubicBezTo>
                    <a:pt x="873" y="779"/>
                    <a:pt x="842" y="783"/>
                    <a:pt x="815" y="788"/>
                  </a:cubicBezTo>
                  <a:lnTo>
                    <a:pt x="801" y="788"/>
                  </a:lnTo>
                  <a:cubicBezTo>
                    <a:pt x="800" y="787"/>
                    <a:pt x="799" y="787"/>
                    <a:pt x="797" y="787"/>
                  </a:cubicBezTo>
                  <a:cubicBezTo>
                    <a:pt x="720" y="787"/>
                    <a:pt x="717" y="909"/>
                    <a:pt x="797" y="913"/>
                  </a:cubicBezTo>
                  <a:cubicBezTo>
                    <a:pt x="828" y="913"/>
                    <a:pt x="860" y="909"/>
                    <a:pt x="887" y="900"/>
                  </a:cubicBezTo>
                  <a:cubicBezTo>
                    <a:pt x="927" y="895"/>
                    <a:pt x="963" y="882"/>
                    <a:pt x="999" y="873"/>
                  </a:cubicBezTo>
                  <a:cubicBezTo>
                    <a:pt x="1089" y="846"/>
                    <a:pt x="1179" y="810"/>
                    <a:pt x="1269" y="770"/>
                  </a:cubicBezTo>
                  <a:cubicBezTo>
                    <a:pt x="1359" y="734"/>
                    <a:pt x="1445" y="684"/>
                    <a:pt x="1530" y="630"/>
                  </a:cubicBezTo>
                  <a:cubicBezTo>
                    <a:pt x="1602" y="585"/>
                    <a:pt x="1670" y="527"/>
                    <a:pt x="1724" y="459"/>
                  </a:cubicBezTo>
                  <a:cubicBezTo>
                    <a:pt x="1769" y="401"/>
                    <a:pt x="1782" y="329"/>
                    <a:pt x="1769" y="261"/>
                  </a:cubicBezTo>
                  <a:cubicBezTo>
                    <a:pt x="1733" y="180"/>
                    <a:pt x="1670" y="113"/>
                    <a:pt x="1593" y="81"/>
                  </a:cubicBezTo>
                  <a:cubicBezTo>
                    <a:pt x="1530" y="50"/>
                    <a:pt x="1467" y="27"/>
                    <a:pt x="1400" y="14"/>
                  </a:cubicBezTo>
                  <a:cubicBezTo>
                    <a:pt x="1368" y="9"/>
                    <a:pt x="1332" y="5"/>
                    <a:pt x="1301" y="0"/>
                  </a:cubicBezTo>
                  <a:lnTo>
                    <a:pt x="1269" y="0"/>
                  </a:lnTo>
                  <a:cubicBezTo>
                    <a:pt x="1238" y="0"/>
                    <a:pt x="1211" y="0"/>
                    <a:pt x="1179" y="5"/>
                  </a:cubicBezTo>
                  <a:lnTo>
                    <a:pt x="1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8"/>
            <p:cNvSpPr/>
            <p:nvPr/>
          </p:nvSpPr>
          <p:spPr>
            <a:xfrm>
              <a:off x="9001" y="2902"/>
              <a:ext cx="159" cy="93"/>
            </a:xfrm>
            <a:custGeom>
              <a:avLst/>
              <a:gdLst/>
              <a:ahLst/>
              <a:cxnLst/>
              <a:rect l="l" t="t" r="r" b="b"/>
              <a:pathLst>
                <a:path w="1439" h="839" extrusionOk="0">
                  <a:moveTo>
                    <a:pt x="860" y="1"/>
                  </a:moveTo>
                  <a:cubicBezTo>
                    <a:pt x="849" y="1"/>
                    <a:pt x="837" y="1"/>
                    <a:pt x="826" y="2"/>
                  </a:cubicBezTo>
                  <a:lnTo>
                    <a:pt x="795" y="2"/>
                  </a:lnTo>
                  <a:cubicBezTo>
                    <a:pt x="709" y="2"/>
                    <a:pt x="624" y="6"/>
                    <a:pt x="538" y="15"/>
                  </a:cubicBezTo>
                  <a:lnTo>
                    <a:pt x="543" y="11"/>
                  </a:lnTo>
                  <a:lnTo>
                    <a:pt x="543" y="11"/>
                  </a:lnTo>
                  <a:cubicBezTo>
                    <a:pt x="390" y="29"/>
                    <a:pt x="237" y="56"/>
                    <a:pt x="84" y="83"/>
                  </a:cubicBezTo>
                  <a:cubicBezTo>
                    <a:pt x="1" y="87"/>
                    <a:pt x="14" y="206"/>
                    <a:pt x="84" y="206"/>
                  </a:cubicBezTo>
                  <a:cubicBezTo>
                    <a:pt x="90" y="206"/>
                    <a:pt x="96" y="206"/>
                    <a:pt x="102" y="204"/>
                  </a:cubicBezTo>
                  <a:cubicBezTo>
                    <a:pt x="201" y="190"/>
                    <a:pt x="300" y="172"/>
                    <a:pt x="399" y="154"/>
                  </a:cubicBezTo>
                  <a:cubicBezTo>
                    <a:pt x="529" y="137"/>
                    <a:pt x="660" y="123"/>
                    <a:pt x="790" y="119"/>
                  </a:cubicBezTo>
                  <a:cubicBezTo>
                    <a:pt x="885" y="119"/>
                    <a:pt x="979" y="128"/>
                    <a:pt x="1069" y="150"/>
                  </a:cubicBezTo>
                  <a:cubicBezTo>
                    <a:pt x="1110" y="163"/>
                    <a:pt x="1146" y="177"/>
                    <a:pt x="1182" y="195"/>
                  </a:cubicBezTo>
                  <a:cubicBezTo>
                    <a:pt x="1200" y="208"/>
                    <a:pt x="1222" y="226"/>
                    <a:pt x="1236" y="240"/>
                  </a:cubicBezTo>
                  <a:cubicBezTo>
                    <a:pt x="1249" y="253"/>
                    <a:pt x="1263" y="271"/>
                    <a:pt x="1276" y="289"/>
                  </a:cubicBezTo>
                  <a:cubicBezTo>
                    <a:pt x="1285" y="307"/>
                    <a:pt x="1294" y="330"/>
                    <a:pt x="1303" y="352"/>
                  </a:cubicBezTo>
                  <a:cubicBezTo>
                    <a:pt x="1308" y="379"/>
                    <a:pt x="1312" y="411"/>
                    <a:pt x="1312" y="442"/>
                  </a:cubicBezTo>
                  <a:cubicBezTo>
                    <a:pt x="1312" y="460"/>
                    <a:pt x="1308" y="483"/>
                    <a:pt x="1303" y="501"/>
                  </a:cubicBezTo>
                  <a:cubicBezTo>
                    <a:pt x="1299" y="523"/>
                    <a:pt x="1294" y="541"/>
                    <a:pt x="1285" y="559"/>
                  </a:cubicBezTo>
                  <a:cubicBezTo>
                    <a:pt x="1276" y="573"/>
                    <a:pt x="1263" y="586"/>
                    <a:pt x="1254" y="600"/>
                  </a:cubicBezTo>
                  <a:cubicBezTo>
                    <a:pt x="1236" y="613"/>
                    <a:pt x="1222" y="627"/>
                    <a:pt x="1204" y="636"/>
                  </a:cubicBezTo>
                  <a:cubicBezTo>
                    <a:pt x="1168" y="654"/>
                    <a:pt x="1137" y="667"/>
                    <a:pt x="1096" y="681"/>
                  </a:cubicBezTo>
                  <a:cubicBezTo>
                    <a:pt x="1014" y="700"/>
                    <a:pt x="925" y="713"/>
                    <a:pt x="838" y="713"/>
                  </a:cubicBezTo>
                  <a:cubicBezTo>
                    <a:pt x="825" y="713"/>
                    <a:pt x="812" y="713"/>
                    <a:pt x="799" y="712"/>
                  </a:cubicBezTo>
                  <a:cubicBezTo>
                    <a:pt x="664" y="712"/>
                    <a:pt x="529" y="703"/>
                    <a:pt x="394" y="685"/>
                  </a:cubicBezTo>
                  <a:cubicBezTo>
                    <a:pt x="295" y="672"/>
                    <a:pt x="196" y="654"/>
                    <a:pt x="93" y="640"/>
                  </a:cubicBezTo>
                  <a:cubicBezTo>
                    <a:pt x="89" y="640"/>
                    <a:pt x="85" y="639"/>
                    <a:pt x="81" y="639"/>
                  </a:cubicBezTo>
                  <a:cubicBezTo>
                    <a:pt x="11" y="639"/>
                    <a:pt x="3" y="753"/>
                    <a:pt x="79" y="762"/>
                  </a:cubicBezTo>
                  <a:cubicBezTo>
                    <a:pt x="147" y="771"/>
                    <a:pt x="214" y="784"/>
                    <a:pt x="282" y="793"/>
                  </a:cubicBezTo>
                  <a:cubicBezTo>
                    <a:pt x="376" y="807"/>
                    <a:pt x="475" y="820"/>
                    <a:pt x="570" y="829"/>
                  </a:cubicBezTo>
                  <a:cubicBezTo>
                    <a:pt x="673" y="838"/>
                    <a:pt x="781" y="838"/>
                    <a:pt x="885" y="838"/>
                  </a:cubicBezTo>
                  <a:cubicBezTo>
                    <a:pt x="984" y="834"/>
                    <a:pt x="1078" y="816"/>
                    <a:pt x="1168" y="789"/>
                  </a:cubicBezTo>
                  <a:cubicBezTo>
                    <a:pt x="1245" y="762"/>
                    <a:pt x="1317" y="717"/>
                    <a:pt x="1371" y="649"/>
                  </a:cubicBezTo>
                  <a:cubicBezTo>
                    <a:pt x="1393" y="622"/>
                    <a:pt x="1411" y="586"/>
                    <a:pt x="1420" y="546"/>
                  </a:cubicBezTo>
                  <a:cubicBezTo>
                    <a:pt x="1434" y="501"/>
                    <a:pt x="1438" y="451"/>
                    <a:pt x="1434" y="402"/>
                  </a:cubicBezTo>
                  <a:cubicBezTo>
                    <a:pt x="1425" y="307"/>
                    <a:pt x="1389" y="217"/>
                    <a:pt x="1321" y="150"/>
                  </a:cubicBezTo>
                  <a:cubicBezTo>
                    <a:pt x="1290" y="123"/>
                    <a:pt x="1254" y="96"/>
                    <a:pt x="1218" y="78"/>
                  </a:cubicBezTo>
                  <a:cubicBezTo>
                    <a:pt x="1173" y="56"/>
                    <a:pt x="1128" y="38"/>
                    <a:pt x="1078" y="29"/>
                  </a:cubicBezTo>
                  <a:cubicBezTo>
                    <a:pt x="1008" y="13"/>
                    <a:pt x="934"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8"/>
            <p:cNvSpPr/>
            <p:nvPr/>
          </p:nvSpPr>
          <p:spPr>
            <a:xfrm>
              <a:off x="8908" y="2976"/>
              <a:ext cx="207" cy="97"/>
            </a:xfrm>
            <a:custGeom>
              <a:avLst/>
              <a:gdLst/>
              <a:ahLst/>
              <a:cxnLst/>
              <a:rect l="l" t="t" r="r" b="b"/>
              <a:pathLst>
                <a:path w="1872" h="878" extrusionOk="0">
                  <a:moveTo>
                    <a:pt x="999" y="0"/>
                  </a:moveTo>
                  <a:cubicBezTo>
                    <a:pt x="967" y="0"/>
                    <a:pt x="940" y="23"/>
                    <a:pt x="936" y="54"/>
                  </a:cubicBezTo>
                  <a:lnTo>
                    <a:pt x="940" y="50"/>
                  </a:lnTo>
                  <a:lnTo>
                    <a:pt x="940" y="50"/>
                  </a:lnTo>
                  <a:cubicBezTo>
                    <a:pt x="936" y="86"/>
                    <a:pt x="963" y="117"/>
                    <a:pt x="994" y="122"/>
                  </a:cubicBezTo>
                  <a:cubicBezTo>
                    <a:pt x="1017" y="126"/>
                    <a:pt x="1039" y="131"/>
                    <a:pt x="1057" y="135"/>
                  </a:cubicBezTo>
                  <a:cubicBezTo>
                    <a:pt x="1192" y="171"/>
                    <a:pt x="1318" y="230"/>
                    <a:pt x="1440" y="302"/>
                  </a:cubicBezTo>
                  <a:cubicBezTo>
                    <a:pt x="1521" y="347"/>
                    <a:pt x="1593" y="405"/>
                    <a:pt x="1665" y="468"/>
                  </a:cubicBezTo>
                  <a:cubicBezTo>
                    <a:pt x="1683" y="491"/>
                    <a:pt x="1701" y="513"/>
                    <a:pt x="1719" y="540"/>
                  </a:cubicBezTo>
                  <a:cubicBezTo>
                    <a:pt x="1728" y="554"/>
                    <a:pt x="1732" y="567"/>
                    <a:pt x="1737" y="581"/>
                  </a:cubicBezTo>
                  <a:cubicBezTo>
                    <a:pt x="1737" y="585"/>
                    <a:pt x="1737" y="594"/>
                    <a:pt x="1741" y="603"/>
                  </a:cubicBezTo>
                  <a:cubicBezTo>
                    <a:pt x="1741" y="608"/>
                    <a:pt x="1741" y="612"/>
                    <a:pt x="1741" y="617"/>
                  </a:cubicBezTo>
                  <a:cubicBezTo>
                    <a:pt x="1737" y="621"/>
                    <a:pt x="1737" y="626"/>
                    <a:pt x="1732" y="630"/>
                  </a:cubicBezTo>
                  <a:cubicBezTo>
                    <a:pt x="1728" y="635"/>
                    <a:pt x="1723" y="644"/>
                    <a:pt x="1723" y="648"/>
                  </a:cubicBezTo>
                  <a:cubicBezTo>
                    <a:pt x="1710" y="657"/>
                    <a:pt x="1692" y="671"/>
                    <a:pt x="1678" y="680"/>
                  </a:cubicBezTo>
                  <a:cubicBezTo>
                    <a:pt x="1638" y="702"/>
                    <a:pt x="1597" y="716"/>
                    <a:pt x="1552" y="729"/>
                  </a:cubicBezTo>
                  <a:cubicBezTo>
                    <a:pt x="1480" y="747"/>
                    <a:pt x="1408" y="756"/>
                    <a:pt x="1336" y="756"/>
                  </a:cubicBezTo>
                  <a:cubicBezTo>
                    <a:pt x="1165" y="752"/>
                    <a:pt x="994" y="725"/>
                    <a:pt x="833" y="675"/>
                  </a:cubicBezTo>
                  <a:lnTo>
                    <a:pt x="833" y="675"/>
                  </a:lnTo>
                  <a:lnTo>
                    <a:pt x="846" y="680"/>
                  </a:lnTo>
                  <a:cubicBezTo>
                    <a:pt x="711" y="644"/>
                    <a:pt x="581" y="599"/>
                    <a:pt x="450" y="549"/>
                  </a:cubicBezTo>
                  <a:cubicBezTo>
                    <a:pt x="392" y="527"/>
                    <a:pt x="329" y="504"/>
                    <a:pt x="270" y="477"/>
                  </a:cubicBezTo>
                  <a:lnTo>
                    <a:pt x="180" y="441"/>
                  </a:lnTo>
                  <a:cubicBezTo>
                    <a:pt x="153" y="428"/>
                    <a:pt x="122" y="419"/>
                    <a:pt x="99" y="401"/>
                  </a:cubicBezTo>
                  <a:cubicBezTo>
                    <a:pt x="88" y="394"/>
                    <a:pt x="75" y="390"/>
                    <a:pt x="63" y="390"/>
                  </a:cubicBezTo>
                  <a:cubicBezTo>
                    <a:pt x="43" y="390"/>
                    <a:pt x="25" y="398"/>
                    <a:pt x="14" y="414"/>
                  </a:cubicBezTo>
                  <a:cubicBezTo>
                    <a:pt x="5" y="428"/>
                    <a:pt x="0" y="446"/>
                    <a:pt x="0" y="459"/>
                  </a:cubicBezTo>
                  <a:cubicBezTo>
                    <a:pt x="5" y="477"/>
                    <a:pt x="9" y="491"/>
                    <a:pt x="23" y="504"/>
                  </a:cubicBezTo>
                  <a:cubicBezTo>
                    <a:pt x="77" y="531"/>
                    <a:pt x="131" y="558"/>
                    <a:pt x="189" y="576"/>
                  </a:cubicBezTo>
                  <a:cubicBezTo>
                    <a:pt x="257" y="608"/>
                    <a:pt x="329" y="635"/>
                    <a:pt x="401" y="662"/>
                  </a:cubicBezTo>
                  <a:cubicBezTo>
                    <a:pt x="545" y="720"/>
                    <a:pt x="698" y="765"/>
                    <a:pt x="851" y="806"/>
                  </a:cubicBezTo>
                  <a:cubicBezTo>
                    <a:pt x="994" y="846"/>
                    <a:pt x="1147" y="869"/>
                    <a:pt x="1300" y="878"/>
                  </a:cubicBezTo>
                  <a:cubicBezTo>
                    <a:pt x="1363" y="878"/>
                    <a:pt x="1426" y="878"/>
                    <a:pt x="1494" y="869"/>
                  </a:cubicBezTo>
                  <a:cubicBezTo>
                    <a:pt x="1557" y="860"/>
                    <a:pt x="1620" y="842"/>
                    <a:pt x="1678" y="819"/>
                  </a:cubicBezTo>
                  <a:cubicBezTo>
                    <a:pt x="1723" y="801"/>
                    <a:pt x="1759" y="779"/>
                    <a:pt x="1791" y="747"/>
                  </a:cubicBezTo>
                  <a:cubicBezTo>
                    <a:pt x="1809" y="734"/>
                    <a:pt x="1818" y="720"/>
                    <a:pt x="1831" y="707"/>
                  </a:cubicBezTo>
                  <a:cubicBezTo>
                    <a:pt x="1845" y="689"/>
                    <a:pt x="1854" y="666"/>
                    <a:pt x="1858" y="644"/>
                  </a:cubicBezTo>
                  <a:cubicBezTo>
                    <a:pt x="1872" y="572"/>
                    <a:pt x="1849" y="495"/>
                    <a:pt x="1800" y="441"/>
                  </a:cubicBezTo>
                  <a:cubicBezTo>
                    <a:pt x="1777" y="410"/>
                    <a:pt x="1746" y="378"/>
                    <a:pt x="1714" y="351"/>
                  </a:cubicBezTo>
                  <a:cubicBezTo>
                    <a:pt x="1674" y="315"/>
                    <a:pt x="1638" y="284"/>
                    <a:pt x="1593" y="257"/>
                  </a:cubicBezTo>
                  <a:cubicBezTo>
                    <a:pt x="1507" y="198"/>
                    <a:pt x="1413" y="144"/>
                    <a:pt x="1314" y="99"/>
                  </a:cubicBezTo>
                  <a:cubicBezTo>
                    <a:pt x="1264" y="77"/>
                    <a:pt x="1210" y="54"/>
                    <a:pt x="1156" y="36"/>
                  </a:cubicBezTo>
                  <a:cubicBezTo>
                    <a:pt x="1107" y="23"/>
                    <a:pt x="1057" y="9"/>
                    <a:pt x="1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8"/>
            <p:cNvSpPr/>
            <p:nvPr/>
          </p:nvSpPr>
          <p:spPr>
            <a:xfrm>
              <a:off x="8884" y="2920"/>
              <a:ext cx="54" cy="38"/>
            </a:xfrm>
            <a:custGeom>
              <a:avLst/>
              <a:gdLst/>
              <a:ahLst/>
              <a:cxnLst/>
              <a:rect l="l" t="t" r="r" b="b"/>
              <a:pathLst>
                <a:path w="487" h="343" extrusionOk="0">
                  <a:moveTo>
                    <a:pt x="383" y="0"/>
                  </a:moveTo>
                  <a:lnTo>
                    <a:pt x="383" y="5"/>
                  </a:lnTo>
                  <a:cubicBezTo>
                    <a:pt x="239" y="36"/>
                    <a:pt x="109" y="122"/>
                    <a:pt x="19" y="234"/>
                  </a:cubicBezTo>
                  <a:cubicBezTo>
                    <a:pt x="5" y="248"/>
                    <a:pt x="1" y="261"/>
                    <a:pt x="1" y="279"/>
                  </a:cubicBezTo>
                  <a:cubicBezTo>
                    <a:pt x="1" y="297"/>
                    <a:pt x="5" y="311"/>
                    <a:pt x="19" y="324"/>
                  </a:cubicBezTo>
                  <a:cubicBezTo>
                    <a:pt x="32" y="333"/>
                    <a:pt x="46" y="342"/>
                    <a:pt x="64" y="342"/>
                  </a:cubicBezTo>
                  <a:cubicBezTo>
                    <a:pt x="82" y="342"/>
                    <a:pt x="95" y="333"/>
                    <a:pt x="109" y="324"/>
                  </a:cubicBezTo>
                  <a:cubicBezTo>
                    <a:pt x="136" y="288"/>
                    <a:pt x="163" y="257"/>
                    <a:pt x="199" y="230"/>
                  </a:cubicBezTo>
                  <a:cubicBezTo>
                    <a:pt x="239" y="198"/>
                    <a:pt x="280" y="171"/>
                    <a:pt x="325" y="153"/>
                  </a:cubicBezTo>
                  <a:cubicBezTo>
                    <a:pt x="356" y="140"/>
                    <a:pt x="383" y="131"/>
                    <a:pt x="415" y="122"/>
                  </a:cubicBezTo>
                  <a:cubicBezTo>
                    <a:pt x="487" y="104"/>
                    <a:pt x="473" y="0"/>
                    <a:pt x="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8"/>
            <p:cNvSpPr/>
            <p:nvPr/>
          </p:nvSpPr>
          <p:spPr>
            <a:xfrm>
              <a:off x="10673" y="2971"/>
              <a:ext cx="931" cy="1167"/>
            </a:xfrm>
            <a:custGeom>
              <a:avLst/>
              <a:gdLst/>
              <a:ahLst/>
              <a:cxnLst/>
              <a:rect l="l" t="t" r="r" b="b"/>
              <a:pathLst>
                <a:path w="8431" h="10568" extrusionOk="0">
                  <a:moveTo>
                    <a:pt x="2412" y="0"/>
                  </a:moveTo>
                  <a:cubicBezTo>
                    <a:pt x="2362" y="0"/>
                    <a:pt x="2317" y="32"/>
                    <a:pt x="2299" y="81"/>
                  </a:cubicBezTo>
                  <a:lnTo>
                    <a:pt x="2295" y="72"/>
                  </a:lnTo>
                  <a:cubicBezTo>
                    <a:pt x="2286" y="99"/>
                    <a:pt x="2277" y="131"/>
                    <a:pt x="2272" y="158"/>
                  </a:cubicBezTo>
                  <a:cubicBezTo>
                    <a:pt x="2268" y="180"/>
                    <a:pt x="2263" y="203"/>
                    <a:pt x="2259" y="221"/>
                  </a:cubicBezTo>
                  <a:cubicBezTo>
                    <a:pt x="2245" y="270"/>
                    <a:pt x="2227" y="320"/>
                    <a:pt x="2209" y="369"/>
                  </a:cubicBezTo>
                  <a:lnTo>
                    <a:pt x="2196" y="401"/>
                  </a:lnTo>
                  <a:lnTo>
                    <a:pt x="2151" y="504"/>
                  </a:lnTo>
                  <a:cubicBezTo>
                    <a:pt x="2142" y="531"/>
                    <a:pt x="2128" y="554"/>
                    <a:pt x="2115" y="581"/>
                  </a:cubicBezTo>
                  <a:cubicBezTo>
                    <a:pt x="2097" y="621"/>
                    <a:pt x="2079" y="662"/>
                    <a:pt x="2061" y="702"/>
                  </a:cubicBezTo>
                  <a:lnTo>
                    <a:pt x="2016" y="815"/>
                  </a:lnTo>
                  <a:lnTo>
                    <a:pt x="1993" y="869"/>
                  </a:lnTo>
                  <a:cubicBezTo>
                    <a:pt x="1980" y="896"/>
                    <a:pt x="1966" y="923"/>
                    <a:pt x="1953" y="954"/>
                  </a:cubicBezTo>
                  <a:cubicBezTo>
                    <a:pt x="1939" y="986"/>
                    <a:pt x="1921" y="1008"/>
                    <a:pt x="1908" y="1040"/>
                  </a:cubicBezTo>
                  <a:lnTo>
                    <a:pt x="1899" y="1053"/>
                  </a:lnTo>
                  <a:cubicBezTo>
                    <a:pt x="1863" y="1112"/>
                    <a:pt x="1827" y="1165"/>
                    <a:pt x="1795" y="1224"/>
                  </a:cubicBezTo>
                  <a:cubicBezTo>
                    <a:pt x="1759" y="1278"/>
                    <a:pt x="1719" y="1336"/>
                    <a:pt x="1687" y="1381"/>
                  </a:cubicBezTo>
                  <a:lnTo>
                    <a:pt x="1656" y="1426"/>
                  </a:lnTo>
                  <a:lnTo>
                    <a:pt x="1624" y="1467"/>
                  </a:lnTo>
                  <a:cubicBezTo>
                    <a:pt x="1606" y="1494"/>
                    <a:pt x="1588" y="1516"/>
                    <a:pt x="1570" y="1543"/>
                  </a:cubicBezTo>
                  <a:cubicBezTo>
                    <a:pt x="1539" y="1584"/>
                    <a:pt x="1507" y="1620"/>
                    <a:pt x="1476" y="1660"/>
                  </a:cubicBezTo>
                  <a:lnTo>
                    <a:pt x="1440" y="1710"/>
                  </a:lnTo>
                  <a:cubicBezTo>
                    <a:pt x="1404" y="1755"/>
                    <a:pt x="1368" y="1800"/>
                    <a:pt x="1327" y="1845"/>
                  </a:cubicBezTo>
                  <a:cubicBezTo>
                    <a:pt x="1309" y="1863"/>
                    <a:pt x="1291" y="1881"/>
                    <a:pt x="1269" y="1894"/>
                  </a:cubicBezTo>
                  <a:lnTo>
                    <a:pt x="1264" y="1899"/>
                  </a:lnTo>
                  <a:cubicBezTo>
                    <a:pt x="1224" y="1948"/>
                    <a:pt x="1179" y="1998"/>
                    <a:pt x="1129" y="2047"/>
                  </a:cubicBezTo>
                  <a:lnTo>
                    <a:pt x="1125" y="2052"/>
                  </a:lnTo>
                  <a:lnTo>
                    <a:pt x="1111" y="2070"/>
                  </a:lnTo>
                  <a:cubicBezTo>
                    <a:pt x="1093" y="2097"/>
                    <a:pt x="1075" y="2124"/>
                    <a:pt x="1057" y="2151"/>
                  </a:cubicBezTo>
                  <a:lnTo>
                    <a:pt x="1071" y="2137"/>
                  </a:lnTo>
                  <a:lnTo>
                    <a:pt x="1071" y="2137"/>
                  </a:lnTo>
                  <a:cubicBezTo>
                    <a:pt x="1039" y="2173"/>
                    <a:pt x="1012" y="2214"/>
                    <a:pt x="990" y="2254"/>
                  </a:cubicBezTo>
                  <a:lnTo>
                    <a:pt x="958" y="2304"/>
                  </a:lnTo>
                  <a:cubicBezTo>
                    <a:pt x="945" y="2322"/>
                    <a:pt x="931" y="2340"/>
                    <a:pt x="918" y="2358"/>
                  </a:cubicBezTo>
                  <a:lnTo>
                    <a:pt x="882" y="2412"/>
                  </a:lnTo>
                  <a:cubicBezTo>
                    <a:pt x="873" y="2430"/>
                    <a:pt x="860" y="2448"/>
                    <a:pt x="851" y="2466"/>
                  </a:cubicBezTo>
                  <a:cubicBezTo>
                    <a:pt x="842" y="2488"/>
                    <a:pt x="833" y="2515"/>
                    <a:pt x="828" y="2538"/>
                  </a:cubicBezTo>
                  <a:cubicBezTo>
                    <a:pt x="824" y="2560"/>
                    <a:pt x="819" y="2578"/>
                    <a:pt x="815" y="2601"/>
                  </a:cubicBezTo>
                  <a:lnTo>
                    <a:pt x="810" y="2632"/>
                  </a:lnTo>
                  <a:cubicBezTo>
                    <a:pt x="815" y="2650"/>
                    <a:pt x="819" y="2668"/>
                    <a:pt x="824" y="2691"/>
                  </a:cubicBezTo>
                  <a:cubicBezTo>
                    <a:pt x="824" y="2704"/>
                    <a:pt x="828" y="2718"/>
                    <a:pt x="828" y="2727"/>
                  </a:cubicBezTo>
                  <a:cubicBezTo>
                    <a:pt x="833" y="2754"/>
                    <a:pt x="833" y="2776"/>
                    <a:pt x="828" y="2803"/>
                  </a:cubicBezTo>
                  <a:cubicBezTo>
                    <a:pt x="828" y="2807"/>
                    <a:pt x="828" y="2812"/>
                    <a:pt x="824" y="2821"/>
                  </a:cubicBezTo>
                  <a:lnTo>
                    <a:pt x="815" y="2825"/>
                  </a:lnTo>
                  <a:lnTo>
                    <a:pt x="774" y="2839"/>
                  </a:lnTo>
                  <a:lnTo>
                    <a:pt x="765" y="2839"/>
                  </a:lnTo>
                  <a:cubicBezTo>
                    <a:pt x="752" y="2861"/>
                    <a:pt x="734" y="2879"/>
                    <a:pt x="711" y="2888"/>
                  </a:cubicBezTo>
                  <a:cubicBezTo>
                    <a:pt x="693" y="2897"/>
                    <a:pt x="675" y="2906"/>
                    <a:pt x="662" y="2911"/>
                  </a:cubicBezTo>
                  <a:cubicBezTo>
                    <a:pt x="639" y="2915"/>
                    <a:pt x="621" y="2920"/>
                    <a:pt x="603" y="2924"/>
                  </a:cubicBezTo>
                  <a:lnTo>
                    <a:pt x="549" y="2938"/>
                  </a:lnTo>
                  <a:lnTo>
                    <a:pt x="531" y="2942"/>
                  </a:lnTo>
                  <a:lnTo>
                    <a:pt x="513" y="2942"/>
                  </a:lnTo>
                  <a:cubicBezTo>
                    <a:pt x="486" y="2947"/>
                    <a:pt x="455" y="2951"/>
                    <a:pt x="428" y="2951"/>
                  </a:cubicBezTo>
                  <a:lnTo>
                    <a:pt x="396" y="2951"/>
                  </a:lnTo>
                  <a:cubicBezTo>
                    <a:pt x="338" y="2983"/>
                    <a:pt x="284" y="3028"/>
                    <a:pt x="239" y="3077"/>
                  </a:cubicBezTo>
                  <a:cubicBezTo>
                    <a:pt x="198" y="3127"/>
                    <a:pt x="162" y="3176"/>
                    <a:pt x="126" y="3226"/>
                  </a:cubicBezTo>
                  <a:cubicBezTo>
                    <a:pt x="95" y="3275"/>
                    <a:pt x="68" y="3329"/>
                    <a:pt x="50" y="3388"/>
                  </a:cubicBezTo>
                  <a:cubicBezTo>
                    <a:pt x="14" y="3487"/>
                    <a:pt x="0" y="3595"/>
                    <a:pt x="9" y="3698"/>
                  </a:cubicBezTo>
                  <a:lnTo>
                    <a:pt x="9" y="3721"/>
                  </a:lnTo>
                  <a:cubicBezTo>
                    <a:pt x="14" y="3775"/>
                    <a:pt x="18" y="3824"/>
                    <a:pt x="27" y="3878"/>
                  </a:cubicBezTo>
                  <a:cubicBezTo>
                    <a:pt x="36" y="3928"/>
                    <a:pt x="45" y="3964"/>
                    <a:pt x="54" y="4009"/>
                  </a:cubicBezTo>
                  <a:cubicBezTo>
                    <a:pt x="77" y="4094"/>
                    <a:pt x="104" y="4180"/>
                    <a:pt x="135" y="4265"/>
                  </a:cubicBezTo>
                  <a:lnTo>
                    <a:pt x="140" y="4279"/>
                  </a:lnTo>
                  <a:cubicBezTo>
                    <a:pt x="153" y="4328"/>
                    <a:pt x="176" y="4373"/>
                    <a:pt x="198" y="4418"/>
                  </a:cubicBezTo>
                  <a:cubicBezTo>
                    <a:pt x="225" y="4454"/>
                    <a:pt x="252" y="4490"/>
                    <a:pt x="284" y="4521"/>
                  </a:cubicBezTo>
                  <a:lnTo>
                    <a:pt x="297" y="4535"/>
                  </a:lnTo>
                  <a:cubicBezTo>
                    <a:pt x="351" y="4598"/>
                    <a:pt x="414" y="4647"/>
                    <a:pt x="486" y="4683"/>
                  </a:cubicBezTo>
                  <a:cubicBezTo>
                    <a:pt x="522" y="4701"/>
                    <a:pt x="558" y="4715"/>
                    <a:pt x="594" y="4728"/>
                  </a:cubicBezTo>
                  <a:lnTo>
                    <a:pt x="639" y="4742"/>
                  </a:lnTo>
                  <a:lnTo>
                    <a:pt x="729" y="4778"/>
                  </a:lnTo>
                  <a:cubicBezTo>
                    <a:pt x="743" y="4782"/>
                    <a:pt x="752" y="4787"/>
                    <a:pt x="765" y="4796"/>
                  </a:cubicBezTo>
                  <a:lnTo>
                    <a:pt x="774" y="4805"/>
                  </a:lnTo>
                  <a:cubicBezTo>
                    <a:pt x="792" y="4832"/>
                    <a:pt x="806" y="4859"/>
                    <a:pt x="819" y="4886"/>
                  </a:cubicBezTo>
                  <a:lnTo>
                    <a:pt x="828" y="4917"/>
                  </a:lnTo>
                  <a:cubicBezTo>
                    <a:pt x="851" y="4962"/>
                    <a:pt x="864" y="5007"/>
                    <a:pt x="878" y="5052"/>
                  </a:cubicBezTo>
                  <a:cubicBezTo>
                    <a:pt x="887" y="5088"/>
                    <a:pt x="896" y="5124"/>
                    <a:pt x="905" y="5160"/>
                  </a:cubicBezTo>
                  <a:cubicBezTo>
                    <a:pt x="914" y="5196"/>
                    <a:pt x="927" y="5232"/>
                    <a:pt x="936" y="5273"/>
                  </a:cubicBezTo>
                  <a:cubicBezTo>
                    <a:pt x="954" y="5322"/>
                    <a:pt x="967" y="5367"/>
                    <a:pt x="990" y="5417"/>
                  </a:cubicBezTo>
                  <a:cubicBezTo>
                    <a:pt x="1017" y="5484"/>
                    <a:pt x="1053" y="5547"/>
                    <a:pt x="1089" y="5610"/>
                  </a:cubicBezTo>
                  <a:lnTo>
                    <a:pt x="1147" y="5709"/>
                  </a:lnTo>
                  <a:lnTo>
                    <a:pt x="1174" y="5763"/>
                  </a:lnTo>
                  <a:cubicBezTo>
                    <a:pt x="1219" y="5835"/>
                    <a:pt x="1269" y="5907"/>
                    <a:pt x="1318" y="5979"/>
                  </a:cubicBezTo>
                  <a:lnTo>
                    <a:pt x="1363" y="6046"/>
                  </a:lnTo>
                  <a:cubicBezTo>
                    <a:pt x="1395" y="6096"/>
                    <a:pt x="1435" y="6150"/>
                    <a:pt x="1476" y="6195"/>
                  </a:cubicBezTo>
                  <a:cubicBezTo>
                    <a:pt x="1498" y="6226"/>
                    <a:pt x="1525" y="6253"/>
                    <a:pt x="1552" y="6280"/>
                  </a:cubicBezTo>
                  <a:lnTo>
                    <a:pt x="1588" y="6312"/>
                  </a:lnTo>
                  <a:cubicBezTo>
                    <a:pt x="1620" y="6348"/>
                    <a:pt x="1660" y="6384"/>
                    <a:pt x="1696" y="6415"/>
                  </a:cubicBezTo>
                  <a:lnTo>
                    <a:pt x="1710" y="6429"/>
                  </a:lnTo>
                  <a:cubicBezTo>
                    <a:pt x="1759" y="6469"/>
                    <a:pt x="1809" y="6514"/>
                    <a:pt x="1858" y="6550"/>
                  </a:cubicBezTo>
                  <a:cubicBezTo>
                    <a:pt x="1944" y="6613"/>
                    <a:pt x="2038" y="6676"/>
                    <a:pt x="2142" y="6739"/>
                  </a:cubicBezTo>
                  <a:cubicBezTo>
                    <a:pt x="2191" y="6771"/>
                    <a:pt x="2241" y="6798"/>
                    <a:pt x="2290" y="6820"/>
                  </a:cubicBezTo>
                  <a:lnTo>
                    <a:pt x="2308" y="6829"/>
                  </a:lnTo>
                  <a:cubicBezTo>
                    <a:pt x="2367" y="6852"/>
                    <a:pt x="2421" y="6879"/>
                    <a:pt x="2479" y="6901"/>
                  </a:cubicBezTo>
                  <a:cubicBezTo>
                    <a:pt x="2524" y="6919"/>
                    <a:pt x="2573" y="6933"/>
                    <a:pt x="2618" y="6951"/>
                  </a:cubicBezTo>
                  <a:lnTo>
                    <a:pt x="2641" y="6955"/>
                  </a:lnTo>
                  <a:cubicBezTo>
                    <a:pt x="2686" y="6969"/>
                    <a:pt x="2726" y="6982"/>
                    <a:pt x="2771" y="6991"/>
                  </a:cubicBezTo>
                  <a:cubicBezTo>
                    <a:pt x="2870" y="7018"/>
                    <a:pt x="2969" y="7041"/>
                    <a:pt x="3068" y="7063"/>
                  </a:cubicBezTo>
                  <a:lnTo>
                    <a:pt x="3145" y="7077"/>
                  </a:lnTo>
                  <a:lnTo>
                    <a:pt x="3226" y="7095"/>
                  </a:lnTo>
                  <a:cubicBezTo>
                    <a:pt x="3275" y="7104"/>
                    <a:pt x="3320" y="7117"/>
                    <a:pt x="3370" y="7126"/>
                  </a:cubicBezTo>
                  <a:lnTo>
                    <a:pt x="3383" y="7131"/>
                  </a:lnTo>
                  <a:cubicBezTo>
                    <a:pt x="3397" y="7131"/>
                    <a:pt x="3406" y="7135"/>
                    <a:pt x="3415" y="7140"/>
                  </a:cubicBezTo>
                  <a:cubicBezTo>
                    <a:pt x="3415" y="7162"/>
                    <a:pt x="3419" y="7189"/>
                    <a:pt x="3419" y="7216"/>
                  </a:cubicBezTo>
                  <a:cubicBezTo>
                    <a:pt x="3424" y="7266"/>
                    <a:pt x="3424" y="7315"/>
                    <a:pt x="3419" y="7365"/>
                  </a:cubicBezTo>
                  <a:cubicBezTo>
                    <a:pt x="3415" y="7410"/>
                    <a:pt x="3406" y="7455"/>
                    <a:pt x="3392" y="7500"/>
                  </a:cubicBezTo>
                  <a:cubicBezTo>
                    <a:pt x="3388" y="7536"/>
                    <a:pt x="3374" y="7567"/>
                    <a:pt x="3365" y="7603"/>
                  </a:cubicBezTo>
                  <a:cubicBezTo>
                    <a:pt x="3338" y="7657"/>
                    <a:pt x="3307" y="7711"/>
                    <a:pt x="3275" y="7760"/>
                  </a:cubicBezTo>
                  <a:cubicBezTo>
                    <a:pt x="3244" y="7814"/>
                    <a:pt x="3208" y="7864"/>
                    <a:pt x="3172" y="7913"/>
                  </a:cubicBezTo>
                  <a:cubicBezTo>
                    <a:pt x="3154" y="7945"/>
                    <a:pt x="3131" y="7972"/>
                    <a:pt x="3104" y="7999"/>
                  </a:cubicBezTo>
                  <a:lnTo>
                    <a:pt x="3086" y="8012"/>
                  </a:lnTo>
                  <a:cubicBezTo>
                    <a:pt x="3077" y="8021"/>
                    <a:pt x="3068" y="8030"/>
                    <a:pt x="3059" y="8035"/>
                  </a:cubicBezTo>
                  <a:cubicBezTo>
                    <a:pt x="3032" y="8062"/>
                    <a:pt x="3001" y="8080"/>
                    <a:pt x="2969" y="8093"/>
                  </a:cubicBezTo>
                  <a:lnTo>
                    <a:pt x="2942" y="8102"/>
                  </a:lnTo>
                  <a:lnTo>
                    <a:pt x="2929" y="8116"/>
                  </a:lnTo>
                  <a:cubicBezTo>
                    <a:pt x="2888" y="8156"/>
                    <a:pt x="2866" y="8206"/>
                    <a:pt x="2857" y="8260"/>
                  </a:cubicBezTo>
                  <a:cubicBezTo>
                    <a:pt x="2857" y="8287"/>
                    <a:pt x="2848" y="8309"/>
                    <a:pt x="2848" y="8336"/>
                  </a:cubicBezTo>
                  <a:lnTo>
                    <a:pt x="2843" y="8390"/>
                  </a:lnTo>
                  <a:cubicBezTo>
                    <a:pt x="2839" y="8426"/>
                    <a:pt x="2834" y="8458"/>
                    <a:pt x="2834" y="8494"/>
                  </a:cubicBezTo>
                  <a:lnTo>
                    <a:pt x="2834" y="8674"/>
                  </a:lnTo>
                  <a:cubicBezTo>
                    <a:pt x="2834" y="8737"/>
                    <a:pt x="2843" y="8795"/>
                    <a:pt x="2848" y="8858"/>
                  </a:cubicBezTo>
                  <a:cubicBezTo>
                    <a:pt x="2857" y="8984"/>
                    <a:pt x="2879" y="9106"/>
                    <a:pt x="2897" y="9223"/>
                  </a:cubicBezTo>
                  <a:cubicBezTo>
                    <a:pt x="2915" y="9330"/>
                    <a:pt x="2938" y="9443"/>
                    <a:pt x="2960" y="9551"/>
                  </a:cubicBezTo>
                  <a:cubicBezTo>
                    <a:pt x="2983" y="9650"/>
                    <a:pt x="3005" y="9762"/>
                    <a:pt x="3037" y="9875"/>
                  </a:cubicBezTo>
                  <a:cubicBezTo>
                    <a:pt x="3068" y="9965"/>
                    <a:pt x="3091" y="10064"/>
                    <a:pt x="3113" y="10176"/>
                  </a:cubicBezTo>
                  <a:cubicBezTo>
                    <a:pt x="3118" y="10212"/>
                    <a:pt x="3127" y="10244"/>
                    <a:pt x="3131" y="10275"/>
                  </a:cubicBezTo>
                  <a:cubicBezTo>
                    <a:pt x="3136" y="10284"/>
                    <a:pt x="3140" y="10293"/>
                    <a:pt x="3140" y="10302"/>
                  </a:cubicBezTo>
                  <a:cubicBezTo>
                    <a:pt x="3181" y="10392"/>
                    <a:pt x="3230" y="10482"/>
                    <a:pt x="3275" y="10568"/>
                  </a:cubicBezTo>
                  <a:cubicBezTo>
                    <a:pt x="3293" y="10568"/>
                    <a:pt x="3307" y="10563"/>
                    <a:pt x="3320" y="10559"/>
                  </a:cubicBezTo>
                  <a:cubicBezTo>
                    <a:pt x="3329" y="10527"/>
                    <a:pt x="3338" y="10496"/>
                    <a:pt x="3347" y="10464"/>
                  </a:cubicBezTo>
                  <a:lnTo>
                    <a:pt x="3370" y="10406"/>
                  </a:lnTo>
                  <a:cubicBezTo>
                    <a:pt x="3379" y="10379"/>
                    <a:pt x="3383" y="10347"/>
                    <a:pt x="3392" y="10320"/>
                  </a:cubicBezTo>
                  <a:cubicBezTo>
                    <a:pt x="3415" y="10239"/>
                    <a:pt x="3442" y="10163"/>
                    <a:pt x="3478" y="10091"/>
                  </a:cubicBezTo>
                  <a:cubicBezTo>
                    <a:pt x="3518" y="10014"/>
                    <a:pt x="3559" y="9942"/>
                    <a:pt x="3608" y="9870"/>
                  </a:cubicBezTo>
                  <a:cubicBezTo>
                    <a:pt x="3626" y="9830"/>
                    <a:pt x="3649" y="9789"/>
                    <a:pt x="3671" y="9749"/>
                  </a:cubicBezTo>
                  <a:cubicBezTo>
                    <a:pt x="3752" y="9627"/>
                    <a:pt x="3838" y="9506"/>
                    <a:pt x="3928" y="9389"/>
                  </a:cubicBezTo>
                  <a:cubicBezTo>
                    <a:pt x="3959" y="9353"/>
                    <a:pt x="3986" y="9317"/>
                    <a:pt x="4018" y="9277"/>
                  </a:cubicBezTo>
                  <a:cubicBezTo>
                    <a:pt x="4040" y="9254"/>
                    <a:pt x="4063" y="9227"/>
                    <a:pt x="4081" y="9205"/>
                  </a:cubicBezTo>
                  <a:lnTo>
                    <a:pt x="4112" y="9173"/>
                  </a:lnTo>
                  <a:lnTo>
                    <a:pt x="4157" y="9119"/>
                  </a:lnTo>
                  <a:cubicBezTo>
                    <a:pt x="4175" y="9097"/>
                    <a:pt x="4193" y="9074"/>
                    <a:pt x="4211" y="9056"/>
                  </a:cubicBezTo>
                  <a:cubicBezTo>
                    <a:pt x="4242" y="9020"/>
                    <a:pt x="4274" y="8993"/>
                    <a:pt x="4305" y="8966"/>
                  </a:cubicBezTo>
                  <a:lnTo>
                    <a:pt x="4346" y="8939"/>
                  </a:lnTo>
                  <a:cubicBezTo>
                    <a:pt x="4373" y="8921"/>
                    <a:pt x="4395" y="8903"/>
                    <a:pt x="4422" y="8881"/>
                  </a:cubicBezTo>
                  <a:cubicBezTo>
                    <a:pt x="4445" y="8863"/>
                    <a:pt x="4467" y="8845"/>
                    <a:pt x="4490" y="8827"/>
                  </a:cubicBezTo>
                  <a:lnTo>
                    <a:pt x="4535" y="8791"/>
                  </a:lnTo>
                  <a:cubicBezTo>
                    <a:pt x="4553" y="8773"/>
                    <a:pt x="4571" y="8759"/>
                    <a:pt x="4589" y="8746"/>
                  </a:cubicBezTo>
                  <a:lnTo>
                    <a:pt x="4643" y="8701"/>
                  </a:lnTo>
                  <a:lnTo>
                    <a:pt x="4710" y="8647"/>
                  </a:lnTo>
                  <a:cubicBezTo>
                    <a:pt x="4773" y="8597"/>
                    <a:pt x="4836" y="8552"/>
                    <a:pt x="4904" y="8512"/>
                  </a:cubicBezTo>
                  <a:cubicBezTo>
                    <a:pt x="4949" y="8476"/>
                    <a:pt x="4998" y="8444"/>
                    <a:pt x="5048" y="8417"/>
                  </a:cubicBezTo>
                  <a:lnTo>
                    <a:pt x="5070" y="8404"/>
                  </a:lnTo>
                  <a:lnTo>
                    <a:pt x="5084" y="8390"/>
                  </a:lnTo>
                  <a:cubicBezTo>
                    <a:pt x="5102" y="8377"/>
                    <a:pt x="5115" y="8368"/>
                    <a:pt x="5133" y="8354"/>
                  </a:cubicBezTo>
                  <a:cubicBezTo>
                    <a:pt x="5138" y="8350"/>
                    <a:pt x="5147" y="8341"/>
                    <a:pt x="5151" y="8332"/>
                  </a:cubicBezTo>
                  <a:cubicBezTo>
                    <a:pt x="5165" y="8309"/>
                    <a:pt x="5169" y="8282"/>
                    <a:pt x="5174" y="8260"/>
                  </a:cubicBezTo>
                  <a:cubicBezTo>
                    <a:pt x="5174" y="8233"/>
                    <a:pt x="5169" y="8206"/>
                    <a:pt x="5160" y="8179"/>
                  </a:cubicBezTo>
                  <a:cubicBezTo>
                    <a:pt x="5138" y="8125"/>
                    <a:pt x="5115" y="8075"/>
                    <a:pt x="5084" y="8026"/>
                  </a:cubicBezTo>
                  <a:cubicBezTo>
                    <a:pt x="5066" y="7990"/>
                    <a:pt x="5048" y="7958"/>
                    <a:pt x="5030" y="7922"/>
                  </a:cubicBezTo>
                  <a:cubicBezTo>
                    <a:pt x="5003" y="7846"/>
                    <a:pt x="4976" y="7769"/>
                    <a:pt x="4958" y="7688"/>
                  </a:cubicBezTo>
                  <a:cubicBezTo>
                    <a:pt x="4935" y="7603"/>
                    <a:pt x="4913" y="7522"/>
                    <a:pt x="4899" y="7432"/>
                  </a:cubicBezTo>
                  <a:cubicBezTo>
                    <a:pt x="4890" y="7342"/>
                    <a:pt x="4890" y="7266"/>
                    <a:pt x="4890" y="7203"/>
                  </a:cubicBezTo>
                  <a:cubicBezTo>
                    <a:pt x="4890" y="7167"/>
                    <a:pt x="4890" y="7131"/>
                    <a:pt x="4895" y="7090"/>
                  </a:cubicBezTo>
                  <a:cubicBezTo>
                    <a:pt x="4899" y="7054"/>
                    <a:pt x="4899" y="7014"/>
                    <a:pt x="4899" y="6978"/>
                  </a:cubicBezTo>
                  <a:cubicBezTo>
                    <a:pt x="4940" y="6955"/>
                    <a:pt x="4980" y="6933"/>
                    <a:pt x="5021" y="6910"/>
                  </a:cubicBezTo>
                  <a:lnTo>
                    <a:pt x="5025" y="6910"/>
                  </a:lnTo>
                  <a:cubicBezTo>
                    <a:pt x="5043" y="6897"/>
                    <a:pt x="5057" y="6888"/>
                    <a:pt x="5075" y="6883"/>
                  </a:cubicBezTo>
                  <a:lnTo>
                    <a:pt x="5111" y="6861"/>
                  </a:lnTo>
                  <a:cubicBezTo>
                    <a:pt x="5133" y="6847"/>
                    <a:pt x="5156" y="6834"/>
                    <a:pt x="5178" y="6820"/>
                  </a:cubicBezTo>
                  <a:lnTo>
                    <a:pt x="5223" y="6793"/>
                  </a:lnTo>
                  <a:cubicBezTo>
                    <a:pt x="5259" y="6775"/>
                    <a:pt x="5291" y="6757"/>
                    <a:pt x="5318" y="6735"/>
                  </a:cubicBezTo>
                  <a:cubicBezTo>
                    <a:pt x="5358" y="6712"/>
                    <a:pt x="5399" y="6690"/>
                    <a:pt x="5439" y="6667"/>
                  </a:cubicBezTo>
                  <a:lnTo>
                    <a:pt x="5466" y="6649"/>
                  </a:lnTo>
                  <a:cubicBezTo>
                    <a:pt x="5484" y="6640"/>
                    <a:pt x="5489" y="6640"/>
                    <a:pt x="5493" y="6640"/>
                  </a:cubicBezTo>
                  <a:cubicBezTo>
                    <a:pt x="5511" y="6631"/>
                    <a:pt x="5529" y="6622"/>
                    <a:pt x="5547" y="6613"/>
                  </a:cubicBezTo>
                  <a:cubicBezTo>
                    <a:pt x="5556" y="6609"/>
                    <a:pt x="5565" y="6604"/>
                    <a:pt x="5574" y="6600"/>
                  </a:cubicBezTo>
                  <a:lnTo>
                    <a:pt x="5592" y="6586"/>
                  </a:lnTo>
                  <a:lnTo>
                    <a:pt x="5615" y="6573"/>
                  </a:lnTo>
                  <a:cubicBezTo>
                    <a:pt x="5646" y="6555"/>
                    <a:pt x="5673" y="6532"/>
                    <a:pt x="5700" y="6514"/>
                  </a:cubicBezTo>
                  <a:cubicBezTo>
                    <a:pt x="5723" y="6505"/>
                    <a:pt x="5745" y="6492"/>
                    <a:pt x="5767" y="6483"/>
                  </a:cubicBezTo>
                  <a:lnTo>
                    <a:pt x="5794" y="6465"/>
                  </a:lnTo>
                  <a:lnTo>
                    <a:pt x="5844" y="6438"/>
                  </a:lnTo>
                  <a:lnTo>
                    <a:pt x="5884" y="6420"/>
                  </a:lnTo>
                  <a:lnTo>
                    <a:pt x="5911" y="6406"/>
                  </a:lnTo>
                  <a:lnTo>
                    <a:pt x="5961" y="6366"/>
                  </a:lnTo>
                  <a:cubicBezTo>
                    <a:pt x="5988" y="6343"/>
                    <a:pt x="6015" y="6325"/>
                    <a:pt x="6042" y="6303"/>
                  </a:cubicBezTo>
                  <a:lnTo>
                    <a:pt x="6082" y="6271"/>
                  </a:lnTo>
                  <a:lnTo>
                    <a:pt x="6118" y="6244"/>
                  </a:lnTo>
                  <a:cubicBezTo>
                    <a:pt x="6145" y="6226"/>
                    <a:pt x="6168" y="6204"/>
                    <a:pt x="6190" y="6181"/>
                  </a:cubicBezTo>
                  <a:lnTo>
                    <a:pt x="6240" y="6141"/>
                  </a:lnTo>
                  <a:lnTo>
                    <a:pt x="6267" y="6118"/>
                  </a:lnTo>
                  <a:cubicBezTo>
                    <a:pt x="6307" y="6087"/>
                    <a:pt x="6348" y="6046"/>
                    <a:pt x="6388" y="6006"/>
                  </a:cubicBezTo>
                  <a:cubicBezTo>
                    <a:pt x="6433" y="5957"/>
                    <a:pt x="6483" y="5907"/>
                    <a:pt x="6537" y="5853"/>
                  </a:cubicBezTo>
                  <a:cubicBezTo>
                    <a:pt x="6559" y="5831"/>
                    <a:pt x="6582" y="5804"/>
                    <a:pt x="6604" y="5781"/>
                  </a:cubicBezTo>
                  <a:cubicBezTo>
                    <a:pt x="6627" y="5754"/>
                    <a:pt x="6640" y="5741"/>
                    <a:pt x="6658" y="5718"/>
                  </a:cubicBezTo>
                  <a:cubicBezTo>
                    <a:pt x="6690" y="5678"/>
                    <a:pt x="6717" y="5637"/>
                    <a:pt x="6744" y="5592"/>
                  </a:cubicBezTo>
                  <a:cubicBezTo>
                    <a:pt x="6766" y="5552"/>
                    <a:pt x="6789" y="5516"/>
                    <a:pt x="6811" y="5480"/>
                  </a:cubicBezTo>
                  <a:cubicBezTo>
                    <a:pt x="6847" y="5421"/>
                    <a:pt x="6883" y="5358"/>
                    <a:pt x="6915" y="5300"/>
                  </a:cubicBezTo>
                  <a:lnTo>
                    <a:pt x="6928" y="5277"/>
                  </a:lnTo>
                  <a:cubicBezTo>
                    <a:pt x="6942" y="5255"/>
                    <a:pt x="6951" y="5237"/>
                    <a:pt x="6964" y="5214"/>
                  </a:cubicBezTo>
                  <a:lnTo>
                    <a:pt x="6973" y="5201"/>
                  </a:lnTo>
                  <a:lnTo>
                    <a:pt x="6987" y="5169"/>
                  </a:lnTo>
                  <a:lnTo>
                    <a:pt x="7000" y="5138"/>
                  </a:lnTo>
                  <a:cubicBezTo>
                    <a:pt x="7009" y="5111"/>
                    <a:pt x="7018" y="5088"/>
                    <a:pt x="7027" y="5066"/>
                  </a:cubicBezTo>
                  <a:cubicBezTo>
                    <a:pt x="7032" y="5057"/>
                    <a:pt x="7036" y="5048"/>
                    <a:pt x="7041" y="5039"/>
                  </a:cubicBezTo>
                  <a:cubicBezTo>
                    <a:pt x="7054" y="5052"/>
                    <a:pt x="7072" y="5066"/>
                    <a:pt x="7090" y="5075"/>
                  </a:cubicBezTo>
                  <a:lnTo>
                    <a:pt x="7108" y="5084"/>
                  </a:lnTo>
                  <a:lnTo>
                    <a:pt x="7126" y="5084"/>
                  </a:lnTo>
                  <a:cubicBezTo>
                    <a:pt x="7171" y="5088"/>
                    <a:pt x="7207" y="5102"/>
                    <a:pt x="7243" y="5120"/>
                  </a:cubicBezTo>
                  <a:lnTo>
                    <a:pt x="7270" y="5133"/>
                  </a:lnTo>
                  <a:cubicBezTo>
                    <a:pt x="7293" y="5142"/>
                    <a:pt x="7320" y="5147"/>
                    <a:pt x="7342" y="5151"/>
                  </a:cubicBezTo>
                  <a:lnTo>
                    <a:pt x="7463" y="5151"/>
                  </a:lnTo>
                  <a:cubicBezTo>
                    <a:pt x="7481" y="5147"/>
                    <a:pt x="7499" y="5142"/>
                    <a:pt x="7522" y="5138"/>
                  </a:cubicBezTo>
                  <a:cubicBezTo>
                    <a:pt x="7535" y="5133"/>
                    <a:pt x="7544" y="5129"/>
                    <a:pt x="7558" y="5124"/>
                  </a:cubicBezTo>
                  <a:lnTo>
                    <a:pt x="7580" y="5120"/>
                  </a:lnTo>
                  <a:lnTo>
                    <a:pt x="7616" y="5106"/>
                  </a:lnTo>
                  <a:cubicBezTo>
                    <a:pt x="7634" y="5102"/>
                    <a:pt x="7657" y="5097"/>
                    <a:pt x="7679" y="5093"/>
                  </a:cubicBezTo>
                  <a:lnTo>
                    <a:pt x="7684" y="5093"/>
                  </a:lnTo>
                  <a:cubicBezTo>
                    <a:pt x="7684" y="5093"/>
                    <a:pt x="7693" y="5088"/>
                    <a:pt x="7693" y="5088"/>
                  </a:cubicBezTo>
                  <a:lnTo>
                    <a:pt x="7702" y="5084"/>
                  </a:lnTo>
                  <a:lnTo>
                    <a:pt x="7706" y="5084"/>
                  </a:lnTo>
                  <a:lnTo>
                    <a:pt x="7832" y="5025"/>
                  </a:lnTo>
                  <a:lnTo>
                    <a:pt x="7976" y="4962"/>
                  </a:lnTo>
                  <a:lnTo>
                    <a:pt x="7990" y="4958"/>
                  </a:lnTo>
                  <a:cubicBezTo>
                    <a:pt x="8044" y="4931"/>
                    <a:pt x="8098" y="4904"/>
                    <a:pt x="8147" y="4868"/>
                  </a:cubicBezTo>
                  <a:cubicBezTo>
                    <a:pt x="8161" y="4854"/>
                    <a:pt x="8174" y="4841"/>
                    <a:pt x="8188" y="4827"/>
                  </a:cubicBezTo>
                  <a:cubicBezTo>
                    <a:pt x="8197" y="4818"/>
                    <a:pt x="8206" y="4809"/>
                    <a:pt x="8215" y="4796"/>
                  </a:cubicBezTo>
                  <a:lnTo>
                    <a:pt x="8237" y="4773"/>
                  </a:lnTo>
                  <a:lnTo>
                    <a:pt x="8264" y="4746"/>
                  </a:lnTo>
                  <a:lnTo>
                    <a:pt x="8296" y="4715"/>
                  </a:lnTo>
                  <a:lnTo>
                    <a:pt x="8305" y="4692"/>
                  </a:lnTo>
                  <a:cubicBezTo>
                    <a:pt x="8323" y="4652"/>
                    <a:pt x="8336" y="4620"/>
                    <a:pt x="8350" y="4580"/>
                  </a:cubicBezTo>
                  <a:cubicBezTo>
                    <a:pt x="8368" y="4535"/>
                    <a:pt x="8381" y="4485"/>
                    <a:pt x="8390" y="4436"/>
                  </a:cubicBezTo>
                  <a:cubicBezTo>
                    <a:pt x="8417" y="4337"/>
                    <a:pt x="8426" y="4238"/>
                    <a:pt x="8431" y="4135"/>
                  </a:cubicBezTo>
                  <a:lnTo>
                    <a:pt x="8431" y="4058"/>
                  </a:lnTo>
                  <a:lnTo>
                    <a:pt x="8431" y="3968"/>
                  </a:lnTo>
                  <a:lnTo>
                    <a:pt x="8431" y="3955"/>
                  </a:lnTo>
                  <a:cubicBezTo>
                    <a:pt x="8431" y="3887"/>
                    <a:pt x="8426" y="3820"/>
                    <a:pt x="8417" y="3757"/>
                  </a:cubicBezTo>
                  <a:cubicBezTo>
                    <a:pt x="8413" y="3734"/>
                    <a:pt x="8408" y="3712"/>
                    <a:pt x="8404" y="3694"/>
                  </a:cubicBezTo>
                  <a:cubicBezTo>
                    <a:pt x="8399" y="3680"/>
                    <a:pt x="8395" y="3671"/>
                    <a:pt x="8395" y="3658"/>
                  </a:cubicBezTo>
                  <a:cubicBezTo>
                    <a:pt x="8381" y="3622"/>
                    <a:pt x="8368" y="3586"/>
                    <a:pt x="8354" y="3550"/>
                  </a:cubicBezTo>
                  <a:cubicBezTo>
                    <a:pt x="8327" y="3500"/>
                    <a:pt x="8291" y="3451"/>
                    <a:pt x="8251" y="3415"/>
                  </a:cubicBezTo>
                  <a:cubicBezTo>
                    <a:pt x="8215" y="3383"/>
                    <a:pt x="8183" y="3356"/>
                    <a:pt x="8147" y="3334"/>
                  </a:cubicBezTo>
                  <a:lnTo>
                    <a:pt x="8125" y="3320"/>
                  </a:lnTo>
                  <a:cubicBezTo>
                    <a:pt x="8093" y="3298"/>
                    <a:pt x="8062" y="3280"/>
                    <a:pt x="8026" y="3262"/>
                  </a:cubicBezTo>
                  <a:cubicBezTo>
                    <a:pt x="7985" y="3244"/>
                    <a:pt x="7949" y="3230"/>
                    <a:pt x="7909" y="3221"/>
                  </a:cubicBezTo>
                  <a:lnTo>
                    <a:pt x="7877" y="3208"/>
                  </a:lnTo>
                  <a:cubicBezTo>
                    <a:pt x="7855" y="3203"/>
                    <a:pt x="7828" y="3194"/>
                    <a:pt x="7801" y="3185"/>
                  </a:cubicBezTo>
                  <a:cubicBezTo>
                    <a:pt x="7778" y="3181"/>
                    <a:pt x="7742" y="3176"/>
                    <a:pt x="7711" y="3172"/>
                  </a:cubicBezTo>
                  <a:lnTo>
                    <a:pt x="7684" y="3172"/>
                  </a:lnTo>
                  <a:cubicBezTo>
                    <a:pt x="7670" y="3172"/>
                    <a:pt x="7657" y="3176"/>
                    <a:pt x="7643" y="3176"/>
                  </a:cubicBezTo>
                  <a:cubicBezTo>
                    <a:pt x="7607" y="3181"/>
                    <a:pt x="7567" y="3185"/>
                    <a:pt x="7531" y="3194"/>
                  </a:cubicBezTo>
                  <a:cubicBezTo>
                    <a:pt x="7508" y="3203"/>
                    <a:pt x="7486" y="3212"/>
                    <a:pt x="7463" y="3226"/>
                  </a:cubicBezTo>
                  <a:lnTo>
                    <a:pt x="7445" y="3230"/>
                  </a:lnTo>
                  <a:cubicBezTo>
                    <a:pt x="7432" y="3239"/>
                    <a:pt x="7414" y="3248"/>
                    <a:pt x="7400" y="3262"/>
                  </a:cubicBezTo>
                  <a:cubicBezTo>
                    <a:pt x="7405" y="3266"/>
                    <a:pt x="7405" y="3275"/>
                    <a:pt x="7405" y="3280"/>
                  </a:cubicBezTo>
                  <a:cubicBezTo>
                    <a:pt x="7423" y="3347"/>
                    <a:pt x="7387" y="3415"/>
                    <a:pt x="7320" y="3433"/>
                  </a:cubicBezTo>
                  <a:lnTo>
                    <a:pt x="7243" y="3455"/>
                  </a:lnTo>
                  <a:cubicBezTo>
                    <a:pt x="7221" y="3473"/>
                    <a:pt x="7198" y="3487"/>
                    <a:pt x="7176" y="3496"/>
                  </a:cubicBezTo>
                  <a:cubicBezTo>
                    <a:pt x="7171" y="3491"/>
                    <a:pt x="7171" y="3487"/>
                    <a:pt x="7167" y="3487"/>
                  </a:cubicBezTo>
                  <a:lnTo>
                    <a:pt x="7149" y="3491"/>
                  </a:lnTo>
                  <a:cubicBezTo>
                    <a:pt x="7131" y="3496"/>
                    <a:pt x="7113" y="3505"/>
                    <a:pt x="7095" y="3505"/>
                  </a:cubicBezTo>
                  <a:cubicBezTo>
                    <a:pt x="7072" y="3509"/>
                    <a:pt x="7050" y="3514"/>
                    <a:pt x="7023" y="3514"/>
                  </a:cubicBezTo>
                  <a:cubicBezTo>
                    <a:pt x="6960" y="3509"/>
                    <a:pt x="6897" y="3500"/>
                    <a:pt x="6838" y="3482"/>
                  </a:cubicBezTo>
                  <a:cubicBezTo>
                    <a:pt x="6739" y="3451"/>
                    <a:pt x="6645" y="3401"/>
                    <a:pt x="6564" y="3338"/>
                  </a:cubicBezTo>
                  <a:cubicBezTo>
                    <a:pt x="6555" y="3338"/>
                    <a:pt x="6546" y="3334"/>
                    <a:pt x="6537" y="3334"/>
                  </a:cubicBezTo>
                  <a:cubicBezTo>
                    <a:pt x="6514" y="3325"/>
                    <a:pt x="6496" y="3316"/>
                    <a:pt x="6478" y="3302"/>
                  </a:cubicBezTo>
                  <a:cubicBezTo>
                    <a:pt x="6460" y="3280"/>
                    <a:pt x="6442" y="3257"/>
                    <a:pt x="6424" y="3239"/>
                  </a:cubicBezTo>
                  <a:cubicBezTo>
                    <a:pt x="6379" y="3203"/>
                    <a:pt x="6339" y="3163"/>
                    <a:pt x="6303" y="3118"/>
                  </a:cubicBezTo>
                  <a:cubicBezTo>
                    <a:pt x="6262" y="3068"/>
                    <a:pt x="6231" y="3014"/>
                    <a:pt x="6199" y="2960"/>
                  </a:cubicBezTo>
                  <a:cubicBezTo>
                    <a:pt x="6190" y="2938"/>
                    <a:pt x="6177" y="2915"/>
                    <a:pt x="6168" y="2893"/>
                  </a:cubicBezTo>
                  <a:cubicBezTo>
                    <a:pt x="6145" y="2852"/>
                    <a:pt x="6123" y="2812"/>
                    <a:pt x="6100" y="2772"/>
                  </a:cubicBezTo>
                  <a:cubicBezTo>
                    <a:pt x="6046" y="2673"/>
                    <a:pt x="6006" y="2574"/>
                    <a:pt x="5965" y="2470"/>
                  </a:cubicBezTo>
                  <a:lnTo>
                    <a:pt x="5952" y="2430"/>
                  </a:lnTo>
                  <a:cubicBezTo>
                    <a:pt x="5934" y="2385"/>
                    <a:pt x="5920" y="2340"/>
                    <a:pt x="5907" y="2290"/>
                  </a:cubicBezTo>
                  <a:lnTo>
                    <a:pt x="5902" y="2277"/>
                  </a:lnTo>
                  <a:cubicBezTo>
                    <a:pt x="5875" y="2236"/>
                    <a:pt x="5853" y="2196"/>
                    <a:pt x="5835" y="2151"/>
                  </a:cubicBezTo>
                  <a:cubicBezTo>
                    <a:pt x="5812" y="2097"/>
                    <a:pt x="5790" y="2034"/>
                    <a:pt x="5767" y="1980"/>
                  </a:cubicBezTo>
                  <a:lnTo>
                    <a:pt x="5745" y="1921"/>
                  </a:lnTo>
                  <a:lnTo>
                    <a:pt x="5723" y="1876"/>
                  </a:lnTo>
                  <a:lnTo>
                    <a:pt x="5718" y="1863"/>
                  </a:lnTo>
                  <a:cubicBezTo>
                    <a:pt x="5705" y="1836"/>
                    <a:pt x="5696" y="1804"/>
                    <a:pt x="5678" y="1782"/>
                  </a:cubicBezTo>
                  <a:cubicBezTo>
                    <a:pt x="5660" y="1746"/>
                    <a:pt x="5637" y="1719"/>
                    <a:pt x="5615" y="1687"/>
                  </a:cubicBezTo>
                  <a:lnTo>
                    <a:pt x="5606" y="1674"/>
                  </a:lnTo>
                  <a:cubicBezTo>
                    <a:pt x="5588" y="1651"/>
                    <a:pt x="5565" y="1629"/>
                    <a:pt x="5547" y="1606"/>
                  </a:cubicBezTo>
                  <a:cubicBezTo>
                    <a:pt x="5516" y="1575"/>
                    <a:pt x="5484" y="1543"/>
                    <a:pt x="5448" y="1516"/>
                  </a:cubicBezTo>
                  <a:cubicBezTo>
                    <a:pt x="5421" y="1498"/>
                    <a:pt x="5394" y="1485"/>
                    <a:pt x="5363" y="1471"/>
                  </a:cubicBezTo>
                  <a:cubicBezTo>
                    <a:pt x="5327" y="1453"/>
                    <a:pt x="5286" y="1435"/>
                    <a:pt x="5246" y="1426"/>
                  </a:cubicBezTo>
                  <a:cubicBezTo>
                    <a:pt x="5196" y="1408"/>
                    <a:pt x="5142" y="1399"/>
                    <a:pt x="5088" y="1390"/>
                  </a:cubicBezTo>
                  <a:cubicBezTo>
                    <a:pt x="5016" y="1377"/>
                    <a:pt x="4949" y="1368"/>
                    <a:pt x="4877" y="1359"/>
                  </a:cubicBezTo>
                  <a:cubicBezTo>
                    <a:pt x="4845" y="1354"/>
                    <a:pt x="4818" y="1350"/>
                    <a:pt x="4787" y="1345"/>
                  </a:cubicBezTo>
                  <a:lnTo>
                    <a:pt x="4670" y="1345"/>
                  </a:lnTo>
                  <a:cubicBezTo>
                    <a:pt x="4611" y="1345"/>
                    <a:pt x="4553" y="1345"/>
                    <a:pt x="4494" y="1341"/>
                  </a:cubicBezTo>
                  <a:cubicBezTo>
                    <a:pt x="4458" y="1336"/>
                    <a:pt x="4422" y="1327"/>
                    <a:pt x="4386" y="1323"/>
                  </a:cubicBezTo>
                  <a:lnTo>
                    <a:pt x="4355" y="1314"/>
                  </a:lnTo>
                  <a:cubicBezTo>
                    <a:pt x="4310" y="1305"/>
                    <a:pt x="4265" y="1296"/>
                    <a:pt x="4220" y="1278"/>
                  </a:cubicBezTo>
                  <a:lnTo>
                    <a:pt x="4197" y="1269"/>
                  </a:lnTo>
                  <a:lnTo>
                    <a:pt x="4170" y="1264"/>
                  </a:lnTo>
                  <a:cubicBezTo>
                    <a:pt x="4099" y="1255"/>
                    <a:pt x="4027" y="1237"/>
                    <a:pt x="3955" y="1215"/>
                  </a:cubicBezTo>
                  <a:lnTo>
                    <a:pt x="3919" y="1201"/>
                  </a:lnTo>
                  <a:cubicBezTo>
                    <a:pt x="3842" y="1174"/>
                    <a:pt x="3770" y="1148"/>
                    <a:pt x="3698" y="1112"/>
                  </a:cubicBezTo>
                  <a:lnTo>
                    <a:pt x="3662" y="1094"/>
                  </a:lnTo>
                  <a:cubicBezTo>
                    <a:pt x="3640" y="1085"/>
                    <a:pt x="3613" y="1071"/>
                    <a:pt x="3590" y="1058"/>
                  </a:cubicBezTo>
                  <a:lnTo>
                    <a:pt x="3541" y="1031"/>
                  </a:lnTo>
                  <a:lnTo>
                    <a:pt x="3433" y="990"/>
                  </a:lnTo>
                  <a:cubicBezTo>
                    <a:pt x="3383" y="963"/>
                    <a:pt x="3329" y="936"/>
                    <a:pt x="3280" y="905"/>
                  </a:cubicBezTo>
                  <a:lnTo>
                    <a:pt x="3235" y="873"/>
                  </a:lnTo>
                  <a:cubicBezTo>
                    <a:pt x="3203" y="855"/>
                    <a:pt x="3176" y="833"/>
                    <a:pt x="3149" y="815"/>
                  </a:cubicBezTo>
                  <a:cubicBezTo>
                    <a:pt x="3118" y="797"/>
                    <a:pt x="3091" y="765"/>
                    <a:pt x="3059" y="734"/>
                  </a:cubicBezTo>
                  <a:cubicBezTo>
                    <a:pt x="3032" y="707"/>
                    <a:pt x="3014" y="693"/>
                    <a:pt x="2992" y="671"/>
                  </a:cubicBezTo>
                  <a:lnTo>
                    <a:pt x="2974" y="657"/>
                  </a:lnTo>
                  <a:cubicBezTo>
                    <a:pt x="2951" y="635"/>
                    <a:pt x="2924" y="612"/>
                    <a:pt x="2902" y="590"/>
                  </a:cubicBezTo>
                  <a:cubicBezTo>
                    <a:pt x="2879" y="567"/>
                    <a:pt x="2861" y="549"/>
                    <a:pt x="2848" y="527"/>
                  </a:cubicBezTo>
                  <a:lnTo>
                    <a:pt x="2825" y="504"/>
                  </a:lnTo>
                  <a:cubicBezTo>
                    <a:pt x="2794" y="468"/>
                    <a:pt x="2758" y="432"/>
                    <a:pt x="2722" y="396"/>
                  </a:cubicBezTo>
                  <a:cubicBezTo>
                    <a:pt x="2690" y="360"/>
                    <a:pt x="2672" y="342"/>
                    <a:pt x="2645" y="315"/>
                  </a:cubicBezTo>
                  <a:cubicBezTo>
                    <a:pt x="2605" y="275"/>
                    <a:pt x="2564" y="230"/>
                    <a:pt x="2524" y="189"/>
                  </a:cubicBezTo>
                  <a:lnTo>
                    <a:pt x="2524" y="153"/>
                  </a:lnTo>
                  <a:lnTo>
                    <a:pt x="2524" y="126"/>
                  </a:lnTo>
                  <a:cubicBezTo>
                    <a:pt x="2524" y="117"/>
                    <a:pt x="2511" y="104"/>
                    <a:pt x="2502" y="95"/>
                  </a:cubicBezTo>
                  <a:lnTo>
                    <a:pt x="2470" y="50"/>
                  </a:lnTo>
                  <a:cubicBezTo>
                    <a:pt x="2461" y="32"/>
                    <a:pt x="2448" y="18"/>
                    <a:pt x="2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8"/>
            <p:cNvSpPr/>
            <p:nvPr/>
          </p:nvSpPr>
          <p:spPr>
            <a:xfrm>
              <a:off x="11224" y="3864"/>
              <a:ext cx="29" cy="17"/>
            </a:xfrm>
            <a:custGeom>
              <a:avLst/>
              <a:gdLst/>
              <a:ahLst/>
              <a:cxnLst/>
              <a:rect l="l" t="t" r="r" b="b"/>
              <a:pathLst>
                <a:path w="266" h="151" extrusionOk="0">
                  <a:moveTo>
                    <a:pt x="72" y="0"/>
                  </a:moveTo>
                  <a:cubicBezTo>
                    <a:pt x="32" y="5"/>
                    <a:pt x="5" y="36"/>
                    <a:pt x="5" y="77"/>
                  </a:cubicBezTo>
                  <a:lnTo>
                    <a:pt x="0" y="77"/>
                  </a:lnTo>
                  <a:cubicBezTo>
                    <a:pt x="5" y="113"/>
                    <a:pt x="36" y="144"/>
                    <a:pt x="72" y="149"/>
                  </a:cubicBezTo>
                  <a:lnTo>
                    <a:pt x="131" y="149"/>
                  </a:lnTo>
                  <a:cubicBezTo>
                    <a:pt x="137" y="150"/>
                    <a:pt x="143" y="151"/>
                    <a:pt x="150" y="151"/>
                  </a:cubicBezTo>
                  <a:cubicBezTo>
                    <a:pt x="164" y="151"/>
                    <a:pt x="179" y="149"/>
                    <a:pt x="194" y="149"/>
                  </a:cubicBezTo>
                  <a:cubicBezTo>
                    <a:pt x="230" y="149"/>
                    <a:pt x="266" y="117"/>
                    <a:pt x="266" y="81"/>
                  </a:cubicBezTo>
                  <a:lnTo>
                    <a:pt x="257" y="77"/>
                  </a:lnTo>
                  <a:cubicBezTo>
                    <a:pt x="221" y="59"/>
                    <a:pt x="189" y="32"/>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8"/>
            <p:cNvSpPr/>
            <p:nvPr/>
          </p:nvSpPr>
          <p:spPr>
            <a:xfrm>
              <a:off x="9828" y="3880"/>
              <a:ext cx="1799" cy="1029"/>
            </a:xfrm>
            <a:custGeom>
              <a:avLst/>
              <a:gdLst/>
              <a:ahLst/>
              <a:cxnLst/>
              <a:rect l="l" t="t" r="r" b="b"/>
              <a:pathLst>
                <a:path w="16295" h="9326" extrusionOk="0">
                  <a:moveTo>
                    <a:pt x="9916" y="0"/>
                  </a:moveTo>
                  <a:cubicBezTo>
                    <a:pt x="9821" y="14"/>
                    <a:pt x="9736" y="54"/>
                    <a:pt x="9659" y="117"/>
                  </a:cubicBezTo>
                  <a:cubicBezTo>
                    <a:pt x="9124" y="477"/>
                    <a:pt x="8606" y="833"/>
                    <a:pt x="8287" y="1408"/>
                  </a:cubicBezTo>
                  <a:cubicBezTo>
                    <a:pt x="8031" y="1876"/>
                    <a:pt x="7909" y="2407"/>
                    <a:pt x="7846" y="2938"/>
                  </a:cubicBezTo>
                  <a:cubicBezTo>
                    <a:pt x="7770" y="3545"/>
                    <a:pt x="7756" y="4166"/>
                    <a:pt x="7671" y="4773"/>
                  </a:cubicBezTo>
                  <a:cubicBezTo>
                    <a:pt x="7666" y="4814"/>
                    <a:pt x="7662" y="4854"/>
                    <a:pt x="7653" y="4899"/>
                  </a:cubicBezTo>
                  <a:lnTo>
                    <a:pt x="7644" y="4940"/>
                  </a:lnTo>
                  <a:cubicBezTo>
                    <a:pt x="7635" y="4998"/>
                    <a:pt x="7626" y="5057"/>
                    <a:pt x="7617" y="5115"/>
                  </a:cubicBezTo>
                  <a:lnTo>
                    <a:pt x="7581" y="5309"/>
                  </a:lnTo>
                  <a:lnTo>
                    <a:pt x="7549" y="5489"/>
                  </a:lnTo>
                  <a:cubicBezTo>
                    <a:pt x="7540" y="5538"/>
                    <a:pt x="7527" y="5588"/>
                    <a:pt x="7518" y="5637"/>
                  </a:cubicBezTo>
                  <a:lnTo>
                    <a:pt x="7509" y="5678"/>
                  </a:lnTo>
                  <a:cubicBezTo>
                    <a:pt x="7500" y="5736"/>
                    <a:pt x="7486" y="5799"/>
                    <a:pt x="7473" y="5858"/>
                  </a:cubicBezTo>
                  <a:lnTo>
                    <a:pt x="7459" y="5920"/>
                  </a:lnTo>
                  <a:lnTo>
                    <a:pt x="7446" y="5965"/>
                  </a:lnTo>
                  <a:cubicBezTo>
                    <a:pt x="7432" y="6006"/>
                    <a:pt x="7428" y="6051"/>
                    <a:pt x="7423" y="6096"/>
                  </a:cubicBezTo>
                  <a:cubicBezTo>
                    <a:pt x="7365" y="6114"/>
                    <a:pt x="7311" y="6132"/>
                    <a:pt x="7248" y="6150"/>
                  </a:cubicBezTo>
                  <a:lnTo>
                    <a:pt x="7234" y="6154"/>
                  </a:lnTo>
                  <a:cubicBezTo>
                    <a:pt x="7158" y="6177"/>
                    <a:pt x="7086" y="6199"/>
                    <a:pt x="7014" y="6226"/>
                  </a:cubicBezTo>
                  <a:lnTo>
                    <a:pt x="6938" y="6249"/>
                  </a:lnTo>
                  <a:cubicBezTo>
                    <a:pt x="6888" y="6267"/>
                    <a:pt x="6843" y="6280"/>
                    <a:pt x="6794" y="6294"/>
                  </a:cubicBezTo>
                  <a:cubicBezTo>
                    <a:pt x="6731" y="6316"/>
                    <a:pt x="6663" y="6343"/>
                    <a:pt x="6596" y="6370"/>
                  </a:cubicBezTo>
                  <a:lnTo>
                    <a:pt x="6573" y="6379"/>
                  </a:lnTo>
                  <a:cubicBezTo>
                    <a:pt x="6524" y="6397"/>
                    <a:pt x="6470" y="6411"/>
                    <a:pt x="6420" y="6429"/>
                  </a:cubicBezTo>
                  <a:lnTo>
                    <a:pt x="6375" y="6438"/>
                  </a:lnTo>
                  <a:cubicBezTo>
                    <a:pt x="6308" y="6460"/>
                    <a:pt x="6236" y="6483"/>
                    <a:pt x="6164" y="6510"/>
                  </a:cubicBezTo>
                  <a:cubicBezTo>
                    <a:pt x="6146" y="6514"/>
                    <a:pt x="6128" y="6523"/>
                    <a:pt x="6110" y="6528"/>
                  </a:cubicBezTo>
                  <a:lnTo>
                    <a:pt x="6069" y="6541"/>
                  </a:lnTo>
                  <a:lnTo>
                    <a:pt x="6006" y="6559"/>
                  </a:lnTo>
                  <a:lnTo>
                    <a:pt x="5966" y="6577"/>
                  </a:lnTo>
                  <a:cubicBezTo>
                    <a:pt x="5903" y="6595"/>
                    <a:pt x="5844" y="6622"/>
                    <a:pt x="5786" y="6645"/>
                  </a:cubicBezTo>
                  <a:lnTo>
                    <a:pt x="5759" y="6654"/>
                  </a:lnTo>
                  <a:cubicBezTo>
                    <a:pt x="5705" y="6672"/>
                    <a:pt x="5651" y="6690"/>
                    <a:pt x="5597" y="6708"/>
                  </a:cubicBezTo>
                  <a:cubicBezTo>
                    <a:pt x="5543" y="6721"/>
                    <a:pt x="5480" y="6744"/>
                    <a:pt x="5421" y="6762"/>
                  </a:cubicBezTo>
                  <a:lnTo>
                    <a:pt x="5390" y="6775"/>
                  </a:lnTo>
                  <a:cubicBezTo>
                    <a:pt x="5345" y="6789"/>
                    <a:pt x="5296" y="6807"/>
                    <a:pt x="5251" y="6820"/>
                  </a:cubicBezTo>
                  <a:cubicBezTo>
                    <a:pt x="5210" y="6829"/>
                    <a:pt x="5174" y="6838"/>
                    <a:pt x="5134" y="6847"/>
                  </a:cubicBezTo>
                  <a:lnTo>
                    <a:pt x="5093" y="6856"/>
                  </a:lnTo>
                  <a:lnTo>
                    <a:pt x="5071" y="6865"/>
                  </a:lnTo>
                  <a:cubicBezTo>
                    <a:pt x="5021" y="6874"/>
                    <a:pt x="4972" y="6888"/>
                    <a:pt x="4922" y="6901"/>
                  </a:cubicBezTo>
                  <a:cubicBezTo>
                    <a:pt x="4873" y="6919"/>
                    <a:pt x="4819" y="6937"/>
                    <a:pt x="4769" y="6951"/>
                  </a:cubicBezTo>
                  <a:cubicBezTo>
                    <a:pt x="4733" y="6960"/>
                    <a:pt x="4693" y="6964"/>
                    <a:pt x="4657" y="6973"/>
                  </a:cubicBezTo>
                  <a:lnTo>
                    <a:pt x="4598" y="6987"/>
                  </a:lnTo>
                  <a:cubicBezTo>
                    <a:pt x="4544" y="7000"/>
                    <a:pt x="4490" y="7009"/>
                    <a:pt x="4436" y="7018"/>
                  </a:cubicBezTo>
                  <a:lnTo>
                    <a:pt x="4373" y="7032"/>
                  </a:lnTo>
                  <a:cubicBezTo>
                    <a:pt x="4333" y="7036"/>
                    <a:pt x="4292" y="7045"/>
                    <a:pt x="4247" y="7050"/>
                  </a:cubicBezTo>
                  <a:lnTo>
                    <a:pt x="4166" y="7063"/>
                  </a:lnTo>
                  <a:lnTo>
                    <a:pt x="4067" y="7077"/>
                  </a:lnTo>
                  <a:lnTo>
                    <a:pt x="4004" y="7090"/>
                  </a:lnTo>
                  <a:lnTo>
                    <a:pt x="3883" y="7108"/>
                  </a:lnTo>
                  <a:lnTo>
                    <a:pt x="3829" y="7117"/>
                  </a:lnTo>
                  <a:cubicBezTo>
                    <a:pt x="3784" y="7126"/>
                    <a:pt x="3739" y="7135"/>
                    <a:pt x="3694" y="7140"/>
                  </a:cubicBezTo>
                  <a:cubicBezTo>
                    <a:pt x="3636" y="7149"/>
                    <a:pt x="3582" y="7153"/>
                    <a:pt x="3532" y="7158"/>
                  </a:cubicBezTo>
                  <a:lnTo>
                    <a:pt x="3492" y="7162"/>
                  </a:lnTo>
                  <a:cubicBezTo>
                    <a:pt x="3456" y="7171"/>
                    <a:pt x="3415" y="7176"/>
                    <a:pt x="3375" y="7180"/>
                  </a:cubicBezTo>
                  <a:cubicBezTo>
                    <a:pt x="3330" y="7185"/>
                    <a:pt x="3285" y="7189"/>
                    <a:pt x="3240" y="7189"/>
                  </a:cubicBezTo>
                  <a:cubicBezTo>
                    <a:pt x="3204" y="7189"/>
                    <a:pt x="3168" y="7185"/>
                    <a:pt x="3132" y="7180"/>
                  </a:cubicBezTo>
                  <a:cubicBezTo>
                    <a:pt x="3109" y="7176"/>
                    <a:pt x="3087" y="7171"/>
                    <a:pt x="3069" y="7167"/>
                  </a:cubicBezTo>
                  <a:cubicBezTo>
                    <a:pt x="3051" y="7158"/>
                    <a:pt x="3033" y="7144"/>
                    <a:pt x="3019" y="7135"/>
                  </a:cubicBezTo>
                  <a:cubicBezTo>
                    <a:pt x="2988" y="7108"/>
                    <a:pt x="2961" y="7077"/>
                    <a:pt x="2934" y="7050"/>
                  </a:cubicBezTo>
                  <a:lnTo>
                    <a:pt x="2920" y="7036"/>
                  </a:lnTo>
                  <a:cubicBezTo>
                    <a:pt x="2907" y="7018"/>
                    <a:pt x="2893" y="7005"/>
                    <a:pt x="2880" y="6991"/>
                  </a:cubicBezTo>
                  <a:lnTo>
                    <a:pt x="2871" y="6978"/>
                  </a:lnTo>
                  <a:lnTo>
                    <a:pt x="2835" y="6937"/>
                  </a:lnTo>
                  <a:lnTo>
                    <a:pt x="2808" y="6915"/>
                  </a:lnTo>
                  <a:cubicBezTo>
                    <a:pt x="2794" y="6897"/>
                    <a:pt x="2776" y="6879"/>
                    <a:pt x="2763" y="6861"/>
                  </a:cubicBezTo>
                  <a:cubicBezTo>
                    <a:pt x="2745" y="6847"/>
                    <a:pt x="2713" y="6816"/>
                    <a:pt x="2695" y="6793"/>
                  </a:cubicBezTo>
                  <a:lnTo>
                    <a:pt x="2668" y="6762"/>
                  </a:lnTo>
                  <a:lnTo>
                    <a:pt x="2646" y="6730"/>
                  </a:lnTo>
                  <a:cubicBezTo>
                    <a:pt x="2628" y="6712"/>
                    <a:pt x="2610" y="6699"/>
                    <a:pt x="2592" y="6681"/>
                  </a:cubicBezTo>
                  <a:cubicBezTo>
                    <a:pt x="2506" y="6604"/>
                    <a:pt x="2412" y="6537"/>
                    <a:pt x="2317" y="6474"/>
                  </a:cubicBezTo>
                  <a:cubicBezTo>
                    <a:pt x="2272" y="6442"/>
                    <a:pt x="2218" y="6415"/>
                    <a:pt x="2169" y="6397"/>
                  </a:cubicBezTo>
                  <a:cubicBezTo>
                    <a:pt x="2111" y="6375"/>
                    <a:pt x="2052" y="6361"/>
                    <a:pt x="1989" y="6352"/>
                  </a:cubicBezTo>
                  <a:cubicBezTo>
                    <a:pt x="1977" y="6352"/>
                    <a:pt x="1965" y="6350"/>
                    <a:pt x="1953" y="6350"/>
                  </a:cubicBezTo>
                  <a:cubicBezTo>
                    <a:pt x="1947" y="6350"/>
                    <a:pt x="1941" y="6351"/>
                    <a:pt x="1935" y="6352"/>
                  </a:cubicBezTo>
                  <a:cubicBezTo>
                    <a:pt x="1927" y="6351"/>
                    <a:pt x="1919" y="6351"/>
                    <a:pt x="1912" y="6351"/>
                  </a:cubicBezTo>
                  <a:cubicBezTo>
                    <a:pt x="1888" y="6351"/>
                    <a:pt x="1865" y="6356"/>
                    <a:pt x="1845" y="6366"/>
                  </a:cubicBezTo>
                  <a:cubicBezTo>
                    <a:pt x="1800" y="6375"/>
                    <a:pt x="1760" y="6397"/>
                    <a:pt x="1733" y="6429"/>
                  </a:cubicBezTo>
                  <a:cubicBezTo>
                    <a:pt x="1719" y="6442"/>
                    <a:pt x="1706" y="6460"/>
                    <a:pt x="1697" y="6478"/>
                  </a:cubicBezTo>
                  <a:cubicBezTo>
                    <a:pt x="1683" y="6501"/>
                    <a:pt x="1679" y="6528"/>
                    <a:pt x="1674" y="6555"/>
                  </a:cubicBezTo>
                  <a:cubicBezTo>
                    <a:pt x="1670" y="6573"/>
                    <a:pt x="1670" y="6586"/>
                    <a:pt x="1674" y="6604"/>
                  </a:cubicBezTo>
                  <a:cubicBezTo>
                    <a:pt x="1674" y="6627"/>
                    <a:pt x="1679" y="6654"/>
                    <a:pt x="1688" y="6676"/>
                  </a:cubicBezTo>
                  <a:cubicBezTo>
                    <a:pt x="1697" y="6717"/>
                    <a:pt x="1719" y="6757"/>
                    <a:pt x="1742" y="6789"/>
                  </a:cubicBezTo>
                  <a:cubicBezTo>
                    <a:pt x="1769" y="6825"/>
                    <a:pt x="1796" y="6861"/>
                    <a:pt x="1827" y="6892"/>
                  </a:cubicBezTo>
                  <a:cubicBezTo>
                    <a:pt x="1841" y="6906"/>
                    <a:pt x="1854" y="6915"/>
                    <a:pt x="1868" y="6928"/>
                  </a:cubicBezTo>
                  <a:cubicBezTo>
                    <a:pt x="1854" y="6924"/>
                    <a:pt x="1841" y="6924"/>
                    <a:pt x="1823" y="6924"/>
                  </a:cubicBezTo>
                  <a:cubicBezTo>
                    <a:pt x="1674" y="6910"/>
                    <a:pt x="1553" y="6901"/>
                    <a:pt x="1445" y="6897"/>
                  </a:cubicBezTo>
                  <a:cubicBezTo>
                    <a:pt x="1382" y="6897"/>
                    <a:pt x="1319" y="6892"/>
                    <a:pt x="1256" y="6888"/>
                  </a:cubicBezTo>
                  <a:cubicBezTo>
                    <a:pt x="1215" y="6883"/>
                    <a:pt x="1175" y="6879"/>
                    <a:pt x="1130" y="6874"/>
                  </a:cubicBezTo>
                  <a:lnTo>
                    <a:pt x="1067" y="6870"/>
                  </a:lnTo>
                  <a:cubicBezTo>
                    <a:pt x="995" y="6861"/>
                    <a:pt x="927" y="6856"/>
                    <a:pt x="855" y="6856"/>
                  </a:cubicBezTo>
                  <a:cubicBezTo>
                    <a:pt x="797" y="6856"/>
                    <a:pt x="743" y="6861"/>
                    <a:pt x="684" y="6865"/>
                  </a:cubicBezTo>
                  <a:cubicBezTo>
                    <a:pt x="621" y="6874"/>
                    <a:pt x="559" y="6888"/>
                    <a:pt x="500" y="6910"/>
                  </a:cubicBezTo>
                  <a:cubicBezTo>
                    <a:pt x="464" y="6928"/>
                    <a:pt x="433" y="6946"/>
                    <a:pt x="406" y="6969"/>
                  </a:cubicBezTo>
                  <a:cubicBezTo>
                    <a:pt x="392" y="6978"/>
                    <a:pt x="383" y="6987"/>
                    <a:pt x="379" y="7000"/>
                  </a:cubicBezTo>
                  <a:cubicBezTo>
                    <a:pt x="347" y="7036"/>
                    <a:pt x="338" y="7086"/>
                    <a:pt x="352" y="7135"/>
                  </a:cubicBezTo>
                  <a:cubicBezTo>
                    <a:pt x="361" y="7176"/>
                    <a:pt x="383" y="7212"/>
                    <a:pt x="410" y="7239"/>
                  </a:cubicBezTo>
                  <a:cubicBezTo>
                    <a:pt x="419" y="7248"/>
                    <a:pt x="428" y="7257"/>
                    <a:pt x="437" y="7261"/>
                  </a:cubicBezTo>
                  <a:cubicBezTo>
                    <a:pt x="401" y="7261"/>
                    <a:pt x="365" y="7266"/>
                    <a:pt x="329" y="7270"/>
                  </a:cubicBezTo>
                  <a:cubicBezTo>
                    <a:pt x="302" y="7270"/>
                    <a:pt x="280" y="7279"/>
                    <a:pt x="253" y="7284"/>
                  </a:cubicBezTo>
                  <a:cubicBezTo>
                    <a:pt x="203" y="7288"/>
                    <a:pt x="158" y="7302"/>
                    <a:pt x="113" y="7324"/>
                  </a:cubicBezTo>
                  <a:cubicBezTo>
                    <a:pt x="86" y="7342"/>
                    <a:pt x="59" y="7365"/>
                    <a:pt x="41" y="7392"/>
                  </a:cubicBezTo>
                  <a:cubicBezTo>
                    <a:pt x="28" y="7405"/>
                    <a:pt x="19" y="7419"/>
                    <a:pt x="14" y="7437"/>
                  </a:cubicBezTo>
                  <a:cubicBezTo>
                    <a:pt x="10" y="7450"/>
                    <a:pt x="5" y="7464"/>
                    <a:pt x="5" y="7477"/>
                  </a:cubicBezTo>
                  <a:cubicBezTo>
                    <a:pt x="1" y="7509"/>
                    <a:pt x="10" y="7536"/>
                    <a:pt x="23" y="7562"/>
                  </a:cubicBezTo>
                  <a:cubicBezTo>
                    <a:pt x="32" y="7571"/>
                    <a:pt x="37" y="7585"/>
                    <a:pt x="46" y="7594"/>
                  </a:cubicBezTo>
                  <a:cubicBezTo>
                    <a:pt x="68" y="7616"/>
                    <a:pt x="91" y="7634"/>
                    <a:pt x="118" y="7652"/>
                  </a:cubicBezTo>
                  <a:lnTo>
                    <a:pt x="131" y="7661"/>
                  </a:lnTo>
                  <a:cubicBezTo>
                    <a:pt x="163" y="7679"/>
                    <a:pt x="194" y="7702"/>
                    <a:pt x="230" y="7715"/>
                  </a:cubicBezTo>
                  <a:lnTo>
                    <a:pt x="316" y="7756"/>
                  </a:lnTo>
                  <a:cubicBezTo>
                    <a:pt x="334" y="7760"/>
                    <a:pt x="352" y="7769"/>
                    <a:pt x="374" y="7774"/>
                  </a:cubicBezTo>
                  <a:lnTo>
                    <a:pt x="410" y="7783"/>
                  </a:lnTo>
                  <a:cubicBezTo>
                    <a:pt x="451" y="7792"/>
                    <a:pt x="487" y="7801"/>
                    <a:pt x="523" y="7814"/>
                  </a:cubicBezTo>
                  <a:cubicBezTo>
                    <a:pt x="532" y="7819"/>
                    <a:pt x="541" y="7828"/>
                    <a:pt x="550" y="7832"/>
                  </a:cubicBezTo>
                  <a:lnTo>
                    <a:pt x="559" y="7841"/>
                  </a:lnTo>
                  <a:cubicBezTo>
                    <a:pt x="550" y="7850"/>
                    <a:pt x="536" y="7859"/>
                    <a:pt x="532" y="7873"/>
                  </a:cubicBezTo>
                  <a:cubicBezTo>
                    <a:pt x="518" y="7891"/>
                    <a:pt x="514" y="7922"/>
                    <a:pt x="518" y="7945"/>
                  </a:cubicBezTo>
                  <a:cubicBezTo>
                    <a:pt x="527" y="7967"/>
                    <a:pt x="541" y="7990"/>
                    <a:pt x="563" y="8003"/>
                  </a:cubicBezTo>
                  <a:cubicBezTo>
                    <a:pt x="612" y="8030"/>
                    <a:pt x="662" y="8057"/>
                    <a:pt x="716" y="8084"/>
                  </a:cubicBezTo>
                  <a:cubicBezTo>
                    <a:pt x="770" y="8107"/>
                    <a:pt x="828" y="8125"/>
                    <a:pt x="882" y="8138"/>
                  </a:cubicBezTo>
                  <a:cubicBezTo>
                    <a:pt x="1004" y="8179"/>
                    <a:pt x="1130" y="8201"/>
                    <a:pt x="1260" y="8210"/>
                  </a:cubicBezTo>
                  <a:cubicBezTo>
                    <a:pt x="1364" y="8224"/>
                    <a:pt x="1472" y="8228"/>
                    <a:pt x="1575" y="8228"/>
                  </a:cubicBezTo>
                  <a:lnTo>
                    <a:pt x="1958" y="8228"/>
                  </a:lnTo>
                  <a:cubicBezTo>
                    <a:pt x="2088" y="8228"/>
                    <a:pt x="2218" y="8228"/>
                    <a:pt x="2349" y="8219"/>
                  </a:cubicBezTo>
                  <a:cubicBezTo>
                    <a:pt x="2425" y="8215"/>
                    <a:pt x="2506" y="8210"/>
                    <a:pt x="2583" y="8206"/>
                  </a:cubicBezTo>
                  <a:lnTo>
                    <a:pt x="2718" y="8197"/>
                  </a:lnTo>
                  <a:lnTo>
                    <a:pt x="2803" y="8192"/>
                  </a:lnTo>
                  <a:cubicBezTo>
                    <a:pt x="2893" y="8183"/>
                    <a:pt x="2983" y="8179"/>
                    <a:pt x="3078" y="8170"/>
                  </a:cubicBezTo>
                  <a:cubicBezTo>
                    <a:pt x="3213" y="8156"/>
                    <a:pt x="3339" y="8143"/>
                    <a:pt x="3465" y="8143"/>
                  </a:cubicBezTo>
                  <a:lnTo>
                    <a:pt x="3708" y="8143"/>
                  </a:lnTo>
                  <a:cubicBezTo>
                    <a:pt x="3753" y="8143"/>
                    <a:pt x="3797" y="8138"/>
                    <a:pt x="3838" y="8134"/>
                  </a:cubicBezTo>
                  <a:cubicBezTo>
                    <a:pt x="3865" y="8129"/>
                    <a:pt x="3892" y="8125"/>
                    <a:pt x="3919" y="8116"/>
                  </a:cubicBezTo>
                  <a:lnTo>
                    <a:pt x="4049" y="8116"/>
                  </a:lnTo>
                  <a:lnTo>
                    <a:pt x="4112" y="8111"/>
                  </a:lnTo>
                  <a:lnTo>
                    <a:pt x="4238" y="8102"/>
                  </a:lnTo>
                  <a:lnTo>
                    <a:pt x="4238" y="8102"/>
                  </a:lnTo>
                  <a:cubicBezTo>
                    <a:pt x="4225" y="8120"/>
                    <a:pt x="4207" y="8143"/>
                    <a:pt x="4189" y="8161"/>
                  </a:cubicBezTo>
                  <a:lnTo>
                    <a:pt x="4157" y="8197"/>
                  </a:lnTo>
                  <a:cubicBezTo>
                    <a:pt x="4130" y="8228"/>
                    <a:pt x="4103" y="8264"/>
                    <a:pt x="4076" y="8305"/>
                  </a:cubicBezTo>
                  <a:cubicBezTo>
                    <a:pt x="4058" y="8327"/>
                    <a:pt x="4045" y="8345"/>
                    <a:pt x="4031" y="8359"/>
                  </a:cubicBezTo>
                  <a:cubicBezTo>
                    <a:pt x="4022" y="8377"/>
                    <a:pt x="4004" y="8395"/>
                    <a:pt x="3995" y="8408"/>
                  </a:cubicBezTo>
                  <a:cubicBezTo>
                    <a:pt x="3964" y="8453"/>
                    <a:pt x="3932" y="8498"/>
                    <a:pt x="3910" y="8543"/>
                  </a:cubicBezTo>
                  <a:cubicBezTo>
                    <a:pt x="3883" y="8606"/>
                    <a:pt x="3860" y="8674"/>
                    <a:pt x="3851" y="8741"/>
                  </a:cubicBezTo>
                  <a:lnTo>
                    <a:pt x="3851" y="8750"/>
                  </a:lnTo>
                  <a:cubicBezTo>
                    <a:pt x="3856" y="8764"/>
                    <a:pt x="3860" y="8782"/>
                    <a:pt x="3860" y="8800"/>
                  </a:cubicBezTo>
                  <a:cubicBezTo>
                    <a:pt x="3860" y="8822"/>
                    <a:pt x="3856" y="8845"/>
                    <a:pt x="3847" y="8867"/>
                  </a:cubicBezTo>
                  <a:cubicBezTo>
                    <a:pt x="3847" y="8876"/>
                    <a:pt x="3847" y="8885"/>
                    <a:pt x="3847" y="8894"/>
                  </a:cubicBezTo>
                  <a:cubicBezTo>
                    <a:pt x="3856" y="8926"/>
                    <a:pt x="3874" y="8953"/>
                    <a:pt x="3901" y="8971"/>
                  </a:cubicBezTo>
                  <a:cubicBezTo>
                    <a:pt x="3914" y="8980"/>
                    <a:pt x="3928" y="8984"/>
                    <a:pt x="3941" y="8984"/>
                  </a:cubicBezTo>
                  <a:lnTo>
                    <a:pt x="3959" y="8984"/>
                  </a:lnTo>
                  <a:cubicBezTo>
                    <a:pt x="3959" y="8989"/>
                    <a:pt x="3959" y="8998"/>
                    <a:pt x="3959" y="9007"/>
                  </a:cubicBezTo>
                  <a:cubicBezTo>
                    <a:pt x="3946" y="9020"/>
                    <a:pt x="3937" y="9038"/>
                    <a:pt x="3923" y="9052"/>
                  </a:cubicBezTo>
                  <a:cubicBezTo>
                    <a:pt x="3914" y="9070"/>
                    <a:pt x="3905" y="9088"/>
                    <a:pt x="3905" y="9110"/>
                  </a:cubicBezTo>
                  <a:cubicBezTo>
                    <a:pt x="3896" y="9146"/>
                    <a:pt x="3901" y="9182"/>
                    <a:pt x="3910" y="9218"/>
                  </a:cubicBezTo>
                  <a:cubicBezTo>
                    <a:pt x="3914" y="9222"/>
                    <a:pt x="3914" y="9222"/>
                    <a:pt x="3914" y="9227"/>
                  </a:cubicBezTo>
                  <a:cubicBezTo>
                    <a:pt x="3919" y="9236"/>
                    <a:pt x="3923" y="9249"/>
                    <a:pt x="3932" y="9258"/>
                  </a:cubicBezTo>
                  <a:cubicBezTo>
                    <a:pt x="3941" y="9272"/>
                    <a:pt x="3950" y="9281"/>
                    <a:pt x="3968" y="9290"/>
                  </a:cubicBezTo>
                  <a:cubicBezTo>
                    <a:pt x="4009" y="9312"/>
                    <a:pt x="4054" y="9326"/>
                    <a:pt x="4103" y="9326"/>
                  </a:cubicBezTo>
                  <a:cubicBezTo>
                    <a:pt x="4126" y="9321"/>
                    <a:pt x="4153" y="9321"/>
                    <a:pt x="4180" y="9317"/>
                  </a:cubicBezTo>
                  <a:cubicBezTo>
                    <a:pt x="4211" y="9312"/>
                    <a:pt x="4234" y="9308"/>
                    <a:pt x="4270" y="9303"/>
                  </a:cubicBezTo>
                  <a:cubicBezTo>
                    <a:pt x="4328" y="9281"/>
                    <a:pt x="4382" y="9254"/>
                    <a:pt x="4427" y="9209"/>
                  </a:cubicBezTo>
                  <a:lnTo>
                    <a:pt x="4472" y="9173"/>
                  </a:lnTo>
                  <a:lnTo>
                    <a:pt x="4517" y="9137"/>
                  </a:lnTo>
                  <a:cubicBezTo>
                    <a:pt x="4553" y="9110"/>
                    <a:pt x="4589" y="9074"/>
                    <a:pt x="4625" y="9043"/>
                  </a:cubicBezTo>
                  <a:cubicBezTo>
                    <a:pt x="4639" y="9029"/>
                    <a:pt x="4648" y="9016"/>
                    <a:pt x="4661" y="9007"/>
                  </a:cubicBezTo>
                  <a:lnTo>
                    <a:pt x="4684" y="8980"/>
                  </a:lnTo>
                  <a:cubicBezTo>
                    <a:pt x="4688" y="8984"/>
                    <a:pt x="4693" y="8984"/>
                    <a:pt x="4697" y="8989"/>
                  </a:cubicBezTo>
                  <a:cubicBezTo>
                    <a:pt x="4711" y="8998"/>
                    <a:pt x="4724" y="9002"/>
                    <a:pt x="4742" y="9011"/>
                  </a:cubicBezTo>
                  <a:cubicBezTo>
                    <a:pt x="4756" y="9011"/>
                    <a:pt x="4769" y="9011"/>
                    <a:pt x="4787" y="9016"/>
                  </a:cubicBezTo>
                  <a:lnTo>
                    <a:pt x="4819" y="9020"/>
                  </a:lnTo>
                  <a:lnTo>
                    <a:pt x="4855" y="9020"/>
                  </a:lnTo>
                  <a:cubicBezTo>
                    <a:pt x="4922" y="9007"/>
                    <a:pt x="4990" y="8984"/>
                    <a:pt x="5053" y="8953"/>
                  </a:cubicBezTo>
                  <a:lnTo>
                    <a:pt x="5062" y="8953"/>
                  </a:lnTo>
                  <a:cubicBezTo>
                    <a:pt x="5098" y="8935"/>
                    <a:pt x="5129" y="8917"/>
                    <a:pt x="5156" y="8894"/>
                  </a:cubicBezTo>
                  <a:cubicBezTo>
                    <a:pt x="5192" y="8872"/>
                    <a:pt x="5219" y="8840"/>
                    <a:pt x="5251" y="8813"/>
                  </a:cubicBezTo>
                  <a:lnTo>
                    <a:pt x="5287" y="8786"/>
                  </a:lnTo>
                  <a:cubicBezTo>
                    <a:pt x="5296" y="8773"/>
                    <a:pt x="5309" y="8759"/>
                    <a:pt x="5323" y="8746"/>
                  </a:cubicBezTo>
                  <a:lnTo>
                    <a:pt x="5345" y="8723"/>
                  </a:lnTo>
                  <a:cubicBezTo>
                    <a:pt x="5394" y="8674"/>
                    <a:pt x="5444" y="8624"/>
                    <a:pt x="5493" y="8575"/>
                  </a:cubicBezTo>
                  <a:lnTo>
                    <a:pt x="5520" y="8552"/>
                  </a:lnTo>
                  <a:lnTo>
                    <a:pt x="5538" y="8534"/>
                  </a:lnTo>
                  <a:cubicBezTo>
                    <a:pt x="5561" y="8512"/>
                    <a:pt x="5583" y="8489"/>
                    <a:pt x="5606" y="8467"/>
                  </a:cubicBezTo>
                  <a:lnTo>
                    <a:pt x="5624" y="8449"/>
                  </a:lnTo>
                  <a:cubicBezTo>
                    <a:pt x="5633" y="8440"/>
                    <a:pt x="5642" y="8426"/>
                    <a:pt x="5655" y="8417"/>
                  </a:cubicBezTo>
                  <a:cubicBezTo>
                    <a:pt x="5687" y="8390"/>
                    <a:pt x="5727" y="8368"/>
                    <a:pt x="5768" y="8345"/>
                  </a:cubicBezTo>
                  <a:cubicBezTo>
                    <a:pt x="5835" y="8318"/>
                    <a:pt x="5907" y="8296"/>
                    <a:pt x="5979" y="8282"/>
                  </a:cubicBezTo>
                  <a:cubicBezTo>
                    <a:pt x="5993" y="8282"/>
                    <a:pt x="6002" y="8278"/>
                    <a:pt x="6011" y="8278"/>
                  </a:cubicBezTo>
                  <a:cubicBezTo>
                    <a:pt x="6020" y="8273"/>
                    <a:pt x="6029" y="8273"/>
                    <a:pt x="6038" y="8273"/>
                  </a:cubicBezTo>
                  <a:cubicBezTo>
                    <a:pt x="6110" y="8264"/>
                    <a:pt x="6182" y="8260"/>
                    <a:pt x="6258" y="8260"/>
                  </a:cubicBezTo>
                  <a:lnTo>
                    <a:pt x="6276" y="8260"/>
                  </a:lnTo>
                  <a:cubicBezTo>
                    <a:pt x="6362" y="8260"/>
                    <a:pt x="6443" y="8264"/>
                    <a:pt x="6524" y="8264"/>
                  </a:cubicBezTo>
                  <a:lnTo>
                    <a:pt x="6600" y="8269"/>
                  </a:lnTo>
                  <a:cubicBezTo>
                    <a:pt x="6659" y="8269"/>
                    <a:pt x="6717" y="8278"/>
                    <a:pt x="6780" y="8282"/>
                  </a:cubicBezTo>
                  <a:lnTo>
                    <a:pt x="6947" y="8291"/>
                  </a:lnTo>
                  <a:cubicBezTo>
                    <a:pt x="7027" y="8296"/>
                    <a:pt x="7113" y="8296"/>
                    <a:pt x="7194" y="8296"/>
                  </a:cubicBezTo>
                  <a:lnTo>
                    <a:pt x="7302" y="8296"/>
                  </a:lnTo>
                  <a:cubicBezTo>
                    <a:pt x="7351" y="8296"/>
                    <a:pt x="7405" y="8296"/>
                    <a:pt x="7455" y="8300"/>
                  </a:cubicBezTo>
                  <a:lnTo>
                    <a:pt x="7482" y="8300"/>
                  </a:lnTo>
                  <a:cubicBezTo>
                    <a:pt x="7513" y="8300"/>
                    <a:pt x="7545" y="8300"/>
                    <a:pt x="7572" y="8305"/>
                  </a:cubicBezTo>
                  <a:cubicBezTo>
                    <a:pt x="7582" y="8306"/>
                    <a:pt x="7593" y="8307"/>
                    <a:pt x="7603" y="8307"/>
                  </a:cubicBezTo>
                  <a:cubicBezTo>
                    <a:pt x="7624" y="8307"/>
                    <a:pt x="7644" y="8305"/>
                    <a:pt x="7662" y="8305"/>
                  </a:cubicBezTo>
                  <a:cubicBezTo>
                    <a:pt x="7756" y="8309"/>
                    <a:pt x="7851" y="8314"/>
                    <a:pt x="7945" y="8318"/>
                  </a:cubicBezTo>
                  <a:lnTo>
                    <a:pt x="8323" y="8318"/>
                  </a:lnTo>
                  <a:cubicBezTo>
                    <a:pt x="8386" y="8318"/>
                    <a:pt x="8449" y="8323"/>
                    <a:pt x="8512" y="8327"/>
                  </a:cubicBezTo>
                  <a:cubicBezTo>
                    <a:pt x="8584" y="8332"/>
                    <a:pt x="8656" y="8332"/>
                    <a:pt x="8732" y="8332"/>
                  </a:cubicBezTo>
                  <a:lnTo>
                    <a:pt x="8881" y="8332"/>
                  </a:lnTo>
                  <a:cubicBezTo>
                    <a:pt x="9074" y="8341"/>
                    <a:pt x="9272" y="8354"/>
                    <a:pt x="9461" y="8368"/>
                  </a:cubicBezTo>
                  <a:lnTo>
                    <a:pt x="9655" y="8381"/>
                  </a:lnTo>
                  <a:lnTo>
                    <a:pt x="9794" y="8381"/>
                  </a:lnTo>
                  <a:cubicBezTo>
                    <a:pt x="9893" y="8381"/>
                    <a:pt x="9997" y="8377"/>
                    <a:pt x="10096" y="8377"/>
                  </a:cubicBezTo>
                  <a:lnTo>
                    <a:pt x="10289" y="8377"/>
                  </a:lnTo>
                  <a:cubicBezTo>
                    <a:pt x="10374" y="8377"/>
                    <a:pt x="10460" y="8377"/>
                    <a:pt x="10541" y="8381"/>
                  </a:cubicBezTo>
                  <a:cubicBezTo>
                    <a:pt x="10635" y="8386"/>
                    <a:pt x="10730" y="8386"/>
                    <a:pt x="10824" y="8386"/>
                  </a:cubicBezTo>
                  <a:lnTo>
                    <a:pt x="10968" y="8386"/>
                  </a:lnTo>
                  <a:cubicBezTo>
                    <a:pt x="11139" y="8386"/>
                    <a:pt x="11319" y="8386"/>
                    <a:pt x="11490" y="8404"/>
                  </a:cubicBezTo>
                  <a:lnTo>
                    <a:pt x="11540" y="8404"/>
                  </a:lnTo>
                  <a:lnTo>
                    <a:pt x="11648" y="8417"/>
                  </a:lnTo>
                  <a:lnTo>
                    <a:pt x="11796" y="8426"/>
                  </a:lnTo>
                  <a:cubicBezTo>
                    <a:pt x="11845" y="8431"/>
                    <a:pt x="11886" y="8431"/>
                    <a:pt x="11926" y="8435"/>
                  </a:cubicBezTo>
                  <a:lnTo>
                    <a:pt x="11976" y="8435"/>
                  </a:lnTo>
                  <a:cubicBezTo>
                    <a:pt x="12061" y="8435"/>
                    <a:pt x="12142" y="8440"/>
                    <a:pt x="12223" y="8440"/>
                  </a:cubicBezTo>
                  <a:lnTo>
                    <a:pt x="12417" y="8440"/>
                  </a:lnTo>
                  <a:cubicBezTo>
                    <a:pt x="12502" y="8440"/>
                    <a:pt x="12588" y="8435"/>
                    <a:pt x="12673" y="8426"/>
                  </a:cubicBezTo>
                  <a:cubicBezTo>
                    <a:pt x="12736" y="8426"/>
                    <a:pt x="12795" y="8417"/>
                    <a:pt x="12858" y="8408"/>
                  </a:cubicBezTo>
                  <a:cubicBezTo>
                    <a:pt x="12912" y="8399"/>
                    <a:pt x="12966" y="8390"/>
                    <a:pt x="13020" y="8372"/>
                  </a:cubicBezTo>
                  <a:cubicBezTo>
                    <a:pt x="13051" y="8381"/>
                    <a:pt x="13083" y="8386"/>
                    <a:pt x="13114" y="8386"/>
                  </a:cubicBezTo>
                  <a:lnTo>
                    <a:pt x="13128" y="8386"/>
                  </a:lnTo>
                  <a:lnTo>
                    <a:pt x="13159" y="8390"/>
                  </a:lnTo>
                  <a:cubicBezTo>
                    <a:pt x="13213" y="8399"/>
                    <a:pt x="13267" y="8404"/>
                    <a:pt x="13321" y="8408"/>
                  </a:cubicBezTo>
                  <a:lnTo>
                    <a:pt x="13339" y="8408"/>
                  </a:lnTo>
                  <a:cubicBezTo>
                    <a:pt x="13389" y="8404"/>
                    <a:pt x="13433" y="8399"/>
                    <a:pt x="13483" y="8399"/>
                  </a:cubicBezTo>
                  <a:lnTo>
                    <a:pt x="13528" y="8399"/>
                  </a:lnTo>
                  <a:cubicBezTo>
                    <a:pt x="13577" y="8395"/>
                    <a:pt x="13627" y="8395"/>
                    <a:pt x="13676" y="8390"/>
                  </a:cubicBezTo>
                  <a:lnTo>
                    <a:pt x="13703" y="8390"/>
                  </a:lnTo>
                  <a:lnTo>
                    <a:pt x="13762" y="8386"/>
                  </a:lnTo>
                  <a:lnTo>
                    <a:pt x="13829" y="8377"/>
                  </a:lnTo>
                  <a:lnTo>
                    <a:pt x="13892" y="8363"/>
                  </a:lnTo>
                  <a:lnTo>
                    <a:pt x="13910" y="8359"/>
                  </a:lnTo>
                  <a:cubicBezTo>
                    <a:pt x="13924" y="8368"/>
                    <a:pt x="13933" y="8372"/>
                    <a:pt x="13946" y="8372"/>
                  </a:cubicBezTo>
                  <a:cubicBezTo>
                    <a:pt x="14005" y="8368"/>
                    <a:pt x="14054" y="8363"/>
                    <a:pt x="14108" y="8359"/>
                  </a:cubicBezTo>
                  <a:lnTo>
                    <a:pt x="14230" y="8345"/>
                  </a:lnTo>
                  <a:cubicBezTo>
                    <a:pt x="14297" y="8336"/>
                    <a:pt x="14365" y="8332"/>
                    <a:pt x="14432" y="8318"/>
                  </a:cubicBezTo>
                  <a:cubicBezTo>
                    <a:pt x="14527" y="8309"/>
                    <a:pt x="14617" y="8291"/>
                    <a:pt x="14716" y="8273"/>
                  </a:cubicBezTo>
                  <a:cubicBezTo>
                    <a:pt x="14729" y="8264"/>
                    <a:pt x="14743" y="8255"/>
                    <a:pt x="14761" y="8255"/>
                  </a:cubicBezTo>
                  <a:lnTo>
                    <a:pt x="14788" y="8251"/>
                  </a:lnTo>
                  <a:cubicBezTo>
                    <a:pt x="14806" y="8251"/>
                    <a:pt x="14819" y="8246"/>
                    <a:pt x="14837" y="8242"/>
                  </a:cubicBezTo>
                  <a:cubicBezTo>
                    <a:pt x="14963" y="8201"/>
                    <a:pt x="15089" y="8156"/>
                    <a:pt x="15206" y="8107"/>
                  </a:cubicBezTo>
                  <a:lnTo>
                    <a:pt x="15242" y="8089"/>
                  </a:lnTo>
                  <a:cubicBezTo>
                    <a:pt x="15287" y="8071"/>
                    <a:pt x="15336" y="8053"/>
                    <a:pt x="15381" y="8035"/>
                  </a:cubicBezTo>
                  <a:cubicBezTo>
                    <a:pt x="15449" y="8003"/>
                    <a:pt x="15512" y="7967"/>
                    <a:pt x="15579" y="7927"/>
                  </a:cubicBezTo>
                  <a:cubicBezTo>
                    <a:pt x="15633" y="7895"/>
                    <a:pt x="15687" y="7859"/>
                    <a:pt x="15737" y="7819"/>
                  </a:cubicBezTo>
                  <a:cubicBezTo>
                    <a:pt x="15786" y="7778"/>
                    <a:pt x="15840" y="7733"/>
                    <a:pt x="15890" y="7688"/>
                  </a:cubicBezTo>
                  <a:cubicBezTo>
                    <a:pt x="15939" y="7643"/>
                    <a:pt x="15980" y="7603"/>
                    <a:pt x="16025" y="7562"/>
                  </a:cubicBezTo>
                  <a:lnTo>
                    <a:pt x="16065" y="7522"/>
                  </a:lnTo>
                  <a:lnTo>
                    <a:pt x="16083" y="7504"/>
                  </a:lnTo>
                  <a:lnTo>
                    <a:pt x="16110" y="7477"/>
                  </a:lnTo>
                  <a:cubicBezTo>
                    <a:pt x="16097" y="7437"/>
                    <a:pt x="16101" y="7392"/>
                    <a:pt x="16124" y="7360"/>
                  </a:cubicBezTo>
                  <a:cubicBezTo>
                    <a:pt x="16128" y="7351"/>
                    <a:pt x="16133" y="7342"/>
                    <a:pt x="16137" y="7333"/>
                  </a:cubicBezTo>
                  <a:cubicBezTo>
                    <a:pt x="16146" y="7320"/>
                    <a:pt x="16155" y="7306"/>
                    <a:pt x="16164" y="7288"/>
                  </a:cubicBezTo>
                  <a:cubicBezTo>
                    <a:pt x="16169" y="7275"/>
                    <a:pt x="16173" y="7252"/>
                    <a:pt x="16182" y="7234"/>
                  </a:cubicBezTo>
                  <a:lnTo>
                    <a:pt x="16173" y="7221"/>
                  </a:lnTo>
                  <a:cubicBezTo>
                    <a:pt x="16187" y="7180"/>
                    <a:pt x="16200" y="7135"/>
                    <a:pt x="16214" y="7090"/>
                  </a:cubicBezTo>
                  <a:lnTo>
                    <a:pt x="16223" y="7050"/>
                  </a:lnTo>
                  <a:cubicBezTo>
                    <a:pt x="16241" y="6991"/>
                    <a:pt x="16254" y="6928"/>
                    <a:pt x="16263" y="6865"/>
                  </a:cubicBezTo>
                  <a:lnTo>
                    <a:pt x="16268" y="6847"/>
                  </a:lnTo>
                  <a:cubicBezTo>
                    <a:pt x="16272" y="6816"/>
                    <a:pt x="16277" y="6789"/>
                    <a:pt x="16277" y="6762"/>
                  </a:cubicBezTo>
                  <a:lnTo>
                    <a:pt x="16277" y="6730"/>
                  </a:lnTo>
                  <a:cubicBezTo>
                    <a:pt x="16277" y="6708"/>
                    <a:pt x="16281" y="6685"/>
                    <a:pt x="16281" y="6667"/>
                  </a:cubicBezTo>
                  <a:cubicBezTo>
                    <a:pt x="16290" y="6537"/>
                    <a:pt x="16295" y="6406"/>
                    <a:pt x="16295" y="6276"/>
                  </a:cubicBezTo>
                  <a:cubicBezTo>
                    <a:pt x="16290" y="6159"/>
                    <a:pt x="16286" y="6033"/>
                    <a:pt x="16272" y="5912"/>
                  </a:cubicBezTo>
                  <a:cubicBezTo>
                    <a:pt x="16259" y="5808"/>
                    <a:pt x="16245" y="5709"/>
                    <a:pt x="16232" y="5610"/>
                  </a:cubicBezTo>
                  <a:lnTo>
                    <a:pt x="16223" y="5561"/>
                  </a:lnTo>
                  <a:cubicBezTo>
                    <a:pt x="16214" y="5507"/>
                    <a:pt x="16209" y="5453"/>
                    <a:pt x="16200" y="5399"/>
                  </a:cubicBezTo>
                  <a:lnTo>
                    <a:pt x="16196" y="5381"/>
                  </a:lnTo>
                  <a:cubicBezTo>
                    <a:pt x="16191" y="5336"/>
                    <a:pt x="16178" y="5291"/>
                    <a:pt x="16173" y="5246"/>
                  </a:cubicBezTo>
                  <a:lnTo>
                    <a:pt x="16160" y="5192"/>
                  </a:lnTo>
                  <a:cubicBezTo>
                    <a:pt x="16142" y="5075"/>
                    <a:pt x="16115" y="4958"/>
                    <a:pt x="16092" y="4841"/>
                  </a:cubicBezTo>
                  <a:cubicBezTo>
                    <a:pt x="16083" y="4809"/>
                    <a:pt x="16079" y="4773"/>
                    <a:pt x="16070" y="4742"/>
                  </a:cubicBezTo>
                  <a:cubicBezTo>
                    <a:pt x="16061" y="4706"/>
                    <a:pt x="16056" y="4683"/>
                    <a:pt x="16052" y="4652"/>
                  </a:cubicBezTo>
                  <a:cubicBezTo>
                    <a:pt x="16038" y="4589"/>
                    <a:pt x="16025" y="4526"/>
                    <a:pt x="16007" y="4463"/>
                  </a:cubicBezTo>
                  <a:cubicBezTo>
                    <a:pt x="15989" y="4368"/>
                    <a:pt x="15962" y="4279"/>
                    <a:pt x="15935" y="4189"/>
                  </a:cubicBezTo>
                  <a:lnTo>
                    <a:pt x="15912" y="4112"/>
                  </a:lnTo>
                  <a:cubicBezTo>
                    <a:pt x="15881" y="3995"/>
                    <a:pt x="15849" y="3874"/>
                    <a:pt x="15818" y="3757"/>
                  </a:cubicBezTo>
                  <a:cubicBezTo>
                    <a:pt x="15818" y="3752"/>
                    <a:pt x="15818" y="3752"/>
                    <a:pt x="15818" y="3748"/>
                  </a:cubicBezTo>
                  <a:cubicBezTo>
                    <a:pt x="15795" y="3698"/>
                    <a:pt x="15777" y="3649"/>
                    <a:pt x="15759" y="3599"/>
                  </a:cubicBezTo>
                  <a:cubicBezTo>
                    <a:pt x="15746" y="3563"/>
                    <a:pt x="15732" y="3523"/>
                    <a:pt x="15719" y="3482"/>
                  </a:cubicBezTo>
                  <a:lnTo>
                    <a:pt x="15710" y="3460"/>
                  </a:lnTo>
                  <a:lnTo>
                    <a:pt x="15687" y="3392"/>
                  </a:lnTo>
                  <a:cubicBezTo>
                    <a:pt x="15678" y="3370"/>
                    <a:pt x="15678" y="3347"/>
                    <a:pt x="15687" y="3325"/>
                  </a:cubicBezTo>
                  <a:cubicBezTo>
                    <a:pt x="15674" y="3293"/>
                    <a:pt x="15665" y="3262"/>
                    <a:pt x="15651" y="3235"/>
                  </a:cubicBezTo>
                  <a:cubicBezTo>
                    <a:pt x="15647" y="3226"/>
                    <a:pt x="15647" y="3221"/>
                    <a:pt x="15642" y="3217"/>
                  </a:cubicBezTo>
                  <a:cubicBezTo>
                    <a:pt x="15633" y="3194"/>
                    <a:pt x="15624" y="3176"/>
                    <a:pt x="15620" y="3158"/>
                  </a:cubicBezTo>
                  <a:cubicBezTo>
                    <a:pt x="15606" y="3127"/>
                    <a:pt x="15597" y="3100"/>
                    <a:pt x="15584" y="3068"/>
                  </a:cubicBezTo>
                  <a:cubicBezTo>
                    <a:pt x="15561" y="3014"/>
                    <a:pt x="15539" y="2956"/>
                    <a:pt x="15516" y="2902"/>
                  </a:cubicBezTo>
                  <a:cubicBezTo>
                    <a:pt x="15494" y="2843"/>
                    <a:pt x="15476" y="2798"/>
                    <a:pt x="15458" y="2744"/>
                  </a:cubicBezTo>
                  <a:cubicBezTo>
                    <a:pt x="15431" y="2686"/>
                    <a:pt x="15404" y="2628"/>
                    <a:pt x="15372" y="2569"/>
                  </a:cubicBezTo>
                  <a:cubicBezTo>
                    <a:pt x="15341" y="2511"/>
                    <a:pt x="15309" y="2457"/>
                    <a:pt x="15273" y="2398"/>
                  </a:cubicBezTo>
                  <a:cubicBezTo>
                    <a:pt x="15255" y="2367"/>
                    <a:pt x="15233" y="2340"/>
                    <a:pt x="15215" y="2308"/>
                  </a:cubicBezTo>
                  <a:lnTo>
                    <a:pt x="15174" y="2245"/>
                  </a:lnTo>
                  <a:lnTo>
                    <a:pt x="15138" y="2187"/>
                  </a:lnTo>
                  <a:cubicBezTo>
                    <a:pt x="15120" y="2155"/>
                    <a:pt x="15098" y="2119"/>
                    <a:pt x="15075" y="2088"/>
                  </a:cubicBezTo>
                  <a:cubicBezTo>
                    <a:pt x="15062" y="2065"/>
                    <a:pt x="15057" y="2038"/>
                    <a:pt x="15066" y="2011"/>
                  </a:cubicBezTo>
                  <a:cubicBezTo>
                    <a:pt x="15071" y="1989"/>
                    <a:pt x="15084" y="1966"/>
                    <a:pt x="15102" y="1953"/>
                  </a:cubicBezTo>
                  <a:lnTo>
                    <a:pt x="15062" y="1872"/>
                  </a:lnTo>
                  <a:cubicBezTo>
                    <a:pt x="15017" y="1795"/>
                    <a:pt x="14977" y="1714"/>
                    <a:pt x="14932" y="1638"/>
                  </a:cubicBezTo>
                  <a:lnTo>
                    <a:pt x="14882" y="1561"/>
                  </a:lnTo>
                  <a:lnTo>
                    <a:pt x="14864" y="1530"/>
                  </a:lnTo>
                  <a:cubicBezTo>
                    <a:pt x="14860" y="1521"/>
                    <a:pt x="14851" y="1512"/>
                    <a:pt x="14846" y="1498"/>
                  </a:cubicBezTo>
                  <a:lnTo>
                    <a:pt x="14819" y="1462"/>
                  </a:lnTo>
                  <a:lnTo>
                    <a:pt x="14792" y="1431"/>
                  </a:lnTo>
                  <a:cubicBezTo>
                    <a:pt x="14783" y="1417"/>
                    <a:pt x="14774" y="1404"/>
                    <a:pt x="14765" y="1390"/>
                  </a:cubicBezTo>
                  <a:lnTo>
                    <a:pt x="14756" y="1372"/>
                  </a:lnTo>
                  <a:cubicBezTo>
                    <a:pt x="14720" y="1314"/>
                    <a:pt x="14680" y="1260"/>
                    <a:pt x="14639" y="1201"/>
                  </a:cubicBezTo>
                  <a:cubicBezTo>
                    <a:pt x="14603" y="1165"/>
                    <a:pt x="14567" y="1134"/>
                    <a:pt x="14527" y="1107"/>
                  </a:cubicBezTo>
                  <a:cubicBezTo>
                    <a:pt x="14504" y="1089"/>
                    <a:pt x="14482" y="1071"/>
                    <a:pt x="14459" y="1057"/>
                  </a:cubicBezTo>
                  <a:lnTo>
                    <a:pt x="14432" y="1040"/>
                  </a:lnTo>
                  <a:cubicBezTo>
                    <a:pt x="14419" y="1031"/>
                    <a:pt x="14405" y="1026"/>
                    <a:pt x="14392" y="1022"/>
                  </a:cubicBezTo>
                  <a:cubicBezTo>
                    <a:pt x="14266" y="860"/>
                    <a:pt x="14144" y="716"/>
                    <a:pt x="14023" y="581"/>
                  </a:cubicBezTo>
                  <a:cubicBezTo>
                    <a:pt x="13969" y="518"/>
                    <a:pt x="13901" y="459"/>
                    <a:pt x="13829" y="419"/>
                  </a:cubicBezTo>
                  <a:lnTo>
                    <a:pt x="13807" y="410"/>
                  </a:lnTo>
                  <a:cubicBezTo>
                    <a:pt x="13793" y="405"/>
                    <a:pt x="13780" y="405"/>
                    <a:pt x="13766" y="405"/>
                  </a:cubicBezTo>
                  <a:cubicBezTo>
                    <a:pt x="13762" y="403"/>
                    <a:pt x="13756" y="402"/>
                    <a:pt x="13751" y="402"/>
                  </a:cubicBezTo>
                  <a:cubicBezTo>
                    <a:pt x="13745" y="402"/>
                    <a:pt x="13739" y="403"/>
                    <a:pt x="13735" y="405"/>
                  </a:cubicBezTo>
                  <a:cubicBezTo>
                    <a:pt x="13703" y="405"/>
                    <a:pt x="13676" y="419"/>
                    <a:pt x="13654" y="437"/>
                  </a:cubicBezTo>
                  <a:cubicBezTo>
                    <a:pt x="13636" y="455"/>
                    <a:pt x="13618" y="477"/>
                    <a:pt x="13604" y="504"/>
                  </a:cubicBezTo>
                  <a:lnTo>
                    <a:pt x="13573" y="558"/>
                  </a:lnTo>
                  <a:cubicBezTo>
                    <a:pt x="13537" y="612"/>
                    <a:pt x="13505" y="662"/>
                    <a:pt x="13474" y="720"/>
                  </a:cubicBezTo>
                  <a:cubicBezTo>
                    <a:pt x="13460" y="752"/>
                    <a:pt x="13442" y="783"/>
                    <a:pt x="13429" y="815"/>
                  </a:cubicBezTo>
                  <a:lnTo>
                    <a:pt x="13424" y="824"/>
                  </a:lnTo>
                  <a:cubicBezTo>
                    <a:pt x="13406" y="864"/>
                    <a:pt x="13393" y="905"/>
                    <a:pt x="13380" y="945"/>
                  </a:cubicBezTo>
                  <a:lnTo>
                    <a:pt x="13357" y="999"/>
                  </a:lnTo>
                  <a:cubicBezTo>
                    <a:pt x="13353" y="1013"/>
                    <a:pt x="13348" y="1026"/>
                    <a:pt x="13344" y="1035"/>
                  </a:cubicBezTo>
                  <a:cubicBezTo>
                    <a:pt x="13303" y="1147"/>
                    <a:pt x="13267" y="1260"/>
                    <a:pt x="13231" y="1372"/>
                  </a:cubicBezTo>
                  <a:cubicBezTo>
                    <a:pt x="13164" y="1584"/>
                    <a:pt x="13119" y="1804"/>
                    <a:pt x="13105" y="2029"/>
                  </a:cubicBezTo>
                  <a:cubicBezTo>
                    <a:pt x="13101" y="2137"/>
                    <a:pt x="13110" y="2245"/>
                    <a:pt x="13132" y="2353"/>
                  </a:cubicBezTo>
                  <a:cubicBezTo>
                    <a:pt x="13141" y="2407"/>
                    <a:pt x="13155" y="2461"/>
                    <a:pt x="13168" y="2511"/>
                  </a:cubicBezTo>
                  <a:cubicBezTo>
                    <a:pt x="13177" y="2556"/>
                    <a:pt x="13191" y="2596"/>
                    <a:pt x="13204" y="2641"/>
                  </a:cubicBezTo>
                  <a:lnTo>
                    <a:pt x="13222" y="2695"/>
                  </a:lnTo>
                  <a:lnTo>
                    <a:pt x="13254" y="2807"/>
                  </a:lnTo>
                  <a:cubicBezTo>
                    <a:pt x="13272" y="2866"/>
                    <a:pt x="13290" y="2924"/>
                    <a:pt x="13308" y="2983"/>
                  </a:cubicBezTo>
                  <a:lnTo>
                    <a:pt x="13308" y="2969"/>
                  </a:lnTo>
                  <a:cubicBezTo>
                    <a:pt x="13344" y="3104"/>
                    <a:pt x="13389" y="3221"/>
                    <a:pt x="13429" y="3334"/>
                  </a:cubicBezTo>
                  <a:cubicBezTo>
                    <a:pt x="13474" y="3442"/>
                    <a:pt x="13514" y="3572"/>
                    <a:pt x="13550" y="3689"/>
                  </a:cubicBezTo>
                  <a:cubicBezTo>
                    <a:pt x="13564" y="3734"/>
                    <a:pt x="13577" y="3775"/>
                    <a:pt x="13591" y="3820"/>
                  </a:cubicBezTo>
                  <a:lnTo>
                    <a:pt x="13600" y="3865"/>
                  </a:lnTo>
                  <a:cubicBezTo>
                    <a:pt x="13609" y="3901"/>
                    <a:pt x="13618" y="3932"/>
                    <a:pt x="13627" y="3968"/>
                  </a:cubicBezTo>
                  <a:cubicBezTo>
                    <a:pt x="13636" y="4004"/>
                    <a:pt x="13640" y="4018"/>
                    <a:pt x="13645" y="4045"/>
                  </a:cubicBezTo>
                  <a:cubicBezTo>
                    <a:pt x="13654" y="4072"/>
                    <a:pt x="13658" y="4103"/>
                    <a:pt x="13667" y="4126"/>
                  </a:cubicBezTo>
                  <a:cubicBezTo>
                    <a:pt x="13672" y="4153"/>
                    <a:pt x="13685" y="4189"/>
                    <a:pt x="13690" y="4216"/>
                  </a:cubicBezTo>
                  <a:lnTo>
                    <a:pt x="13712" y="4288"/>
                  </a:lnTo>
                  <a:cubicBezTo>
                    <a:pt x="13739" y="4377"/>
                    <a:pt x="13762" y="4472"/>
                    <a:pt x="13784" y="4566"/>
                  </a:cubicBezTo>
                  <a:lnTo>
                    <a:pt x="13789" y="4589"/>
                  </a:lnTo>
                  <a:cubicBezTo>
                    <a:pt x="13843" y="4809"/>
                    <a:pt x="13888" y="5030"/>
                    <a:pt x="13919" y="5246"/>
                  </a:cubicBezTo>
                  <a:cubicBezTo>
                    <a:pt x="13928" y="5309"/>
                    <a:pt x="13937" y="5372"/>
                    <a:pt x="13946" y="5435"/>
                  </a:cubicBezTo>
                  <a:cubicBezTo>
                    <a:pt x="13946" y="5448"/>
                    <a:pt x="13946" y="5466"/>
                    <a:pt x="13951" y="5480"/>
                  </a:cubicBezTo>
                  <a:lnTo>
                    <a:pt x="13955" y="5520"/>
                  </a:lnTo>
                  <a:cubicBezTo>
                    <a:pt x="13964" y="5556"/>
                    <a:pt x="13969" y="5588"/>
                    <a:pt x="13973" y="5619"/>
                  </a:cubicBezTo>
                  <a:cubicBezTo>
                    <a:pt x="13982" y="5678"/>
                    <a:pt x="13987" y="5732"/>
                    <a:pt x="13991" y="5786"/>
                  </a:cubicBezTo>
                  <a:cubicBezTo>
                    <a:pt x="13991" y="5862"/>
                    <a:pt x="13991" y="5938"/>
                    <a:pt x="13978" y="6010"/>
                  </a:cubicBezTo>
                  <a:cubicBezTo>
                    <a:pt x="13933" y="6037"/>
                    <a:pt x="13883" y="6060"/>
                    <a:pt x="13834" y="6082"/>
                  </a:cubicBezTo>
                  <a:cubicBezTo>
                    <a:pt x="13798" y="6096"/>
                    <a:pt x="13762" y="6105"/>
                    <a:pt x="13726" y="6118"/>
                  </a:cubicBezTo>
                  <a:cubicBezTo>
                    <a:pt x="13627" y="6150"/>
                    <a:pt x="13528" y="6177"/>
                    <a:pt x="13429" y="6204"/>
                  </a:cubicBezTo>
                  <a:cubicBezTo>
                    <a:pt x="13317" y="6231"/>
                    <a:pt x="13204" y="6258"/>
                    <a:pt x="13092" y="6285"/>
                  </a:cubicBezTo>
                  <a:cubicBezTo>
                    <a:pt x="12979" y="6312"/>
                    <a:pt x="12871" y="6330"/>
                    <a:pt x="12763" y="6348"/>
                  </a:cubicBezTo>
                  <a:lnTo>
                    <a:pt x="12741" y="6352"/>
                  </a:lnTo>
                  <a:cubicBezTo>
                    <a:pt x="12624" y="6370"/>
                    <a:pt x="12511" y="6393"/>
                    <a:pt x="12399" y="6415"/>
                  </a:cubicBezTo>
                  <a:cubicBezTo>
                    <a:pt x="12304" y="6438"/>
                    <a:pt x="12214" y="6460"/>
                    <a:pt x="12124" y="6483"/>
                  </a:cubicBezTo>
                  <a:lnTo>
                    <a:pt x="12061" y="6501"/>
                  </a:lnTo>
                  <a:cubicBezTo>
                    <a:pt x="12052" y="6501"/>
                    <a:pt x="12048" y="6505"/>
                    <a:pt x="12039" y="6505"/>
                  </a:cubicBezTo>
                  <a:cubicBezTo>
                    <a:pt x="11998" y="6514"/>
                    <a:pt x="11962" y="6519"/>
                    <a:pt x="11922" y="6523"/>
                  </a:cubicBezTo>
                  <a:lnTo>
                    <a:pt x="11845" y="6532"/>
                  </a:lnTo>
                  <a:cubicBezTo>
                    <a:pt x="11783" y="6541"/>
                    <a:pt x="11720" y="6559"/>
                    <a:pt x="11661" y="6573"/>
                  </a:cubicBezTo>
                  <a:lnTo>
                    <a:pt x="11621" y="6586"/>
                  </a:lnTo>
                  <a:lnTo>
                    <a:pt x="11603" y="6591"/>
                  </a:lnTo>
                  <a:lnTo>
                    <a:pt x="11585" y="6595"/>
                  </a:lnTo>
                  <a:lnTo>
                    <a:pt x="11553" y="6595"/>
                  </a:lnTo>
                  <a:lnTo>
                    <a:pt x="11495" y="6604"/>
                  </a:lnTo>
                  <a:cubicBezTo>
                    <a:pt x="11382" y="6622"/>
                    <a:pt x="11270" y="6636"/>
                    <a:pt x="11157" y="6658"/>
                  </a:cubicBezTo>
                  <a:lnTo>
                    <a:pt x="11108" y="6667"/>
                  </a:lnTo>
                  <a:cubicBezTo>
                    <a:pt x="11058" y="6676"/>
                    <a:pt x="11013" y="6685"/>
                    <a:pt x="10964" y="6690"/>
                  </a:cubicBezTo>
                  <a:cubicBezTo>
                    <a:pt x="10914" y="6699"/>
                    <a:pt x="10856" y="6703"/>
                    <a:pt x="10806" y="6708"/>
                  </a:cubicBezTo>
                  <a:lnTo>
                    <a:pt x="10779" y="6708"/>
                  </a:lnTo>
                  <a:cubicBezTo>
                    <a:pt x="10649" y="6721"/>
                    <a:pt x="10523" y="6735"/>
                    <a:pt x="10406" y="6739"/>
                  </a:cubicBezTo>
                  <a:cubicBezTo>
                    <a:pt x="10329" y="6744"/>
                    <a:pt x="10253" y="6753"/>
                    <a:pt x="10177" y="6757"/>
                  </a:cubicBezTo>
                  <a:lnTo>
                    <a:pt x="10028" y="6771"/>
                  </a:lnTo>
                  <a:cubicBezTo>
                    <a:pt x="9911" y="6780"/>
                    <a:pt x="9794" y="6793"/>
                    <a:pt x="9682" y="6807"/>
                  </a:cubicBezTo>
                  <a:cubicBezTo>
                    <a:pt x="9565" y="6820"/>
                    <a:pt x="9443" y="6829"/>
                    <a:pt x="9326" y="6834"/>
                  </a:cubicBezTo>
                  <a:cubicBezTo>
                    <a:pt x="9277" y="6838"/>
                    <a:pt x="9227" y="6843"/>
                    <a:pt x="9178" y="6847"/>
                  </a:cubicBezTo>
                  <a:cubicBezTo>
                    <a:pt x="9110" y="6856"/>
                    <a:pt x="9047" y="6861"/>
                    <a:pt x="8984" y="6865"/>
                  </a:cubicBezTo>
                  <a:cubicBezTo>
                    <a:pt x="8944" y="6865"/>
                    <a:pt x="8903" y="6865"/>
                    <a:pt x="8863" y="6870"/>
                  </a:cubicBezTo>
                  <a:lnTo>
                    <a:pt x="8809" y="6874"/>
                  </a:lnTo>
                  <a:cubicBezTo>
                    <a:pt x="8777" y="6874"/>
                    <a:pt x="8746" y="6879"/>
                    <a:pt x="8714" y="6879"/>
                  </a:cubicBezTo>
                  <a:lnTo>
                    <a:pt x="8687" y="6879"/>
                  </a:lnTo>
                  <a:cubicBezTo>
                    <a:pt x="8665" y="6897"/>
                    <a:pt x="8638" y="6910"/>
                    <a:pt x="8611" y="6915"/>
                  </a:cubicBezTo>
                  <a:cubicBezTo>
                    <a:pt x="8602" y="6919"/>
                    <a:pt x="8588" y="6919"/>
                    <a:pt x="8580" y="6919"/>
                  </a:cubicBezTo>
                  <a:cubicBezTo>
                    <a:pt x="8557" y="6919"/>
                    <a:pt x="8539" y="6915"/>
                    <a:pt x="8521" y="6906"/>
                  </a:cubicBezTo>
                  <a:cubicBezTo>
                    <a:pt x="8517" y="6901"/>
                    <a:pt x="8512" y="6897"/>
                    <a:pt x="8508" y="6892"/>
                  </a:cubicBezTo>
                  <a:lnTo>
                    <a:pt x="8445" y="6901"/>
                  </a:lnTo>
                  <a:lnTo>
                    <a:pt x="8409" y="6906"/>
                  </a:lnTo>
                  <a:lnTo>
                    <a:pt x="8377" y="6906"/>
                  </a:lnTo>
                  <a:cubicBezTo>
                    <a:pt x="8382" y="6906"/>
                    <a:pt x="8391" y="6897"/>
                    <a:pt x="8395" y="6888"/>
                  </a:cubicBezTo>
                  <a:cubicBezTo>
                    <a:pt x="8440" y="6816"/>
                    <a:pt x="8485" y="6739"/>
                    <a:pt x="8526" y="6667"/>
                  </a:cubicBezTo>
                  <a:lnTo>
                    <a:pt x="8535" y="6649"/>
                  </a:lnTo>
                  <a:cubicBezTo>
                    <a:pt x="8575" y="6577"/>
                    <a:pt x="8615" y="6505"/>
                    <a:pt x="8651" y="6433"/>
                  </a:cubicBezTo>
                  <a:lnTo>
                    <a:pt x="8683" y="6379"/>
                  </a:lnTo>
                  <a:cubicBezTo>
                    <a:pt x="8683" y="6379"/>
                    <a:pt x="8683" y="6370"/>
                    <a:pt x="8683" y="6370"/>
                  </a:cubicBezTo>
                  <a:cubicBezTo>
                    <a:pt x="8683" y="6370"/>
                    <a:pt x="8683" y="6366"/>
                    <a:pt x="8683" y="6366"/>
                  </a:cubicBezTo>
                  <a:cubicBezTo>
                    <a:pt x="8723" y="6294"/>
                    <a:pt x="8764" y="6226"/>
                    <a:pt x="8795" y="6159"/>
                  </a:cubicBezTo>
                  <a:cubicBezTo>
                    <a:pt x="8831" y="6078"/>
                    <a:pt x="8863" y="5992"/>
                    <a:pt x="8894" y="5903"/>
                  </a:cubicBezTo>
                  <a:cubicBezTo>
                    <a:pt x="8903" y="5867"/>
                    <a:pt x="8917" y="5831"/>
                    <a:pt x="8930" y="5795"/>
                  </a:cubicBezTo>
                  <a:cubicBezTo>
                    <a:pt x="8944" y="5759"/>
                    <a:pt x="8962" y="5705"/>
                    <a:pt x="8975" y="5660"/>
                  </a:cubicBezTo>
                  <a:cubicBezTo>
                    <a:pt x="8998" y="5588"/>
                    <a:pt x="9020" y="5511"/>
                    <a:pt x="9043" y="5426"/>
                  </a:cubicBezTo>
                  <a:lnTo>
                    <a:pt x="9056" y="5381"/>
                  </a:lnTo>
                  <a:cubicBezTo>
                    <a:pt x="9074" y="5327"/>
                    <a:pt x="9092" y="5268"/>
                    <a:pt x="9101" y="5210"/>
                  </a:cubicBezTo>
                  <a:cubicBezTo>
                    <a:pt x="9106" y="5169"/>
                    <a:pt x="9106" y="5129"/>
                    <a:pt x="9106" y="5088"/>
                  </a:cubicBezTo>
                  <a:lnTo>
                    <a:pt x="9079" y="5075"/>
                  </a:lnTo>
                  <a:cubicBezTo>
                    <a:pt x="9029" y="5052"/>
                    <a:pt x="8989" y="5021"/>
                    <a:pt x="8948" y="4985"/>
                  </a:cubicBezTo>
                  <a:cubicBezTo>
                    <a:pt x="8908" y="4971"/>
                    <a:pt x="8872" y="4958"/>
                    <a:pt x="8836" y="4940"/>
                  </a:cubicBezTo>
                  <a:cubicBezTo>
                    <a:pt x="8800" y="4922"/>
                    <a:pt x="8768" y="4895"/>
                    <a:pt x="8741" y="4872"/>
                  </a:cubicBezTo>
                  <a:cubicBezTo>
                    <a:pt x="8701" y="4827"/>
                    <a:pt x="8660" y="4778"/>
                    <a:pt x="8629" y="4724"/>
                  </a:cubicBezTo>
                  <a:cubicBezTo>
                    <a:pt x="8611" y="4697"/>
                    <a:pt x="8593" y="4665"/>
                    <a:pt x="8580" y="4634"/>
                  </a:cubicBezTo>
                  <a:cubicBezTo>
                    <a:pt x="8566" y="4616"/>
                    <a:pt x="8557" y="4593"/>
                    <a:pt x="8553" y="4571"/>
                  </a:cubicBezTo>
                  <a:cubicBezTo>
                    <a:pt x="8544" y="4562"/>
                    <a:pt x="8539" y="4548"/>
                    <a:pt x="8530" y="4539"/>
                  </a:cubicBezTo>
                  <a:cubicBezTo>
                    <a:pt x="8499" y="4490"/>
                    <a:pt x="8467" y="4440"/>
                    <a:pt x="8436" y="4391"/>
                  </a:cubicBezTo>
                  <a:cubicBezTo>
                    <a:pt x="8400" y="4323"/>
                    <a:pt x="8364" y="4256"/>
                    <a:pt x="8337" y="4189"/>
                  </a:cubicBezTo>
                  <a:cubicBezTo>
                    <a:pt x="8323" y="4162"/>
                    <a:pt x="8314" y="4130"/>
                    <a:pt x="8305" y="4099"/>
                  </a:cubicBezTo>
                  <a:cubicBezTo>
                    <a:pt x="8296" y="4076"/>
                    <a:pt x="8292" y="4049"/>
                    <a:pt x="8287" y="4022"/>
                  </a:cubicBezTo>
                  <a:lnTo>
                    <a:pt x="8283" y="4000"/>
                  </a:lnTo>
                  <a:cubicBezTo>
                    <a:pt x="8278" y="3968"/>
                    <a:pt x="8274" y="3937"/>
                    <a:pt x="8274" y="3905"/>
                  </a:cubicBezTo>
                  <a:lnTo>
                    <a:pt x="8274" y="3865"/>
                  </a:lnTo>
                  <a:cubicBezTo>
                    <a:pt x="8269" y="3860"/>
                    <a:pt x="8265" y="3851"/>
                    <a:pt x="8260" y="3847"/>
                  </a:cubicBezTo>
                  <a:cubicBezTo>
                    <a:pt x="8251" y="3824"/>
                    <a:pt x="8233" y="3806"/>
                    <a:pt x="8215" y="3793"/>
                  </a:cubicBezTo>
                  <a:cubicBezTo>
                    <a:pt x="8215" y="3775"/>
                    <a:pt x="8215" y="3757"/>
                    <a:pt x="8215" y="3734"/>
                  </a:cubicBezTo>
                  <a:cubicBezTo>
                    <a:pt x="8220" y="3680"/>
                    <a:pt x="8229" y="3622"/>
                    <a:pt x="8238" y="3572"/>
                  </a:cubicBezTo>
                  <a:cubicBezTo>
                    <a:pt x="8242" y="3532"/>
                    <a:pt x="8251" y="3491"/>
                    <a:pt x="8256" y="3451"/>
                  </a:cubicBezTo>
                  <a:lnTo>
                    <a:pt x="8265" y="3406"/>
                  </a:lnTo>
                  <a:cubicBezTo>
                    <a:pt x="8274" y="3356"/>
                    <a:pt x="8283" y="3302"/>
                    <a:pt x="8296" y="3253"/>
                  </a:cubicBezTo>
                  <a:cubicBezTo>
                    <a:pt x="8301" y="3235"/>
                    <a:pt x="8305" y="3217"/>
                    <a:pt x="8305" y="3203"/>
                  </a:cubicBezTo>
                  <a:lnTo>
                    <a:pt x="8328" y="3104"/>
                  </a:lnTo>
                  <a:cubicBezTo>
                    <a:pt x="8341" y="3041"/>
                    <a:pt x="8350" y="2978"/>
                    <a:pt x="8368" y="2920"/>
                  </a:cubicBezTo>
                  <a:cubicBezTo>
                    <a:pt x="8382" y="2875"/>
                    <a:pt x="8395" y="2830"/>
                    <a:pt x="8409" y="2789"/>
                  </a:cubicBezTo>
                  <a:cubicBezTo>
                    <a:pt x="8409" y="2780"/>
                    <a:pt x="8413" y="2771"/>
                    <a:pt x="8418" y="2762"/>
                  </a:cubicBezTo>
                  <a:lnTo>
                    <a:pt x="8422" y="2735"/>
                  </a:lnTo>
                  <a:cubicBezTo>
                    <a:pt x="8436" y="2695"/>
                    <a:pt x="8445" y="2659"/>
                    <a:pt x="8463" y="2623"/>
                  </a:cubicBezTo>
                  <a:cubicBezTo>
                    <a:pt x="8476" y="2614"/>
                    <a:pt x="8485" y="2605"/>
                    <a:pt x="8494" y="2592"/>
                  </a:cubicBezTo>
                  <a:cubicBezTo>
                    <a:pt x="8494" y="2587"/>
                    <a:pt x="8494" y="2587"/>
                    <a:pt x="8499" y="2583"/>
                  </a:cubicBezTo>
                  <a:cubicBezTo>
                    <a:pt x="8512" y="2547"/>
                    <a:pt x="8535" y="2506"/>
                    <a:pt x="8553" y="2466"/>
                  </a:cubicBezTo>
                  <a:cubicBezTo>
                    <a:pt x="8584" y="2403"/>
                    <a:pt x="8620" y="2340"/>
                    <a:pt x="8660" y="2281"/>
                  </a:cubicBezTo>
                  <a:cubicBezTo>
                    <a:pt x="8683" y="2250"/>
                    <a:pt x="8705" y="2218"/>
                    <a:pt x="8728" y="2187"/>
                  </a:cubicBezTo>
                  <a:cubicBezTo>
                    <a:pt x="8728" y="2187"/>
                    <a:pt x="8728" y="2182"/>
                    <a:pt x="8728" y="2182"/>
                  </a:cubicBezTo>
                  <a:lnTo>
                    <a:pt x="8737" y="2164"/>
                  </a:lnTo>
                  <a:lnTo>
                    <a:pt x="8741" y="2164"/>
                  </a:lnTo>
                  <a:cubicBezTo>
                    <a:pt x="8759" y="2137"/>
                    <a:pt x="8782" y="2110"/>
                    <a:pt x="8800" y="2074"/>
                  </a:cubicBezTo>
                  <a:cubicBezTo>
                    <a:pt x="8831" y="2029"/>
                    <a:pt x="8867" y="1984"/>
                    <a:pt x="8899" y="1944"/>
                  </a:cubicBezTo>
                  <a:cubicBezTo>
                    <a:pt x="8899" y="1944"/>
                    <a:pt x="8903" y="1939"/>
                    <a:pt x="8899" y="1939"/>
                  </a:cubicBezTo>
                  <a:cubicBezTo>
                    <a:pt x="8899" y="1935"/>
                    <a:pt x="8903" y="1930"/>
                    <a:pt x="8903" y="1930"/>
                  </a:cubicBezTo>
                  <a:lnTo>
                    <a:pt x="8957" y="1867"/>
                  </a:lnTo>
                  <a:lnTo>
                    <a:pt x="8957" y="1863"/>
                  </a:lnTo>
                  <a:cubicBezTo>
                    <a:pt x="8962" y="1858"/>
                    <a:pt x="8962" y="1858"/>
                    <a:pt x="8962" y="1854"/>
                  </a:cubicBezTo>
                  <a:lnTo>
                    <a:pt x="9002" y="1822"/>
                  </a:lnTo>
                  <a:cubicBezTo>
                    <a:pt x="9155" y="1539"/>
                    <a:pt x="9340" y="1278"/>
                    <a:pt x="9475" y="981"/>
                  </a:cubicBezTo>
                  <a:lnTo>
                    <a:pt x="99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8"/>
            <p:cNvSpPr/>
            <p:nvPr/>
          </p:nvSpPr>
          <p:spPr>
            <a:xfrm>
              <a:off x="10978" y="4607"/>
              <a:ext cx="159" cy="33"/>
            </a:xfrm>
            <a:custGeom>
              <a:avLst/>
              <a:gdLst/>
              <a:ahLst/>
              <a:cxnLst/>
              <a:rect l="l" t="t" r="r" b="b"/>
              <a:pathLst>
                <a:path w="1440" h="299" extrusionOk="0">
                  <a:moveTo>
                    <a:pt x="1359" y="0"/>
                  </a:moveTo>
                  <a:cubicBezTo>
                    <a:pt x="1346" y="9"/>
                    <a:pt x="1328" y="14"/>
                    <a:pt x="1310" y="18"/>
                  </a:cubicBezTo>
                  <a:lnTo>
                    <a:pt x="1319" y="18"/>
                  </a:lnTo>
                  <a:lnTo>
                    <a:pt x="1242" y="36"/>
                  </a:lnTo>
                  <a:cubicBezTo>
                    <a:pt x="1215" y="41"/>
                    <a:pt x="1188" y="45"/>
                    <a:pt x="1166" y="50"/>
                  </a:cubicBezTo>
                  <a:cubicBezTo>
                    <a:pt x="1139" y="54"/>
                    <a:pt x="1107" y="54"/>
                    <a:pt x="1085" y="59"/>
                  </a:cubicBezTo>
                  <a:cubicBezTo>
                    <a:pt x="1058" y="63"/>
                    <a:pt x="1031" y="63"/>
                    <a:pt x="1004" y="68"/>
                  </a:cubicBezTo>
                  <a:cubicBezTo>
                    <a:pt x="896" y="81"/>
                    <a:pt x="792" y="90"/>
                    <a:pt x="689" y="104"/>
                  </a:cubicBezTo>
                  <a:cubicBezTo>
                    <a:pt x="581" y="117"/>
                    <a:pt x="464" y="135"/>
                    <a:pt x="356" y="158"/>
                  </a:cubicBezTo>
                  <a:cubicBezTo>
                    <a:pt x="306" y="167"/>
                    <a:pt x="257" y="180"/>
                    <a:pt x="207" y="189"/>
                  </a:cubicBezTo>
                  <a:lnTo>
                    <a:pt x="63" y="230"/>
                  </a:lnTo>
                  <a:lnTo>
                    <a:pt x="32" y="239"/>
                  </a:lnTo>
                  <a:cubicBezTo>
                    <a:pt x="14" y="239"/>
                    <a:pt x="0" y="252"/>
                    <a:pt x="5" y="270"/>
                  </a:cubicBezTo>
                  <a:cubicBezTo>
                    <a:pt x="5" y="286"/>
                    <a:pt x="18" y="298"/>
                    <a:pt x="31" y="298"/>
                  </a:cubicBezTo>
                  <a:cubicBezTo>
                    <a:pt x="33" y="298"/>
                    <a:pt x="35" y="298"/>
                    <a:pt x="36" y="297"/>
                  </a:cubicBezTo>
                  <a:cubicBezTo>
                    <a:pt x="77" y="293"/>
                    <a:pt x="113" y="279"/>
                    <a:pt x="149" y="270"/>
                  </a:cubicBezTo>
                  <a:lnTo>
                    <a:pt x="261" y="243"/>
                  </a:lnTo>
                  <a:lnTo>
                    <a:pt x="329" y="225"/>
                  </a:lnTo>
                  <a:cubicBezTo>
                    <a:pt x="351" y="221"/>
                    <a:pt x="374" y="216"/>
                    <a:pt x="401" y="212"/>
                  </a:cubicBezTo>
                  <a:lnTo>
                    <a:pt x="459" y="203"/>
                  </a:lnTo>
                  <a:cubicBezTo>
                    <a:pt x="482" y="198"/>
                    <a:pt x="504" y="194"/>
                    <a:pt x="522" y="194"/>
                  </a:cubicBezTo>
                  <a:cubicBezTo>
                    <a:pt x="581" y="185"/>
                    <a:pt x="630" y="180"/>
                    <a:pt x="684" y="176"/>
                  </a:cubicBezTo>
                  <a:cubicBezTo>
                    <a:pt x="729" y="171"/>
                    <a:pt x="770" y="167"/>
                    <a:pt x="815" y="167"/>
                  </a:cubicBezTo>
                  <a:cubicBezTo>
                    <a:pt x="909" y="162"/>
                    <a:pt x="1008" y="153"/>
                    <a:pt x="1107" y="149"/>
                  </a:cubicBezTo>
                  <a:cubicBezTo>
                    <a:pt x="1152" y="144"/>
                    <a:pt x="1202" y="140"/>
                    <a:pt x="1247" y="135"/>
                  </a:cubicBezTo>
                  <a:lnTo>
                    <a:pt x="1319" y="122"/>
                  </a:lnTo>
                  <a:cubicBezTo>
                    <a:pt x="1350" y="117"/>
                    <a:pt x="1377" y="108"/>
                    <a:pt x="1404" y="95"/>
                  </a:cubicBezTo>
                  <a:cubicBezTo>
                    <a:pt x="1426" y="86"/>
                    <a:pt x="1440" y="59"/>
                    <a:pt x="1431" y="32"/>
                  </a:cubicBezTo>
                  <a:cubicBezTo>
                    <a:pt x="1422" y="14"/>
                    <a:pt x="1404" y="0"/>
                    <a:pt x="1381" y="0"/>
                  </a:cubicBezTo>
                  <a:cubicBezTo>
                    <a:pt x="1377" y="0"/>
                    <a:pt x="1372" y="0"/>
                    <a:pt x="1364" y="5"/>
                  </a:cubicBezTo>
                  <a:lnTo>
                    <a:pt x="13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8"/>
            <p:cNvSpPr/>
            <p:nvPr/>
          </p:nvSpPr>
          <p:spPr>
            <a:xfrm>
              <a:off x="11001" y="4604"/>
              <a:ext cx="123" cy="30"/>
            </a:xfrm>
            <a:custGeom>
              <a:avLst/>
              <a:gdLst/>
              <a:ahLst/>
              <a:cxnLst/>
              <a:rect l="l" t="t" r="r" b="b"/>
              <a:pathLst>
                <a:path w="1112" h="269" extrusionOk="0">
                  <a:moveTo>
                    <a:pt x="1040" y="1"/>
                  </a:moveTo>
                  <a:cubicBezTo>
                    <a:pt x="1035" y="1"/>
                    <a:pt x="1026" y="1"/>
                    <a:pt x="1022" y="5"/>
                  </a:cubicBezTo>
                  <a:lnTo>
                    <a:pt x="1017" y="5"/>
                  </a:lnTo>
                  <a:cubicBezTo>
                    <a:pt x="995" y="14"/>
                    <a:pt x="968" y="19"/>
                    <a:pt x="945" y="28"/>
                  </a:cubicBezTo>
                  <a:cubicBezTo>
                    <a:pt x="909" y="32"/>
                    <a:pt x="878" y="41"/>
                    <a:pt x="842" y="46"/>
                  </a:cubicBezTo>
                  <a:cubicBezTo>
                    <a:pt x="819" y="50"/>
                    <a:pt x="801" y="55"/>
                    <a:pt x="779" y="55"/>
                  </a:cubicBezTo>
                  <a:cubicBezTo>
                    <a:pt x="756" y="59"/>
                    <a:pt x="747" y="59"/>
                    <a:pt x="729" y="64"/>
                  </a:cubicBezTo>
                  <a:cubicBezTo>
                    <a:pt x="653" y="73"/>
                    <a:pt x="576" y="77"/>
                    <a:pt x="500" y="86"/>
                  </a:cubicBezTo>
                  <a:cubicBezTo>
                    <a:pt x="468" y="86"/>
                    <a:pt x="437" y="91"/>
                    <a:pt x="401" y="95"/>
                  </a:cubicBezTo>
                  <a:cubicBezTo>
                    <a:pt x="369" y="100"/>
                    <a:pt x="324" y="109"/>
                    <a:pt x="284" y="118"/>
                  </a:cubicBezTo>
                  <a:cubicBezTo>
                    <a:pt x="203" y="131"/>
                    <a:pt x="122" y="158"/>
                    <a:pt x="45" y="185"/>
                  </a:cubicBezTo>
                  <a:cubicBezTo>
                    <a:pt x="1" y="205"/>
                    <a:pt x="22" y="269"/>
                    <a:pt x="62" y="269"/>
                  </a:cubicBezTo>
                  <a:cubicBezTo>
                    <a:pt x="67" y="269"/>
                    <a:pt x="72" y="268"/>
                    <a:pt x="77" y="266"/>
                  </a:cubicBezTo>
                  <a:cubicBezTo>
                    <a:pt x="108" y="253"/>
                    <a:pt x="140" y="244"/>
                    <a:pt x="167" y="235"/>
                  </a:cubicBezTo>
                  <a:cubicBezTo>
                    <a:pt x="198" y="226"/>
                    <a:pt x="212" y="221"/>
                    <a:pt x="234" y="212"/>
                  </a:cubicBezTo>
                  <a:lnTo>
                    <a:pt x="275" y="203"/>
                  </a:lnTo>
                  <a:cubicBezTo>
                    <a:pt x="293" y="199"/>
                    <a:pt x="311" y="199"/>
                    <a:pt x="329" y="194"/>
                  </a:cubicBezTo>
                  <a:cubicBezTo>
                    <a:pt x="347" y="190"/>
                    <a:pt x="356" y="190"/>
                    <a:pt x="369" y="190"/>
                  </a:cubicBezTo>
                  <a:cubicBezTo>
                    <a:pt x="383" y="185"/>
                    <a:pt x="401" y="185"/>
                    <a:pt x="419" y="185"/>
                  </a:cubicBezTo>
                  <a:cubicBezTo>
                    <a:pt x="491" y="176"/>
                    <a:pt x="558" y="167"/>
                    <a:pt x="630" y="163"/>
                  </a:cubicBezTo>
                  <a:cubicBezTo>
                    <a:pt x="666" y="163"/>
                    <a:pt x="702" y="163"/>
                    <a:pt x="743" y="158"/>
                  </a:cubicBezTo>
                  <a:cubicBezTo>
                    <a:pt x="779" y="154"/>
                    <a:pt x="815" y="154"/>
                    <a:pt x="855" y="149"/>
                  </a:cubicBezTo>
                  <a:cubicBezTo>
                    <a:pt x="891" y="145"/>
                    <a:pt x="918" y="136"/>
                    <a:pt x="950" y="131"/>
                  </a:cubicBezTo>
                  <a:cubicBezTo>
                    <a:pt x="986" y="127"/>
                    <a:pt x="1026" y="113"/>
                    <a:pt x="1062" y="100"/>
                  </a:cubicBezTo>
                  <a:cubicBezTo>
                    <a:pt x="1112" y="77"/>
                    <a:pt x="1098"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8"/>
            <p:cNvSpPr/>
            <p:nvPr/>
          </p:nvSpPr>
          <p:spPr>
            <a:xfrm>
              <a:off x="11005" y="4599"/>
              <a:ext cx="106" cy="29"/>
            </a:xfrm>
            <a:custGeom>
              <a:avLst/>
              <a:gdLst/>
              <a:ahLst/>
              <a:cxnLst/>
              <a:rect l="l" t="t" r="r" b="b"/>
              <a:pathLst>
                <a:path w="964" h="262" extrusionOk="0">
                  <a:moveTo>
                    <a:pt x="941" y="1"/>
                  </a:moveTo>
                  <a:cubicBezTo>
                    <a:pt x="838" y="14"/>
                    <a:pt x="739" y="32"/>
                    <a:pt x="640" y="50"/>
                  </a:cubicBezTo>
                  <a:lnTo>
                    <a:pt x="644" y="50"/>
                  </a:lnTo>
                  <a:cubicBezTo>
                    <a:pt x="604" y="59"/>
                    <a:pt x="563" y="64"/>
                    <a:pt x="523" y="68"/>
                  </a:cubicBezTo>
                  <a:lnTo>
                    <a:pt x="460" y="77"/>
                  </a:lnTo>
                  <a:lnTo>
                    <a:pt x="262" y="118"/>
                  </a:lnTo>
                  <a:cubicBezTo>
                    <a:pt x="190" y="131"/>
                    <a:pt x="118" y="145"/>
                    <a:pt x="50" y="158"/>
                  </a:cubicBezTo>
                  <a:cubicBezTo>
                    <a:pt x="37" y="158"/>
                    <a:pt x="23" y="167"/>
                    <a:pt x="14" y="176"/>
                  </a:cubicBezTo>
                  <a:cubicBezTo>
                    <a:pt x="5" y="190"/>
                    <a:pt x="1" y="203"/>
                    <a:pt x="1" y="217"/>
                  </a:cubicBezTo>
                  <a:cubicBezTo>
                    <a:pt x="5" y="244"/>
                    <a:pt x="32" y="262"/>
                    <a:pt x="59" y="262"/>
                  </a:cubicBezTo>
                  <a:cubicBezTo>
                    <a:pt x="127" y="248"/>
                    <a:pt x="199" y="235"/>
                    <a:pt x="271" y="221"/>
                  </a:cubicBezTo>
                  <a:cubicBezTo>
                    <a:pt x="343" y="208"/>
                    <a:pt x="401" y="199"/>
                    <a:pt x="469" y="185"/>
                  </a:cubicBezTo>
                  <a:cubicBezTo>
                    <a:pt x="536" y="176"/>
                    <a:pt x="613" y="163"/>
                    <a:pt x="680" y="154"/>
                  </a:cubicBezTo>
                  <a:cubicBezTo>
                    <a:pt x="752" y="140"/>
                    <a:pt x="838" y="122"/>
                    <a:pt x="910" y="104"/>
                  </a:cubicBezTo>
                  <a:cubicBezTo>
                    <a:pt x="928" y="100"/>
                    <a:pt x="941" y="95"/>
                    <a:pt x="950" y="82"/>
                  </a:cubicBezTo>
                  <a:cubicBezTo>
                    <a:pt x="959" y="68"/>
                    <a:pt x="964" y="55"/>
                    <a:pt x="964" y="41"/>
                  </a:cubicBezTo>
                  <a:cubicBezTo>
                    <a:pt x="959" y="23"/>
                    <a:pt x="950" y="10"/>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8"/>
            <p:cNvSpPr/>
            <p:nvPr/>
          </p:nvSpPr>
          <p:spPr>
            <a:xfrm>
              <a:off x="10138" y="3512"/>
              <a:ext cx="2096" cy="2042"/>
            </a:xfrm>
            <a:custGeom>
              <a:avLst/>
              <a:gdLst/>
              <a:ahLst/>
              <a:cxnLst/>
              <a:rect l="l" t="t" r="r" b="b"/>
              <a:pathLst>
                <a:path w="18985" h="18495" extrusionOk="0">
                  <a:moveTo>
                    <a:pt x="13842" y="6415"/>
                  </a:moveTo>
                  <a:lnTo>
                    <a:pt x="13819" y="6425"/>
                  </a:lnTo>
                  <a:lnTo>
                    <a:pt x="13819" y="6425"/>
                  </a:lnTo>
                  <a:cubicBezTo>
                    <a:pt x="13827" y="6422"/>
                    <a:pt x="13835" y="6419"/>
                    <a:pt x="13842" y="6415"/>
                  </a:cubicBezTo>
                  <a:close/>
                  <a:moveTo>
                    <a:pt x="16465" y="0"/>
                  </a:moveTo>
                  <a:cubicBezTo>
                    <a:pt x="16452" y="0"/>
                    <a:pt x="16438" y="0"/>
                    <a:pt x="16425" y="9"/>
                  </a:cubicBezTo>
                  <a:lnTo>
                    <a:pt x="16429" y="9"/>
                  </a:lnTo>
                  <a:cubicBezTo>
                    <a:pt x="16425" y="63"/>
                    <a:pt x="16416" y="122"/>
                    <a:pt x="16402" y="176"/>
                  </a:cubicBezTo>
                  <a:cubicBezTo>
                    <a:pt x="16393" y="230"/>
                    <a:pt x="16375" y="284"/>
                    <a:pt x="16357" y="338"/>
                  </a:cubicBezTo>
                  <a:lnTo>
                    <a:pt x="16339" y="396"/>
                  </a:lnTo>
                  <a:cubicBezTo>
                    <a:pt x="16335" y="414"/>
                    <a:pt x="16326" y="437"/>
                    <a:pt x="16321" y="455"/>
                  </a:cubicBezTo>
                  <a:cubicBezTo>
                    <a:pt x="16317" y="459"/>
                    <a:pt x="16317" y="459"/>
                    <a:pt x="16317" y="464"/>
                  </a:cubicBezTo>
                  <a:cubicBezTo>
                    <a:pt x="16308" y="486"/>
                    <a:pt x="16299" y="509"/>
                    <a:pt x="16285" y="531"/>
                  </a:cubicBezTo>
                  <a:cubicBezTo>
                    <a:pt x="16236" y="644"/>
                    <a:pt x="16177" y="752"/>
                    <a:pt x="16110" y="855"/>
                  </a:cubicBezTo>
                  <a:lnTo>
                    <a:pt x="16083" y="891"/>
                  </a:lnTo>
                  <a:cubicBezTo>
                    <a:pt x="16056" y="932"/>
                    <a:pt x="16033" y="968"/>
                    <a:pt x="16006" y="1008"/>
                  </a:cubicBezTo>
                  <a:lnTo>
                    <a:pt x="15975" y="1062"/>
                  </a:lnTo>
                  <a:cubicBezTo>
                    <a:pt x="15952" y="1098"/>
                    <a:pt x="15925" y="1138"/>
                    <a:pt x="15903" y="1174"/>
                  </a:cubicBezTo>
                  <a:cubicBezTo>
                    <a:pt x="15862" y="1233"/>
                    <a:pt x="15813" y="1291"/>
                    <a:pt x="15763" y="1341"/>
                  </a:cubicBezTo>
                  <a:cubicBezTo>
                    <a:pt x="15741" y="1363"/>
                    <a:pt x="15718" y="1386"/>
                    <a:pt x="15691" y="1404"/>
                  </a:cubicBezTo>
                  <a:lnTo>
                    <a:pt x="15673" y="1426"/>
                  </a:lnTo>
                  <a:cubicBezTo>
                    <a:pt x="15651" y="1458"/>
                    <a:pt x="15628" y="1489"/>
                    <a:pt x="15606" y="1521"/>
                  </a:cubicBezTo>
                  <a:cubicBezTo>
                    <a:pt x="15592" y="1534"/>
                    <a:pt x="15579" y="1552"/>
                    <a:pt x="15561" y="1566"/>
                  </a:cubicBezTo>
                  <a:lnTo>
                    <a:pt x="15552" y="1579"/>
                  </a:lnTo>
                  <a:lnTo>
                    <a:pt x="15538" y="1593"/>
                  </a:lnTo>
                  <a:lnTo>
                    <a:pt x="15511" y="1629"/>
                  </a:lnTo>
                  <a:lnTo>
                    <a:pt x="15480" y="1665"/>
                  </a:lnTo>
                  <a:lnTo>
                    <a:pt x="15462" y="1665"/>
                  </a:lnTo>
                  <a:cubicBezTo>
                    <a:pt x="15453" y="1665"/>
                    <a:pt x="15444" y="1665"/>
                    <a:pt x="15430" y="1669"/>
                  </a:cubicBezTo>
                  <a:cubicBezTo>
                    <a:pt x="15417" y="1674"/>
                    <a:pt x="15403" y="1683"/>
                    <a:pt x="15390" y="1692"/>
                  </a:cubicBezTo>
                  <a:cubicBezTo>
                    <a:pt x="15377" y="1710"/>
                    <a:pt x="15359" y="1728"/>
                    <a:pt x="15345" y="1746"/>
                  </a:cubicBezTo>
                  <a:lnTo>
                    <a:pt x="15336" y="1755"/>
                  </a:lnTo>
                  <a:lnTo>
                    <a:pt x="15323" y="1773"/>
                  </a:lnTo>
                  <a:lnTo>
                    <a:pt x="15291" y="1809"/>
                  </a:lnTo>
                  <a:cubicBezTo>
                    <a:pt x="15260" y="1845"/>
                    <a:pt x="15228" y="1876"/>
                    <a:pt x="15192" y="1912"/>
                  </a:cubicBezTo>
                  <a:lnTo>
                    <a:pt x="15093" y="2016"/>
                  </a:lnTo>
                  <a:lnTo>
                    <a:pt x="15071" y="2043"/>
                  </a:lnTo>
                  <a:lnTo>
                    <a:pt x="15048" y="2065"/>
                  </a:lnTo>
                  <a:lnTo>
                    <a:pt x="15039" y="2074"/>
                  </a:lnTo>
                  <a:cubicBezTo>
                    <a:pt x="15017" y="2083"/>
                    <a:pt x="15008" y="2088"/>
                    <a:pt x="14994" y="2097"/>
                  </a:cubicBezTo>
                  <a:cubicBezTo>
                    <a:pt x="14981" y="2110"/>
                    <a:pt x="14967" y="2128"/>
                    <a:pt x="14954" y="2146"/>
                  </a:cubicBezTo>
                  <a:cubicBezTo>
                    <a:pt x="14913" y="2205"/>
                    <a:pt x="14868" y="2263"/>
                    <a:pt x="14832" y="2326"/>
                  </a:cubicBezTo>
                  <a:cubicBezTo>
                    <a:pt x="14792" y="2389"/>
                    <a:pt x="14760" y="2461"/>
                    <a:pt x="14729" y="2533"/>
                  </a:cubicBezTo>
                  <a:cubicBezTo>
                    <a:pt x="14702" y="2592"/>
                    <a:pt x="14684" y="2655"/>
                    <a:pt x="14670" y="2718"/>
                  </a:cubicBezTo>
                  <a:cubicBezTo>
                    <a:pt x="14675" y="2727"/>
                    <a:pt x="14675" y="2740"/>
                    <a:pt x="14675" y="2753"/>
                  </a:cubicBezTo>
                  <a:lnTo>
                    <a:pt x="14675" y="2771"/>
                  </a:lnTo>
                  <a:cubicBezTo>
                    <a:pt x="14675" y="2794"/>
                    <a:pt x="14675" y="2812"/>
                    <a:pt x="14675" y="2834"/>
                  </a:cubicBezTo>
                  <a:cubicBezTo>
                    <a:pt x="14675" y="2852"/>
                    <a:pt x="14679" y="2875"/>
                    <a:pt x="14684" y="2897"/>
                  </a:cubicBezTo>
                  <a:cubicBezTo>
                    <a:pt x="14697" y="2992"/>
                    <a:pt x="14720" y="3086"/>
                    <a:pt x="14747" y="3181"/>
                  </a:cubicBezTo>
                  <a:cubicBezTo>
                    <a:pt x="14760" y="3230"/>
                    <a:pt x="14774" y="3280"/>
                    <a:pt x="14792" y="3334"/>
                  </a:cubicBezTo>
                  <a:cubicBezTo>
                    <a:pt x="14805" y="3343"/>
                    <a:pt x="14814" y="3347"/>
                    <a:pt x="14828" y="3347"/>
                  </a:cubicBezTo>
                  <a:cubicBezTo>
                    <a:pt x="14873" y="3496"/>
                    <a:pt x="14927" y="3635"/>
                    <a:pt x="14981" y="3770"/>
                  </a:cubicBezTo>
                  <a:lnTo>
                    <a:pt x="14990" y="3784"/>
                  </a:lnTo>
                  <a:lnTo>
                    <a:pt x="14999" y="3811"/>
                  </a:lnTo>
                  <a:lnTo>
                    <a:pt x="15008" y="3833"/>
                  </a:lnTo>
                  <a:lnTo>
                    <a:pt x="15048" y="3941"/>
                  </a:lnTo>
                  <a:cubicBezTo>
                    <a:pt x="15071" y="3986"/>
                    <a:pt x="15089" y="4036"/>
                    <a:pt x="15107" y="4085"/>
                  </a:cubicBezTo>
                  <a:lnTo>
                    <a:pt x="15129" y="4144"/>
                  </a:lnTo>
                  <a:cubicBezTo>
                    <a:pt x="15143" y="4175"/>
                    <a:pt x="15152" y="4202"/>
                    <a:pt x="15161" y="4234"/>
                  </a:cubicBezTo>
                  <a:cubicBezTo>
                    <a:pt x="15179" y="4279"/>
                    <a:pt x="15188" y="4328"/>
                    <a:pt x="15197" y="4377"/>
                  </a:cubicBezTo>
                  <a:lnTo>
                    <a:pt x="15206" y="4418"/>
                  </a:lnTo>
                  <a:cubicBezTo>
                    <a:pt x="15206" y="4431"/>
                    <a:pt x="15210" y="4449"/>
                    <a:pt x="15215" y="4463"/>
                  </a:cubicBezTo>
                  <a:lnTo>
                    <a:pt x="15219" y="4481"/>
                  </a:lnTo>
                  <a:cubicBezTo>
                    <a:pt x="15228" y="4526"/>
                    <a:pt x="15237" y="4566"/>
                    <a:pt x="15246" y="4602"/>
                  </a:cubicBezTo>
                  <a:cubicBezTo>
                    <a:pt x="15251" y="4661"/>
                    <a:pt x="15255" y="4724"/>
                    <a:pt x="15255" y="4787"/>
                  </a:cubicBezTo>
                  <a:cubicBezTo>
                    <a:pt x="15260" y="4845"/>
                    <a:pt x="15255" y="4904"/>
                    <a:pt x="15246" y="4967"/>
                  </a:cubicBezTo>
                  <a:cubicBezTo>
                    <a:pt x="15237" y="5016"/>
                    <a:pt x="15224" y="5070"/>
                    <a:pt x="15206" y="5120"/>
                  </a:cubicBezTo>
                  <a:lnTo>
                    <a:pt x="15197" y="5160"/>
                  </a:lnTo>
                  <a:cubicBezTo>
                    <a:pt x="15183" y="5201"/>
                    <a:pt x="15170" y="5241"/>
                    <a:pt x="15156" y="5282"/>
                  </a:cubicBezTo>
                  <a:cubicBezTo>
                    <a:pt x="15129" y="5340"/>
                    <a:pt x="15102" y="5394"/>
                    <a:pt x="15075" y="5448"/>
                  </a:cubicBezTo>
                  <a:lnTo>
                    <a:pt x="15048" y="5493"/>
                  </a:lnTo>
                  <a:cubicBezTo>
                    <a:pt x="15030" y="5529"/>
                    <a:pt x="15012" y="5561"/>
                    <a:pt x="14990" y="5597"/>
                  </a:cubicBezTo>
                  <a:cubicBezTo>
                    <a:pt x="14985" y="5606"/>
                    <a:pt x="14981" y="5619"/>
                    <a:pt x="14972" y="5633"/>
                  </a:cubicBezTo>
                  <a:cubicBezTo>
                    <a:pt x="14913" y="5741"/>
                    <a:pt x="14841" y="5840"/>
                    <a:pt x="14756" y="5930"/>
                  </a:cubicBezTo>
                  <a:lnTo>
                    <a:pt x="14715" y="5966"/>
                  </a:lnTo>
                  <a:cubicBezTo>
                    <a:pt x="14702" y="5979"/>
                    <a:pt x="14688" y="5993"/>
                    <a:pt x="14675" y="6001"/>
                  </a:cubicBezTo>
                  <a:lnTo>
                    <a:pt x="14666" y="6006"/>
                  </a:lnTo>
                  <a:lnTo>
                    <a:pt x="14621" y="6051"/>
                  </a:lnTo>
                  <a:lnTo>
                    <a:pt x="14589" y="6073"/>
                  </a:lnTo>
                  <a:cubicBezTo>
                    <a:pt x="14549" y="6109"/>
                    <a:pt x="14508" y="6145"/>
                    <a:pt x="14463" y="6172"/>
                  </a:cubicBezTo>
                  <a:cubicBezTo>
                    <a:pt x="14409" y="6213"/>
                    <a:pt x="14351" y="6240"/>
                    <a:pt x="14288" y="6262"/>
                  </a:cubicBezTo>
                  <a:lnTo>
                    <a:pt x="14270" y="6271"/>
                  </a:lnTo>
                  <a:cubicBezTo>
                    <a:pt x="14229" y="6285"/>
                    <a:pt x="14193" y="6298"/>
                    <a:pt x="14162" y="6312"/>
                  </a:cubicBezTo>
                  <a:lnTo>
                    <a:pt x="14144" y="6316"/>
                  </a:lnTo>
                  <a:cubicBezTo>
                    <a:pt x="14117" y="6330"/>
                    <a:pt x="14085" y="6343"/>
                    <a:pt x="14058" y="6352"/>
                  </a:cubicBezTo>
                  <a:cubicBezTo>
                    <a:pt x="14036" y="6357"/>
                    <a:pt x="14013" y="6361"/>
                    <a:pt x="13982" y="6370"/>
                  </a:cubicBezTo>
                  <a:cubicBezTo>
                    <a:pt x="13923" y="6384"/>
                    <a:pt x="13865" y="6406"/>
                    <a:pt x="13811" y="6429"/>
                  </a:cubicBezTo>
                  <a:lnTo>
                    <a:pt x="13819" y="6425"/>
                  </a:lnTo>
                  <a:lnTo>
                    <a:pt x="13819" y="6425"/>
                  </a:lnTo>
                  <a:cubicBezTo>
                    <a:pt x="13778" y="6442"/>
                    <a:pt x="13736" y="6454"/>
                    <a:pt x="13694" y="6469"/>
                  </a:cubicBezTo>
                  <a:lnTo>
                    <a:pt x="13627" y="6492"/>
                  </a:lnTo>
                  <a:lnTo>
                    <a:pt x="13532" y="6523"/>
                  </a:lnTo>
                  <a:cubicBezTo>
                    <a:pt x="13505" y="6532"/>
                    <a:pt x="13478" y="6541"/>
                    <a:pt x="13442" y="6555"/>
                  </a:cubicBezTo>
                  <a:cubicBezTo>
                    <a:pt x="13371" y="6585"/>
                    <a:pt x="13295" y="6600"/>
                    <a:pt x="13220" y="6600"/>
                  </a:cubicBezTo>
                  <a:cubicBezTo>
                    <a:pt x="13195" y="6600"/>
                    <a:pt x="13170" y="6599"/>
                    <a:pt x="13145" y="6595"/>
                  </a:cubicBezTo>
                  <a:lnTo>
                    <a:pt x="13123" y="6604"/>
                  </a:lnTo>
                  <a:lnTo>
                    <a:pt x="13069" y="6622"/>
                  </a:lnTo>
                  <a:cubicBezTo>
                    <a:pt x="13055" y="6604"/>
                    <a:pt x="13042" y="6591"/>
                    <a:pt x="13024" y="6586"/>
                  </a:cubicBezTo>
                  <a:cubicBezTo>
                    <a:pt x="13001" y="6604"/>
                    <a:pt x="12974" y="6613"/>
                    <a:pt x="12943" y="6613"/>
                  </a:cubicBezTo>
                  <a:cubicBezTo>
                    <a:pt x="12929" y="6613"/>
                    <a:pt x="12920" y="6609"/>
                    <a:pt x="12907" y="6609"/>
                  </a:cubicBezTo>
                  <a:cubicBezTo>
                    <a:pt x="12893" y="6618"/>
                    <a:pt x="12889" y="6627"/>
                    <a:pt x="12880" y="6640"/>
                  </a:cubicBezTo>
                  <a:cubicBezTo>
                    <a:pt x="12866" y="6667"/>
                    <a:pt x="12862" y="6694"/>
                    <a:pt x="12871" y="6721"/>
                  </a:cubicBezTo>
                  <a:lnTo>
                    <a:pt x="12898" y="6789"/>
                  </a:lnTo>
                  <a:lnTo>
                    <a:pt x="12902" y="6811"/>
                  </a:lnTo>
                  <a:cubicBezTo>
                    <a:pt x="12916" y="6852"/>
                    <a:pt x="12929" y="6892"/>
                    <a:pt x="12947" y="6928"/>
                  </a:cubicBezTo>
                  <a:cubicBezTo>
                    <a:pt x="12974" y="7005"/>
                    <a:pt x="13006" y="7081"/>
                    <a:pt x="13037" y="7153"/>
                  </a:cubicBezTo>
                  <a:lnTo>
                    <a:pt x="13051" y="7185"/>
                  </a:lnTo>
                  <a:lnTo>
                    <a:pt x="13064" y="7216"/>
                  </a:lnTo>
                  <a:cubicBezTo>
                    <a:pt x="13082" y="7261"/>
                    <a:pt x="13100" y="7306"/>
                    <a:pt x="13109" y="7356"/>
                  </a:cubicBezTo>
                  <a:lnTo>
                    <a:pt x="13114" y="7369"/>
                  </a:lnTo>
                  <a:cubicBezTo>
                    <a:pt x="13132" y="7423"/>
                    <a:pt x="13150" y="7482"/>
                    <a:pt x="13168" y="7531"/>
                  </a:cubicBezTo>
                  <a:cubicBezTo>
                    <a:pt x="13195" y="7625"/>
                    <a:pt x="13222" y="7724"/>
                    <a:pt x="13249" y="7819"/>
                  </a:cubicBezTo>
                  <a:lnTo>
                    <a:pt x="13253" y="7841"/>
                  </a:lnTo>
                  <a:lnTo>
                    <a:pt x="13262" y="7859"/>
                  </a:lnTo>
                  <a:cubicBezTo>
                    <a:pt x="13285" y="7954"/>
                    <a:pt x="13312" y="8062"/>
                    <a:pt x="13334" y="8179"/>
                  </a:cubicBezTo>
                  <a:lnTo>
                    <a:pt x="13352" y="8278"/>
                  </a:lnTo>
                  <a:cubicBezTo>
                    <a:pt x="13370" y="8363"/>
                    <a:pt x="13384" y="8440"/>
                    <a:pt x="13397" y="8516"/>
                  </a:cubicBezTo>
                  <a:lnTo>
                    <a:pt x="13397" y="8534"/>
                  </a:lnTo>
                  <a:cubicBezTo>
                    <a:pt x="13411" y="8602"/>
                    <a:pt x="13420" y="8674"/>
                    <a:pt x="13429" y="8741"/>
                  </a:cubicBezTo>
                  <a:cubicBezTo>
                    <a:pt x="13429" y="8759"/>
                    <a:pt x="13433" y="8777"/>
                    <a:pt x="13438" y="8791"/>
                  </a:cubicBezTo>
                  <a:cubicBezTo>
                    <a:pt x="13451" y="8894"/>
                    <a:pt x="13460" y="8989"/>
                    <a:pt x="13469" y="9079"/>
                  </a:cubicBezTo>
                  <a:cubicBezTo>
                    <a:pt x="13483" y="9173"/>
                    <a:pt x="13487" y="9285"/>
                    <a:pt x="13492" y="9407"/>
                  </a:cubicBezTo>
                  <a:cubicBezTo>
                    <a:pt x="13496" y="9488"/>
                    <a:pt x="13496" y="9564"/>
                    <a:pt x="13496" y="9645"/>
                  </a:cubicBezTo>
                  <a:lnTo>
                    <a:pt x="13496" y="9758"/>
                  </a:lnTo>
                  <a:cubicBezTo>
                    <a:pt x="13496" y="9866"/>
                    <a:pt x="13487" y="9969"/>
                    <a:pt x="13478" y="10073"/>
                  </a:cubicBezTo>
                  <a:cubicBezTo>
                    <a:pt x="13460" y="10185"/>
                    <a:pt x="13438" y="10293"/>
                    <a:pt x="13411" y="10406"/>
                  </a:cubicBezTo>
                  <a:cubicBezTo>
                    <a:pt x="13393" y="10478"/>
                    <a:pt x="13375" y="10545"/>
                    <a:pt x="13348" y="10613"/>
                  </a:cubicBezTo>
                  <a:cubicBezTo>
                    <a:pt x="13339" y="10631"/>
                    <a:pt x="13334" y="10644"/>
                    <a:pt x="13325" y="10658"/>
                  </a:cubicBezTo>
                  <a:cubicBezTo>
                    <a:pt x="13321" y="10667"/>
                    <a:pt x="13316" y="10676"/>
                    <a:pt x="13312" y="10680"/>
                  </a:cubicBezTo>
                  <a:cubicBezTo>
                    <a:pt x="13276" y="10734"/>
                    <a:pt x="13285" y="10806"/>
                    <a:pt x="13330" y="10851"/>
                  </a:cubicBezTo>
                  <a:cubicBezTo>
                    <a:pt x="13339" y="10860"/>
                    <a:pt x="13348" y="10869"/>
                    <a:pt x="13361" y="10873"/>
                  </a:cubicBezTo>
                  <a:cubicBezTo>
                    <a:pt x="13411" y="10865"/>
                    <a:pt x="13465" y="10860"/>
                    <a:pt x="13519" y="10860"/>
                  </a:cubicBezTo>
                  <a:lnTo>
                    <a:pt x="13622" y="10860"/>
                  </a:lnTo>
                  <a:cubicBezTo>
                    <a:pt x="13721" y="10842"/>
                    <a:pt x="13820" y="10824"/>
                    <a:pt x="13941" y="10806"/>
                  </a:cubicBezTo>
                  <a:cubicBezTo>
                    <a:pt x="13955" y="10833"/>
                    <a:pt x="13986" y="10851"/>
                    <a:pt x="14018" y="10851"/>
                  </a:cubicBezTo>
                  <a:lnTo>
                    <a:pt x="14454" y="10851"/>
                  </a:lnTo>
                  <a:cubicBezTo>
                    <a:pt x="14499" y="10847"/>
                    <a:pt x="14540" y="10842"/>
                    <a:pt x="14580" y="10838"/>
                  </a:cubicBezTo>
                  <a:cubicBezTo>
                    <a:pt x="14621" y="10833"/>
                    <a:pt x="14657" y="10833"/>
                    <a:pt x="14697" y="10833"/>
                  </a:cubicBezTo>
                  <a:lnTo>
                    <a:pt x="14756" y="10833"/>
                  </a:lnTo>
                  <a:cubicBezTo>
                    <a:pt x="14801" y="10833"/>
                    <a:pt x="14846" y="10833"/>
                    <a:pt x="14895" y="10838"/>
                  </a:cubicBezTo>
                  <a:cubicBezTo>
                    <a:pt x="14909" y="10838"/>
                    <a:pt x="14922" y="10842"/>
                    <a:pt x="14936" y="10847"/>
                  </a:cubicBezTo>
                  <a:cubicBezTo>
                    <a:pt x="14945" y="10851"/>
                    <a:pt x="14954" y="10856"/>
                    <a:pt x="14967" y="10865"/>
                  </a:cubicBezTo>
                  <a:lnTo>
                    <a:pt x="14985" y="10882"/>
                  </a:lnTo>
                  <a:cubicBezTo>
                    <a:pt x="14999" y="10909"/>
                    <a:pt x="15012" y="10936"/>
                    <a:pt x="15026" y="10959"/>
                  </a:cubicBezTo>
                  <a:cubicBezTo>
                    <a:pt x="15044" y="10981"/>
                    <a:pt x="15053" y="10999"/>
                    <a:pt x="15066" y="11026"/>
                  </a:cubicBezTo>
                  <a:cubicBezTo>
                    <a:pt x="15084" y="11094"/>
                    <a:pt x="15093" y="11161"/>
                    <a:pt x="15089" y="11233"/>
                  </a:cubicBezTo>
                  <a:lnTo>
                    <a:pt x="15089" y="11238"/>
                  </a:lnTo>
                  <a:cubicBezTo>
                    <a:pt x="15098" y="11305"/>
                    <a:pt x="15102" y="11364"/>
                    <a:pt x="15107" y="11427"/>
                  </a:cubicBezTo>
                  <a:cubicBezTo>
                    <a:pt x="15107" y="11490"/>
                    <a:pt x="15107" y="11557"/>
                    <a:pt x="15107" y="11620"/>
                  </a:cubicBezTo>
                  <a:cubicBezTo>
                    <a:pt x="15093" y="11688"/>
                    <a:pt x="15080" y="11751"/>
                    <a:pt x="15062" y="11814"/>
                  </a:cubicBezTo>
                  <a:cubicBezTo>
                    <a:pt x="15039" y="11890"/>
                    <a:pt x="15017" y="11949"/>
                    <a:pt x="14999" y="11998"/>
                  </a:cubicBezTo>
                  <a:cubicBezTo>
                    <a:pt x="14972" y="12057"/>
                    <a:pt x="14940" y="12115"/>
                    <a:pt x="14909" y="12174"/>
                  </a:cubicBezTo>
                  <a:lnTo>
                    <a:pt x="14886" y="12205"/>
                  </a:lnTo>
                  <a:cubicBezTo>
                    <a:pt x="14864" y="12246"/>
                    <a:pt x="14837" y="12286"/>
                    <a:pt x="14810" y="12327"/>
                  </a:cubicBezTo>
                  <a:cubicBezTo>
                    <a:pt x="14796" y="12349"/>
                    <a:pt x="14778" y="12367"/>
                    <a:pt x="14765" y="12385"/>
                  </a:cubicBezTo>
                  <a:cubicBezTo>
                    <a:pt x="14751" y="12390"/>
                    <a:pt x="14742" y="12399"/>
                    <a:pt x="14729" y="12403"/>
                  </a:cubicBezTo>
                  <a:lnTo>
                    <a:pt x="14706" y="12417"/>
                  </a:lnTo>
                  <a:lnTo>
                    <a:pt x="14693" y="12421"/>
                  </a:lnTo>
                  <a:cubicBezTo>
                    <a:pt x="14679" y="12435"/>
                    <a:pt x="14666" y="12444"/>
                    <a:pt x="14648" y="12448"/>
                  </a:cubicBezTo>
                  <a:cubicBezTo>
                    <a:pt x="14580" y="12484"/>
                    <a:pt x="14508" y="12502"/>
                    <a:pt x="14436" y="12502"/>
                  </a:cubicBezTo>
                  <a:cubicBezTo>
                    <a:pt x="14405" y="12502"/>
                    <a:pt x="14373" y="12502"/>
                    <a:pt x="14342" y="12497"/>
                  </a:cubicBezTo>
                  <a:lnTo>
                    <a:pt x="14283" y="12497"/>
                  </a:lnTo>
                  <a:cubicBezTo>
                    <a:pt x="14216" y="12506"/>
                    <a:pt x="14148" y="12511"/>
                    <a:pt x="14081" y="12515"/>
                  </a:cubicBezTo>
                  <a:lnTo>
                    <a:pt x="14000" y="12515"/>
                  </a:lnTo>
                  <a:cubicBezTo>
                    <a:pt x="13941" y="12515"/>
                    <a:pt x="13883" y="12520"/>
                    <a:pt x="13824" y="12520"/>
                  </a:cubicBezTo>
                  <a:lnTo>
                    <a:pt x="13330" y="12520"/>
                  </a:lnTo>
                  <a:cubicBezTo>
                    <a:pt x="13226" y="12520"/>
                    <a:pt x="13123" y="12529"/>
                    <a:pt x="13019" y="12542"/>
                  </a:cubicBezTo>
                  <a:lnTo>
                    <a:pt x="13001" y="12542"/>
                  </a:lnTo>
                  <a:cubicBezTo>
                    <a:pt x="12956" y="12547"/>
                    <a:pt x="12911" y="12551"/>
                    <a:pt x="12866" y="12551"/>
                  </a:cubicBezTo>
                  <a:lnTo>
                    <a:pt x="12655" y="12551"/>
                  </a:lnTo>
                  <a:cubicBezTo>
                    <a:pt x="12623" y="12551"/>
                    <a:pt x="12578" y="12547"/>
                    <a:pt x="12542" y="12547"/>
                  </a:cubicBezTo>
                  <a:lnTo>
                    <a:pt x="12515" y="12547"/>
                  </a:lnTo>
                  <a:cubicBezTo>
                    <a:pt x="12452" y="12542"/>
                    <a:pt x="12389" y="12538"/>
                    <a:pt x="12322" y="12538"/>
                  </a:cubicBezTo>
                  <a:lnTo>
                    <a:pt x="11877" y="12538"/>
                  </a:lnTo>
                  <a:cubicBezTo>
                    <a:pt x="11814" y="12538"/>
                    <a:pt x="11751" y="12538"/>
                    <a:pt x="11683" y="12533"/>
                  </a:cubicBezTo>
                  <a:lnTo>
                    <a:pt x="11575" y="12533"/>
                  </a:lnTo>
                  <a:lnTo>
                    <a:pt x="11422" y="12529"/>
                  </a:lnTo>
                  <a:cubicBezTo>
                    <a:pt x="11400" y="12538"/>
                    <a:pt x="11382" y="12556"/>
                    <a:pt x="11368" y="12578"/>
                  </a:cubicBezTo>
                  <a:cubicBezTo>
                    <a:pt x="11395" y="12596"/>
                    <a:pt x="11409" y="12623"/>
                    <a:pt x="11413" y="12655"/>
                  </a:cubicBezTo>
                  <a:cubicBezTo>
                    <a:pt x="11413" y="12682"/>
                    <a:pt x="11409" y="12704"/>
                    <a:pt x="11395" y="12727"/>
                  </a:cubicBezTo>
                  <a:cubicBezTo>
                    <a:pt x="11400" y="12731"/>
                    <a:pt x="11404" y="12731"/>
                    <a:pt x="11404" y="12731"/>
                  </a:cubicBezTo>
                  <a:lnTo>
                    <a:pt x="11395" y="12749"/>
                  </a:lnTo>
                  <a:cubicBezTo>
                    <a:pt x="11382" y="12772"/>
                    <a:pt x="11373" y="12790"/>
                    <a:pt x="11364" y="12812"/>
                  </a:cubicBezTo>
                  <a:cubicBezTo>
                    <a:pt x="11350" y="12853"/>
                    <a:pt x="11337" y="12893"/>
                    <a:pt x="11323" y="12934"/>
                  </a:cubicBezTo>
                  <a:lnTo>
                    <a:pt x="11301" y="13006"/>
                  </a:lnTo>
                  <a:cubicBezTo>
                    <a:pt x="11287" y="13042"/>
                    <a:pt x="11274" y="13082"/>
                    <a:pt x="11260" y="13123"/>
                  </a:cubicBezTo>
                  <a:cubicBezTo>
                    <a:pt x="11242" y="13163"/>
                    <a:pt x="11233" y="13195"/>
                    <a:pt x="11220" y="13235"/>
                  </a:cubicBezTo>
                  <a:lnTo>
                    <a:pt x="11220" y="13240"/>
                  </a:lnTo>
                  <a:lnTo>
                    <a:pt x="11188" y="13325"/>
                  </a:lnTo>
                  <a:lnTo>
                    <a:pt x="11184" y="13334"/>
                  </a:lnTo>
                  <a:cubicBezTo>
                    <a:pt x="11170" y="13375"/>
                    <a:pt x="11152" y="13420"/>
                    <a:pt x="11134" y="13456"/>
                  </a:cubicBezTo>
                  <a:cubicBezTo>
                    <a:pt x="11121" y="13483"/>
                    <a:pt x="11107" y="13514"/>
                    <a:pt x="11094" y="13537"/>
                  </a:cubicBezTo>
                  <a:lnTo>
                    <a:pt x="11076" y="13573"/>
                  </a:lnTo>
                  <a:cubicBezTo>
                    <a:pt x="11058" y="13604"/>
                    <a:pt x="11044" y="13636"/>
                    <a:pt x="11031" y="13667"/>
                  </a:cubicBezTo>
                  <a:cubicBezTo>
                    <a:pt x="11031" y="13672"/>
                    <a:pt x="11026" y="13672"/>
                    <a:pt x="11026" y="13676"/>
                  </a:cubicBezTo>
                  <a:lnTo>
                    <a:pt x="11013" y="13708"/>
                  </a:lnTo>
                  <a:cubicBezTo>
                    <a:pt x="10995" y="13753"/>
                    <a:pt x="10977" y="13802"/>
                    <a:pt x="10959" y="13847"/>
                  </a:cubicBezTo>
                  <a:lnTo>
                    <a:pt x="10950" y="13883"/>
                  </a:lnTo>
                  <a:lnTo>
                    <a:pt x="10945" y="13897"/>
                  </a:lnTo>
                  <a:lnTo>
                    <a:pt x="10936" y="13919"/>
                  </a:lnTo>
                  <a:cubicBezTo>
                    <a:pt x="10932" y="13933"/>
                    <a:pt x="10927" y="13951"/>
                    <a:pt x="10923" y="13964"/>
                  </a:cubicBezTo>
                  <a:cubicBezTo>
                    <a:pt x="10918" y="13978"/>
                    <a:pt x="10905" y="14009"/>
                    <a:pt x="10896" y="14027"/>
                  </a:cubicBezTo>
                  <a:lnTo>
                    <a:pt x="10887" y="14054"/>
                  </a:lnTo>
                  <a:cubicBezTo>
                    <a:pt x="10882" y="14068"/>
                    <a:pt x="10873" y="14086"/>
                    <a:pt x="10869" y="14099"/>
                  </a:cubicBezTo>
                  <a:lnTo>
                    <a:pt x="10887" y="14072"/>
                  </a:lnTo>
                  <a:lnTo>
                    <a:pt x="10887" y="14072"/>
                  </a:lnTo>
                  <a:cubicBezTo>
                    <a:pt x="10869" y="14099"/>
                    <a:pt x="10860" y="14126"/>
                    <a:pt x="10851" y="14148"/>
                  </a:cubicBezTo>
                  <a:lnTo>
                    <a:pt x="10846" y="14166"/>
                  </a:lnTo>
                  <a:cubicBezTo>
                    <a:pt x="10810" y="14238"/>
                    <a:pt x="10770" y="14310"/>
                    <a:pt x="10725" y="14378"/>
                  </a:cubicBezTo>
                  <a:cubicBezTo>
                    <a:pt x="10684" y="14436"/>
                    <a:pt x="10635" y="14490"/>
                    <a:pt x="10581" y="14540"/>
                  </a:cubicBezTo>
                  <a:cubicBezTo>
                    <a:pt x="10563" y="14553"/>
                    <a:pt x="10541" y="14567"/>
                    <a:pt x="10523" y="14585"/>
                  </a:cubicBezTo>
                  <a:lnTo>
                    <a:pt x="10496" y="14603"/>
                  </a:lnTo>
                  <a:cubicBezTo>
                    <a:pt x="10473" y="14621"/>
                    <a:pt x="10451" y="14639"/>
                    <a:pt x="10428" y="14652"/>
                  </a:cubicBezTo>
                  <a:cubicBezTo>
                    <a:pt x="10419" y="14657"/>
                    <a:pt x="10410" y="14666"/>
                    <a:pt x="10401" y="14675"/>
                  </a:cubicBezTo>
                  <a:lnTo>
                    <a:pt x="10370" y="14675"/>
                  </a:lnTo>
                  <a:cubicBezTo>
                    <a:pt x="10361" y="14670"/>
                    <a:pt x="10356" y="14666"/>
                    <a:pt x="10352" y="14666"/>
                  </a:cubicBezTo>
                  <a:cubicBezTo>
                    <a:pt x="10338" y="14657"/>
                    <a:pt x="10320" y="14652"/>
                    <a:pt x="10302" y="14652"/>
                  </a:cubicBezTo>
                  <a:cubicBezTo>
                    <a:pt x="10289" y="14657"/>
                    <a:pt x="10271" y="14657"/>
                    <a:pt x="10257" y="14661"/>
                  </a:cubicBezTo>
                  <a:cubicBezTo>
                    <a:pt x="10230" y="14670"/>
                    <a:pt x="10212" y="14688"/>
                    <a:pt x="10199" y="14711"/>
                  </a:cubicBezTo>
                  <a:lnTo>
                    <a:pt x="10194" y="14729"/>
                  </a:lnTo>
                  <a:cubicBezTo>
                    <a:pt x="10167" y="14756"/>
                    <a:pt x="10145" y="14783"/>
                    <a:pt x="10127" y="14814"/>
                  </a:cubicBezTo>
                  <a:lnTo>
                    <a:pt x="10122" y="14819"/>
                  </a:lnTo>
                  <a:cubicBezTo>
                    <a:pt x="10118" y="14846"/>
                    <a:pt x="10104" y="14868"/>
                    <a:pt x="10082" y="14886"/>
                  </a:cubicBezTo>
                  <a:lnTo>
                    <a:pt x="10068" y="14895"/>
                  </a:lnTo>
                  <a:lnTo>
                    <a:pt x="10055" y="14904"/>
                  </a:lnTo>
                  <a:cubicBezTo>
                    <a:pt x="10023" y="14945"/>
                    <a:pt x="9992" y="14981"/>
                    <a:pt x="9956" y="15012"/>
                  </a:cubicBezTo>
                  <a:lnTo>
                    <a:pt x="9911" y="15053"/>
                  </a:lnTo>
                  <a:lnTo>
                    <a:pt x="9897" y="15071"/>
                  </a:lnTo>
                  <a:lnTo>
                    <a:pt x="9870" y="15093"/>
                  </a:lnTo>
                  <a:cubicBezTo>
                    <a:pt x="9843" y="15120"/>
                    <a:pt x="9816" y="15147"/>
                    <a:pt x="9785" y="15174"/>
                  </a:cubicBezTo>
                  <a:cubicBezTo>
                    <a:pt x="9740" y="15215"/>
                    <a:pt x="9690" y="15246"/>
                    <a:pt x="9641" y="15282"/>
                  </a:cubicBezTo>
                  <a:lnTo>
                    <a:pt x="9618" y="15296"/>
                  </a:lnTo>
                  <a:cubicBezTo>
                    <a:pt x="9623" y="15309"/>
                    <a:pt x="9623" y="15318"/>
                    <a:pt x="9618" y="15327"/>
                  </a:cubicBezTo>
                  <a:cubicBezTo>
                    <a:pt x="9609" y="15368"/>
                    <a:pt x="9564" y="15386"/>
                    <a:pt x="9537" y="15399"/>
                  </a:cubicBezTo>
                  <a:lnTo>
                    <a:pt x="9479" y="15422"/>
                  </a:lnTo>
                  <a:lnTo>
                    <a:pt x="9452" y="15435"/>
                  </a:lnTo>
                  <a:lnTo>
                    <a:pt x="9429" y="15444"/>
                  </a:lnTo>
                  <a:lnTo>
                    <a:pt x="9407" y="15453"/>
                  </a:lnTo>
                  <a:cubicBezTo>
                    <a:pt x="9402" y="15453"/>
                    <a:pt x="9393" y="15458"/>
                    <a:pt x="9384" y="15462"/>
                  </a:cubicBezTo>
                  <a:cubicBezTo>
                    <a:pt x="9339" y="15489"/>
                    <a:pt x="9290" y="15516"/>
                    <a:pt x="9254" y="15534"/>
                  </a:cubicBezTo>
                  <a:cubicBezTo>
                    <a:pt x="9137" y="15597"/>
                    <a:pt x="9029" y="15660"/>
                    <a:pt x="8953" y="15705"/>
                  </a:cubicBezTo>
                  <a:lnTo>
                    <a:pt x="8930" y="15714"/>
                  </a:lnTo>
                  <a:lnTo>
                    <a:pt x="8876" y="15746"/>
                  </a:lnTo>
                  <a:cubicBezTo>
                    <a:pt x="8849" y="15763"/>
                    <a:pt x="8827" y="15777"/>
                    <a:pt x="8800" y="15795"/>
                  </a:cubicBezTo>
                  <a:lnTo>
                    <a:pt x="8791" y="15804"/>
                  </a:lnTo>
                  <a:lnTo>
                    <a:pt x="8768" y="15817"/>
                  </a:lnTo>
                  <a:lnTo>
                    <a:pt x="8755" y="15817"/>
                  </a:lnTo>
                  <a:cubicBezTo>
                    <a:pt x="8737" y="15817"/>
                    <a:pt x="8723" y="15822"/>
                    <a:pt x="8710" y="15826"/>
                  </a:cubicBezTo>
                  <a:cubicBezTo>
                    <a:pt x="8660" y="15849"/>
                    <a:pt x="8611" y="15867"/>
                    <a:pt x="8557" y="15880"/>
                  </a:cubicBezTo>
                  <a:lnTo>
                    <a:pt x="8534" y="15889"/>
                  </a:lnTo>
                  <a:lnTo>
                    <a:pt x="8449" y="15912"/>
                  </a:lnTo>
                  <a:lnTo>
                    <a:pt x="8363" y="15939"/>
                  </a:lnTo>
                  <a:lnTo>
                    <a:pt x="8219" y="15984"/>
                  </a:lnTo>
                  <a:lnTo>
                    <a:pt x="8008" y="16047"/>
                  </a:lnTo>
                  <a:cubicBezTo>
                    <a:pt x="7909" y="16074"/>
                    <a:pt x="7810" y="16101"/>
                    <a:pt x="7720" y="16123"/>
                  </a:cubicBezTo>
                  <a:lnTo>
                    <a:pt x="7711" y="16128"/>
                  </a:lnTo>
                  <a:cubicBezTo>
                    <a:pt x="7652" y="16150"/>
                    <a:pt x="7598" y="16168"/>
                    <a:pt x="7540" y="16186"/>
                  </a:cubicBezTo>
                  <a:cubicBezTo>
                    <a:pt x="7365" y="16240"/>
                    <a:pt x="7189" y="16285"/>
                    <a:pt x="7009" y="16317"/>
                  </a:cubicBezTo>
                  <a:cubicBezTo>
                    <a:pt x="6978" y="16326"/>
                    <a:pt x="6946" y="16335"/>
                    <a:pt x="6910" y="16344"/>
                  </a:cubicBezTo>
                  <a:lnTo>
                    <a:pt x="6924" y="16348"/>
                  </a:lnTo>
                  <a:lnTo>
                    <a:pt x="6865" y="16353"/>
                  </a:lnTo>
                  <a:lnTo>
                    <a:pt x="6892" y="16353"/>
                  </a:lnTo>
                  <a:cubicBezTo>
                    <a:pt x="6861" y="16353"/>
                    <a:pt x="6829" y="16357"/>
                    <a:pt x="6798" y="16366"/>
                  </a:cubicBezTo>
                  <a:cubicBezTo>
                    <a:pt x="6766" y="16371"/>
                    <a:pt x="6739" y="16375"/>
                    <a:pt x="6712" y="16384"/>
                  </a:cubicBezTo>
                  <a:lnTo>
                    <a:pt x="6658" y="16393"/>
                  </a:lnTo>
                  <a:cubicBezTo>
                    <a:pt x="6618" y="16402"/>
                    <a:pt x="6577" y="16411"/>
                    <a:pt x="6541" y="16420"/>
                  </a:cubicBezTo>
                  <a:cubicBezTo>
                    <a:pt x="6465" y="16438"/>
                    <a:pt x="6393" y="16447"/>
                    <a:pt x="6321" y="16461"/>
                  </a:cubicBezTo>
                  <a:lnTo>
                    <a:pt x="6298" y="16465"/>
                  </a:lnTo>
                  <a:lnTo>
                    <a:pt x="6181" y="16488"/>
                  </a:lnTo>
                  <a:cubicBezTo>
                    <a:pt x="6060" y="16510"/>
                    <a:pt x="5938" y="16533"/>
                    <a:pt x="5821" y="16551"/>
                  </a:cubicBezTo>
                  <a:cubicBezTo>
                    <a:pt x="5732" y="16569"/>
                    <a:pt x="5642" y="16578"/>
                    <a:pt x="5570" y="16582"/>
                  </a:cubicBezTo>
                  <a:lnTo>
                    <a:pt x="5511" y="16591"/>
                  </a:lnTo>
                  <a:lnTo>
                    <a:pt x="5457" y="16596"/>
                  </a:lnTo>
                  <a:cubicBezTo>
                    <a:pt x="5327" y="16609"/>
                    <a:pt x="5201" y="16623"/>
                    <a:pt x="5075" y="16636"/>
                  </a:cubicBezTo>
                  <a:lnTo>
                    <a:pt x="4773" y="16672"/>
                  </a:lnTo>
                  <a:cubicBezTo>
                    <a:pt x="4724" y="16677"/>
                    <a:pt x="4674" y="16681"/>
                    <a:pt x="4629" y="16686"/>
                  </a:cubicBezTo>
                  <a:lnTo>
                    <a:pt x="4589" y="16690"/>
                  </a:lnTo>
                  <a:cubicBezTo>
                    <a:pt x="4526" y="16695"/>
                    <a:pt x="4463" y="16699"/>
                    <a:pt x="4404" y="16708"/>
                  </a:cubicBezTo>
                  <a:lnTo>
                    <a:pt x="4341" y="16713"/>
                  </a:lnTo>
                  <a:lnTo>
                    <a:pt x="4305" y="16717"/>
                  </a:lnTo>
                  <a:lnTo>
                    <a:pt x="4211" y="16731"/>
                  </a:lnTo>
                  <a:cubicBezTo>
                    <a:pt x="4153" y="16735"/>
                    <a:pt x="4099" y="16744"/>
                    <a:pt x="4040" y="16744"/>
                  </a:cubicBezTo>
                  <a:cubicBezTo>
                    <a:pt x="3923" y="16758"/>
                    <a:pt x="3802" y="16767"/>
                    <a:pt x="3685" y="16776"/>
                  </a:cubicBezTo>
                  <a:lnTo>
                    <a:pt x="3523" y="16785"/>
                  </a:lnTo>
                  <a:lnTo>
                    <a:pt x="3469" y="16789"/>
                  </a:lnTo>
                  <a:lnTo>
                    <a:pt x="3415" y="16794"/>
                  </a:lnTo>
                  <a:lnTo>
                    <a:pt x="3361" y="16798"/>
                  </a:lnTo>
                  <a:cubicBezTo>
                    <a:pt x="3280" y="16803"/>
                    <a:pt x="3203" y="16807"/>
                    <a:pt x="3127" y="16812"/>
                  </a:cubicBezTo>
                  <a:lnTo>
                    <a:pt x="3091" y="16821"/>
                  </a:lnTo>
                  <a:lnTo>
                    <a:pt x="2717" y="16861"/>
                  </a:lnTo>
                  <a:cubicBezTo>
                    <a:pt x="2623" y="16875"/>
                    <a:pt x="2533" y="16884"/>
                    <a:pt x="2439" y="16893"/>
                  </a:cubicBezTo>
                  <a:cubicBezTo>
                    <a:pt x="2326" y="16906"/>
                    <a:pt x="2209" y="16915"/>
                    <a:pt x="2092" y="16915"/>
                  </a:cubicBezTo>
                  <a:lnTo>
                    <a:pt x="1746" y="16915"/>
                  </a:lnTo>
                  <a:cubicBezTo>
                    <a:pt x="1687" y="16915"/>
                    <a:pt x="1624" y="16915"/>
                    <a:pt x="1566" y="16911"/>
                  </a:cubicBezTo>
                  <a:lnTo>
                    <a:pt x="1462" y="16906"/>
                  </a:lnTo>
                  <a:lnTo>
                    <a:pt x="1386" y="16902"/>
                  </a:lnTo>
                  <a:lnTo>
                    <a:pt x="905" y="16902"/>
                  </a:lnTo>
                  <a:cubicBezTo>
                    <a:pt x="837" y="16902"/>
                    <a:pt x="774" y="16893"/>
                    <a:pt x="711" y="16888"/>
                  </a:cubicBezTo>
                  <a:cubicBezTo>
                    <a:pt x="653" y="16879"/>
                    <a:pt x="603" y="16870"/>
                    <a:pt x="545" y="16861"/>
                  </a:cubicBezTo>
                  <a:lnTo>
                    <a:pt x="527" y="16861"/>
                  </a:lnTo>
                  <a:cubicBezTo>
                    <a:pt x="482" y="16857"/>
                    <a:pt x="437" y="16848"/>
                    <a:pt x="387" y="16843"/>
                  </a:cubicBezTo>
                  <a:lnTo>
                    <a:pt x="360" y="16839"/>
                  </a:lnTo>
                  <a:lnTo>
                    <a:pt x="320" y="16834"/>
                  </a:lnTo>
                  <a:lnTo>
                    <a:pt x="279" y="16825"/>
                  </a:lnTo>
                  <a:cubicBezTo>
                    <a:pt x="221" y="16821"/>
                    <a:pt x="167" y="16812"/>
                    <a:pt x="117" y="16812"/>
                  </a:cubicBezTo>
                  <a:lnTo>
                    <a:pt x="86" y="16821"/>
                  </a:lnTo>
                  <a:cubicBezTo>
                    <a:pt x="68" y="16825"/>
                    <a:pt x="50" y="16839"/>
                    <a:pt x="36" y="16857"/>
                  </a:cubicBezTo>
                  <a:cubicBezTo>
                    <a:pt x="14" y="16875"/>
                    <a:pt x="5" y="16897"/>
                    <a:pt x="0" y="16929"/>
                  </a:cubicBezTo>
                  <a:cubicBezTo>
                    <a:pt x="0" y="16951"/>
                    <a:pt x="5" y="16978"/>
                    <a:pt x="14" y="17001"/>
                  </a:cubicBezTo>
                  <a:cubicBezTo>
                    <a:pt x="14" y="17005"/>
                    <a:pt x="14" y="17014"/>
                    <a:pt x="18" y="17019"/>
                  </a:cubicBezTo>
                  <a:cubicBezTo>
                    <a:pt x="32" y="17077"/>
                    <a:pt x="41" y="17127"/>
                    <a:pt x="50" y="17176"/>
                  </a:cubicBezTo>
                  <a:cubicBezTo>
                    <a:pt x="54" y="17199"/>
                    <a:pt x="54" y="17217"/>
                    <a:pt x="59" y="17239"/>
                  </a:cubicBezTo>
                  <a:lnTo>
                    <a:pt x="68" y="17280"/>
                  </a:lnTo>
                  <a:cubicBezTo>
                    <a:pt x="72" y="17316"/>
                    <a:pt x="77" y="17352"/>
                    <a:pt x="81" y="17387"/>
                  </a:cubicBezTo>
                  <a:lnTo>
                    <a:pt x="90" y="17432"/>
                  </a:lnTo>
                  <a:cubicBezTo>
                    <a:pt x="99" y="17500"/>
                    <a:pt x="108" y="17558"/>
                    <a:pt x="113" y="17621"/>
                  </a:cubicBezTo>
                  <a:cubicBezTo>
                    <a:pt x="122" y="17693"/>
                    <a:pt x="122" y="17770"/>
                    <a:pt x="122" y="17846"/>
                  </a:cubicBezTo>
                  <a:cubicBezTo>
                    <a:pt x="122" y="17869"/>
                    <a:pt x="117" y="17891"/>
                    <a:pt x="113" y="17918"/>
                  </a:cubicBezTo>
                  <a:lnTo>
                    <a:pt x="104" y="17945"/>
                  </a:lnTo>
                  <a:lnTo>
                    <a:pt x="95" y="17963"/>
                  </a:lnTo>
                  <a:cubicBezTo>
                    <a:pt x="81" y="17995"/>
                    <a:pt x="86" y="18035"/>
                    <a:pt x="108" y="18062"/>
                  </a:cubicBezTo>
                  <a:cubicBezTo>
                    <a:pt x="117" y="18089"/>
                    <a:pt x="140" y="18107"/>
                    <a:pt x="167" y="18121"/>
                  </a:cubicBezTo>
                  <a:cubicBezTo>
                    <a:pt x="279" y="18157"/>
                    <a:pt x="392" y="18193"/>
                    <a:pt x="509" y="18220"/>
                  </a:cubicBezTo>
                  <a:lnTo>
                    <a:pt x="522" y="18224"/>
                  </a:lnTo>
                  <a:lnTo>
                    <a:pt x="540" y="18229"/>
                  </a:lnTo>
                  <a:lnTo>
                    <a:pt x="603" y="18242"/>
                  </a:lnTo>
                  <a:lnTo>
                    <a:pt x="635" y="18251"/>
                  </a:lnTo>
                  <a:lnTo>
                    <a:pt x="648" y="18256"/>
                  </a:lnTo>
                  <a:lnTo>
                    <a:pt x="711" y="18269"/>
                  </a:lnTo>
                  <a:cubicBezTo>
                    <a:pt x="770" y="18283"/>
                    <a:pt x="828" y="18296"/>
                    <a:pt x="891" y="18305"/>
                  </a:cubicBezTo>
                  <a:cubicBezTo>
                    <a:pt x="1129" y="18350"/>
                    <a:pt x="1363" y="18377"/>
                    <a:pt x="1620" y="18400"/>
                  </a:cubicBezTo>
                  <a:lnTo>
                    <a:pt x="1638" y="18400"/>
                  </a:lnTo>
                  <a:lnTo>
                    <a:pt x="1714" y="18409"/>
                  </a:lnTo>
                  <a:lnTo>
                    <a:pt x="1795" y="18413"/>
                  </a:lnTo>
                  <a:cubicBezTo>
                    <a:pt x="1827" y="18413"/>
                    <a:pt x="1858" y="18422"/>
                    <a:pt x="1890" y="18422"/>
                  </a:cubicBezTo>
                  <a:lnTo>
                    <a:pt x="1921" y="18427"/>
                  </a:lnTo>
                  <a:lnTo>
                    <a:pt x="1980" y="18431"/>
                  </a:lnTo>
                  <a:lnTo>
                    <a:pt x="2002" y="18431"/>
                  </a:lnTo>
                  <a:cubicBezTo>
                    <a:pt x="2115" y="18445"/>
                    <a:pt x="2227" y="18454"/>
                    <a:pt x="2340" y="18458"/>
                  </a:cubicBezTo>
                  <a:cubicBezTo>
                    <a:pt x="2470" y="18467"/>
                    <a:pt x="2596" y="18476"/>
                    <a:pt x="2722" y="18485"/>
                  </a:cubicBezTo>
                  <a:cubicBezTo>
                    <a:pt x="2812" y="18490"/>
                    <a:pt x="2902" y="18494"/>
                    <a:pt x="2996" y="18494"/>
                  </a:cubicBezTo>
                  <a:lnTo>
                    <a:pt x="3100" y="18494"/>
                  </a:lnTo>
                  <a:cubicBezTo>
                    <a:pt x="3370" y="18485"/>
                    <a:pt x="3595" y="18481"/>
                    <a:pt x="3824" y="18463"/>
                  </a:cubicBezTo>
                  <a:cubicBezTo>
                    <a:pt x="3896" y="18454"/>
                    <a:pt x="3964" y="18449"/>
                    <a:pt x="4036" y="18445"/>
                  </a:cubicBezTo>
                  <a:lnTo>
                    <a:pt x="4058" y="18445"/>
                  </a:lnTo>
                  <a:cubicBezTo>
                    <a:pt x="4175" y="18436"/>
                    <a:pt x="4305" y="18427"/>
                    <a:pt x="4436" y="18409"/>
                  </a:cubicBezTo>
                  <a:cubicBezTo>
                    <a:pt x="4521" y="18400"/>
                    <a:pt x="4607" y="18391"/>
                    <a:pt x="4692" y="18382"/>
                  </a:cubicBezTo>
                  <a:lnTo>
                    <a:pt x="4755" y="18377"/>
                  </a:lnTo>
                  <a:lnTo>
                    <a:pt x="4818" y="18373"/>
                  </a:lnTo>
                  <a:cubicBezTo>
                    <a:pt x="4850" y="18373"/>
                    <a:pt x="4877" y="18364"/>
                    <a:pt x="4908" y="18364"/>
                  </a:cubicBezTo>
                  <a:cubicBezTo>
                    <a:pt x="4913" y="18391"/>
                    <a:pt x="4931" y="18413"/>
                    <a:pt x="4958" y="18422"/>
                  </a:cubicBezTo>
                  <a:cubicBezTo>
                    <a:pt x="4975" y="18432"/>
                    <a:pt x="4993" y="18437"/>
                    <a:pt x="5011" y="18437"/>
                  </a:cubicBezTo>
                  <a:cubicBezTo>
                    <a:pt x="5050" y="18437"/>
                    <a:pt x="5088" y="18414"/>
                    <a:pt x="5106" y="18377"/>
                  </a:cubicBezTo>
                  <a:lnTo>
                    <a:pt x="5133" y="18310"/>
                  </a:lnTo>
                  <a:cubicBezTo>
                    <a:pt x="5156" y="18260"/>
                    <a:pt x="5174" y="18215"/>
                    <a:pt x="5201" y="18166"/>
                  </a:cubicBezTo>
                  <a:cubicBezTo>
                    <a:pt x="5214" y="18139"/>
                    <a:pt x="5228" y="18107"/>
                    <a:pt x="5241" y="18080"/>
                  </a:cubicBezTo>
                  <a:lnTo>
                    <a:pt x="5246" y="18067"/>
                  </a:lnTo>
                  <a:cubicBezTo>
                    <a:pt x="5255" y="18049"/>
                    <a:pt x="5264" y="18035"/>
                    <a:pt x="5273" y="18017"/>
                  </a:cubicBezTo>
                  <a:cubicBezTo>
                    <a:pt x="5327" y="17950"/>
                    <a:pt x="5390" y="17891"/>
                    <a:pt x="5453" y="17837"/>
                  </a:cubicBezTo>
                  <a:cubicBezTo>
                    <a:pt x="5484" y="17810"/>
                    <a:pt x="5516" y="17788"/>
                    <a:pt x="5552" y="17770"/>
                  </a:cubicBezTo>
                  <a:cubicBezTo>
                    <a:pt x="5606" y="17747"/>
                    <a:pt x="5664" y="17729"/>
                    <a:pt x="5723" y="17720"/>
                  </a:cubicBezTo>
                  <a:cubicBezTo>
                    <a:pt x="5772" y="17711"/>
                    <a:pt x="5821" y="17707"/>
                    <a:pt x="5871" y="17707"/>
                  </a:cubicBezTo>
                  <a:lnTo>
                    <a:pt x="5875" y="17707"/>
                  </a:lnTo>
                  <a:lnTo>
                    <a:pt x="5907" y="17702"/>
                  </a:lnTo>
                  <a:cubicBezTo>
                    <a:pt x="5932" y="17699"/>
                    <a:pt x="5960" y="17696"/>
                    <a:pt x="5987" y="17696"/>
                  </a:cubicBezTo>
                  <a:cubicBezTo>
                    <a:pt x="5998" y="17696"/>
                    <a:pt x="6009" y="17697"/>
                    <a:pt x="6019" y="17698"/>
                  </a:cubicBezTo>
                  <a:lnTo>
                    <a:pt x="6406" y="17698"/>
                  </a:lnTo>
                  <a:cubicBezTo>
                    <a:pt x="6483" y="17698"/>
                    <a:pt x="6559" y="17698"/>
                    <a:pt x="6640" y="17702"/>
                  </a:cubicBezTo>
                  <a:lnTo>
                    <a:pt x="6757" y="17707"/>
                  </a:lnTo>
                  <a:cubicBezTo>
                    <a:pt x="6811" y="17707"/>
                    <a:pt x="6870" y="17711"/>
                    <a:pt x="6928" y="17716"/>
                  </a:cubicBezTo>
                  <a:lnTo>
                    <a:pt x="6964" y="17716"/>
                  </a:lnTo>
                  <a:lnTo>
                    <a:pt x="7090" y="17720"/>
                  </a:lnTo>
                  <a:cubicBezTo>
                    <a:pt x="7284" y="17729"/>
                    <a:pt x="7481" y="17734"/>
                    <a:pt x="7675" y="17734"/>
                  </a:cubicBezTo>
                  <a:lnTo>
                    <a:pt x="8539" y="17734"/>
                  </a:lnTo>
                  <a:cubicBezTo>
                    <a:pt x="8593" y="17734"/>
                    <a:pt x="8642" y="17738"/>
                    <a:pt x="8692" y="17738"/>
                  </a:cubicBezTo>
                  <a:lnTo>
                    <a:pt x="9681" y="17738"/>
                  </a:lnTo>
                  <a:cubicBezTo>
                    <a:pt x="9798" y="17738"/>
                    <a:pt x="9915" y="17734"/>
                    <a:pt x="10032" y="17734"/>
                  </a:cubicBezTo>
                  <a:cubicBezTo>
                    <a:pt x="10122" y="17734"/>
                    <a:pt x="10208" y="17729"/>
                    <a:pt x="10298" y="17729"/>
                  </a:cubicBezTo>
                  <a:lnTo>
                    <a:pt x="10415" y="17729"/>
                  </a:lnTo>
                  <a:cubicBezTo>
                    <a:pt x="10473" y="17729"/>
                    <a:pt x="10536" y="17725"/>
                    <a:pt x="10599" y="17720"/>
                  </a:cubicBezTo>
                  <a:cubicBezTo>
                    <a:pt x="10671" y="17720"/>
                    <a:pt x="10738" y="17716"/>
                    <a:pt x="10806" y="17716"/>
                  </a:cubicBezTo>
                  <a:cubicBezTo>
                    <a:pt x="10923" y="17716"/>
                    <a:pt x="11040" y="17711"/>
                    <a:pt x="11157" y="17707"/>
                  </a:cubicBezTo>
                  <a:lnTo>
                    <a:pt x="11265" y="17707"/>
                  </a:lnTo>
                  <a:cubicBezTo>
                    <a:pt x="11382" y="17707"/>
                    <a:pt x="11494" y="17702"/>
                    <a:pt x="11611" y="17702"/>
                  </a:cubicBezTo>
                  <a:lnTo>
                    <a:pt x="14459" y="17702"/>
                  </a:lnTo>
                  <a:cubicBezTo>
                    <a:pt x="14477" y="17720"/>
                    <a:pt x="14504" y="17729"/>
                    <a:pt x="14531" y="17729"/>
                  </a:cubicBezTo>
                  <a:cubicBezTo>
                    <a:pt x="14558" y="17729"/>
                    <a:pt x="14580" y="17720"/>
                    <a:pt x="14603" y="17707"/>
                  </a:cubicBezTo>
                  <a:lnTo>
                    <a:pt x="14652" y="17666"/>
                  </a:lnTo>
                  <a:lnTo>
                    <a:pt x="14684" y="17639"/>
                  </a:lnTo>
                  <a:lnTo>
                    <a:pt x="14742" y="17594"/>
                  </a:lnTo>
                  <a:cubicBezTo>
                    <a:pt x="14787" y="17554"/>
                    <a:pt x="14832" y="17509"/>
                    <a:pt x="14873" y="17464"/>
                  </a:cubicBezTo>
                  <a:cubicBezTo>
                    <a:pt x="14913" y="17419"/>
                    <a:pt x="14963" y="17365"/>
                    <a:pt x="15003" y="17311"/>
                  </a:cubicBezTo>
                  <a:lnTo>
                    <a:pt x="15053" y="17248"/>
                  </a:lnTo>
                  <a:cubicBezTo>
                    <a:pt x="15071" y="17221"/>
                    <a:pt x="15093" y="17199"/>
                    <a:pt x="15116" y="17172"/>
                  </a:cubicBezTo>
                  <a:lnTo>
                    <a:pt x="15174" y="17095"/>
                  </a:lnTo>
                  <a:lnTo>
                    <a:pt x="15215" y="17041"/>
                  </a:lnTo>
                  <a:lnTo>
                    <a:pt x="15327" y="16906"/>
                  </a:lnTo>
                  <a:cubicBezTo>
                    <a:pt x="15345" y="16879"/>
                    <a:pt x="15363" y="16857"/>
                    <a:pt x="15386" y="16834"/>
                  </a:cubicBezTo>
                  <a:lnTo>
                    <a:pt x="15394" y="16825"/>
                  </a:lnTo>
                  <a:lnTo>
                    <a:pt x="15421" y="16794"/>
                  </a:lnTo>
                  <a:lnTo>
                    <a:pt x="15448" y="16758"/>
                  </a:lnTo>
                  <a:cubicBezTo>
                    <a:pt x="15484" y="16713"/>
                    <a:pt x="15520" y="16663"/>
                    <a:pt x="15556" y="16609"/>
                  </a:cubicBezTo>
                  <a:cubicBezTo>
                    <a:pt x="15579" y="16573"/>
                    <a:pt x="15606" y="16537"/>
                    <a:pt x="15628" y="16497"/>
                  </a:cubicBezTo>
                  <a:lnTo>
                    <a:pt x="15651" y="16461"/>
                  </a:lnTo>
                  <a:lnTo>
                    <a:pt x="15696" y="16393"/>
                  </a:lnTo>
                  <a:cubicBezTo>
                    <a:pt x="15741" y="16317"/>
                    <a:pt x="15786" y="16245"/>
                    <a:pt x="15831" y="16173"/>
                  </a:cubicBezTo>
                  <a:lnTo>
                    <a:pt x="15889" y="16069"/>
                  </a:lnTo>
                  <a:lnTo>
                    <a:pt x="15903" y="16051"/>
                  </a:lnTo>
                  <a:lnTo>
                    <a:pt x="15921" y="16015"/>
                  </a:lnTo>
                  <a:cubicBezTo>
                    <a:pt x="15934" y="15993"/>
                    <a:pt x="15943" y="15975"/>
                    <a:pt x="15957" y="15952"/>
                  </a:cubicBezTo>
                  <a:cubicBezTo>
                    <a:pt x="15993" y="15889"/>
                    <a:pt x="16024" y="15822"/>
                    <a:pt x="16056" y="15754"/>
                  </a:cubicBezTo>
                  <a:lnTo>
                    <a:pt x="16087" y="15692"/>
                  </a:lnTo>
                  <a:lnTo>
                    <a:pt x="16078" y="15701"/>
                  </a:lnTo>
                  <a:cubicBezTo>
                    <a:pt x="16191" y="15489"/>
                    <a:pt x="16290" y="15269"/>
                    <a:pt x="16375" y="15039"/>
                  </a:cubicBezTo>
                  <a:cubicBezTo>
                    <a:pt x="16389" y="15008"/>
                    <a:pt x="16398" y="14972"/>
                    <a:pt x="16411" y="14940"/>
                  </a:cubicBezTo>
                  <a:lnTo>
                    <a:pt x="16420" y="14909"/>
                  </a:lnTo>
                  <a:lnTo>
                    <a:pt x="16434" y="14868"/>
                  </a:lnTo>
                  <a:cubicBezTo>
                    <a:pt x="16447" y="14828"/>
                    <a:pt x="16465" y="14787"/>
                    <a:pt x="16479" y="14747"/>
                  </a:cubicBezTo>
                  <a:lnTo>
                    <a:pt x="16497" y="14697"/>
                  </a:lnTo>
                  <a:cubicBezTo>
                    <a:pt x="16501" y="14684"/>
                    <a:pt x="16506" y="14670"/>
                    <a:pt x="16515" y="14657"/>
                  </a:cubicBezTo>
                  <a:cubicBezTo>
                    <a:pt x="16564" y="14657"/>
                    <a:pt x="16609" y="14625"/>
                    <a:pt x="16627" y="14576"/>
                  </a:cubicBezTo>
                  <a:cubicBezTo>
                    <a:pt x="16677" y="14441"/>
                    <a:pt x="16731" y="14306"/>
                    <a:pt x="16789" y="14175"/>
                  </a:cubicBezTo>
                  <a:lnTo>
                    <a:pt x="16830" y="14081"/>
                  </a:lnTo>
                  <a:lnTo>
                    <a:pt x="16834" y="14068"/>
                  </a:lnTo>
                  <a:cubicBezTo>
                    <a:pt x="16848" y="14036"/>
                    <a:pt x="16857" y="14018"/>
                    <a:pt x="16866" y="14000"/>
                  </a:cubicBezTo>
                  <a:cubicBezTo>
                    <a:pt x="16888" y="13942"/>
                    <a:pt x="16911" y="13883"/>
                    <a:pt x="16929" y="13825"/>
                  </a:cubicBezTo>
                  <a:lnTo>
                    <a:pt x="16942" y="13789"/>
                  </a:lnTo>
                  <a:lnTo>
                    <a:pt x="16951" y="13757"/>
                  </a:lnTo>
                  <a:lnTo>
                    <a:pt x="16965" y="13726"/>
                  </a:lnTo>
                  <a:cubicBezTo>
                    <a:pt x="16992" y="13640"/>
                    <a:pt x="17018" y="13559"/>
                    <a:pt x="17045" y="13478"/>
                  </a:cubicBezTo>
                  <a:cubicBezTo>
                    <a:pt x="17086" y="13361"/>
                    <a:pt x="17113" y="13249"/>
                    <a:pt x="17153" y="13100"/>
                  </a:cubicBezTo>
                  <a:cubicBezTo>
                    <a:pt x="17185" y="12979"/>
                    <a:pt x="17212" y="12857"/>
                    <a:pt x="17243" y="12736"/>
                  </a:cubicBezTo>
                  <a:cubicBezTo>
                    <a:pt x="17275" y="12623"/>
                    <a:pt x="17297" y="12506"/>
                    <a:pt x="17315" y="12403"/>
                  </a:cubicBezTo>
                  <a:lnTo>
                    <a:pt x="17324" y="12363"/>
                  </a:lnTo>
                  <a:lnTo>
                    <a:pt x="17324" y="12349"/>
                  </a:lnTo>
                  <a:lnTo>
                    <a:pt x="17324" y="12336"/>
                  </a:lnTo>
                  <a:cubicBezTo>
                    <a:pt x="17329" y="12313"/>
                    <a:pt x="17333" y="12291"/>
                    <a:pt x="17338" y="12268"/>
                  </a:cubicBezTo>
                  <a:lnTo>
                    <a:pt x="17360" y="12183"/>
                  </a:lnTo>
                  <a:lnTo>
                    <a:pt x="17374" y="12124"/>
                  </a:lnTo>
                  <a:cubicBezTo>
                    <a:pt x="17383" y="12079"/>
                    <a:pt x="17396" y="12039"/>
                    <a:pt x="17405" y="11994"/>
                  </a:cubicBezTo>
                  <a:lnTo>
                    <a:pt x="17423" y="11922"/>
                  </a:lnTo>
                  <a:cubicBezTo>
                    <a:pt x="17437" y="11877"/>
                    <a:pt x="17446" y="11836"/>
                    <a:pt x="17455" y="11791"/>
                  </a:cubicBezTo>
                  <a:lnTo>
                    <a:pt x="17473" y="11719"/>
                  </a:lnTo>
                  <a:lnTo>
                    <a:pt x="17477" y="11701"/>
                  </a:lnTo>
                  <a:lnTo>
                    <a:pt x="17482" y="11679"/>
                  </a:lnTo>
                  <a:cubicBezTo>
                    <a:pt x="17486" y="11656"/>
                    <a:pt x="17491" y="11634"/>
                    <a:pt x="17495" y="11611"/>
                  </a:cubicBezTo>
                  <a:cubicBezTo>
                    <a:pt x="17518" y="11517"/>
                    <a:pt x="17540" y="11422"/>
                    <a:pt x="17567" y="11328"/>
                  </a:cubicBezTo>
                  <a:lnTo>
                    <a:pt x="17594" y="11215"/>
                  </a:lnTo>
                  <a:lnTo>
                    <a:pt x="17621" y="11125"/>
                  </a:lnTo>
                  <a:lnTo>
                    <a:pt x="17626" y="11089"/>
                  </a:lnTo>
                  <a:lnTo>
                    <a:pt x="17635" y="11058"/>
                  </a:lnTo>
                  <a:cubicBezTo>
                    <a:pt x="17653" y="10990"/>
                    <a:pt x="17671" y="10918"/>
                    <a:pt x="17689" y="10847"/>
                  </a:cubicBezTo>
                  <a:cubicBezTo>
                    <a:pt x="17707" y="10766"/>
                    <a:pt x="17725" y="10680"/>
                    <a:pt x="17747" y="10599"/>
                  </a:cubicBezTo>
                  <a:cubicBezTo>
                    <a:pt x="17756" y="10559"/>
                    <a:pt x="17765" y="10518"/>
                    <a:pt x="17779" y="10473"/>
                  </a:cubicBezTo>
                  <a:lnTo>
                    <a:pt x="17783" y="10460"/>
                  </a:lnTo>
                  <a:cubicBezTo>
                    <a:pt x="17792" y="10428"/>
                    <a:pt x="17801" y="10397"/>
                    <a:pt x="17806" y="10365"/>
                  </a:cubicBezTo>
                  <a:lnTo>
                    <a:pt x="17828" y="10293"/>
                  </a:lnTo>
                  <a:lnTo>
                    <a:pt x="17833" y="10275"/>
                  </a:lnTo>
                  <a:cubicBezTo>
                    <a:pt x="17846" y="10221"/>
                    <a:pt x="17860" y="10172"/>
                    <a:pt x="17873" y="10118"/>
                  </a:cubicBezTo>
                  <a:lnTo>
                    <a:pt x="17873" y="10104"/>
                  </a:lnTo>
                  <a:cubicBezTo>
                    <a:pt x="17887" y="10059"/>
                    <a:pt x="17896" y="10014"/>
                    <a:pt x="17900" y="9969"/>
                  </a:cubicBezTo>
                  <a:cubicBezTo>
                    <a:pt x="17909" y="9920"/>
                    <a:pt x="17914" y="9870"/>
                    <a:pt x="17914" y="9821"/>
                  </a:cubicBezTo>
                  <a:cubicBezTo>
                    <a:pt x="17914" y="9798"/>
                    <a:pt x="17909" y="9776"/>
                    <a:pt x="17900" y="9753"/>
                  </a:cubicBezTo>
                  <a:cubicBezTo>
                    <a:pt x="17896" y="9749"/>
                    <a:pt x="17891" y="9744"/>
                    <a:pt x="17891" y="9740"/>
                  </a:cubicBezTo>
                  <a:cubicBezTo>
                    <a:pt x="17918" y="9641"/>
                    <a:pt x="17941" y="9551"/>
                    <a:pt x="17959" y="9474"/>
                  </a:cubicBezTo>
                  <a:cubicBezTo>
                    <a:pt x="17963" y="9438"/>
                    <a:pt x="17972" y="9407"/>
                    <a:pt x="17981" y="9375"/>
                  </a:cubicBezTo>
                  <a:lnTo>
                    <a:pt x="17990" y="9330"/>
                  </a:lnTo>
                  <a:cubicBezTo>
                    <a:pt x="18004" y="9263"/>
                    <a:pt x="18017" y="9205"/>
                    <a:pt x="18026" y="9146"/>
                  </a:cubicBezTo>
                  <a:cubicBezTo>
                    <a:pt x="18040" y="9079"/>
                    <a:pt x="18049" y="9011"/>
                    <a:pt x="18058" y="8944"/>
                  </a:cubicBezTo>
                  <a:lnTo>
                    <a:pt x="18067" y="8908"/>
                  </a:lnTo>
                  <a:lnTo>
                    <a:pt x="18080" y="8795"/>
                  </a:lnTo>
                  <a:cubicBezTo>
                    <a:pt x="18098" y="8683"/>
                    <a:pt x="18121" y="8575"/>
                    <a:pt x="18143" y="8462"/>
                  </a:cubicBezTo>
                  <a:cubicBezTo>
                    <a:pt x="18166" y="8354"/>
                    <a:pt x="18188" y="8233"/>
                    <a:pt x="18215" y="8116"/>
                  </a:cubicBezTo>
                  <a:lnTo>
                    <a:pt x="18233" y="8044"/>
                  </a:lnTo>
                  <a:cubicBezTo>
                    <a:pt x="18251" y="7954"/>
                    <a:pt x="18274" y="7864"/>
                    <a:pt x="18292" y="7774"/>
                  </a:cubicBezTo>
                  <a:lnTo>
                    <a:pt x="18301" y="7742"/>
                  </a:lnTo>
                  <a:cubicBezTo>
                    <a:pt x="18323" y="7639"/>
                    <a:pt x="18341" y="7540"/>
                    <a:pt x="18368" y="7441"/>
                  </a:cubicBezTo>
                  <a:cubicBezTo>
                    <a:pt x="18382" y="7378"/>
                    <a:pt x="18395" y="7320"/>
                    <a:pt x="18404" y="7257"/>
                  </a:cubicBezTo>
                  <a:lnTo>
                    <a:pt x="18409" y="7239"/>
                  </a:lnTo>
                  <a:cubicBezTo>
                    <a:pt x="18418" y="7198"/>
                    <a:pt x="18427" y="7158"/>
                    <a:pt x="18436" y="7122"/>
                  </a:cubicBezTo>
                  <a:cubicBezTo>
                    <a:pt x="18445" y="7081"/>
                    <a:pt x="18454" y="7027"/>
                    <a:pt x="18463" y="6982"/>
                  </a:cubicBezTo>
                  <a:lnTo>
                    <a:pt x="18467" y="6937"/>
                  </a:lnTo>
                  <a:cubicBezTo>
                    <a:pt x="18481" y="6888"/>
                    <a:pt x="18490" y="6834"/>
                    <a:pt x="18499" y="6784"/>
                  </a:cubicBezTo>
                  <a:cubicBezTo>
                    <a:pt x="18544" y="6559"/>
                    <a:pt x="18593" y="6339"/>
                    <a:pt x="18642" y="6118"/>
                  </a:cubicBezTo>
                  <a:cubicBezTo>
                    <a:pt x="18692" y="5898"/>
                    <a:pt x="18732" y="5678"/>
                    <a:pt x="18773" y="5457"/>
                  </a:cubicBezTo>
                  <a:cubicBezTo>
                    <a:pt x="18786" y="5372"/>
                    <a:pt x="18804" y="5286"/>
                    <a:pt x="18822" y="5201"/>
                  </a:cubicBezTo>
                  <a:lnTo>
                    <a:pt x="18822" y="5187"/>
                  </a:lnTo>
                  <a:lnTo>
                    <a:pt x="18827" y="5169"/>
                  </a:lnTo>
                  <a:cubicBezTo>
                    <a:pt x="18849" y="5039"/>
                    <a:pt x="18876" y="4904"/>
                    <a:pt x="18899" y="4773"/>
                  </a:cubicBezTo>
                  <a:lnTo>
                    <a:pt x="18912" y="4701"/>
                  </a:lnTo>
                  <a:cubicBezTo>
                    <a:pt x="18930" y="4607"/>
                    <a:pt x="18944" y="4508"/>
                    <a:pt x="18957" y="4409"/>
                  </a:cubicBezTo>
                  <a:cubicBezTo>
                    <a:pt x="18971" y="4288"/>
                    <a:pt x="18980" y="4171"/>
                    <a:pt x="18984" y="4063"/>
                  </a:cubicBezTo>
                  <a:lnTo>
                    <a:pt x="18984" y="3937"/>
                  </a:lnTo>
                  <a:lnTo>
                    <a:pt x="18984" y="3892"/>
                  </a:lnTo>
                  <a:lnTo>
                    <a:pt x="18984" y="3707"/>
                  </a:lnTo>
                  <a:lnTo>
                    <a:pt x="18984" y="3653"/>
                  </a:lnTo>
                  <a:lnTo>
                    <a:pt x="18984" y="3631"/>
                  </a:lnTo>
                  <a:lnTo>
                    <a:pt x="18984" y="3604"/>
                  </a:lnTo>
                  <a:cubicBezTo>
                    <a:pt x="18984" y="3572"/>
                    <a:pt x="18980" y="3550"/>
                    <a:pt x="18980" y="3518"/>
                  </a:cubicBezTo>
                  <a:lnTo>
                    <a:pt x="18980" y="3446"/>
                  </a:lnTo>
                  <a:lnTo>
                    <a:pt x="18980" y="3424"/>
                  </a:lnTo>
                  <a:lnTo>
                    <a:pt x="18980" y="3343"/>
                  </a:lnTo>
                  <a:lnTo>
                    <a:pt x="18962" y="2969"/>
                  </a:lnTo>
                  <a:cubicBezTo>
                    <a:pt x="18953" y="2821"/>
                    <a:pt x="18944" y="2704"/>
                    <a:pt x="18926" y="2601"/>
                  </a:cubicBezTo>
                  <a:lnTo>
                    <a:pt x="18921" y="2565"/>
                  </a:lnTo>
                  <a:cubicBezTo>
                    <a:pt x="18908" y="2470"/>
                    <a:pt x="18894" y="2371"/>
                    <a:pt x="18872" y="2272"/>
                  </a:cubicBezTo>
                  <a:cubicBezTo>
                    <a:pt x="18849" y="2173"/>
                    <a:pt x="18822" y="2070"/>
                    <a:pt x="18786" y="1953"/>
                  </a:cubicBezTo>
                  <a:cubicBezTo>
                    <a:pt x="18755" y="1845"/>
                    <a:pt x="18714" y="1737"/>
                    <a:pt x="18665" y="1638"/>
                  </a:cubicBezTo>
                  <a:cubicBezTo>
                    <a:pt x="18647" y="1593"/>
                    <a:pt x="18620" y="1552"/>
                    <a:pt x="18598" y="1512"/>
                  </a:cubicBezTo>
                  <a:lnTo>
                    <a:pt x="18580" y="1485"/>
                  </a:lnTo>
                  <a:cubicBezTo>
                    <a:pt x="18553" y="1435"/>
                    <a:pt x="18517" y="1386"/>
                    <a:pt x="18485" y="1341"/>
                  </a:cubicBezTo>
                  <a:cubicBezTo>
                    <a:pt x="18449" y="1291"/>
                    <a:pt x="18413" y="1242"/>
                    <a:pt x="18373" y="1201"/>
                  </a:cubicBezTo>
                  <a:cubicBezTo>
                    <a:pt x="18337" y="1161"/>
                    <a:pt x="18296" y="1121"/>
                    <a:pt x="18260" y="1089"/>
                  </a:cubicBezTo>
                  <a:lnTo>
                    <a:pt x="18193" y="1026"/>
                  </a:lnTo>
                  <a:lnTo>
                    <a:pt x="18170" y="1008"/>
                  </a:lnTo>
                  <a:cubicBezTo>
                    <a:pt x="18098" y="945"/>
                    <a:pt x="18035" y="887"/>
                    <a:pt x="17963" y="833"/>
                  </a:cubicBezTo>
                  <a:lnTo>
                    <a:pt x="17941" y="815"/>
                  </a:lnTo>
                  <a:lnTo>
                    <a:pt x="17923" y="801"/>
                  </a:lnTo>
                  <a:cubicBezTo>
                    <a:pt x="17905" y="788"/>
                    <a:pt x="17887" y="774"/>
                    <a:pt x="17864" y="765"/>
                  </a:cubicBezTo>
                  <a:cubicBezTo>
                    <a:pt x="17846" y="752"/>
                    <a:pt x="17815" y="729"/>
                    <a:pt x="17788" y="716"/>
                  </a:cubicBezTo>
                  <a:lnTo>
                    <a:pt x="17765" y="702"/>
                  </a:lnTo>
                  <a:cubicBezTo>
                    <a:pt x="17689" y="653"/>
                    <a:pt x="17626" y="612"/>
                    <a:pt x="17572" y="572"/>
                  </a:cubicBezTo>
                  <a:cubicBezTo>
                    <a:pt x="17540" y="549"/>
                    <a:pt x="17504" y="527"/>
                    <a:pt x="17473" y="509"/>
                  </a:cubicBezTo>
                  <a:cubicBezTo>
                    <a:pt x="17437" y="486"/>
                    <a:pt x="17410" y="473"/>
                    <a:pt x="17378" y="459"/>
                  </a:cubicBezTo>
                  <a:lnTo>
                    <a:pt x="17360" y="450"/>
                  </a:lnTo>
                  <a:lnTo>
                    <a:pt x="17315" y="428"/>
                  </a:lnTo>
                  <a:lnTo>
                    <a:pt x="17239" y="387"/>
                  </a:lnTo>
                  <a:lnTo>
                    <a:pt x="17207" y="369"/>
                  </a:lnTo>
                  <a:lnTo>
                    <a:pt x="17194" y="365"/>
                  </a:lnTo>
                  <a:lnTo>
                    <a:pt x="17176" y="356"/>
                  </a:lnTo>
                  <a:lnTo>
                    <a:pt x="17167" y="347"/>
                  </a:lnTo>
                  <a:lnTo>
                    <a:pt x="17153" y="342"/>
                  </a:lnTo>
                  <a:lnTo>
                    <a:pt x="17140" y="338"/>
                  </a:lnTo>
                  <a:cubicBezTo>
                    <a:pt x="17131" y="329"/>
                    <a:pt x="17117" y="324"/>
                    <a:pt x="17108" y="320"/>
                  </a:cubicBezTo>
                  <a:cubicBezTo>
                    <a:pt x="17099" y="315"/>
                    <a:pt x="17090" y="315"/>
                    <a:pt x="17081" y="315"/>
                  </a:cubicBezTo>
                  <a:cubicBezTo>
                    <a:pt x="17072" y="315"/>
                    <a:pt x="17063" y="315"/>
                    <a:pt x="17054" y="320"/>
                  </a:cubicBezTo>
                  <a:cubicBezTo>
                    <a:pt x="17041" y="324"/>
                    <a:pt x="17032" y="329"/>
                    <a:pt x="17018" y="338"/>
                  </a:cubicBezTo>
                  <a:lnTo>
                    <a:pt x="16974" y="311"/>
                  </a:lnTo>
                  <a:lnTo>
                    <a:pt x="16960" y="306"/>
                  </a:lnTo>
                  <a:cubicBezTo>
                    <a:pt x="16915" y="284"/>
                    <a:pt x="16870" y="261"/>
                    <a:pt x="16825" y="239"/>
                  </a:cubicBezTo>
                  <a:lnTo>
                    <a:pt x="16740" y="180"/>
                  </a:lnTo>
                  <a:lnTo>
                    <a:pt x="16695" y="153"/>
                  </a:lnTo>
                  <a:cubicBezTo>
                    <a:pt x="16663" y="135"/>
                    <a:pt x="16627" y="117"/>
                    <a:pt x="16596" y="99"/>
                  </a:cubicBezTo>
                  <a:lnTo>
                    <a:pt x="16564" y="81"/>
                  </a:lnTo>
                  <a:cubicBezTo>
                    <a:pt x="16555" y="32"/>
                    <a:pt x="16515" y="0"/>
                    <a:pt x="1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8"/>
            <p:cNvSpPr/>
            <p:nvPr/>
          </p:nvSpPr>
          <p:spPr>
            <a:xfrm>
              <a:off x="10698" y="5467"/>
              <a:ext cx="1228" cy="388"/>
            </a:xfrm>
            <a:custGeom>
              <a:avLst/>
              <a:gdLst/>
              <a:ahLst/>
              <a:cxnLst/>
              <a:rect l="l" t="t" r="r" b="b"/>
              <a:pathLst>
                <a:path w="11126" h="3519" extrusionOk="0">
                  <a:moveTo>
                    <a:pt x="954" y="0"/>
                  </a:moveTo>
                  <a:cubicBezTo>
                    <a:pt x="914" y="0"/>
                    <a:pt x="878" y="5"/>
                    <a:pt x="842" y="9"/>
                  </a:cubicBezTo>
                  <a:lnTo>
                    <a:pt x="837" y="5"/>
                  </a:lnTo>
                  <a:cubicBezTo>
                    <a:pt x="783" y="9"/>
                    <a:pt x="729" y="18"/>
                    <a:pt x="680" y="36"/>
                  </a:cubicBezTo>
                  <a:cubicBezTo>
                    <a:pt x="653" y="41"/>
                    <a:pt x="626" y="50"/>
                    <a:pt x="604" y="68"/>
                  </a:cubicBezTo>
                  <a:cubicBezTo>
                    <a:pt x="577" y="81"/>
                    <a:pt x="554" y="108"/>
                    <a:pt x="545" y="135"/>
                  </a:cubicBezTo>
                  <a:lnTo>
                    <a:pt x="527" y="144"/>
                  </a:lnTo>
                  <a:lnTo>
                    <a:pt x="496" y="158"/>
                  </a:lnTo>
                  <a:cubicBezTo>
                    <a:pt x="478" y="167"/>
                    <a:pt x="460" y="176"/>
                    <a:pt x="442" y="185"/>
                  </a:cubicBezTo>
                  <a:cubicBezTo>
                    <a:pt x="383" y="221"/>
                    <a:pt x="329" y="261"/>
                    <a:pt x="280" y="315"/>
                  </a:cubicBezTo>
                  <a:cubicBezTo>
                    <a:pt x="230" y="369"/>
                    <a:pt x="181" y="428"/>
                    <a:pt x="145" y="495"/>
                  </a:cubicBezTo>
                  <a:cubicBezTo>
                    <a:pt x="100" y="558"/>
                    <a:pt x="64" y="626"/>
                    <a:pt x="37" y="693"/>
                  </a:cubicBezTo>
                  <a:cubicBezTo>
                    <a:pt x="10" y="765"/>
                    <a:pt x="1" y="842"/>
                    <a:pt x="1" y="914"/>
                  </a:cubicBezTo>
                  <a:cubicBezTo>
                    <a:pt x="5" y="968"/>
                    <a:pt x="10" y="1022"/>
                    <a:pt x="19" y="1076"/>
                  </a:cubicBezTo>
                  <a:cubicBezTo>
                    <a:pt x="19" y="1089"/>
                    <a:pt x="14" y="1098"/>
                    <a:pt x="14" y="1112"/>
                  </a:cubicBezTo>
                  <a:cubicBezTo>
                    <a:pt x="5" y="1202"/>
                    <a:pt x="14" y="1292"/>
                    <a:pt x="32" y="1381"/>
                  </a:cubicBezTo>
                  <a:lnTo>
                    <a:pt x="41" y="1426"/>
                  </a:lnTo>
                  <a:cubicBezTo>
                    <a:pt x="50" y="1530"/>
                    <a:pt x="77" y="1629"/>
                    <a:pt x="118" y="1728"/>
                  </a:cubicBezTo>
                  <a:cubicBezTo>
                    <a:pt x="163" y="1818"/>
                    <a:pt x="212" y="1903"/>
                    <a:pt x="275" y="1984"/>
                  </a:cubicBezTo>
                  <a:lnTo>
                    <a:pt x="311" y="2038"/>
                  </a:lnTo>
                  <a:cubicBezTo>
                    <a:pt x="338" y="2074"/>
                    <a:pt x="361" y="2110"/>
                    <a:pt x="388" y="2146"/>
                  </a:cubicBezTo>
                  <a:cubicBezTo>
                    <a:pt x="401" y="2164"/>
                    <a:pt x="415" y="2178"/>
                    <a:pt x="428" y="2196"/>
                  </a:cubicBezTo>
                  <a:cubicBezTo>
                    <a:pt x="437" y="2200"/>
                    <a:pt x="446" y="2209"/>
                    <a:pt x="451" y="2214"/>
                  </a:cubicBezTo>
                  <a:lnTo>
                    <a:pt x="464" y="2223"/>
                  </a:lnTo>
                  <a:cubicBezTo>
                    <a:pt x="464" y="2245"/>
                    <a:pt x="473" y="2263"/>
                    <a:pt x="478" y="2281"/>
                  </a:cubicBezTo>
                  <a:cubicBezTo>
                    <a:pt x="496" y="2317"/>
                    <a:pt x="514" y="2349"/>
                    <a:pt x="536" y="2385"/>
                  </a:cubicBezTo>
                  <a:cubicBezTo>
                    <a:pt x="559" y="2389"/>
                    <a:pt x="581" y="2403"/>
                    <a:pt x="595" y="2421"/>
                  </a:cubicBezTo>
                  <a:cubicBezTo>
                    <a:pt x="626" y="2461"/>
                    <a:pt x="653" y="2502"/>
                    <a:pt x="676" y="2547"/>
                  </a:cubicBezTo>
                  <a:lnTo>
                    <a:pt x="694" y="2578"/>
                  </a:lnTo>
                  <a:cubicBezTo>
                    <a:pt x="702" y="2592"/>
                    <a:pt x="711" y="2610"/>
                    <a:pt x="720" y="2628"/>
                  </a:cubicBezTo>
                  <a:lnTo>
                    <a:pt x="779" y="2700"/>
                  </a:lnTo>
                  <a:cubicBezTo>
                    <a:pt x="806" y="2736"/>
                    <a:pt x="837" y="2772"/>
                    <a:pt x="869" y="2812"/>
                  </a:cubicBezTo>
                  <a:cubicBezTo>
                    <a:pt x="896" y="2835"/>
                    <a:pt x="918" y="2862"/>
                    <a:pt x="936" y="2884"/>
                  </a:cubicBezTo>
                  <a:lnTo>
                    <a:pt x="954" y="2907"/>
                  </a:lnTo>
                  <a:cubicBezTo>
                    <a:pt x="981" y="2933"/>
                    <a:pt x="1004" y="2960"/>
                    <a:pt x="1031" y="2992"/>
                  </a:cubicBezTo>
                  <a:cubicBezTo>
                    <a:pt x="1040" y="3005"/>
                    <a:pt x="1053" y="3019"/>
                    <a:pt x="1062" y="3028"/>
                  </a:cubicBezTo>
                  <a:lnTo>
                    <a:pt x="1113" y="3070"/>
                  </a:lnTo>
                  <a:lnTo>
                    <a:pt x="1116" y="3077"/>
                  </a:lnTo>
                  <a:lnTo>
                    <a:pt x="1224" y="3167"/>
                  </a:lnTo>
                  <a:lnTo>
                    <a:pt x="1256" y="3194"/>
                  </a:lnTo>
                  <a:lnTo>
                    <a:pt x="1274" y="3212"/>
                  </a:lnTo>
                  <a:lnTo>
                    <a:pt x="1287" y="3226"/>
                  </a:lnTo>
                  <a:cubicBezTo>
                    <a:pt x="1310" y="3239"/>
                    <a:pt x="1328" y="3253"/>
                    <a:pt x="1350" y="3266"/>
                  </a:cubicBezTo>
                  <a:lnTo>
                    <a:pt x="1386" y="3289"/>
                  </a:lnTo>
                  <a:cubicBezTo>
                    <a:pt x="1413" y="3302"/>
                    <a:pt x="1436" y="3320"/>
                    <a:pt x="1458" y="3334"/>
                  </a:cubicBezTo>
                  <a:lnTo>
                    <a:pt x="1485" y="3352"/>
                  </a:lnTo>
                  <a:cubicBezTo>
                    <a:pt x="1512" y="3374"/>
                    <a:pt x="1535" y="3392"/>
                    <a:pt x="1562" y="3406"/>
                  </a:cubicBezTo>
                  <a:cubicBezTo>
                    <a:pt x="1607" y="3433"/>
                    <a:pt x="1656" y="3451"/>
                    <a:pt x="1701" y="3473"/>
                  </a:cubicBezTo>
                  <a:cubicBezTo>
                    <a:pt x="1742" y="3487"/>
                    <a:pt x="1787" y="3500"/>
                    <a:pt x="1832" y="3509"/>
                  </a:cubicBezTo>
                  <a:lnTo>
                    <a:pt x="1859" y="3514"/>
                  </a:lnTo>
                  <a:lnTo>
                    <a:pt x="2196" y="3514"/>
                  </a:lnTo>
                  <a:cubicBezTo>
                    <a:pt x="2259" y="3514"/>
                    <a:pt x="2317" y="3514"/>
                    <a:pt x="2376" y="3518"/>
                  </a:cubicBezTo>
                  <a:lnTo>
                    <a:pt x="2538" y="3505"/>
                  </a:lnTo>
                  <a:lnTo>
                    <a:pt x="2583" y="3505"/>
                  </a:lnTo>
                  <a:cubicBezTo>
                    <a:pt x="2686" y="3500"/>
                    <a:pt x="2794" y="3496"/>
                    <a:pt x="2907" y="3496"/>
                  </a:cubicBezTo>
                  <a:lnTo>
                    <a:pt x="3118" y="3496"/>
                  </a:lnTo>
                  <a:lnTo>
                    <a:pt x="3195" y="3500"/>
                  </a:lnTo>
                  <a:lnTo>
                    <a:pt x="3285" y="3500"/>
                  </a:lnTo>
                  <a:cubicBezTo>
                    <a:pt x="3348" y="3500"/>
                    <a:pt x="3406" y="3505"/>
                    <a:pt x="3465" y="3509"/>
                  </a:cubicBezTo>
                  <a:cubicBezTo>
                    <a:pt x="3510" y="3509"/>
                    <a:pt x="3550" y="3514"/>
                    <a:pt x="3591" y="3514"/>
                  </a:cubicBezTo>
                  <a:lnTo>
                    <a:pt x="3726" y="3514"/>
                  </a:lnTo>
                  <a:cubicBezTo>
                    <a:pt x="3802" y="3514"/>
                    <a:pt x="3879" y="3518"/>
                    <a:pt x="3959" y="3518"/>
                  </a:cubicBezTo>
                  <a:lnTo>
                    <a:pt x="5080" y="3518"/>
                  </a:lnTo>
                  <a:lnTo>
                    <a:pt x="5170" y="3509"/>
                  </a:lnTo>
                  <a:cubicBezTo>
                    <a:pt x="5260" y="3500"/>
                    <a:pt x="5354" y="3496"/>
                    <a:pt x="5449" y="3491"/>
                  </a:cubicBezTo>
                  <a:lnTo>
                    <a:pt x="5565" y="3491"/>
                  </a:lnTo>
                  <a:cubicBezTo>
                    <a:pt x="5610" y="3491"/>
                    <a:pt x="5651" y="3491"/>
                    <a:pt x="5696" y="3496"/>
                  </a:cubicBezTo>
                  <a:cubicBezTo>
                    <a:pt x="5723" y="3500"/>
                    <a:pt x="5754" y="3505"/>
                    <a:pt x="5781" y="3514"/>
                  </a:cubicBezTo>
                  <a:lnTo>
                    <a:pt x="5876" y="3509"/>
                  </a:lnTo>
                  <a:cubicBezTo>
                    <a:pt x="5970" y="3509"/>
                    <a:pt x="6060" y="3505"/>
                    <a:pt x="6150" y="3505"/>
                  </a:cubicBezTo>
                  <a:lnTo>
                    <a:pt x="6393" y="3505"/>
                  </a:lnTo>
                  <a:lnTo>
                    <a:pt x="6501" y="3500"/>
                  </a:lnTo>
                  <a:cubicBezTo>
                    <a:pt x="6627" y="3496"/>
                    <a:pt x="6753" y="3496"/>
                    <a:pt x="6879" y="3491"/>
                  </a:cubicBezTo>
                  <a:lnTo>
                    <a:pt x="7140" y="3491"/>
                  </a:lnTo>
                  <a:cubicBezTo>
                    <a:pt x="7293" y="3491"/>
                    <a:pt x="7450" y="3491"/>
                    <a:pt x="7603" y="3496"/>
                  </a:cubicBezTo>
                  <a:lnTo>
                    <a:pt x="9088" y="3496"/>
                  </a:lnTo>
                  <a:lnTo>
                    <a:pt x="9344" y="3500"/>
                  </a:lnTo>
                  <a:cubicBezTo>
                    <a:pt x="9479" y="3500"/>
                    <a:pt x="9619" y="3509"/>
                    <a:pt x="9758" y="3509"/>
                  </a:cubicBezTo>
                  <a:lnTo>
                    <a:pt x="10163" y="3509"/>
                  </a:lnTo>
                  <a:cubicBezTo>
                    <a:pt x="10208" y="3509"/>
                    <a:pt x="10258" y="3505"/>
                    <a:pt x="10303" y="3500"/>
                  </a:cubicBezTo>
                  <a:cubicBezTo>
                    <a:pt x="10365" y="3487"/>
                    <a:pt x="10419" y="3446"/>
                    <a:pt x="10451" y="3388"/>
                  </a:cubicBezTo>
                  <a:lnTo>
                    <a:pt x="10491" y="3329"/>
                  </a:lnTo>
                  <a:cubicBezTo>
                    <a:pt x="10532" y="3266"/>
                    <a:pt x="10577" y="3203"/>
                    <a:pt x="10617" y="3136"/>
                  </a:cubicBezTo>
                  <a:lnTo>
                    <a:pt x="10658" y="3064"/>
                  </a:lnTo>
                  <a:cubicBezTo>
                    <a:pt x="10694" y="3001"/>
                    <a:pt x="10730" y="2938"/>
                    <a:pt x="10761" y="2875"/>
                  </a:cubicBezTo>
                  <a:cubicBezTo>
                    <a:pt x="10770" y="2862"/>
                    <a:pt x="10784" y="2835"/>
                    <a:pt x="10797" y="2812"/>
                  </a:cubicBezTo>
                  <a:lnTo>
                    <a:pt x="10820" y="2763"/>
                  </a:lnTo>
                  <a:cubicBezTo>
                    <a:pt x="10847" y="2709"/>
                    <a:pt x="10869" y="2655"/>
                    <a:pt x="10892" y="2601"/>
                  </a:cubicBezTo>
                  <a:cubicBezTo>
                    <a:pt x="10901" y="2574"/>
                    <a:pt x="10910" y="2547"/>
                    <a:pt x="10923" y="2520"/>
                  </a:cubicBezTo>
                  <a:cubicBezTo>
                    <a:pt x="10950" y="2457"/>
                    <a:pt x="10973" y="2389"/>
                    <a:pt x="10991" y="2326"/>
                  </a:cubicBezTo>
                  <a:lnTo>
                    <a:pt x="11013" y="2268"/>
                  </a:lnTo>
                  <a:cubicBezTo>
                    <a:pt x="11045" y="2173"/>
                    <a:pt x="11067" y="2070"/>
                    <a:pt x="11076" y="1966"/>
                  </a:cubicBezTo>
                  <a:lnTo>
                    <a:pt x="11076" y="1944"/>
                  </a:lnTo>
                  <a:cubicBezTo>
                    <a:pt x="11081" y="1876"/>
                    <a:pt x="11090" y="1813"/>
                    <a:pt x="11099" y="1746"/>
                  </a:cubicBezTo>
                  <a:cubicBezTo>
                    <a:pt x="11108" y="1710"/>
                    <a:pt x="11117" y="1669"/>
                    <a:pt x="11121" y="1629"/>
                  </a:cubicBezTo>
                  <a:cubicBezTo>
                    <a:pt x="11126" y="1575"/>
                    <a:pt x="11126" y="1525"/>
                    <a:pt x="11121" y="1471"/>
                  </a:cubicBezTo>
                  <a:lnTo>
                    <a:pt x="11121" y="1359"/>
                  </a:lnTo>
                  <a:lnTo>
                    <a:pt x="11121" y="1251"/>
                  </a:lnTo>
                  <a:cubicBezTo>
                    <a:pt x="11121" y="1215"/>
                    <a:pt x="11117" y="1166"/>
                    <a:pt x="11112" y="1121"/>
                  </a:cubicBezTo>
                  <a:cubicBezTo>
                    <a:pt x="11108" y="1089"/>
                    <a:pt x="11099" y="1058"/>
                    <a:pt x="11090" y="1026"/>
                  </a:cubicBezTo>
                  <a:lnTo>
                    <a:pt x="11085" y="1008"/>
                  </a:lnTo>
                  <a:cubicBezTo>
                    <a:pt x="11072" y="963"/>
                    <a:pt x="11063" y="918"/>
                    <a:pt x="11049" y="873"/>
                  </a:cubicBezTo>
                  <a:cubicBezTo>
                    <a:pt x="11072" y="855"/>
                    <a:pt x="11090" y="824"/>
                    <a:pt x="11094" y="792"/>
                  </a:cubicBezTo>
                  <a:cubicBezTo>
                    <a:pt x="11094" y="716"/>
                    <a:pt x="11076" y="644"/>
                    <a:pt x="11036" y="581"/>
                  </a:cubicBezTo>
                  <a:cubicBezTo>
                    <a:pt x="11018" y="554"/>
                    <a:pt x="11000" y="522"/>
                    <a:pt x="10986" y="495"/>
                  </a:cubicBezTo>
                  <a:lnTo>
                    <a:pt x="10973" y="482"/>
                  </a:lnTo>
                  <a:cubicBezTo>
                    <a:pt x="10946" y="441"/>
                    <a:pt x="10919" y="401"/>
                    <a:pt x="10887" y="360"/>
                  </a:cubicBezTo>
                  <a:cubicBezTo>
                    <a:pt x="10856" y="324"/>
                    <a:pt x="10824" y="293"/>
                    <a:pt x="10788" y="261"/>
                  </a:cubicBezTo>
                  <a:cubicBezTo>
                    <a:pt x="10757" y="234"/>
                    <a:pt x="10721" y="212"/>
                    <a:pt x="10685" y="189"/>
                  </a:cubicBezTo>
                  <a:cubicBezTo>
                    <a:pt x="10644" y="162"/>
                    <a:pt x="10599" y="140"/>
                    <a:pt x="10554" y="117"/>
                  </a:cubicBezTo>
                  <a:cubicBezTo>
                    <a:pt x="10532" y="113"/>
                    <a:pt x="10514" y="104"/>
                    <a:pt x="10491" y="95"/>
                  </a:cubicBezTo>
                  <a:cubicBezTo>
                    <a:pt x="10469" y="86"/>
                    <a:pt x="10446" y="83"/>
                    <a:pt x="10422" y="83"/>
                  </a:cubicBezTo>
                  <a:cubicBezTo>
                    <a:pt x="10408" y="83"/>
                    <a:pt x="10394" y="84"/>
                    <a:pt x="10379" y="86"/>
                  </a:cubicBezTo>
                  <a:lnTo>
                    <a:pt x="10370" y="86"/>
                  </a:lnTo>
                  <a:cubicBezTo>
                    <a:pt x="10347" y="81"/>
                    <a:pt x="10325" y="77"/>
                    <a:pt x="10303" y="72"/>
                  </a:cubicBezTo>
                  <a:lnTo>
                    <a:pt x="10123" y="72"/>
                  </a:lnTo>
                  <a:cubicBezTo>
                    <a:pt x="10073" y="72"/>
                    <a:pt x="10019" y="81"/>
                    <a:pt x="9970" y="86"/>
                  </a:cubicBezTo>
                  <a:lnTo>
                    <a:pt x="9875" y="90"/>
                  </a:lnTo>
                  <a:lnTo>
                    <a:pt x="9889" y="90"/>
                  </a:lnTo>
                  <a:cubicBezTo>
                    <a:pt x="9785" y="95"/>
                    <a:pt x="9682" y="99"/>
                    <a:pt x="9569" y="99"/>
                  </a:cubicBezTo>
                  <a:lnTo>
                    <a:pt x="9448" y="99"/>
                  </a:lnTo>
                  <a:cubicBezTo>
                    <a:pt x="9358" y="99"/>
                    <a:pt x="9268" y="99"/>
                    <a:pt x="9182" y="95"/>
                  </a:cubicBezTo>
                  <a:cubicBezTo>
                    <a:pt x="9056" y="86"/>
                    <a:pt x="8930" y="86"/>
                    <a:pt x="8804" y="81"/>
                  </a:cubicBezTo>
                  <a:cubicBezTo>
                    <a:pt x="8764" y="81"/>
                    <a:pt x="8723" y="81"/>
                    <a:pt x="8683" y="77"/>
                  </a:cubicBezTo>
                  <a:lnTo>
                    <a:pt x="8616" y="72"/>
                  </a:lnTo>
                  <a:lnTo>
                    <a:pt x="8526" y="72"/>
                  </a:lnTo>
                  <a:cubicBezTo>
                    <a:pt x="8499" y="72"/>
                    <a:pt x="8458" y="72"/>
                    <a:pt x="8427" y="68"/>
                  </a:cubicBezTo>
                  <a:cubicBezTo>
                    <a:pt x="8202" y="54"/>
                    <a:pt x="7977" y="54"/>
                    <a:pt x="7761" y="54"/>
                  </a:cubicBezTo>
                  <a:lnTo>
                    <a:pt x="3622" y="54"/>
                  </a:lnTo>
                  <a:cubicBezTo>
                    <a:pt x="3573" y="54"/>
                    <a:pt x="3519" y="54"/>
                    <a:pt x="3469" y="50"/>
                  </a:cubicBezTo>
                  <a:lnTo>
                    <a:pt x="1494" y="50"/>
                  </a:lnTo>
                  <a:lnTo>
                    <a:pt x="1413" y="41"/>
                  </a:lnTo>
                  <a:lnTo>
                    <a:pt x="1332" y="32"/>
                  </a:lnTo>
                  <a:lnTo>
                    <a:pt x="1229" y="23"/>
                  </a:lnTo>
                  <a:cubicBezTo>
                    <a:pt x="1130" y="9"/>
                    <a:pt x="1040"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8"/>
            <p:cNvSpPr/>
            <p:nvPr/>
          </p:nvSpPr>
          <p:spPr>
            <a:xfrm>
              <a:off x="10408" y="4711"/>
              <a:ext cx="1397" cy="188"/>
            </a:xfrm>
            <a:custGeom>
              <a:avLst/>
              <a:gdLst/>
              <a:ahLst/>
              <a:cxnLst/>
              <a:rect l="l" t="t" r="r" b="b"/>
              <a:pathLst>
                <a:path w="12655" h="1701" extrusionOk="0">
                  <a:moveTo>
                    <a:pt x="12020" y="0"/>
                  </a:moveTo>
                  <a:cubicBezTo>
                    <a:pt x="11849" y="0"/>
                    <a:pt x="11687" y="5"/>
                    <a:pt x="11521" y="9"/>
                  </a:cubicBezTo>
                  <a:lnTo>
                    <a:pt x="11516" y="5"/>
                  </a:lnTo>
                  <a:lnTo>
                    <a:pt x="11076" y="5"/>
                  </a:lnTo>
                  <a:cubicBezTo>
                    <a:pt x="11008" y="5"/>
                    <a:pt x="10941" y="9"/>
                    <a:pt x="10878" y="22"/>
                  </a:cubicBezTo>
                  <a:cubicBezTo>
                    <a:pt x="10842" y="31"/>
                    <a:pt x="10806" y="49"/>
                    <a:pt x="10774" y="72"/>
                  </a:cubicBezTo>
                  <a:cubicBezTo>
                    <a:pt x="10756" y="90"/>
                    <a:pt x="10738" y="103"/>
                    <a:pt x="10725" y="126"/>
                  </a:cubicBezTo>
                  <a:lnTo>
                    <a:pt x="10716" y="139"/>
                  </a:lnTo>
                  <a:cubicBezTo>
                    <a:pt x="10689" y="166"/>
                    <a:pt x="10657" y="189"/>
                    <a:pt x="10626" y="216"/>
                  </a:cubicBezTo>
                  <a:lnTo>
                    <a:pt x="10603" y="234"/>
                  </a:lnTo>
                  <a:cubicBezTo>
                    <a:pt x="10567" y="261"/>
                    <a:pt x="10531" y="288"/>
                    <a:pt x="10495" y="315"/>
                  </a:cubicBezTo>
                  <a:cubicBezTo>
                    <a:pt x="10468" y="333"/>
                    <a:pt x="10441" y="351"/>
                    <a:pt x="10414" y="369"/>
                  </a:cubicBezTo>
                  <a:lnTo>
                    <a:pt x="10365" y="405"/>
                  </a:lnTo>
                  <a:lnTo>
                    <a:pt x="10302" y="450"/>
                  </a:lnTo>
                  <a:lnTo>
                    <a:pt x="10257" y="486"/>
                  </a:lnTo>
                  <a:cubicBezTo>
                    <a:pt x="10221" y="508"/>
                    <a:pt x="10180" y="531"/>
                    <a:pt x="10144" y="549"/>
                  </a:cubicBezTo>
                  <a:cubicBezTo>
                    <a:pt x="10104" y="567"/>
                    <a:pt x="10063" y="580"/>
                    <a:pt x="10027" y="598"/>
                  </a:cubicBezTo>
                  <a:lnTo>
                    <a:pt x="10041" y="598"/>
                  </a:lnTo>
                  <a:cubicBezTo>
                    <a:pt x="9964" y="621"/>
                    <a:pt x="9874" y="648"/>
                    <a:pt x="9784" y="675"/>
                  </a:cubicBezTo>
                  <a:cubicBezTo>
                    <a:pt x="9753" y="684"/>
                    <a:pt x="9722" y="688"/>
                    <a:pt x="9686" y="697"/>
                  </a:cubicBezTo>
                  <a:lnTo>
                    <a:pt x="9650" y="706"/>
                  </a:lnTo>
                  <a:cubicBezTo>
                    <a:pt x="9609" y="711"/>
                    <a:pt x="9569" y="720"/>
                    <a:pt x="9528" y="724"/>
                  </a:cubicBezTo>
                  <a:lnTo>
                    <a:pt x="9497" y="729"/>
                  </a:lnTo>
                  <a:cubicBezTo>
                    <a:pt x="9483" y="729"/>
                    <a:pt x="9470" y="733"/>
                    <a:pt x="9456" y="742"/>
                  </a:cubicBezTo>
                  <a:cubicBezTo>
                    <a:pt x="9357" y="760"/>
                    <a:pt x="9267" y="778"/>
                    <a:pt x="9173" y="792"/>
                  </a:cubicBezTo>
                  <a:cubicBezTo>
                    <a:pt x="9105" y="801"/>
                    <a:pt x="9038" y="810"/>
                    <a:pt x="8970" y="819"/>
                  </a:cubicBezTo>
                  <a:cubicBezTo>
                    <a:pt x="8930" y="823"/>
                    <a:pt x="8889" y="823"/>
                    <a:pt x="8849" y="832"/>
                  </a:cubicBezTo>
                  <a:cubicBezTo>
                    <a:pt x="8763" y="841"/>
                    <a:pt x="8673" y="846"/>
                    <a:pt x="8588" y="855"/>
                  </a:cubicBezTo>
                  <a:lnTo>
                    <a:pt x="8538" y="855"/>
                  </a:lnTo>
                  <a:lnTo>
                    <a:pt x="8439" y="859"/>
                  </a:lnTo>
                  <a:lnTo>
                    <a:pt x="8412" y="859"/>
                  </a:lnTo>
                  <a:cubicBezTo>
                    <a:pt x="8363" y="859"/>
                    <a:pt x="8313" y="864"/>
                    <a:pt x="8268" y="868"/>
                  </a:cubicBezTo>
                  <a:lnTo>
                    <a:pt x="8223" y="868"/>
                  </a:lnTo>
                  <a:cubicBezTo>
                    <a:pt x="8165" y="868"/>
                    <a:pt x="8111" y="873"/>
                    <a:pt x="8053" y="877"/>
                  </a:cubicBezTo>
                  <a:cubicBezTo>
                    <a:pt x="7823" y="891"/>
                    <a:pt x="7589" y="904"/>
                    <a:pt x="7360" y="913"/>
                  </a:cubicBezTo>
                  <a:cubicBezTo>
                    <a:pt x="7238" y="918"/>
                    <a:pt x="7117" y="922"/>
                    <a:pt x="6995" y="927"/>
                  </a:cubicBezTo>
                  <a:cubicBezTo>
                    <a:pt x="6901" y="931"/>
                    <a:pt x="6811" y="931"/>
                    <a:pt x="6716" y="931"/>
                  </a:cubicBezTo>
                  <a:lnTo>
                    <a:pt x="6204" y="931"/>
                  </a:lnTo>
                  <a:cubicBezTo>
                    <a:pt x="6105" y="931"/>
                    <a:pt x="6001" y="931"/>
                    <a:pt x="5902" y="927"/>
                  </a:cubicBezTo>
                  <a:lnTo>
                    <a:pt x="5713" y="927"/>
                  </a:lnTo>
                  <a:cubicBezTo>
                    <a:pt x="5650" y="927"/>
                    <a:pt x="5587" y="922"/>
                    <a:pt x="5520" y="922"/>
                  </a:cubicBezTo>
                  <a:cubicBezTo>
                    <a:pt x="5434" y="918"/>
                    <a:pt x="5344" y="913"/>
                    <a:pt x="5254" y="904"/>
                  </a:cubicBezTo>
                  <a:lnTo>
                    <a:pt x="5155" y="900"/>
                  </a:lnTo>
                  <a:lnTo>
                    <a:pt x="5110" y="895"/>
                  </a:lnTo>
                  <a:lnTo>
                    <a:pt x="4391" y="850"/>
                  </a:lnTo>
                  <a:lnTo>
                    <a:pt x="4197" y="837"/>
                  </a:lnTo>
                  <a:cubicBezTo>
                    <a:pt x="4008" y="823"/>
                    <a:pt x="3815" y="810"/>
                    <a:pt x="3621" y="801"/>
                  </a:cubicBezTo>
                  <a:lnTo>
                    <a:pt x="3468" y="801"/>
                  </a:lnTo>
                  <a:cubicBezTo>
                    <a:pt x="3396" y="801"/>
                    <a:pt x="3320" y="801"/>
                    <a:pt x="3248" y="792"/>
                  </a:cubicBezTo>
                  <a:cubicBezTo>
                    <a:pt x="3185" y="792"/>
                    <a:pt x="3122" y="787"/>
                    <a:pt x="3064" y="787"/>
                  </a:cubicBezTo>
                  <a:lnTo>
                    <a:pt x="2168" y="787"/>
                  </a:lnTo>
                  <a:cubicBezTo>
                    <a:pt x="2110" y="787"/>
                    <a:pt x="2060" y="787"/>
                    <a:pt x="2002" y="783"/>
                  </a:cubicBezTo>
                  <a:lnTo>
                    <a:pt x="1480" y="783"/>
                  </a:lnTo>
                  <a:cubicBezTo>
                    <a:pt x="1404" y="783"/>
                    <a:pt x="1323" y="774"/>
                    <a:pt x="1242" y="769"/>
                  </a:cubicBezTo>
                  <a:cubicBezTo>
                    <a:pt x="1161" y="765"/>
                    <a:pt x="1071" y="756"/>
                    <a:pt x="985" y="756"/>
                  </a:cubicBezTo>
                  <a:cubicBezTo>
                    <a:pt x="940" y="756"/>
                    <a:pt x="895" y="756"/>
                    <a:pt x="850" y="765"/>
                  </a:cubicBezTo>
                  <a:cubicBezTo>
                    <a:pt x="823" y="751"/>
                    <a:pt x="801" y="747"/>
                    <a:pt x="774" y="742"/>
                  </a:cubicBezTo>
                  <a:cubicBezTo>
                    <a:pt x="765" y="742"/>
                    <a:pt x="756" y="747"/>
                    <a:pt x="747" y="747"/>
                  </a:cubicBezTo>
                  <a:cubicBezTo>
                    <a:pt x="715" y="756"/>
                    <a:pt x="688" y="769"/>
                    <a:pt x="661" y="787"/>
                  </a:cubicBezTo>
                  <a:cubicBezTo>
                    <a:pt x="643" y="796"/>
                    <a:pt x="625" y="805"/>
                    <a:pt x="612" y="810"/>
                  </a:cubicBezTo>
                  <a:cubicBezTo>
                    <a:pt x="594" y="819"/>
                    <a:pt x="576" y="828"/>
                    <a:pt x="558" y="837"/>
                  </a:cubicBezTo>
                  <a:cubicBezTo>
                    <a:pt x="531" y="850"/>
                    <a:pt x="504" y="864"/>
                    <a:pt x="477" y="882"/>
                  </a:cubicBezTo>
                  <a:cubicBezTo>
                    <a:pt x="436" y="909"/>
                    <a:pt x="400" y="936"/>
                    <a:pt x="364" y="967"/>
                  </a:cubicBezTo>
                  <a:cubicBezTo>
                    <a:pt x="333" y="999"/>
                    <a:pt x="306" y="1030"/>
                    <a:pt x="274" y="1062"/>
                  </a:cubicBezTo>
                  <a:cubicBezTo>
                    <a:pt x="247" y="1093"/>
                    <a:pt x="220" y="1129"/>
                    <a:pt x="189" y="1165"/>
                  </a:cubicBezTo>
                  <a:cubicBezTo>
                    <a:pt x="175" y="1183"/>
                    <a:pt x="157" y="1201"/>
                    <a:pt x="144" y="1224"/>
                  </a:cubicBezTo>
                  <a:cubicBezTo>
                    <a:pt x="135" y="1237"/>
                    <a:pt x="121" y="1251"/>
                    <a:pt x="117" y="1269"/>
                  </a:cubicBezTo>
                  <a:cubicBezTo>
                    <a:pt x="108" y="1264"/>
                    <a:pt x="99" y="1264"/>
                    <a:pt x="90" y="1264"/>
                  </a:cubicBezTo>
                  <a:lnTo>
                    <a:pt x="72" y="1264"/>
                  </a:lnTo>
                  <a:cubicBezTo>
                    <a:pt x="50" y="1269"/>
                    <a:pt x="32" y="1282"/>
                    <a:pt x="18" y="1305"/>
                  </a:cubicBezTo>
                  <a:cubicBezTo>
                    <a:pt x="5" y="1323"/>
                    <a:pt x="0" y="1345"/>
                    <a:pt x="5" y="1368"/>
                  </a:cubicBezTo>
                  <a:lnTo>
                    <a:pt x="14" y="1395"/>
                  </a:lnTo>
                  <a:lnTo>
                    <a:pt x="18" y="1399"/>
                  </a:lnTo>
                  <a:cubicBezTo>
                    <a:pt x="41" y="1413"/>
                    <a:pt x="59" y="1431"/>
                    <a:pt x="72" y="1449"/>
                  </a:cubicBezTo>
                  <a:cubicBezTo>
                    <a:pt x="86" y="1476"/>
                    <a:pt x="95" y="1503"/>
                    <a:pt x="99" y="1530"/>
                  </a:cubicBezTo>
                  <a:cubicBezTo>
                    <a:pt x="104" y="1543"/>
                    <a:pt x="108" y="1557"/>
                    <a:pt x="113" y="1570"/>
                  </a:cubicBezTo>
                  <a:cubicBezTo>
                    <a:pt x="113" y="1584"/>
                    <a:pt x="126" y="1597"/>
                    <a:pt x="135" y="1611"/>
                  </a:cubicBezTo>
                  <a:cubicBezTo>
                    <a:pt x="144" y="1615"/>
                    <a:pt x="157" y="1624"/>
                    <a:pt x="166" y="1629"/>
                  </a:cubicBezTo>
                  <a:cubicBezTo>
                    <a:pt x="189" y="1642"/>
                    <a:pt x="207" y="1651"/>
                    <a:pt x="229" y="1660"/>
                  </a:cubicBezTo>
                  <a:lnTo>
                    <a:pt x="252" y="1669"/>
                  </a:lnTo>
                  <a:cubicBezTo>
                    <a:pt x="319" y="1673"/>
                    <a:pt x="382" y="1673"/>
                    <a:pt x="445" y="1673"/>
                  </a:cubicBezTo>
                  <a:lnTo>
                    <a:pt x="558" y="1673"/>
                  </a:lnTo>
                  <a:cubicBezTo>
                    <a:pt x="666" y="1673"/>
                    <a:pt x="769" y="1673"/>
                    <a:pt x="877" y="1669"/>
                  </a:cubicBezTo>
                  <a:lnTo>
                    <a:pt x="945" y="1669"/>
                  </a:lnTo>
                  <a:cubicBezTo>
                    <a:pt x="1048" y="1669"/>
                    <a:pt x="1152" y="1673"/>
                    <a:pt x="1246" y="1678"/>
                  </a:cubicBezTo>
                  <a:lnTo>
                    <a:pt x="1332" y="1682"/>
                  </a:lnTo>
                  <a:cubicBezTo>
                    <a:pt x="1368" y="1682"/>
                    <a:pt x="1408" y="1691"/>
                    <a:pt x="1444" y="1691"/>
                  </a:cubicBezTo>
                  <a:cubicBezTo>
                    <a:pt x="1480" y="1691"/>
                    <a:pt x="1512" y="1696"/>
                    <a:pt x="1543" y="1700"/>
                  </a:cubicBezTo>
                  <a:lnTo>
                    <a:pt x="1642" y="1700"/>
                  </a:lnTo>
                  <a:cubicBezTo>
                    <a:pt x="1701" y="1700"/>
                    <a:pt x="1763" y="1696"/>
                    <a:pt x="1826" y="1696"/>
                  </a:cubicBezTo>
                  <a:lnTo>
                    <a:pt x="2204" y="1696"/>
                  </a:lnTo>
                  <a:cubicBezTo>
                    <a:pt x="2240" y="1691"/>
                    <a:pt x="2276" y="1687"/>
                    <a:pt x="2312" y="1687"/>
                  </a:cubicBezTo>
                  <a:cubicBezTo>
                    <a:pt x="2402" y="1682"/>
                    <a:pt x="2497" y="1682"/>
                    <a:pt x="2591" y="1682"/>
                  </a:cubicBezTo>
                  <a:lnTo>
                    <a:pt x="2627" y="1682"/>
                  </a:lnTo>
                  <a:cubicBezTo>
                    <a:pt x="2740" y="1682"/>
                    <a:pt x="2852" y="1678"/>
                    <a:pt x="2965" y="1673"/>
                  </a:cubicBezTo>
                  <a:cubicBezTo>
                    <a:pt x="3055" y="1669"/>
                    <a:pt x="3145" y="1669"/>
                    <a:pt x="3239" y="1664"/>
                  </a:cubicBezTo>
                  <a:lnTo>
                    <a:pt x="3954" y="1664"/>
                  </a:lnTo>
                  <a:cubicBezTo>
                    <a:pt x="4161" y="1660"/>
                    <a:pt x="4368" y="1655"/>
                    <a:pt x="4575" y="1655"/>
                  </a:cubicBezTo>
                  <a:cubicBezTo>
                    <a:pt x="4854" y="1655"/>
                    <a:pt x="5146" y="1655"/>
                    <a:pt x="5434" y="1646"/>
                  </a:cubicBezTo>
                  <a:lnTo>
                    <a:pt x="6379" y="1646"/>
                  </a:lnTo>
                  <a:lnTo>
                    <a:pt x="6563" y="1651"/>
                  </a:lnTo>
                  <a:lnTo>
                    <a:pt x="7684" y="1651"/>
                  </a:lnTo>
                  <a:cubicBezTo>
                    <a:pt x="7805" y="1651"/>
                    <a:pt x="7927" y="1651"/>
                    <a:pt x="8048" y="1660"/>
                  </a:cubicBezTo>
                  <a:lnTo>
                    <a:pt x="8642" y="1660"/>
                  </a:lnTo>
                  <a:cubicBezTo>
                    <a:pt x="8656" y="1659"/>
                    <a:pt x="8671" y="1658"/>
                    <a:pt x="8686" y="1658"/>
                  </a:cubicBezTo>
                  <a:cubicBezTo>
                    <a:pt x="8730" y="1658"/>
                    <a:pt x="8773" y="1663"/>
                    <a:pt x="8817" y="1673"/>
                  </a:cubicBezTo>
                  <a:lnTo>
                    <a:pt x="8880" y="1673"/>
                  </a:lnTo>
                  <a:cubicBezTo>
                    <a:pt x="8961" y="1673"/>
                    <a:pt x="9047" y="1673"/>
                    <a:pt x="9128" y="1678"/>
                  </a:cubicBezTo>
                  <a:lnTo>
                    <a:pt x="9492" y="1678"/>
                  </a:lnTo>
                  <a:cubicBezTo>
                    <a:pt x="9582" y="1678"/>
                    <a:pt x="9668" y="1678"/>
                    <a:pt x="9757" y="1673"/>
                  </a:cubicBezTo>
                  <a:lnTo>
                    <a:pt x="9892" y="1673"/>
                  </a:lnTo>
                  <a:cubicBezTo>
                    <a:pt x="10005" y="1673"/>
                    <a:pt x="10113" y="1669"/>
                    <a:pt x="10221" y="1664"/>
                  </a:cubicBezTo>
                  <a:cubicBezTo>
                    <a:pt x="10338" y="1655"/>
                    <a:pt x="10459" y="1651"/>
                    <a:pt x="10581" y="1651"/>
                  </a:cubicBezTo>
                  <a:lnTo>
                    <a:pt x="10801" y="1642"/>
                  </a:lnTo>
                  <a:lnTo>
                    <a:pt x="10950" y="1637"/>
                  </a:lnTo>
                  <a:cubicBezTo>
                    <a:pt x="11071" y="1633"/>
                    <a:pt x="11193" y="1633"/>
                    <a:pt x="11314" y="1633"/>
                  </a:cubicBezTo>
                  <a:lnTo>
                    <a:pt x="11687" y="1633"/>
                  </a:lnTo>
                  <a:cubicBezTo>
                    <a:pt x="11737" y="1633"/>
                    <a:pt x="11791" y="1633"/>
                    <a:pt x="11840" y="1637"/>
                  </a:cubicBezTo>
                  <a:lnTo>
                    <a:pt x="11899" y="1637"/>
                  </a:lnTo>
                  <a:cubicBezTo>
                    <a:pt x="11930" y="1637"/>
                    <a:pt x="11962" y="1642"/>
                    <a:pt x="11993" y="1642"/>
                  </a:cubicBezTo>
                  <a:cubicBezTo>
                    <a:pt x="12065" y="1642"/>
                    <a:pt x="12137" y="1624"/>
                    <a:pt x="12205" y="1593"/>
                  </a:cubicBezTo>
                  <a:cubicBezTo>
                    <a:pt x="12263" y="1566"/>
                    <a:pt x="12317" y="1516"/>
                    <a:pt x="12349" y="1462"/>
                  </a:cubicBezTo>
                  <a:lnTo>
                    <a:pt x="12376" y="1417"/>
                  </a:lnTo>
                  <a:cubicBezTo>
                    <a:pt x="12394" y="1390"/>
                    <a:pt x="12412" y="1363"/>
                    <a:pt x="12430" y="1336"/>
                  </a:cubicBezTo>
                  <a:cubicBezTo>
                    <a:pt x="12466" y="1287"/>
                    <a:pt x="12493" y="1237"/>
                    <a:pt x="12520" y="1183"/>
                  </a:cubicBezTo>
                  <a:cubicBezTo>
                    <a:pt x="12551" y="1111"/>
                    <a:pt x="12574" y="1035"/>
                    <a:pt x="12587" y="954"/>
                  </a:cubicBezTo>
                  <a:lnTo>
                    <a:pt x="12605" y="882"/>
                  </a:lnTo>
                  <a:cubicBezTo>
                    <a:pt x="12619" y="823"/>
                    <a:pt x="12632" y="760"/>
                    <a:pt x="12641" y="702"/>
                  </a:cubicBezTo>
                  <a:cubicBezTo>
                    <a:pt x="12646" y="661"/>
                    <a:pt x="12650" y="621"/>
                    <a:pt x="12650" y="580"/>
                  </a:cubicBezTo>
                  <a:cubicBezTo>
                    <a:pt x="12655" y="544"/>
                    <a:pt x="12655" y="508"/>
                    <a:pt x="12650" y="477"/>
                  </a:cubicBezTo>
                  <a:lnTo>
                    <a:pt x="12650" y="463"/>
                  </a:lnTo>
                  <a:lnTo>
                    <a:pt x="12650" y="378"/>
                  </a:lnTo>
                  <a:cubicBezTo>
                    <a:pt x="12655" y="310"/>
                    <a:pt x="12646" y="238"/>
                    <a:pt x="12623" y="171"/>
                  </a:cubicBezTo>
                  <a:cubicBezTo>
                    <a:pt x="12614" y="144"/>
                    <a:pt x="12596" y="117"/>
                    <a:pt x="12578" y="99"/>
                  </a:cubicBezTo>
                  <a:cubicBezTo>
                    <a:pt x="12542" y="58"/>
                    <a:pt x="12493" y="36"/>
                    <a:pt x="12443" y="27"/>
                  </a:cubicBezTo>
                  <a:cubicBezTo>
                    <a:pt x="12376" y="9"/>
                    <a:pt x="12308" y="5"/>
                    <a:pt x="1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8"/>
            <p:cNvSpPr/>
            <p:nvPr/>
          </p:nvSpPr>
          <p:spPr>
            <a:xfrm>
              <a:off x="10172" y="4776"/>
              <a:ext cx="116" cy="61"/>
            </a:xfrm>
            <a:custGeom>
              <a:avLst/>
              <a:gdLst/>
              <a:ahLst/>
              <a:cxnLst/>
              <a:rect l="l" t="t" r="r" b="b"/>
              <a:pathLst>
                <a:path w="1049" h="551" extrusionOk="0">
                  <a:moveTo>
                    <a:pt x="931" y="0"/>
                  </a:moveTo>
                  <a:lnTo>
                    <a:pt x="931" y="5"/>
                  </a:lnTo>
                  <a:lnTo>
                    <a:pt x="886" y="9"/>
                  </a:lnTo>
                  <a:lnTo>
                    <a:pt x="882" y="9"/>
                  </a:lnTo>
                  <a:cubicBezTo>
                    <a:pt x="868" y="9"/>
                    <a:pt x="859" y="9"/>
                    <a:pt x="846" y="14"/>
                  </a:cubicBezTo>
                  <a:cubicBezTo>
                    <a:pt x="823" y="18"/>
                    <a:pt x="801" y="23"/>
                    <a:pt x="778" y="27"/>
                  </a:cubicBezTo>
                  <a:cubicBezTo>
                    <a:pt x="724" y="36"/>
                    <a:pt x="670" y="41"/>
                    <a:pt x="621" y="45"/>
                  </a:cubicBezTo>
                  <a:lnTo>
                    <a:pt x="576" y="45"/>
                  </a:lnTo>
                  <a:cubicBezTo>
                    <a:pt x="527" y="41"/>
                    <a:pt x="482" y="41"/>
                    <a:pt x="432" y="36"/>
                  </a:cubicBezTo>
                  <a:lnTo>
                    <a:pt x="203" y="36"/>
                  </a:lnTo>
                  <a:cubicBezTo>
                    <a:pt x="185" y="36"/>
                    <a:pt x="167" y="41"/>
                    <a:pt x="149" y="41"/>
                  </a:cubicBezTo>
                  <a:cubicBezTo>
                    <a:pt x="131" y="45"/>
                    <a:pt x="113" y="59"/>
                    <a:pt x="99" y="72"/>
                  </a:cubicBezTo>
                  <a:cubicBezTo>
                    <a:pt x="95" y="71"/>
                    <a:pt x="91" y="70"/>
                    <a:pt x="86" y="70"/>
                  </a:cubicBezTo>
                  <a:cubicBezTo>
                    <a:pt x="75" y="70"/>
                    <a:pt x="62" y="74"/>
                    <a:pt x="50" y="77"/>
                  </a:cubicBezTo>
                  <a:cubicBezTo>
                    <a:pt x="14" y="95"/>
                    <a:pt x="0" y="140"/>
                    <a:pt x="18" y="176"/>
                  </a:cubicBezTo>
                  <a:cubicBezTo>
                    <a:pt x="32" y="216"/>
                    <a:pt x="50" y="252"/>
                    <a:pt x="68" y="288"/>
                  </a:cubicBezTo>
                  <a:cubicBezTo>
                    <a:pt x="90" y="333"/>
                    <a:pt x="122" y="374"/>
                    <a:pt x="153" y="414"/>
                  </a:cubicBezTo>
                  <a:cubicBezTo>
                    <a:pt x="176" y="441"/>
                    <a:pt x="203" y="468"/>
                    <a:pt x="239" y="491"/>
                  </a:cubicBezTo>
                  <a:cubicBezTo>
                    <a:pt x="288" y="522"/>
                    <a:pt x="351" y="545"/>
                    <a:pt x="414" y="549"/>
                  </a:cubicBezTo>
                  <a:cubicBezTo>
                    <a:pt x="432" y="550"/>
                    <a:pt x="451" y="551"/>
                    <a:pt x="470" y="551"/>
                  </a:cubicBezTo>
                  <a:cubicBezTo>
                    <a:pt x="538" y="551"/>
                    <a:pt x="608" y="543"/>
                    <a:pt x="675" y="522"/>
                  </a:cubicBezTo>
                  <a:cubicBezTo>
                    <a:pt x="688" y="522"/>
                    <a:pt x="706" y="513"/>
                    <a:pt x="715" y="504"/>
                  </a:cubicBezTo>
                  <a:cubicBezTo>
                    <a:pt x="738" y="491"/>
                    <a:pt x="756" y="473"/>
                    <a:pt x="769" y="450"/>
                  </a:cubicBezTo>
                  <a:cubicBezTo>
                    <a:pt x="783" y="428"/>
                    <a:pt x="792" y="401"/>
                    <a:pt x="796" y="374"/>
                  </a:cubicBezTo>
                  <a:cubicBezTo>
                    <a:pt x="805" y="342"/>
                    <a:pt x="814" y="315"/>
                    <a:pt x="828" y="284"/>
                  </a:cubicBezTo>
                  <a:cubicBezTo>
                    <a:pt x="837" y="270"/>
                    <a:pt x="841" y="261"/>
                    <a:pt x="850" y="248"/>
                  </a:cubicBezTo>
                  <a:lnTo>
                    <a:pt x="868" y="239"/>
                  </a:lnTo>
                  <a:cubicBezTo>
                    <a:pt x="882" y="234"/>
                    <a:pt x="895" y="221"/>
                    <a:pt x="909" y="207"/>
                  </a:cubicBezTo>
                  <a:lnTo>
                    <a:pt x="940" y="198"/>
                  </a:lnTo>
                  <a:cubicBezTo>
                    <a:pt x="954" y="194"/>
                    <a:pt x="967" y="189"/>
                    <a:pt x="981" y="185"/>
                  </a:cubicBezTo>
                  <a:cubicBezTo>
                    <a:pt x="999" y="176"/>
                    <a:pt x="1017" y="158"/>
                    <a:pt x="1026" y="140"/>
                  </a:cubicBezTo>
                  <a:cubicBezTo>
                    <a:pt x="1044" y="113"/>
                    <a:pt x="1048" y="77"/>
                    <a:pt x="1035" y="50"/>
                  </a:cubicBezTo>
                  <a:cubicBezTo>
                    <a:pt x="1017" y="18"/>
                    <a:pt x="985" y="0"/>
                    <a:pt x="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8"/>
            <p:cNvSpPr/>
            <p:nvPr/>
          </p:nvSpPr>
          <p:spPr>
            <a:xfrm>
              <a:off x="10126" y="6267"/>
              <a:ext cx="1818" cy="173"/>
            </a:xfrm>
            <a:custGeom>
              <a:avLst/>
              <a:gdLst/>
              <a:ahLst/>
              <a:cxnLst/>
              <a:rect l="l" t="t" r="r" b="b"/>
              <a:pathLst>
                <a:path w="16470" h="1567" extrusionOk="0">
                  <a:moveTo>
                    <a:pt x="2794" y="1"/>
                  </a:moveTo>
                  <a:cubicBezTo>
                    <a:pt x="2731" y="5"/>
                    <a:pt x="2672" y="14"/>
                    <a:pt x="2610" y="23"/>
                  </a:cubicBezTo>
                  <a:cubicBezTo>
                    <a:pt x="2551" y="37"/>
                    <a:pt x="2493" y="46"/>
                    <a:pt x="2434" y="64"/>
                  </a:cubicBezTo>
                  <a:cubicBezTo>
                    <a:pt x="2371" y="77"/>
                    <a:pt x="2322" y="95"/>
                    <a:pt x="2263" y="109"/>
                  </a:cubicBezTo>
                  <a:cubicBezTo>
                    <a:pt x="2191" y="131"/>
                    <a:pt x="2119" y="154"/>
                    <a:pt x="2052" y="181"/>
                  </a:cubicBezTo>
                  <a:lnTo>
                    <a:pt x="1939" y="217"/>
                  </a:lnTo>
                  <a:cubicBezTo>
                    <a:pt x="1903" y="230"/>
                    <a:pt x="1863" y="239"/>
                    <a:pt x="1827" y="248"/>
                  </a:cubicBezTo>
                  <a:lnTo>
                    <a:pt x="1768" y="266"/>
                  </a:lnTo>
                  <a:cubicBezTo>
                    <a:pt x="1714" y="284"/>
                    <a:pt x="1656" y="302"/>
                    <a:pt x="1602" y="320"/>
                  </a:cubicBezTo>
                  <a:cubicBezTo>
                    <a:pt x="1480" y="365"/>
                    <a:pt x="1368" y="410"/>
                    <a:pt x="1255" y="469"/>
                  </a:cubicBezTo>
                  <a:cubicBezTo>
                    <a:pt x="1201" y="491"/>
                    <a:pt x="1152" y="518"/>
                    <a:pt x="1102" y="545"/>
                  </a:cubicBezTo>
                  <a:cubicBezTo>
                    <a:pt x="1062" y="567"/>
                    <a:pt x="1022" y="585"/>
                    <a:pt x="981" y="608"/>
                  </a:cubicBezTo>
                  <a:lnTo>
                    <a:pt x="950" y="626"/>
                  </a:lnTo>
                  <a:cubicBezTo>
                    <a:pt x="837" y="684"/>
                    <a:pt x="725" y="752"/>
                    <a:pt x="621" y="824"/>
                  </a:cubicBezTo>
                  <a:lnTo>
                    <a:pt x="594" y="846"/>
                  </a:lnTo>
                  <a:cubicBezTo>
                    <a:pt x="554" y="873"/>
                    <a:pt x="509" y="905"/>
                    <a:pt x="473" y="936"/>
                  </a:cubicBezTo>
                  <a:cubicBezTo>
                    <a:pt x="437" y="968"/>
                    <a:pt x="401" y="1004"/>
                    <a:pt x="369" y="1040"/>
                  </a:cubicBezTo>
                  <a:lnTo>
                    <a:pt x="351" y="1053"/>
                  </a:lnTo>
                  <a:cubicBezTo>
                    <a:pt x="329" y="1080"/>
                    <a:pt x="306" y="1103"/>
                    <a:pt x="288" y="1125"/>
                  </a:cubicBezTo>
                  <a:cubicBezTo>
                    <a:pt x="266" y="1152"/>
                    <a:pt x="243" y="1175"/>
                    <a:pt x="221" y="1197"/>
                  </a:cubicBezTo>
                  <a:cubicBezTo>
                    <a:pt x="180" y="1242"/>
                    <a:pt x="140" y="1283"/>
                    <a:pt x="95" y="1319"/>
                  </a:cubicBezTo>
                  <a:cubicBezTo>
                    <a:pt x="86" y="1323"/>
                    <a:pt x="81" y="1328"/>
                    <a:pt x="72" y="1332"/>
                  </a:cubicBezTo>
                  <a:lnTo>
                    <a:pt x="59" y="1341"/>
                  </a:lnTo>
                  <a:cubicBezTo>
                    <a:pt x="45" y="1346"/>
                    <a:pt x="32" y="1359"/>
                    <a:pt x="32" y="1377"/>
                  </a:cubicBezTo>
                  <a:cubicBezTo>
                    <a:pt x="14" y="1391"/>
                    <a:pt x="5" y="1409"/>
                    <a:pt x="5" y="1431"/>
                  </a:cubicBezTo>
                  <a:cubicBezTo>
                    <a:pt x="0" y="1472"/>
                    <a:pt x="32" y="1508"/>
                    <a:pt x="77" y="1512"/>
                  </a:cubicBezTo>
                  <a:lnTo>
                    <a:pt x="797" y="1512"/>
                  </a:lnTo>
                  <a:cubicBezTo>
                    <a:pt x="1098" y="1517"/>
                    <a:pt x="1327" y="1526"/>
                    <a:pt x="1543" y="1539"/>
                  </a:cubicBezTo>
                  <a:lnTo>
                    <a:pt x="1624" y="1544"/>
                  </a:lnTo>
                  <a:cubicBezTo>
                    <a:pt x="1719" y="1553"/>
                    <a:pt x="1809" y="1557"/>
                    <a:pt x="1903" y="1562"/>
                  </a:cubicBezTo>
                  <a:cubicBezTo>
                    <a:pt x="1971" y="1562"/>
                    <a:pt x="2034" y="1566"/>
                    <a:pt x="2101" y="1566"/>
                  </a:cubicBezTo>
                  <a:lnTo>
                    <a:pt x="2124" y="1566"/>
                  </a:lnTo>
                  <a:cubicBezTo>
                    <a:pt x="2191" y="1566"/>
                    <a:pt x="2259" y="1557"/>
                    <a:pt x="2317" y="1535"/>
                  </a:cubicBezTo>
                  <a:cubicBezTo>
                    <a:pt x="2335" y="1526"/>
                    <a:pt x="2344" y="1517"/>
                    <a:pt x="2358" y="1503"/>
                  </a:cubicBezTo>
                  <a:cubicBezTo>
                    <a:pt x="2407" y="1503"/>
                    <a:pt x="2457" y="1503"/>
                    <a:pt x="2506" y="1508"/>
                  </a:cubicBezTo>
                  <a:cubicBezTo>
                    <a:pt x="2619" y="1508"/>
                    <a:pt x="2731" y="1512"/>
                    <a:pt x="2843" y="1517"/>
                  </a:cubicBezTo>
                  <a:lnTo>
                    <a:pt x="2929" y="1521"/>
                  </a:lnTo>
                  <a:lnTo>
                    <a:pt x="2992" y="1521"/>
                  </a:lnTo>
                  <a:cubicBezTo>
                    <a:pt x="3028" y="1521"/>
                    <a:pt x="3068" y="1526"/>
                    <a:pt x="3104" y="1526"/>
                  </a:cubicBezTo>
                  <a:lnTo>
                    <a:pt x="4958" y="1526"/>
                  </a:lnTo>
                  <a:cubicBezTo>
                    <a:pt x="5039" y="1526"/>
                    <a:pt x="5115" y="1521"/>
                    <a:pt x="5192" y="1517"/>
                  </a:cubicBezTo>
                  <a:lnTo>
                    <a:pt x="5367" y="1512"/>
                  </a:lnTo>
                  <a:lnTo>
                    <a:pt x="5529" y="1512"/>
                  </a:lnTo>
                  <a:cubicBezTo>
                    <a:pt x="5606" y="1512"/>
                    <a:pt x="5682" y="1512"/>
                    <a:pt x="5759" y="1508"/>
                  </a:cubicBezTo>
                  <a:cubicBezTo>
                    <a:pt x="5862" y="1503"/>
                    <a:pt x="5961" y="1503"/>
                    <a:pt x="6064" y="1503"/>
                  </a:cubicBezTo>
                  <a:lnTo>
                    <a:pt x="6177" y="1503"/>
                  </a:lnTo>
                  <a:cubicBezTo>
                    <a:pt x="6334" y="1503"/>
                    <a:pt x="6492" y="1508"/>
                    <a:pt x="6649" y="1512"/>
                  </a:cubicBezTo>
                  <a:cubicBezTo>
                    <a:pt x="6771" y="1517"/>
                    <a:pt x="6892" y="1521"/>
                    <a:pt x="7014" y="1521"/>
                  </a:cubicBezTo>
                  <a:lnTo>
                    <a:pt x="7135" y="1526"/>
                  </a:lnTo>
                  <a:lnTo>
                    <a:pt x="7873" y="1526"/>
                  </a:lnTo>
                  <a:cubicBezTo>
                    <a:pt x="7994" y="1530"/>
                    <a:pt x="8111" y="1530"/>
                    <a:pt x="8228" y="1530"/>
                  </a:cubicBezTo>
                  <a:lnTo>
                    <a:pt x="10923" y="1530"/>
                  </a:lnTo>
                  <a:cubicBezTo>
                    <a:pt x="10968" y="1530"/>
                    <a:pt x="11008" y="1530"/>
                    <a:pt x="11053" y="1526"/>
                  </a:cubicBezTo>
                  <a:lnTo>
                    <a:pt x="12093" y="1526"/>
                  </a:lnTo>
                  <a:cubicBezTo>
                    <a:pt x="12246" y="1526"/>
                    <a:pt x="12398" y="1521"/>
                    <a:pt x="12551" y="1521"/>
                  </a:cubicBezTo>
                  <a:lnTo>
                    <a:pt x="12911" y="1512"/>
                  </a:lnTo>
                  <a:cubicBezTo>
                    <a:pt x="13186" y="1508"/>
                    <a:pt x="13460" y="1503"/>
                    <a:pt x="13735" y="1503"/>
                  </a:cubicBezTo>
                  <a:lnTo>
                    <a:pt x="15242" y="1503"/>
                  </a:lnTo>
                  <a:cubicBezTo>
                    <a:pt x="15278" y="1503"/>
                    <a:pt x="15318" y="1508"/>
                    <a:pt x="15354" y="1508"/>
                  </a:cubicBezTo>
                  <a:lnTo>
                    <a:pt x="15449" y="1508"/>
                  </a:lnTo>
                  <a:cubicBezTo>
                    <a:pt x="15485" y="1508"/>
                    <a:pt x="15520" y="1512"/>
                    <a:pt x="15556" y="1512"/>
                  </a:cubicBezTo>
                  <a:lnTo>
                    <a:pt x="16371" y="1512"/>
                  </a:lnTo>
                  <a:cubicBezTo>
                    <a:pt x="16411" y="1503"/>
                    <a:pt x="16447" y="1476"/>
                    <a:pt x="16461" y="1436"/>
                  </a:cubicBezTo>
                  <a:cubicBezTo>
                    <a:pt x="16470" y="1400"/>
                    <a:pt x="16470" y="1364"/>
                    <a:pt x="16456" y="1332"/>
                  </a:cubicBezTo>
                  <a:cubicBezTo>
                    <a:pt x="16452" y="1323"/>
                    <a:pt x="16447" y="1310"/>
                    <a:pt x="16438" y="1301"/>
                  </a:cubicBezTo>
                  <a:cubicBezTo>
                    <a:pt x="16425" y="1274"/>
                    <a:pt x="16407" y="1247"/>
                    <a:pt x="16389" y="1224"/>
                  </a:cubicBezTo>
                  <a:cubicBezTo>
                    <a:pt x="16357" y="1179"/>
                    <a:pt x="16326" y="1139"/>
                    <a:pt x="16290" y="1098"/>
                  </a:cubicBezTo>
                  <a:lnTo>
                    <a:pt x="16263" y="1067"/>
                  </a:lnTo>
                  <a:cubicBezTo>
                    <a:pt x="16249" y="1049"/>
                    <a:pt x="16240" y="1031"/>
                    <a:pt x="16227" y="1017"/>
                  </a:cubicBezTo>
                  <a:lnTo>
                    <a:pt x="16213" y="999"/>
                  </a:lnTo>
                  <a:lnTo>
                    <a:pt x="16195" y="977"/>
                  </a:lnTo>
                  <a:cubicBezTo>
                    <a:pt x="16186" y="959"/>
                    <a:pt x="16173" y="945"/>
                    <a:pt x="16159" y="932"/>
                  </a:cubicBezTo>
                  <a:cubicBezTo>
                    <a:pt x="16119" y="882"/>
                    <a:pt x="16069" y="842"/>
                    <a:pt x="16024" y="801"/>
                  </a:cubicBezTo>
                  <a:lnTo>
                    <a:pt x="15988" y="774"/>
                  </a:lnTo>
                  <a:cubicBezTo>
                    <a:pt x="15957" y="747"/>
                    <a:pt x="15925" y="720"/>
                    <a:pt x="15894" y="698"/>
                  </a:cubicBezTo>
                  <a:cubicBezTo>
                    <a:pt x="15862" y="675"/>
                    <a:pt x="15808" y="644"/>
                    <a:pt x="15768" y="617"/>
                  </a:cubicBezTo>
                  <a:lnTo>
                    <a:pt x="15754" y="608"/>
                  </a:lnTo>
                  <a:lnTo>
                    <a:pt x="15736" y="599"/>
                  </a:lnTo>
                  <a:cubicBezTo>
                    <a:pt x="15700" y="576"/>
                    <a:pt x="15669" y="554"/>
                    <a:pt x="15633" y="536"/>
                  </a:cubicBezTo>
                  <a:lnTo>
                    <a:pt x="15574" y="505"/>
                  </a:lnTo>
                  <a:cubicBezTo>
                    <a:pt x="15547" y="491"/>
                    <a:pt x="15525" y="478"/>
                    <a:pt x="15498" y="464"/>
                  </a:cubicBezTo>
                  <a:cubicBezTo>
                    <a:pt x="15453" y="437"/>
                    <a:pt x="15404" y="410"/>
                    <a:pt x="15354" y="388"/>
                  </a:cubicBezTo>
                  <a:lnTo>
                    <a:pt x="15291" y="356"/>
                  </a:lnTo>
                  <a:cubicBezTo>
                    <a:pt x="15269" y="347"/>
                    <a:pt x="15246" y="338"/>
                    <a:pt x="15219" y="325"/>
                  </a:cubicBezTo>
                  <a:lnTo>
                    <a:pt x="15120" y="271"/>
                  </a:lnTo>
                  <a:lnTo>
                    <a:pt x="15089" y="257"/>
                  </a:lnTo>
                  <a:cubicBezTo>
                    <a:pt x="15026" y="221"/>
                    <a:pt x="14963" y="194"/>
                    <a:pt x="14895" y="172"/>
                  </a:cubicBezTo>
                  <a:cubicBezTo>
                    <a:pt x="14823" y="149"/>
                    <a:pt x="14751" y="127"/>
                    <a:pt x="14675" y="113"/>
                  </a:cubicBezTo>
                  <a:cubicBezTo>
                    <a:pt x="14616" y="104"/>
                    <a:pt x="14553" y="100"/>
                    <a:pt x="14495" y="91"/>
                  </a:cubicBezTo>
                  <a:cubicBezTo>
                    <a:pt x="14396" y="86"/>
                    <a:pt x="14288" y="77"/>
                    <a:pt x="14180" y="73"/>
                  </a:cubicBezTo>
                  <a:cubicBezTo>
                    <a:pt x="14162" y="55"/>
                    <a:pt x="14135" y="41"/>
                    <a:pt x="14108" y="41"/>
                  </a:cubicBezTo>
                  <a:lnTo>
                    <a:pt x="14072" y="32"/>
                  </a:lnTo>
                  <a:cubicBezTo>
                    <a:pt x="14054" y="32"/>
                    <a:pt x="14040" y="28"/>
                    <a:pt x="14022" y="28"/>
                  </a:cubicBezTo>
                  <a:cubicBezTo>
                    <a:pt x="13995" y="28"/>
                    <a:pt x="13973" y="23"/>
                    <a:pt x="13950" y="23"/>
                  </a:cubicBezTo>
                  <a:lnTo>
                    <a:pt x="13739" y="23"/>
                  </a:lnTo>
                  <a:lnTo>
                    <a:pt x="13465" y="32"/>
                  </a:lnTo>
                  <a:lnTo>
                    <a:pt x="13375" y="37"/>
                  </a:lnTo>
                  <a:lnTo>
                    <a:pt x="13231" y="46"/>
                  </a:lnTo>
                  <a:cubicBezTo>
                    <a:pt x="13159" y="46"/>
                    <a:pt x="13087" y="50"/>
                    <a:pt x="13010" y="55"/>
                  </a:cubicBezTo>
                  <a:cubicBezTo>
                    <a:pt x="12907" y="55"/>
                    <a:pt x="12803" y="59"/>
                    <a:pt x="12700" y="59"/>
                  </a:cubicBezTo>
                  <a:lnTo>
                    <a:pt x="12583" y="59"/>
                  </a:lnTo>
                  <a:cubicBezTo>
                    <a:pt x="12470" y="59"/>
                    <a:pt x="12358" y="59"/>
                    <a:pt x="12246" y="50"/>
                  </a:cubicBezTo>
                  <a:cubicBezTo>
                    <a:pt x="12183" y="46"/>
                    <a:pt x="12120" y="41"/>
                    <a:pt x="12057" y="41"/>
                  </a:cubicBezTo>
                  <a:lnTo>
                    <a:pt x="11998" y="41"/>
                  </a:lnTo>
                  <a:lnTo>
                    <a:pt x="11859" y="37"/>
                  </a:lnTo>
                  <a:cubicBezTo>
                    <a:pt x="11791" y="37"/>
                    <a:pt x="11728" y="32"/>
                    <a:pt x="11665" y="28"/>
                  </a:cubicBezTo>
                  <a:cubicBezTo>
                    <a:pt x="11634" y="28"/>
                    <a:pt x="11602" y="28"/>
                    <a:pt x="11566" y="23"/>
                  </a:cubicBezTo>
                  <a:lnTo>
                    <a:pt x="11004" y="23"/>
                  </a:lnTo>
                  <a:cubicBezTo>
                    <a:pt x="10977" y="41"/>
                    <a:pt x="10941" y="55"/>
                    <a:pt x="10905" y="55"/>
                  </a:cubicBezTo>
                  <a:lnTo>
                    <a:pt x="10860" y="55"/>
                  </a:lnTo>
                  <a:lnTo>
                    <a:pt x="10801" y="50"/>
                  </a:lnTo>
                  <a:cubicBezTo>
                    <a:pt x="10743" y="46"/>
                    <a:pt x="10685" y="46"/>
                    <a:pt x="10622" y="46"/>
                  </a:cubicBezTo>
                  <a:lnTo>
                    <a:pt x="10572" y="46"/>
                  </a:lnTo>
                  <a:cubicBezTo>
                    <a:pt x="10352" y="50"/>
                    <a:pt x="10122" y="55"/>
                    <a:pt x="9875" y="59"/>
                  </a:cubicBezTo>
                  <a:lnTo>
                    <a:pt x="9641" y="59"/>
                  </a:lnTo>
                  <a:cubicBezTo>
                    <a:pt x="9483" y="59"/>
                    <a:pt x="9326" y="64"/>
                    <a:pt x="9173" y="64"/>
                  </a:cubicBezTo>
                  <a:lnTo>
                    <a:pt x="8822" y="64"/>
                  </a:lnTo>
                  <a:cubicBezTo>
                    <a:pt x="8701" y="64"/>
                    <a:pt x="8575" y="64"/>
                    <a:pt x="8453" y="68"/>
                  </a:cubicBezTo>
                  <a:cubicBezTo>
                    <a:pt x="8341" y="73"/>
                    <a:pt x="8228" y="73"/>
                    <a:pt x="8116" y="73"/>
                  </a:cubicBezTo>
                  <a:lnTo>
                    <a:pt x="6046" y="73"/>
                  </a:lnTo>
                  <a:cubicBezTo>
                    <a:pt x="6019" y="73"/>
                    <a:pt x="5988" y="73"/>
                    <a:pt x="5961" y="68"/>
                  </a:cubicBezTo>
                  <a:cubicBezTo>
                    <a:pt x="5934" y="64"/>
                    <a:pt x="5898" y="64"/>
                    <a:pt x="5867" y="64"/>
                  </a:cubicBezTo>
                  <a:lnTo>
                    <a:pt x="5831" y="64"/>
                  </a:lnTo>
                  <a:cubicBezTo>
                    <a:pt x="5786" y="64"/>
                    <a:pt x="5736" y="64"/>
                    <a:pt x="5682" y="68"/>
                  </a:cubicBezTo>
                  <a:cubicBezTo>
                    <a:pt x="5660" y="64"/>
                    <a:pt x="5633" y="50"/>
                    <a:pt x="5615" y="32"/>
                  </a:cubicBezTo>
                  <a:lnTo>
                    <a:pt x="4009" y="32"/>
                  </a:lnTo>
                  <a:cubicBezTo>
                    <a:pt x="3959" y="32"/>
                    <a:pt x="3914" y="32"/>
                    <a:pt x="3865" y="37"/>
                  </a:cubicBezTo>
                  <a:cubicBezTo>
                    <a:pt x="3766" y="41"/>
                    <a:pt x="3667" y="41"/>
                    <a:pt x="3568" y="41"/>
                  </a:cubicBezTo>
                  <a:cubicBezTo>
                    <a:pt x="3496" y="41"/>
                    <a:pt x="3424" y="46"/>
                    <a:pt x="3352" y="55"/>
                  </a:cubicBezTo>
                  <a:lnTo>
                    <a:pt x="3257" y="68"/>
                  </a:lnTo>
                  <a:lnTo>
                    <a:pt x="3212" y="68"/>
                  </a:lnTo>
                  <a:cubicBezTo>
                    <a:pt x="3163" y="68"/>
                    <a:pt x="3113" y="73"/>
                    <a:pt x="3068" y="73"/>
                  </a:cubicBezTo>
                  <a:cubicBezTo>
                    <a:pt x="3055" y="46"/>
                    <a:pt x="3028" y="23"/>
                    <a:pt x="3001" y="14"/>
                  </a:cubicBezTo>
                  <a:cubicBezTo>
                    <a:pt x="2981" y="8"/>
                    <a:pt x="2961" y="3"/>
                    <a:pt x="2942" y="3"/>
                  </a:cubicBezTo>
                  <a:cubicBezTo>
                    <a:pt x="2934" y="3"/>
                    <a:pt x="2927" y="4"/>
                    <a:pt x="2920" y="5"/>
                  </a:cubicBezTo>
                  <a:cubicBezTo>
                    <a:pt x="2870" y="5"/>
                    <a:pt x="2834" y="5"/>
                    <a:pt x="2794" y="10"/>
                  </a:cubicBezTo>
                  <a:lnTo>
                    <a:pt x="27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8"/>
            <p:cNvSpPr/>
            <p:nvPr/>
          </p:nvSpPr>
          <p:spPr>
            <a:xfrm>
              <a:off x="10739" y="5729"/>
              <a:ext cx="609" cy="544"/>
            </a:xfrm>
            <a:custGeom>
              <a:avLst/>
              <a:gdLst/>
              <a:ahLst/>
              <a:cxnLst/>
              <a:rect l="l" t="t" r="r" b="b"/>
              <a:pathLst>
                <a:path w="5516" h="4927" extrusionOk="0">
                  <a:moveTo>
                    <a:pt x="131" y="0"/>
                  </a:moveTo>
                  <a:cubicBezTo>
                    <a:pt x="109" y="0"/>
                    <a:pt x="91" y="5"/>
                    <a:pt x="73" y="14"/>
                  </a:cubicBezTo>
                  <a:cubicBezTo>
                    <a:pt x="46" y="32"/>
                    <a:pt x="23" y="59"/>
                    <a:pt x="14" y="90"/>
                  </a:cubicBezTo>
                  <a:cubicBezTo>
                    <a:pt x="1" y="122"/>
                    <a:pt x="5" y="158"/>
                    <a:pt x="19" y="185"/>
                  </a:cubicBezTo>
                  <a:cubicBezTo>
                    <a:pt x="28" y="203"/>
                    <a:pt x="37" y="221"/>
                    <a:pt x="50" y="234"/>
                  </a:cubicBezTo>
                  <a:lnTo>
                    <a:pt x="73" y="275"/>
                  </a:lnTo>
                  <a:cubicBezTo>
                    <a:pt x="59" y="293"/>
                    <a:pt x="50" y="315"/>
                    <a:pt x="55" y="338"/>
                  </a:cubicBezTo>
                  <a:lnTo>
                    <a:pt x="55" y="428"/>
                  </a:lnTo>
                  <a:lnTo>
                    <a:pt x="64" y="401"/>
                  </a:lnTo>
                  <a:lnTo>
                    <a:pt x="55" y="437"/>
                  </a:lnTo>
                  <a:cubicBezTo>
                    <a:pt x="55" y="509"/>
                    <a:pt x="50" y="580"/>
                    <a:pt x="46" y="657"/>
                  </a:cubicBezTo>
                  <a:cubicBezTo>
                    <a:pt x="41" y="765"/>
                    <a:pt x="32" y="873"/>
                    <a:pt x="32" y="981"/>
                  </a:cubicBezTo>
                  <a:lnTo>
                    <a:pt x="41" y="954"/>
                  </a:lnTo>
                  <a:lnTo>
                    <a:pt x="41" y="954"/>
                  </a:lnTo>
                  <a:cubicBezTo>
                    <a:pt x="37" y="994"/>
                    <a:pt x="32" y="1035"/>
                    <a:pt x="37" y="1080"/>
                  </a:cubicBezTo>
                  <a:lnTo>
                    <a:pt x="37" y="1093"/>
                  </a:lnTo>
                  <a:lnTo>
                    <a:pt x="37" y="1201"/>
                  </a:lnTo>
                  <a:lnTo>
                    <a:pt x="37" y="1215"/>
                  </a:lnTo>
                  <a:cubicBezTo>
                    <a:pt x="37" y="1309"/>
                    <a:pt x="37" y="1399"/>
                    <a:pt x="41" y="1489"/>
                  </a:cubicBezTo>
                  <a:cubicBezTo>
                    <a:pt x="46" y="1584"/>
                    <a:pt x="59" y="1687"/>
                    <a:pt x="64" y="1786"/>
                  </a:cubicBezTo>
                  <a:cubicBezTo>
                    <a:pt x="82" y="2011"/>
                    <a:pt x="86" y="2231"/>
                    <a:pt x="91" y="2434"/>
                  </a:cubicBezTo>
                  <a:lnTo>
                    <a:pt x="91" y="2627"/>
                  </a:lnTo>
                  <a:lnTo>
                    <a:pt x="91" y="2780"/>
                  </a:lnTo>
                  <a:lnTo>
                    <a:pt x="91" y="3019"/>
                  </a:lnTo>
                  <a:lnTo>
                    <a:pt x="91" y="3113"/>
                  </a:lnTo>
                  <a:lnTo>
                    <a:pt x="91" y="3244"/>
                  </a:lnTo>
                  <a:lnTo>
                    <a:pt x="91" y="3289"/>
                  </a:lnTo>
                  <a:lnTo>
                    <a:pt x="91" y="3334"/>
                  </a:lnTo>
                  <a:lnTo>
                    <a:pt x="91" y="3379"/>
                  </a:lnTo>
                  <a:lnTo>
                    <a:pt x="91" y="3644"/>
                  </a:lnTo>
                  <a:lnTo>
                    <a:pt x="91" y="3689"/>
                  </a:lnTo>
                  <a:lnTo>
                    <a:pt x="91" y="3734"/>
                  </a:lnTo>
                  <a:cubicBezTo>
                    <a:pt x="91" y="3788"/>
                    <a:pt x="91" y="3846"/>
                    <a:pt x="95" y="3905"/>
                  </a:cubicBezTo>
                  <a:cubicBezTo>
                    <a:pt x="95" y="3936"/>
                    <a:pt x="95" y="3972"/>
                    <a:pt x="100" y="4004"/>
                  </a:cubicBezTo>
                  <a:cubicBezTo>
                    <a:pt x="100" y="4049"/>
                    <a:pt x="104" y="4089"/>
                    <a:pt x="104" y="4130"/>
                  </a:cubicBezTo>
                  <a:cubicBezTo>
                    <a:pt x="104" y="4211"/>
                    <a:pt x="95" y="4287"/>
                    <a:pt x="86" y="4368"/>
                  </a:cubicBezTo>
                  <a:lnTo>
                    <a:pt x="82" y="4449"/>
                  </a:lnTo>
                  <a:cubicBezTo>
                    <a:pt x="77" y="4499"/>
                    <a:pt x="73" y="4548"/>
                    <a:pt x="64" y="4598"/>
                  </a:cubicBezTo>
                  <a:lnTo>
                    <a:pt x="59" y="4625"/>
                  </a:lnTo>
                  <a:lnTo>
                    <a:pt x="59" y="4652"/>
                  </a:lnTo>
                  <a:cubicBezTo>
                    <a:pt x="50" y="4683"/>
                    <a:pt x="55" y="4719"/>
                    <a:pt x="68" y="4746"/>
                  </a:cubicBezTo>
                  <a:cubicBezTo>
                    <a:pt x="50" y="4764"/>
                    <a:pt x="41" y="4787"/>
                    <a:pt x="41" y="4814"/>
                  </a:cubicBezTo>
                  <a:cubicBezTo>
                    <a:pt x="41" y="4841"/>
                    <a:pt x="50" y="4868"/>
                    <a:pt x="68" y="4890"/>
                  </a:cubicBezTo>
                  <a:cubicBezTo>
                    <a:pt x="86" y="4908"/>
                    <a:pt x="109" y="4922"/>
                    <a:pt x="136" y="4922"/>
                  </a:cubicBezTo>
                  <a:cubicBezTo>
                    <a:pt x="190" y="4922"/>
                    <a:pt x="235" y="4917"/>
                    <a:pt x="284" y="4917"/>
                  </a:cubicBezTo>
                  <a:lnTo>
                    <a:pt x="320" y="4917"/>
                  </a:lnTo>
                  <a:cubicBezTo>
                    <a:pt x="351" y="4917"/>
                    <a:pt x="383" y="4922"/>
                    <a:pt x="414" y="4922"/>
                  </a:cubicBezTo>
                  <a:lnTo>
                    <a:pt x="500" y="4926"/>
                  </a:lnTo>
                  <a:lnTo>
                    <a:pt x="1535" y="4926"/>
                  </a:lnTo>
                  <a:cubicBezTo>
                    <a:pt x="1670" y="4926"/>
                    <a:pt x="1805" y="4922"/>
                    <a:pt x="1939" y="4922"/>
                  </a:cubicBezTo>
                  <a:lnTo>
                    <a:pt x="2902" y="4922"/>
                  </a:lnTo>
                  <a:cubicBezTo>
                    <a:pt x="3024" y="4917"/>
                    <a:pt x="3150" y="4917"/>
                    <a:pt x="3271" y="4917"/>
                  </a:cubicBezTo>
                  <a:lnTo>
                    <a:pt x="3622" y="4917"/>
                  </a:lnTo>
                  <a:cubicBezTo>
                    <a:pt x="3775" y="4917"/>
                    <a:pt x="3932" y="4917"/>
                    <a:pt x="4090" y="4913"/>
                  </a:cubicBezTo>
                  <a:lnTo>
                    <a:pt x="4324" y="4913"/>
                  </a:lnTo>
                  <a:cubicBezTo>
                    <a:pt x="4571" y="4913"/>
                    <a:pt x="4801" y="4904"/>
                    <a:pt x="5021" y="4895"/>
                  </a:cubicBezTo>
                  <a:lnTo>
                    <a:pt x="5071" y="4895"/>
                  </a:lnTo>
                  <a:cubicBezTo>
                    <a:pt x="5134" y="4895"/>
                    <a:pt x="5192" y="4899"/>
                    <a:pt x="5250" y="4904"/>
                  </a:cubicBezTo>
                  <a:lnTo>
                    <a:pt x="5354" y="4904"/>
                  </a:lnTo>
                  <a:cubicBezTo>
                    <a:pt x="5357" y="4904"/>
                    <a:pt x="5360" y="4904"/>
                    <a:pt x="5363" y="4904"/>
                  </a:cubicBezTo>
                  <a:cubicBezTo>
                    <a:pt x="5427" y="4904"/>
                    <a:pt x="5485" y="4860"/>
                    <a:pt x="5502" y="4791"/>
                  </a:cubicBezTo>
                  <a:cubicBezTo>
                    <a:pt x="5511" y="4728"/>
                    <a:pt x="5516" y="4665"/>
                    <a:pt x="5511" y="4602"/>
                  </a:cubicBezTo>
                  <a:cubicBezTo>
                    <a:pt x="5511" y="4571"/>
                    <a:pt x="5507" y="4544"/>
                    <a:pt x="5502" y="4512"/>
                  </a:cubicBezTo>
                  <a:cubicBezTo>
                    <a:pt x="5498" y="4418"/>
                    <a:pt x="5493" y="4314"/>
                    <a:pt x="5493" y="4193"/>
                  </a:cubicBezTo>
                  <a:cubicBezTo>
                    <a:pt x="5493" y="4152"/>
                    <a:pt x="5493" y="4112"/>
                    <a:pt x="5498" y="4071"/>
                  </a:cubicBezTo>
                  <a:lnTo>
                    <a:pt x="5498" y="4035"/>
                  </a:lnTo>
                  <a:lnTo>
                    <a:pt x="5498" y="3954"/>
                  </a:lnTo>
                  <a:lnTo>
                    <a:pt x="5498" y="3936"/>
                  </a:lnTo>
                  <a:lnTo>
                    <a:pt x="5498" y="3860"/>
                  </a:lnTo>
                  <a:lnTo>
                    <a:pt x="5498" y="3725"/>
                  </a:lnTo>
                  <a:lnTo>
                    <a:pt x="5498" y="3559"/>
                  </a:lnTo>
                  <a:cubicBezTo>
                    <a:pt x="5498" y="3500"/>
                    <a:pt x="5498" y="3446"/>
                    <a:pt x="5502" y="3388"/>
                  </a:cubicBezTo>
                  <a:cubicBezTo>
                    <a:pt x="5502" y="3338"/>
                    <a:pt x="5502" y="3284"/>
                    <a:pt x="5493" y="3235"/>
                  </a:cubicBezTo>
                  <a:lnTo>
                    <a:pt x="5493" y="3221"/>
                  </a:lnTo>
                  <a:cubicBezTo>
                    <a:pt x="5493" y="3190"/>
                    <a:pt x="5493" y="3163"/>
                    <a:pt x="5493" y="3140"/>
                  </a:cubicBezTo>
                  <a:cubicBezTo>
                    <a:pt x="5493" y="3113"/>
                    <a:pt x="5493" y="3100"/>
                    <a:pt x="5493" y="3082"/>
                  </a:cubicBezTo>
                  <a:cubicBezTo>
                    <a:pt x="5489" y="3037"/>
                    <a:pt x="5489" y="2987"/>
                    <a:pt x="5484" y="2942"/>
                  </a:cubicBezTo>
                  <a:cubicBezTo>
                    <a:pt x="5484" y="2861"/>
                    <a:pt x="5489" y="2776"/>
                    <a:pt x="5493" y="2708"/>
                  </a:cubicBezTo>
                  <a:lnTo>
                    <a:pt x="5493" y="2659"/>
                  </a:lnTo>
                  <a:cubicBezTo>
                    <a:pt x="5498" y="2564"/>
                    <a:pt x="5498" y="2465"/>
                    <a:pt x="5498" y="2348"/>
                  </a:cubicBezTo>
                  <a:lnTo>
                    <a:pt x="5498" y="2299"/>
                  </a:lnTo>
                  <a:lnTo>
                    <a:pt x="5498" y="2200"/>
                  </a:lnTo>
                  <a:cubicBezTo>
                    <a:pt x="5498" y="2155"/>
                    <a:pt x="5489" y="2110"/>
                    <a:pt x="5484" y="2070"/>
                  </a:cubicBezTo>
                  <a:lnTo>
                    <a:pt x="5480" y="2029"/>
                  </a:lnTo>
                  <a:cubicBezTo>
                    <a:pt x="5475" y="1989"/>
                    <a:pt x="5475" y="1944"/>
                    <a:pt x="5471" y="1899"/>
                  </a:cubicBezTo>
                  <a:lnTo>
                    <a:pt x="5466" y="1836"/>
                  </a:lnTo>
                  <a:lnTo>
                    <a:pt x="5466" y="1818"/>
                  </a:lnTo>
                  <a:cubicBezTo>
                    <a:pt x="5462" y="1755"/>
                    <a:pt x="5462" y="1687"/>
                    <a:pt x="5462" y="1620"/>
                  </a:cubicBezTo>
                  <a:lnTo>
                    <a:pt x="5462" y="1588"/>
                  </a:lnTo>
                  <a:lnTo>
                    <a:pt x="5462" y="1480"/>
                  </a:lnTo>
                  <a:cubicBezTo>
                    <a:pt x="5462" y="1458"/>
                    <a:pt x="5462" y="1431"/>
                    <a:pt x="5466" y="1404"/>
                  </a:cubicBezTo>
                  <a:cubicBezTo>
                    <a:pt x="5466" y="1390"/>
                    <a:pt x="5471" y="1377"/>
                    <a:pt x="5475" y="1363"/>
                  </a:cubicBezTo>
                  <a:cubicBezTo>
                    <a:pt x="5484" y="1345"/>
                    <a:pt x="5493" y="1332"/>
                    <a:pt x="5502" y="1314"/>
                  </a:cubicBezTo>
                  <a:cubicBezTo>
                    <a:pt x="5511" y="1278"/>
                    <a:pt x="5511" y="1242"/>
                    <a:pt x="5493" y="1210"/>
                  </a:cubicBezTo>
                  <a:cubicBezTo>
                    <a:pt x="5480" y="1179"/>
                    <a:pt x="5448" y="1152"/>
                    <a:pt x="5417" y="1143"/>
                  </a:cubicBezTo>
                  <a:cubicBezTo>
                    <a:pt x="5385" y="1134"/>
                    <a:pt x="5358" y="1129"/>
                    <a:pt x="5327" y="1125"/>
                  </a:cubicBezTo>
                  <a:cubicBezTo>
                    <a:pt x="5286" y="1120"/>
                    <a:pt x="5241" y="1120"/>
                    <a:pt x="5201" y="1120"/>
                  </a:cubicBezTo>
                  <a:lnTo>
                    <a:pt x="5084" y="1120"/>
                  </a:lnTo>
                  <a:cubicBezTo>
                    <a:pt x="4990" y="1125"/>
                    <a:pt x="4895" y="1129"/>
                    <a:pt x="4801" y="1138"/>
                  </a:cubicBezTo>
                  <a:cubicBezTo>
                    <a:pt x="4751" y="1143"/>
                    <a:pt x="4702" y="1147"/>
                    <a:pt x="4652" y="1156"/>
                  </a:cubicBezTo>
                  <a:lnTo>
                    <a:pt x="4558" y="1165"/>
                  </a:lnTo>
                  <a:lnTo>
                    <a:pt x="4477" y="1170"/>
                  </a:lnTo>
                  <a:lnTo>
                    <a:pt x="4441" y="1170"/>
                  </a:lnTo>
                  <a:cubicBezTo>
                    <a:pt x="4400" y="1170"/>
                    <a:pt x="4360" y="1174"/>
                    <a:pt x="4319" y="1179"/>
                  </a:cubicBezTo>
                  <a:lnTo>
                    <a:pt x="4279" y="1179"/>
                  </a:lnTo>
                  <a:cubicBezTo>
                    <a:pt x="4198" y="1183"/>
                    <a:pt x="4112" y="1183"/>
                    <a:pt x="4031" y="1188"/>
                  </a:cubicBezTo>
                  <a:lnTo>
                    <a:pt x="3595" y="1188"/>
                  </a:lnTo>
                  <a:cubicBezTo>
                    <a:pt x="3541" y="1188"/>
                    <a:pt x="3483" y="1183"/>
                    <a:pt x="3429" y="1179"/>
                  </a:cubicBezTo>
                  <a:cubicBezTo>
                    <a:pt x="3370" y="1179"/>
                    <a:pt x="3316" y="1174"/>
                    <a:pt x="3253" y="1174"/>
                  </a:cubicBezTo>
                  <a:cubicBezTo>
                    <a:pt x="3217" y="1174"/>
                    <a:pt x="3181" y="1174"/>
                    <a:pt x="3141" y="1170"/>
                  </a:cubicBezTo>
                  <a:lnTo>
                    <a:pt x="3105" y="1170"/>
                  </a:lnTo>
                  <a:cubicBezTo>
                    <a:pt x="3042" y="1170"/>
                    <a:pt x="2979" y="1165"/>
                    <a:pt x="2911" y="1165"/>
                  </a:cubicBezTo>
                  <a:lnTo>
                    <a:pt x="2866" y="1165"/>
                  </a:lnTo>
                  <a:cubicBezTo>
                    <a:pt x="2790" y="1165"/>
                    <a:pt x="2718" y="1165"/>
                    <a:pt x="2641" y="1161"/>
                  </a:cubicBezTo>
                  <a:lnTo>
                    <a:pt x="2533" y="1156"/>
                  </a:lnTo>
                  <a:lnTo>
                    <a:pt x="2367" y="1156"/>
                  </a:lnTo>
                  <a:lnTo>
                    <a:pt x="2191" y="1147"/>
                  </a:lnTo>
                  <a:lnTo>
                    <a:pt x="2101" y="1143"/>
                  </a:lnTo>
                  <a:cubicBezTo>
                    <a:pt x="2011" y="1138"/>
                    <a:pt x="1922" y="1134"/>
                    <a:pt x="1827" y="1134"/>
                  </a:cubicBezTo>
                  <a:lnTo>
                    <a:pt x="1278" y="1134"/>
                  </a:lnTo>
                  <a:cubicBezTo>
                    <a:pt x="1220" y="1098"/>
                    <a:pt x="1166" y="1062"/>
                    <a:pt x="1116" y="1017"/>
                  </a:cubicBezTo>
                  <a:lnTo>
                    <a:pt x="1098" y="999"/>
                  </a:lnTo>
                  <a:cubicBezTo>
                    <a:pt x="1040" y="958"/>
                    <a:pt x="986" y="913"/>
                    <a:pt x="932" y="864"/>
                  </a:cubicBezTo>
                  <a:lnTo>
                    <a:pt x="914" y="850"/>
                  </a:lnTo>
                  <a:lnTo>
                    <a:pt x="900" y="837"/>
                  </a:lnTo>
                  <a:lnTo>
                    <a:pt x="882" y="823"/>
                  </a:lnTo>
                  <a:lnTo>
                    <a:pt x="851" y="796"/>
                  </a:lnTo>
                  <a:cubicBezTo>
                    <a:pt x="779" y="729"/>
                    <a:pt x="702" y="666"/>
                    <a:pt x="630" y="598"/>
                  </a:cubicBezTo>
                  <a:cubicBezTo>
                    <a:pt x="594" y="567"/>
                    <a:pt x="558" y="527"/>
                    <a:pt x="522" y="486"/>
                  </a:cubicBezTo>
                  <a:cubicBezTo>
                    <a:pt x="477" y="437"/>
                    <a:pt x="441" y="392"/>
                    <a:pt x="405" y="342"/>
                  </a:cubicBezTo>
                  <a:cubicBezTo>
                    <a:pt x="374" y="297"/>
                    <a:pt x="347" y="252"/>
                    <a:pt x="320" y="203"/>
                  </a:cubicBezTo>
                  <a:lnTo>
                    <a:pt x="307" y="176"/>
                  </a:lnTo>
                  <a:cubicBezTo>
                    <a:pt x="284" y="131"/>
                    <a:pt x="253" y="90"/>
                    <a:pt x="226" y="50"/>
                  </a:cubicBezTo>
                  <a:cubicBezTo>
                    <a:pt x="199" y="23"/>
                    <a:pt x="167" y="9"/>
                    <a:pt x="131" y="9"/>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8"/>
            <p:cNvSpPr/>
            <p:nvPr/>
          </p:nvSpPr>
          <p:spPr>
            <a:xfrm>
              <a:off x="10662" y="2729"/>
              <a:ext cx="1288" cy="1512"/>
            </a:xfrm>
            <a:custGeom>
              <a:avLst/>
              <a:gdLst/>
              <a:ahLst/>
              <a:cxnLst/>
              <a:rect l="l" t="t" r="r" b="b"/>
              <a:pathLst>
                <a:path w="11666" h="13693" extrusionOk="0">
                  <a:moveTo>
                    <a:pt x="5048" y="0"/>
                  </a:moveTo>
                  <a:lnTo>
                    <a:pt x="4791" y="9"/>
                  </a:lnTo>
                  <a:lnTo>
                    <a:pt x="4688" y="14"/>
                  </a:lnTo>
                  <a:lnTo>
                    <a:pt x="4616" y="14"/>
                  </a:lnTo>
                  <a:cubicBezTo>
                    <a:pt x="4526" y="14"/>
                    <a:pt x="4431" y="18"/>
                    <a:pt x="4337" y="27"/>
                  </a:cubicBezTo>
                  <a:cubicBezTo>
                    <a:pt x="4229" y="41"/>
                    <a:pt x="4121" y="54"/>
                    <a:pt x="4018" y="72"/>
                  </a:cubicBezTo>
                  <a:cubicBezTo>
                    <a:pt x="3784" y="108"/>
                    <a:pt x="3559" y="166"/>
                    <a:pt x="3334" y="238"/>
                  </a:cubicBezTo>
                  <a:cubicBezTo>
                    <a:pt x="3248" y="270"/>
                    <a:pt x="3163" y="306"/>
                    <a:pt x="3077" y="351"/>
                  </a:cubicBezTo>
                  <a:lnTo>
                    <a:pt x="3032" y="369"/>
                  </a:lnTo>
                  <a:cubicBezTo>
                    <a:pt x="2929" y="418"/>
                    <a:pt x="2830" y="477"/>
                    <a:pt x="2731" y="540"/>
                  </a:cubicBezTo>
                  <a:cubicBezTo>
                    <a:pt x="2672" y="571"/>
                    <a:pt x="2627" y="612"/>
                    <a:pt x="2578" y="652"/>
                  </a:cubicBezTo>
                  <a:lnTo>
                    <a:pt x="2520" y="693"/>
                  </a:lnTo>
                  <a:lnTo>
                    <a:pt x="2506" y="702"/>
                  </a:lnTo>
                  <a:cubicBezTo>
                    <a:pt x="2461" y="733"/>
                    <a:pt x="2421" y="769"/>
                    <a:pt x="2376" y="805"/>
                  </a:cubicBezTo>
                  <a:lnTo>
                    <a:pt x="2367" y="810"/>
                  </a:lnTo>
                  <a:lnTo>
                    <a:pt x="2349" y="823"/>
                  </a:lnTo>
                  <a:cubicBezTo>
                    <a:pt x="2304" y="859"/>
                    <a:pt x="2263" y="895"/>
                    <a:pt x="2227" y="931"/>
                  </a:cubicBezTo>
                  <a:lnTo>
                    <a:pt x="2209" y="949"/>
                  </a:lnTo>
                  <a:cubicBezTo>
                    <a:pt x="2169" y="994"/>
                    <a:pt x="2128" y="1035"/>
                    <a:pt x="2083" y="1075"/>
                  </a:cubicBezTo>
                  <a:lnTo>
                    <a:pt x="2070" y="1080"/>
                  </a:lnTo>
                  <a:cubicBezTo>
                    <a:pt x="2052" y="1080"/>
                    <a:pt x="2034" y="1080"/>
                    <a:pt x="2016" y="1084"/>
                  </a:cubicBezTo>
                  <a:lnTo>
                    <a:pt x="1971" y="1084"/>
                  </a:lnTo>
                  <a:cubicBezTo>
                    <a:pt x="1939" y="1084"/>
                    <a:pt x="1908" y="1089"/>
                    <a:pt x="1876" y="1093"/>
                  </a:cubicBezTo>
                  <a:lnTo>
                    <a:pt x="1827" y="1098"/>
                  </a:lnTo>
                  <a:cubicBezTo>
                    <a:pt x="1701" y="1111"/>
                    <a:pt x="1579" y="1138"/>
                    <a:pt x="1458" y="1174"/>
                  </a:cubicBezTo>
                  <a:cubicBezTo>
                    <a:pt x="1354" y="1206"/>
                    <a:pt x="1255" y="1246"/>
                    <a:pt x="1161" y="1291"/>
                  </a:cubicBezTo>
                  <a:cubicBezTo>
                    <a:pt x="1111" y="1314"/>
                    <a:pt x="1062" y="1341"/>
                    <a:pt x="1017" y="1368"/>
                  </a:cubicBezTo>
                  <a:cubicBezTo>
                    <a:pt x="990" y="1386"/>
                    <a:pt x="968" y="1404"/>
                    <a:pt x="941" y="1417"/>
                  </a:cubicBezTo>
                  <a:lnTo>
                    <a:pt x="878" y="1458"/>
                  </a:lnTo>
                  <a:cubicBezTo>
                    <a:pt x="828" y="1489"/>
                    <a:pt x="783" y="1521"/>
                    <a:pt x="743" y="1557"/>
                  </a:cubicBezTo>
                  <a:cubicBezTo>
                    <a:pt x="716" y="1584"/>
                    <a:pt x="689" y="1611"/>
                    <a:pt x="666" y="1638"/>
                  </a:cubicBezTo>
                  <a:lnTo>
                    <a:pt x="639" y="1669"/>
                  </a:lnTo>
                  <a:lnTo>
                    <a:pt x="608" y="1701"/>
                  </a:lnTo>
                  <a:cubicBezTo>
                    <a:pt x="581" y="1727"/>
                    <a:pt x="558" y="1754"/>
                    <a:pt x="536" y="1781"/>
                  </a:cubicBezTo>
                  <a:cubicBezTo>
                    <a:pt x="504" y="1822"/>
                    <a:pt x="482" y="1867"/>
                    <a:pt x="459" y="1912"/>
                  </a:cubicBezTo>
                  <a:cubicBezTo>
                    <a:pt x="455" y="1921"/>
                    <a:pt x="450" y="1930"/>
                    <a:pt x="450" y="1939"/>
                  </a:cubicBezTo>
                  <a:lnTo>
                    <a:pt x="428" y="1966"/>
                  </a:lnTo>
                  <a:lnTo>
                    <a:pt x="410" y="1993"/>
                  </a:lnTo>
                  <a:cubicBezTo>
                    <a:pt x="369" y="2038"/>
                    <a:pt x="333" y="2087"/>
                    <a:pt x="302" y="2137"/>
                  </a:cubicBezTo>
                  <a:cubicBezTo>
                    <a:pt x="293" y="2155"/>
                    <a:pt x="279" y="2173"/>
                    <a:pt x="270" y="2195"/>
                  </a:cubicBezTo>
                  <a:lnTo>
                    <a:pt x="261" y="2213"/>
                  </a:lnTo>
                  <a:lnTo>
                    <a:pt x="239" y="2254"/>
                  </a:lnTo>
                  <a:lnTo>
                    <a:pt x="216" y="2294"/>
                  </a:lnTo>
                  <a:cubicBezTo>
                    <a:pt x="194" y="2344"/>
                    <a:pt x="167" y="2393"/>
                    <a:pt x="144" y="2443"/>
                  </a:cubicBezTo>
                  <a:cubicBezTo>
                    <a:pt x="117" y="2501"/>
                    <a:pt x="95" y="2560"/>
                    <a:pt x="77" y="2623"/>
                  </a:cubicBezTo>
                  <a:cubicBezTo>
                    <a:pt x="59" y="2677"/>
                    <a:pt x="45" y="2735"/>
                    <a:pt x="32" y="2798"/>
                  </a:cubicBezTo>
                  <a:cubicBezTo>
                    <a:pt x="23" y="2857"/>
                    <a:pt x="14" y="2920"/>
                    <a:pt x="9" y="2996"/>
                  </a:cubicBezTo>
                  <a:cubicBezTo>
                    <a:pt x="5" y="3055"/>
                    <a:pt x="0" y="3113"/>
                    <a:pt x="0" y="3176"/>
                  </a:cubicBezTo>
                  <a:lnTo>
                    <a:pt x="0" y="3190"/>
                  </a:lnTo>
                  <a:lnTo>
                    <a:pt x="0" y="3342"/>
                  </a:lnTo>
                  <a:cubicBezTo>
                    <a:pt x="0" y="3387"/>
                    <a:pt x="9" y="3428"/>
                    <a:pt x="14" y="3468"/>
                  </a:cubicBezTo>
                  <a:lnTo>
                    <a:pt x="18" y="3504"/>
                  </a:lnTo>
                  <a:lnTo>
                    <a:pt x="18" y="3527"/>
                  </a:lnTo>
                  <a:cubicBezTo>
                    <a:pt x="27" y="3581"/>
                    <a:pt x="32" y="3639"/>
                    <a:pt x="41" y="3698"/>
                  </a:cubicBezTo>
                  <a:cubicBezTo>
                    <a:pt x="63" y="3810"/>
                    <a:pt x="90" y="3923"/>
                    <a:pt x="122" y="4035"/>
                  </a:cubicBezTo>
                  <a:cubicBezTo>
                    <a:pt x="153" y="4143"/>
                    <a:pt x="185" y="4256"/>
                    <a:pt x="216" y="4364"/>
                  </a:cubicBezTo>
                  <a:lnTo>
                    <a:pt x="234" y="4427"/>
                  </a:lnTo>
                  <a:cubicBezTo>
                    <a:pt x="257" y="4499"/>
                    <a:pt x="279" y="4575"/>
                    <a:pt x="293" y="4652"/>
                  </a:cubicBezTo>
                  <a:cubicBezTo>
                    <a:pt x="311" y="4742"/>
                    <a:pt x="329" y="4832"/>
                    <a:pt x="342" y="4917"/>
                  </a:cubicBezTo>
                  <a:lnTo>
                    <a:pt x="347" y="4949"/>
                  </a:lnTo>
                  <a:cubicBezTo>
                    <a:pt x="347" y="4962"/>
                    <a:pt x="347" y="4967"/>
                    <a:pt x="347" y="4971"/>
                  </a:cubicBezTo>
                  <a:lnTo>
                    <a:pt x="347" y="4980"/>
                  </a:lnTo>
                  <a:cubicBezTo>
                    <a:pt x="351" y="5002"/>
                    <a:pt x="356" y="5016"/>
                    <a:pt x="356" y="5034"/>
                  </a:cubicBezTo>
                  <a:cubicBezTo>
                    <a:pt x="365" y="5070"/>
                    <a:pt x="392" y="5106"/>
                    <a:pt x="423" y="5128"/>
                  </a:cubicBezTo>
                  <a:cubicBezTo>
                    <a:pt x="450" y="5137"/>
                    <a:pt x="477" y="5146"/>
                    <a:pt x="504" y="5151"/>
                  </a:cubicBezTo>
                  <a:lnTo>
                    <a:pt x="522" y="5151"/>
                  </a:lnTo>
                  <a:cubicBezTo>
                    <a:pt x="554" y="5151"/>
                    <a:pt x="581" y="5146"/>
                    <a:pt x="608" y="5142"/>
                  </a:cubicBezTo>
                  <a:lnTo>
                    <a:pt x="626" y="5142"/>
                  </a:lnTo>
                  <a:lnTo>
                    <a:pt x="644" y="5137"/>
                  </a:lnTo>
                  <a:cubicBezTo>
                    <a:pt x="662" y="5133"/>
                    <a:pt x="680" y="5128"/>
                    <a:pt x="702" y="5124"/>
                  </a:cubicBezTo>
                  <a:cubicBezTo>
                    <a:pt x="720" y="5119"/>
                    <a:pt x="738" y="5115"/>
                    <a:pt x="756" y="5110"/>
                  </a:cubicBezTo>
                  <a:cubicBezTo>
                    <a:pt x="774" y="5106"/>
                    <a:pt x="792" y="5097"/>
                    <a:pt x="806" y="5088"/>
                  </a:cubicBezTo>
                  <a:cubicBezTo>
                    <a:pt x="833" y="5074"/>
                    <a:pt x="855" y="5056"/>
                    <a:pt x="869" y="5029"/>
                  </a:cubicBezTo>
                  <a:cubicBezTo>
                    <a:pt x="891" y="4984"/>
                    <a:pt x="905" y="4935"/>
                    <a:pt x="905" y="4881"/>
                  </a:cubicBezTo>
                  <a:cubicBezTo>
                    <a:pt x="905" y="4854"/>
                    <a:pt x="909" y="4827"/>
                    <a:pt x="909" y="4800"/>
                  </a:cubicBezTo>
                  <a:cubicBezTo>
                    <a:pt x="914" y="4778"/>
                    <a:pt x="918" y="4760"/>
                    <a:pt x="923" y="4737"/>
                  </a:cubicBezTo>
                  <a:cubicBezTo>
                    <a:pt x="927" y="4715"/>
                    <a:pt x="936" y="4688"/>
                    <a:pt x="945" y="4665"/>
                  </a:cubicBezTo>
                  <a:cubicBezTo>
                    <a:pt x="954" y="4643"/>
                    <a:pt x="968" y="4625"/>
                    <a:pt x="981" y="4607"/>
                  </a:cubicBezTo>
                  <a:lnTo>
                    <a:pt x="1017" y="4557"/>
                  </a:lnTo>
                  <a:cubicBezTo>
                    <a:pt x="1026" y="4539"/>
                    <a:pt x="1039" y="4521"/>
                    <a:pt x="1053" y="4503"/>
                  </a:cubicBezTo>
                  <a:lnTo>
                    <a:pt x="1084" y="4454"/>
                  </a:lnTo>
                  <a:cubicBezTo>
                    <a:pt x="1107" y="4413"/>
                    <a:pt x="1134" y="4373"/>
                    <a:pt x="1165" y="4337"/>
                  </a:cubicBezTo>
                  <a:lnTo>
                    <a:pt x="1165" y="4337"/>
                  </a:lnTo>
                  <a:lnTo>
                    <a:pt x="1152" y="4346"/>
                  </a:lnTo>
                  <a:cubicBezTo>
                    <a:pt x="1174" y="4323"/>
                    <a:pt x="1192" y="4296"/>
                    <a:pt x="1210" y="4269"/>
                  </a:cubicBezTo>
                  <a:cubicBezTo>
                    <a:pt x="1219" y="4251"/>
                    <a:pt x="1233" y="4233"/>
                    <a:pt x="1242" y="4215"/>
                  </a:cubicBezTo>
                  <a:cubicBezTo>
                    <a:pt x="1255" y="4197"/>
                    <a:pt x="1278" y="4179"/>
                    <a:pt x="1300" y="4161"/>
                  </a:cubicBezTo>
                  <a:lnTo>
                    <a:pt x="1327" y="4134"/>
                  </a:lnTo>
                  <a:cubicBezTo>
                    <a:pt x="1341" y="4121"/>
                    <a:pt x="1354" y="4107"/>
                    <a:pt x="1368" y="4094"/>
                  </a:cubicBezTo>
                  <a:cubicBezTo>
                    <a:pt x="1381" y="4080"/>
                    <a:pt x="1404" y="4062"/>
                    <a:pt x="1426" y="4044"/>
                  </a:cubicBezTo>
                  <a:cubicBezTo>
                    <a:pt x="1462" y="3999"/>
                    <a:pt x="1498" y="3954"/>
                    <a:pt x="1539" y="3905"/>
                  </a:cubicBezTo>
                  <a:cubicBezTo>
                    <a:pt x="1561" y="3873"/>
                    <a:pt x="1579" y="3851"/>
                    <a:pt x="1593" y="3824"/>
                  </a:cubicBezTo>
                  <a:cubicBezTo>
                    <a:pt x="1606" y="3797"/>
                    <a:pt x="1615" y="3788"/>
                    <a:pt x="1629" y="3770"/>
                  </a:cubicBezTo>
                  <a:cubicBezTo>
                    <a:pt x="1642" y="3747"/>
                    <a:pt x="1669" y="3725"/>
                    <a:pt x="1687" y="3702"/>
                  </a:cubicBezTo>
                  <a:cubicBezTo>
                    <a:pt x="1710" y="3675"/>
                    <a:pt x="1732" y="3648"/>
                    <a:pt x="1750" y="3621"/>
                  </a:cubicBezTo>
                  <a:cubicBezTo>
                    <a:pt x="1804" y="3549"/>
                    <a:pt x="1849" y="3477"/>
                    <a:pt x="1885" y="3401"/>
                  </a:cubicBezTo>
                  <a:cubicBezTo>
                    <a:pt x="1899" y="3374"/>
                    <a:pt x="1912" y="3342"/>
                    <a:pt x="1921" y="3316"/>
                  </a:cubicBezTo>
                  <a:lnTo>
                    <a:pt x="1944" y="3271"/>
                  </a:lnTo>
                  <a:cubicBezTo>
                    <a:pt x="1962" y="3235"/>
                    <a:pt x="1980" y="3199"/>
                    <a:pt x="1998" y="3163"/>
                  </a:cubicBezTo>
                  <a:lnTo>
                    <a:pt x="2002" y="3149"/>
                  </a:lnTo>
                  <a:cubicBezTo>
                    <a:pt x="2043" y="3073"/>
                    <a:pt x="2079" y="2992"/>
                    <a:pt x="2101" y="2933"/>
                  </a:cubicBezTo>
                  <a:cubicBezTo>
                    <a:pt x="2101" y="2929"/>
                    <a:pt x="2101" y="2929"/>
                    <a:pt x="2101" y="2924"/>
                  </a:cubicBezTo>
                  <a:lnTo>
                    <a:pt x="2101" y="2920"/>
                  </a:lnTo>
                  <a:lnTo>
                    <a:pt x="2110" y="2906"/>
                  </a:lnTo>
                  <a:cubicBezTo>
                    <a:pt x="2124" y="2875"/>
                    <a:pt x="2142" y="2839"/>
                    <a:pt x="2155" y="2807"/>
                  </a:cubicBezTo>
                  <a:cubicBezTo>
                    <a:pt x="2178" y="2758"/>
                    <a:pt x="2200" y="2708"/>
                    <a:pt x="2223" y="2663"/>
                  </a:cubicBezTo>
                  <a:cubicBezTo>
                    <a:pt x="2245" y="2605"/>
                    <a:pt x="2268" y="2546"/>
                    <a:pt x="2290" y="2488"/>
                  </a:cubicBezTo>
                  <a:lnTo>
                    <a:pt x="2322" y="2402"/>
                  </a:lnTo>
                  <a:cubicBezTo>
                    <a:pt x="2331" y="2375"/>
                    <a:pt x="2340" y="2348"/>
                    <a:pt x="2349" y="2326"/>
                  </a:cubicBezTo>
                  <a:lnTo>
                    <a:pt x="2371" y="2276"/>
                  </a:lnTo>
                  <a:cubicBezTo>
                    <a:pt x="2380" y="2258"/>
                    <a:pt x="2385" y="2236"/>
                    <a:pt x="2394" y="2213"/>
                  </a:cubicBezTo>
                  <a:cubicBezTo>
                    <a:pt x="2403" y="2191"/>
                    <a:pt x="2412" y="2168"/>
                    <a:pt x="2416" y="2150"/>
                  </a:cubicBezTo>
                  <a:cubicBezTo>
                    <a:pt x="2430" y="2119"/>
                    <a:pt x="2439" y="2087"/>
                    <a:pt x="2452" y="2060"/>
                  </a:cubicBezTo>
                  <a:cubicBezTo>
                    <a:pt x="2461" y="2083"/>
                    <a:pt x="2470" y="2101"/>
                    <a:pt x="2484" y="2119"/>
                  </a:cubicBezTo>
                  <a:cubicBezTo>
                    <a:pt x="2506" y="2159"/>
                    <a:pt x="2529" y="2191"/>
                    <a:pt x="2556" y="2227"/>
                  </a:cubicBezTo>
                  <a:lnTo>
                    <a:pt x="2587" y="2272"/>
                  </a:lnTo>
                  <a:cubicBezTo>
                    <a:pt x="2619" y="2321"/>
                    <a:pt x="2659" y="2380"/>
                    <a:pt x="2704" y="2434"/>
                  </a:cubicBezTo>
                  <a:cubicBezTo>
                    <a:pt x="2776" y="2524"/>
                    <a:pt x="2852" y="2609"/>
                    <a:pt x="2933" y="2686"/>
                  </a:cubicBezTo>
                  <a:cubicBezTo>
                    <a:pt x="2978" y="2731"/>
                    <a:pt x="3028" y="2771"/>
                    <a:pt x="3073" y="2812"/>
                  </a:cubicBezTo>
                  <a:cubicBezTo>
                    <a:pt x="3122" y="2852"/>
                    <a:pt x="3176" y="2893"/>
                    <a:pt x="3230" y="2929"/>
                  </a:cubicBezTo>
                  <a:cubicBezTo>
                    <a:pt x="3266" y="2956"/>
                    <a:pt x="3307" y="2987"/>
                    <a:pt x="3343" y="3014"/>
                  </a:cubicBezTo>
                  <a:lnTo>
                    <a:pt x="3334" y="3001"/>
                  </a:lnTo>
                  <a:lnTo>
                    <a:pt x="3365" y="3028"/>
                  </a:lnTo>
                  <a:cubicBezTo>
                    <a:pt x="3379" y="3041"/>
                    <a:pt x="3388" y="3050"/>
                    <a:pt x="3401" y="3059"/>
                  </a:cubicBezTo>
                  <a:cubicBezTo>
                    <a:pt x="3415" y="3068"/>
                    <a:pt x="3428" y="3082"/>
                    <a:pt x="3446" y="3095"/>
                  </a:cubicBezTo>
                  <a:cubicBezTo>
                    <a:pt x="3482" y="3127"/>
                    <a:pt x="3523" y="3154"/>
                    <a:pt x="3568" y="3176"/>
                  </a:cubicBezTo>
                  <a:lnTo>
                    <a:pt x="3631" y="3212"/>
                  </a:lnTo>
                  <a:lnTo>
                    <a:pt x="3676" y="3239"/>
                  </a:lnTo>
                  <a:cubicBezTo>
                    <a:pt x="3703" y="3253"/>
                    <a:pt x="3725" y="3266"/>
                    <a:pt x="3752" y="3280"/>
                  </a:cubicBezTo>
                  <a:lnTo>
                    <a:pt x="3784" y="3293"/>
                  </a:lnTo>
                  <a:cubicBezTo>
                    <a:pt x="3856" y="3329"/>
                    <a:pt x="3928" y="3360"/>
                    <a:pt x="4004" y="3383"/>
                  </a:cubicBezTo>
                  <a:lnTo>
                    <a:pt x="4045" y="3396"/>
                  </a:lnTo>
                  <a:cubicBezTo>
                    <a:pt x="4139" y="3428"/>
                    <a:pt x="4238" y="3446"/>
                    <a:pt x="4337" y="3455"/>
                  </a:cubicBezTo>
                  <a:lnTo>
                    <a:pt x="4373" y="3459"/>
                  </a:lnTo>
                  <a:lnTo>
                    <a:pt x="4404" y="3464"/>
                  </a:lnTo>
                  <a:lnTo>
                    <a:pt x="4436" y="3468"/>
                  </a:lnTo>
                  <a:lnTo>
                    <a:pt x="4436" y="3468"/>
                  </a:lnTo>
                  <a:lnTo>
                    <a:pt x="4418" y="3464"/>
                  </a:lnTo>
                  <a:lnTo>
                    <a:pt x="4418" y="3464"/>
                  </a:lnTo>
                  <a:lnTo>
                    <a:pt x="4485" y="3477"/>
                  </a:lnTo>
                  <a:cubicBezTo>
                    <a:pt x="4499" y="3477"/>
                    <a:pt x="4508" y="3482"/>
                    <a:pt x="4521" y="3482"/>
                  </a:cubicBezTo>
                  <a:cubicBezTo>
                    <a:pt x="4562" y="3486"/>
                    <a:pt x="4602" y="3486"/>
                    <a:pt x="4647" y="3491"/>
                  </a:cubicBezTo>
                  <a:cubicBezTo>
                    <a:pt x="4701" y="3491"/>
                    <a:pt x="4755" y="3500"/>
                    <a:pt x="4805" y="3504"/>
                  </a:cubicBezTo>
                  <a:cubicBezTo>
                    <a:pt x="4836" y="3509"/>
                    <a:pt x="4868" y="3513"/>
                    <a:pt x="4899" y="3513"/>
                  </a:cubicBezTo>
                  <a:cubicBezTo>
                    <a:pt x="4926" y="3518"/>
                    <a:pt x="4953" y="3518"/>
                    <a:pt x="4980" y="3522"/>
                  </a:cubicBezTo>
                  <a:lnTo>
                    <a:pt x="5021" y="3527"/>
                  </a:lnTo>
                  <a:lnTo>
                    <a:pt x="5097" y="3536"/>
                  </a:lnTo>
                  <a:cubicBezTo>
                    <a:pt x="5160" y="3545"/>
                    <a:pt x="5223" y="3563"/>
                    <a:pt x="5286" y="3581"/>
                  </a:cubicBezTo>
                  <a:lnTo>
                    <a:pt x="5322" y="3590"/>
                  </a:lnTo>
                  <a:cubicBezTo>
                    <a:pt x="5363" y="3599"/>
                    <a:pt x="5408" y="3612"/>
                    <a:pt x="5448" y="3626"/>
                  </a:cubicBezTo>
                  <a:cubicBezTo>
                    <a:pt x="5507" y="3657"/>
                    <a:pt x="5565" y="3693"/>
                    <a:pt x="5615" y="3734"/>
                  </a:cubicBezTo>
                  <a:lnTo>
                    <a:pt x="5633" y="3743"/>
                  </a:lnTo>
                  <a:cubicBezTo>
                    <a:pt x="5655" y="3765"/>
                    <a:pt x="5682" y="3788"/>
                    <a:pt x="5705" y="3810"/>
                  </a:cubicBezTo>
                  <a:lnTo>
                    <a:pt x="5727" y="3837"/>
                  </a:lnTo>
                  <a:cubicBezTo>
                    <a:pt x="5741" y="3855"/>
                    <a:pt x="5759" y="3873"/>
                    <a:pt x="5772" y="3887"/>
                  </a:cubicBezTo>
                  <a:cubicBezTo>
                    <a:pt x="5839" y="3990"/>
                    <a:pt x="5898" y="4094"/>
                    <a:pt x="5947" y="4206"/>
                  </a:cubicBezTo>
                  <a:cubicBezTo>
                    <a:pt x="5947" y="4229"/>
                    <a:pt x="5943" y="4247"/>
                    <a:pt x="5943" y="4260"/>
                  </a:cubicBezTo>
                  <a:cubicBezTo>
                    <a:pt x="5943" y="4292"/>
                    <a:pt x="5947" y="4323"/>
                    <a:pt x="5956" y="4355"/>
                  </a:cubicBezTo>
                  <a:lnTo>
                    <a:pt x="5961" y="4377"/>
                  </a:lnTo>
                  <a:cubicBezTo>
                    <a:pt x="5970" y="4409"/>
                    <a:pt x="5979" y="4445"/>
                    <a:pt x="5988" y="4476"/>
                  </a:cubicBezTo>
                  <a:cubicBezTo>
                    <a:pt x="6006" y="4521"/>
                    <a:pt x="6019" y="4571"/>
                    <a:pt x="6037" y="4616"/>
                  </a:cubicBezTo>
                  <a:lnTo>
                    <a:pt x="6051" y="4656"/>
                  </a:lnTo>
                  <a:cubicBezTo>
                    <a:pt x="6087" y="4760"/>
                    <a:pt x="6132" y="4859"/>
                    <a:pt x="6186" y="4953"/>
                  </a:cubicBezTo>
                  <a:cubicBezTo>
                    <a:pt x="6285" y="5151"/>
                    <a:pt x="6415" y="5326"/>
                    <a:pt x="6564" y="5488"/>
                  </a:cubicBezTo>
                  <a:cubicBezTo>
                    <a:pt x="6582" y="5502"/>
                    <a:pt x="6600" y="5515"/>
                    <a:pt x="6622" y="5520"/>
                  </a:cubicBezTo>
                  <a:cubicBezTo>
                    <a:pt x="6631" y="5520"/>
                    <a:pt x="6640" y="5524"/>
                    <a:pt x="6649" y="5524"/>
                  </a:cubicBezTo>
                  <a:cubicBezTo>
                    <a:pt x="6730" y="5587"/>
                    <a:pt x="6820" y="5637"/>
                    <a:pt x="6924" y="5668"/>
                  </a:cubicBezTo>
                  <a:cubicBezTo>
                    <a:pt x="6982" y="5686"/>
                    <a:pt x="7045" y="5695"/>
                    <a:pt x="7108" y="5700"/>
                  </a:cubicBezTo>
                  <a:cubicBezTo>
                    <a:pt x="7131" y="5700"/>
                    <a:pt x="7158" y="5695"/>
                    <a:pt x="7180" y="5691"/>
                  </a:cubicBezTo>
                  <a:cubicBezTo>
                    <a:pt x="7198" y="5691"/>
                    <a:pt x="7216" y="5682"/>
                    <a:pt x="7234" y="5677"/>
                  </a:cubicBezTo>
                  <a:lnTo>
                    <a:pt x="7252" y="5668"/>
                  </a:lnTo>
                  <a:lnTo>
                    <a:pt x="7279" y="5659"/>
                  </a:lnTo>
                  <a:cubicBezTo>
                    <a:pt x="7320" y="5646"/>
                    <a:pt x="7365" y="5632"/>
                    <a:pt x="7405" y="5619"/>
                  </a:cubicBezTo>
                  <a:cubicBezTo>
                    <a:pt x="7472" y="5601"/>
                    <a:pt x="7508" y="5533"/>
                    <a:pt x="7490" y="5466"/>
                  </a:cubicBezTo>
                  <a:cubicBezTo>
                    <a:pt x="7490" y="5457"/>
                    <a:pt x="7486" y="5448"/>
                    <a:pt x="7481" y="5443"/>
                  </a:cubicBezTo>
                  <a:lnTo>
                    <a:pt x="7544" y="5403"/>
                  </a:lnTo>
                  <a:lnTo>
                    <a:pt x="7562" y="5389"/>
                  </a:lnTo>
                  <a:cubicBezTo>
                    <a:pt x="7571" y="5380"/>
                    <a:pt x="7580" y="5376"/>
                    <a:pt x="7594" y="5371"/>
                  </a:cubicBezTo>
                  <a:cubicBezTo>
                    <a:pt x="7607" y="5367"/>
                    <a:pt x="7621" y="5362"/>
                    <a:pt x="7639" y="5362"/>
                  </a:cubicBezTo>
                  <a:cubicBezTo>
                    <a:pt x="7655" y="5359"/>
                    <a:pt x="7673" y="5356"/>
                    <a:pt x="7692" y="5356"/>
                  </a:cubicBezTo>
                  <a:cubicBezTo>
                    <a:pt x="7700" y="5356"/>
                    <a:pt x="7708" y="5357"/>
                    <a:pt x="7715" y="5358"/>
                  </a:cubicBezTo>
                  <a:lnTo>
                    <a:pt x="7801" y="5358"/>
                  </a:lnTo>
                  <a:cubicBezTo>
                    <a:pt x="7832" y="5358"/>
                    <a:pt x="7864" y="5358"/>
                    <a:pt x="7895" y="5362"/>
                  </a:cubicBezTo>
                  <a:lnTo>
                    <a:pt x="7981" y="5362"/>
                  </a:lnTo>
                  <a:cubicBezTo>
                    <a:pt x="8030" y="5371"/>
                    <a:pt x="8075" y="5385"/>
                    <a:pt x="8125" y="5403"/>
                  </a:cubicBezTo>
                  <a:lnTo>
                    <a:pt x="8147" y="5412"/>
                  </a:lnTo>
                  <a:cubicBezTo>
                    <a:pt x="8179" y="5430"/>
                    <a:pt x="8206" y="5443"/>
                    <a:pt x="8233" y="5466"/>
                  </a:cubicBezTo>
                  <a:cubicBezTo>
                    <a:pt x="8291" y="5511"/>
                    <a:pt x="8341" y="5560"/>
                    <a:pt x="8390" y="5614"/>
                  </a:cubicBezTo>
                  <a:cubicBezTo>
                    <a:pt x="8426" y="5664"/>
                    <a:pt x="8458" y="5722"/>
                    <a:pt x="8485" y="5781"/>
                  </a:cubicBezTo>
                  <a:cubicBezTo>
                    <a:pt x="8512" y="5853"/>
                    <a:pt x="8530" y="5929"/>
                    <a:pt x="8543" y="6006"/>
                  </a:cubicBezTo>
                  <a:cubicBezTo>
                    <a:pt x="8552" y="6114"/>
                    <a:pt x="8557" y="6226"/>
                    <a:pt x="8548" y="6334"/>
                  </a:cubicBezTo>
                  <a:cubicBezTo>
                    <a:pt x="8539" y="6388"/>
                    <a:pt x="8525" y="6438"/>
                    <a:pt x="8516" y="6492"/>
                  </a:cubicBezTo>
                  <a:lnTo>
                    <a:pt x="8507" y="6514"/>
                  </a:lnTo>
                  <a:lnTo>
                    <a:pt x="8503" y="6541"/>
                  </a:lnTo>
                  <a:cubicBezTo>
                    <a:pt x="8494" y="6591"/>
                    <a:pt x="8485" y="6644"/>
                    <a:pt x="8480" y="6698"/>
                  </a:cubicBezTo>
                  <a:cubicBezTo>
                    <a:pt x="8476" y="6725"/>
                    <a:pt x="8476" y="6748"/>
                    <a:pt x="8476" y="6775"/>
                  </a:cubicBezTo>
                  <a:lnTo>
                    <a:pt x="8462" y="6793"/>
                  </a:lnTo>
                  <a:lnTo>
                    <a:pt x="8440" y="6824"/>
                  </a:lnTo>
                  <a:lnTo>
                    <a:pt x="8417" y="6851"/>
                  </a:lnTo>
                  <a:cubicBezTo>
                    <a:pt x="8399" y="6878"/>
                    <a:pt x="8372" y="6901"/>
                    <a:pt x="8350" y="6923"/>
                  </a:cubicBezTo>
                  <a:lnTo>
                    <a:pt x="8323" y="6955"/>
                  </a:lnTo>
                  <a:lnTo>
                    <a:pt x="8300" y="6977"/>
                  </a:lnTo>
                  <a:cubicBezTo>
                    <a:pt x="8291" y="6986"/>
                    <a:pt x="8282" y="6995"/>
                    <a:pt x="8273" y="7004"/>
                  </a:cubicBezTo>
                  <a:cubicBezTo>
                    <a:pt x="8260" y="7022"/>
                    <a:pt x="8246" y="7036"/>
                    <a:pt x="8233" y="7045"/>
                  </a:cubicBezTo>
                  <a:cubicBezTo>
                    <a:pt x="8183" y="7081"/>
                    <a:pt x="8129" y="7112"/>
                    <a:pt x="8075" y="7135"/>
                  </a:cubicBezTo>
                  <a:lnTo>
                    <a:pt x="8062" y="7139"/>
                  </a:lnTo>
                  <a:lnTo>
                    <a:pt x="7922" y="7207"/>
                  </a:lnTo>
                  <a:lnTo>
                    <a:pt x="7792" y="7261"/>
                  </a:lnTo>
                  <a:lnTo>
                    <a:pt x="7787" y="7261"/>
                  </a:lnTo>
                  <a:lnTo>
                    <a:pt x="7778" y="7265"/>
                  </a:lnTo>
                  <a:cubicBezTo>
                    <a:pt x="7778" y="7265"/>
                    <a:pt x="7769" y="7270"/>
                    <a:pt x="7769" y="7270"/>
                  </a:cubicBezTo>
                  <a:lnTo>
                    <a:pt x="7765" y="7270"/>
                  </a:lnTo>
                  <a:cubicBezTo>
                    <a:pt x="7751" y="7270"/>
                    <a:pt x="7724" y="7279"/>
                    <a:pt x="7702" y="7288"/>
                  </a:cubicBezTo>
                  <a:lnTo>
                    <a:pt x="7666" y="7297"/>
                  </a:lnTo>
                  <a:lnTo>
                    <a:pt x="7648" y="7301"/>
                  </a:lnTo>
                  <a:lnTo>
                    <a:pt x="7607" y="7315"/>
                  </a:lnTo>
                  <a:cubicBezTo>
                    <a:pt x="7589" y="7319"/>
                    <a:pt x="7571" y="7324"/>
                    <a:pt x="7549" y="7324"/>
                  </a:cubicBezTo>
                  <a:cubicBezTo>
                    <a:pt x="7522" y="7328"/>
                    <a:pt x="7495" y="7333"/>
                    <a:pt x="7472" y="7333"/>
                  </a:cubicBezTo>
                  <a:lnTo>
                    <a:pt x="7428" y="7333"/>
                  </a:lnTo>
                  <a:cubicBezTo>
                    <a:pt x="7405" y="7328"/>
                    <a:pt x="7378" y="7319"/>
                    <a:pt x="7356" y="7310"/>
                  </a:cubicBezTo>
                  <a:lnTo>
                    <a:pt x="7333" y="7297"/>
                  </a:lnTo>
                  <a:cubicBezTo>
                    <a:pt x="7297" y="7279"/>
                    <a:pt x="7257" y="7265"/>
                    <a:pt x="7216" y="7261"/>
                  </a:cubicBezTo>
                  <a:cubicBezTo>
                    <a:pt x="7185" y="7261"/>
                    <a:pt x="7153" y="7270"/>
                    <a:pt x="7131" y="7292"/>
                  </a:cubicBezTo>
                  <a:cubicBezTo>
                    <a:pt x="7117" y="7301"/>
                    <a:pt x="7104" y="7310"/>
                    <a:pt x="7095" y="7324"/>
                  </a:cubicBezTo>
                  <a:lnTo>
                    <a:pt x="7077" y="7351"/>
                  </a:lnTo>
                  <a:cubicBezTo>
                    <a:pt x="7068" y="7364"/>
                    <a:pt x="7059" y="7378"/>
                    <a:pt x="7050" y="7396"/>
                  </a:cubicBezTo>
                  <a:cubicBezTo>
                    <a:pt x="7041" y="7409"/>
                    <a:pt x="7027" y="7436"/>
                    <a:pt x="7014" y="7454"/>
                  </a:cubicBezTo>
                  <a:lnTo>
                    <a:pt x="7005" y="7477"/>
                  </a:lnTo>
                  <a:cubicBezTo>
                    <a:pt x="6969" y="7540"/>
                    <a:pt x="6937" y="7598"/>
                    <a:pt x="6897" y="7657"/>
                  </a:cubicBezTo>
                  <a:cubicBezTo>
                    <a:pt x="6874" y="7693"/>
                    <a:pt x="6852" y="7729"/>
                    <a:pt x="6829" y="7769"/>
                  </a:cubicBezTo>
                  <a:cubicBezTo>
                    <a:pt x="6802" y="7814"/>
                    <a:pt x="6771" y="7859"/>
                    <a:pt x="6739" y="7900"/>
                  </a:cubicBezTo>
                  <a:cubicBezTo>
                    <a:pt x="6703" y="7949"/>
                    <a:pt x="6663" y="7990"/>
                    <a:pt x="6622" y="8030"/>
                  </a:cubicBezTo>
                  <a:cubicBezTo>
                    <a:pt x="6568" y="8089"/>
                    <a:pt x="6519" y="8138"/>
                    <a:pt x="6474" y="8188"/>
                  </a:cubicBezTo>
                  <a:cubicBezTo>
                    <a:pt x="6433" y="8228"/>
                    <a:pt x="6393" y="8264"/>
                    <a:pt x="6352" y="8300"/>
                  </a:cubicBezTo>
                  <a:lnTo>
                    <a:pt x="6325" y="8318"/>
                  </a:lnTo>
                  <a:lnTo>
                    <a:pt x="6280" y="8363"/>
                  </a:lnTo>
                  <a:cubicBezTo>
                    <a:pt x="6253" y="8381"/>
                    <a:pt x="6231" y="8403"/>
                    <a:pt x="6208" y="8421"/>
                  </a:cubicBezTo>
                  <a:lnTo>
                    <a:pt x="6168" y="8453"/>
                  </a:lnTo>
                  <a:lnTo>
                    <a:pt x="6132" y="8484"/>
                  </a:lnTo>
                  <a:lnTo>
                    <a:pt x="6046" y="8547"/>
                  </a:lnTo>
                  <a:cubicBezTo>
                    <a:pt x="5992" y="8588"/>
                    <a:pt x="5943" y="8624"/>
                    <a:pt x="5889" y="8664"/>
                  </a:cubicBezTo>
                  <a:lnTo>
                    <a:pt x="5781" y="8745"/>
                  </a:lnTo>
                  <a:cubicBezTo>
                    <a:pt x="5696" y="8808"/>
                    <a:pt x="5606" y="8867"/>
                    <a:pt x="5511" y="8912"/>
                  </a:cubicBezTo>
                  <a:lnTo>
                    <a:pt x="5466" y="8930"/>
                  </a:lnTo>
                  <a:lnTo>
                    <a:pt x="5412" y="8952"/>
                  </a:lnTo>
                  <a:cubicBezTo>
                    <a:pt x="5367" y="8970"/>
                    <a:pt x="5322" y="8988"/>
                    <a:pt x="5277" y="9006"/>
                  </a:cubicBezTo>
                  <a:lnTo>
                    <a:pt x="5232" y="9029"/>
                  </a:lnTo>
                  <a:lnTo>
                    <a:pt x="5183" y="9051"/>
                  </a:lnTo>
                  <a:cubicBezTo>
                    <a:pt x="5160" y="9060"/>
                    <a:pt x="5133" y="9074"/>
                    <a:pt x="5115" y="9087"/>
                  </a:cubicBezTo>
                  <a:cubicBezTo>
                    <a:pt x="5084" y="9105"/>
                    <a:pt x="5057" y="9137"/>
                    <a:pt x="5043" y="9168"/>
                  </a:cubicBezTo>
                  <a:cubicBezTo>
                    <a:pt x="5025" y="9195"/>
                    <a:pt x="5016" y="9227"/>
                    <a:pt x="5012" y="9263"/>
                  </a:cubicBezTo>
                  <a:cubicBezTo>
                    <a:pt x="4998" y="9326"/>
                    <a:pt x="4994" y="9393"/>
                    <a:pt x="4998" y="9456"/>
                  </a:cubicBezTo>
                  <a:cubicBezTo>
                    <a:pt x="5007" y="9569"/>
                    <a:pt x="5025" y="9686"/>
                    <a:pt x="5052" y="9794"/>
                  </a:cubicBezTo>
                  <a:cubicBezTo>
                    <a:pt x="5061" y="9821"/>
                    <a:pt x="5070" y="9852"/>
                    <a:pt x="5075" y="9874"/>
                  </a:cubicBezTo>
                  <a:lnTo>
                    <a:pt x="5088" y="9910"/>
                  </a:lnTo>
                  <a:cubicBezTo>
                    <a:pt x="5097" y="9946"/>
                    <a:pt x="5111" y="9987"/>
                    <a:pt x="5120" y="10023"/>
                  </a:cubicBezTo>
                  <a:cubicBezTo>
                    <a:pt x="5147" y="10099"/>
                    <a:pt x="5178" y="10171"/>
                    <a:pt x="5219" y="10239"/>
                  </a:cubicBezTo>
                  <a:cubicBezTo>
                    <a:pt x="5241" y="10284"/>
                    <a:pt x="5282" y="10320"/>
                    <a:pt x="5331" y="10342"/>
                  </a:cubicBezTo>
                  <a:cubicBezTo>
                    <a:pt x="5354" y="10356"/>
                    <a:pt x="5381" y="10365"/>
                    <a:pt x="5408" y="10374"/>
                  </a:cubicBezTo>
                  <a:lnTo>
                    <a:pt x="5444" y="10378"/>
                  </a:lnTo>
                  <a:lnTo>
                    <a:pt x="5462" y="10383"/>
                  </a:lnTo>
                  <a:cubicBezTo>
                    <a:pt x="5538" y="10396"/>
                    <a:pt x="5606" y="10419"/>
                    <a:pt x="5678" y="10446"/>
                  </a:cubicBezTo>
                  <a:cubicBezTo>
                    <a:pt x="5736" y="10473"/>
                    <a:pt x="5795" y="10509"/>
                    <a:pt x="5844" y="10549"/>
                  </a:cubicBezTo>
                  <a:lnTo>
                    <a:pt x="5884" y="10576"/>
                  </a:lnTo>
                  <a:lnTo>
                    <a:pt x="5934" y="10594"/>
                  </a:lnTo>
                  <a:cubicBezTo>
                    <a:pt x="5974" y="10608"/>
                    <a:pt x="6006" y="10635"/>
                    <a:pt x="6024" y="10666"/>
                  </a:cubicBezTo>
                  <a:cubicBezTo>
                    <a:pt x="6033" y="10684"/>
                    <a:pt x="6037" y="10698"/>
                    <a:pt x="6042" y="10711"/>
                  </a:cubicBezTo>
                  <a:lnTo>
                    <a:pt x="6046" y="10716"/>
                  </a:lnTo>
                  <a:cubicBezTo>
                    <a:pt x="6073" y="10743"/>
                    <a:pt x="6105" y="10765"/>
                    <a:pt x="6141" y="10779"/>
                  </a:cubicBezTo>
                  <a:cubicBezTo>
                    <a:pt x="6163" y="10792"/>
                    <a:pt x="6190" y="10801"/>
                    <a:pt x="6217" y="10810"/>
                  </a:cubicBezTo>
                  <a:lnTo>
                    <a:pt x="6276" y="10833"/>
                  </a:lnTo>
                  <a:lnTo>
                    <a:pt x="6285" y="10837"/>
                  </a:lnTo>
                  <a:lnTo>
                    <a:pt x="6298" y="10842"/>
                  </a:lnTo>
                  <a:lnTo>
                    <a:pt x="6307" y="10846"/>
                  </a:lnTo>
                  <a:cubicBezTo>
                    <a:pt x="6316" y="10855"/>
                    <a:pt x="6325" y="10860"/>
                    <a:pt x="6334" y="10860"/>
                  </a:cubicBezTo>
                  <a:cubicBezTo>
                    <a:pt x="6370" y="10873"/>
                    <a:pt x="6402" y="10891"/>
                    <a:pt x="6429" y="10914"/>
                  </a:cubicBezTo>
                  <a:cubicBezTo>
                    <a:pt x="6451" y="10932"/>
                    <a:pt x="6474" y="10945"/>
                    <a:pt x="6496" y="10963"/>
                  </a:cubicBezTo>
                  <a:cubicBezTo>
                    <a:pt x="6528" y="10990"/>
                    <a:pt x="6555" y="11017"/>
                    <a:pt x="6582" y="11049"/>
                  </a:cubicBezTo>
                  <a:lnTo>
                    <a:pt x="6636" y="11112"/>
                  </a:lnTo>
                  <a:cubicBezTo>
                    <a:pt x="6663" y="11139"/>
                    <a:pt x="6690" y="11166"/>
                    <a:pt x="6712" y="11193"/>
                  </a:cubicBezTo>
                  <a:lnTo>
                    <a:pt x="6771" y="11260"/>
                  </a:lnTo>
                  <a:cubicBezTo>
                    <a:pt x="6798" y="11292"/>
                    <a:pt x="6825" y="11323"/>
                    <a:pt x="6852" y="11355"/>
                  </a:cubicBezTo>
                  <a:cubicBezTo>
                    <a:pt x="6879" y="11391"/>
                    <a:pt x="6897" y="11404"/>
                    <a:pt x="6915" y="11431"/>
                  </a:cubicBezTo>
                  <a:cubicBezTo>
                    <a:pt x="6937" y="11454"/>
                    <a:pt x="6964" y="11485"/>
                    <a:pt x="6987" y="11512"/>
                  </a:cubicBezTo>
                  <a:cubicBezTo>
                    <a:pt x="7045" y="11593"/>
                    <a:pt x="7117" y="11683"/>
                    <a:pt x="7176" y="11777"/>
                  </a:cubicBezTo>
                  <a:lnTo>
                    <a:pt x="7189" y="11800"/>
                  </a:lnTo>
                  <a:cubicBezTo>
                    <a:pt x="7198" y="11813"/>
                    <a:pt x="7203" y="11827"/>
                    <a:pt x="7216" y="11840"/>
                  </a:cubicBezTo>
                  <a:lnTo>
                    <a:pt x="7239" y="11872"/>
                  </a:lnTo>
                  <a:lnTo>
                    <a:pt x="7266" y="11908"/>
                  </a:lnTo>
                  <a:cubicBezTo>
                    <a:pt x="7293" y="11948"/>
                    <a:pt x="7320" y="11989"/>
                    <a:pt x="7342" y="12025"/>
                  </a:cubicBezTo>
                  <a:lnTo>
                    <a:pt x="7356" y="12043"/>
                  </a:lnTo>
                  <a:cubicBezTo>
                    <a:pt x="7383" y="12088"/>
                    <a:pt x="7410" y="12133"/>
                    <a:pt x="7441" y="12178"/>
                  </a:cubicBezTo>
                  <a:cubicBezTo>
                    <a:pt x="7468" y="12227"/>
                    <a:pt x="7481" y="12254"/>
                    <a:pt x="7504" y="12290"/>
                  </a:cubicBezTo>
                  <a:lnTo>
                    <a:pt x="7522" y="12322"/>
                  </a:lnTo>
                  <a:lnTo>
                    <a:pt x="7526" y="12335"/>
                  </a:lnTo>
                  <a:lnTo>
                    <a:pt x="7535" y="12349"/>
                  </a:lnTo>
                  <a:cubicBezTo>
                    <a:pt x="7508" y="12362"/>
                    <a:pt x="7490" y="12389"/>
                    <a:pt x="7486" y="12421"/>
                  </a:cubicBezTo>
                  <a:cubicBezTo>
                    <a:pt x="7481" y="12443"/>
                    <a:pt x="7486" y="12470"/>
                    <a:pt x="7499" y="12493"/>
                  </a:cubicBezTo>
                  <a:cubicBezTo>
                    <a:pt x="7522" y="12524"/>
                    <a:pt x="7540" y="12560"/>
                    <a:pt x="7562" y="12592"/>
                  </a:cubicBezTo>
                  <a:lnTo>
                    <a:pt x="7594" y="12650"/>
                  </a:lnTo>
                  <a:lnTo>
                    <a:pt x="7639" y="12713"/>
                  </a:lnTo>
                  <a:cubicBezTo>
                    <a:pt x="7657" y="12745"/>
                    <a:pt x="7675" y="12776"/>
                    <a:pt x="7693" y="12803"/>
                  </a:cubicBezTo>
                  <a:cubicBezTo>
                    <a:pt x="7729" y="12862"/>
                    <a:pt x="7760" y="12916"/>
                    <a:pt x="7792" y="12974"/>
                  </a:cubicBezTo>
                  <a:cubicBezTo>
                    <a:pt x="7823" y="13028"/>
                    <a:pt x="7850" y="13091"/>
                    <a:pt x="7877" y="13149"/>
                  </a:cubicBezTo>
                  <a:cubicBezTo>
                    <a:pt x="7895" y="13203"/>
                    <a:pt x="7918" y="13257"/>
                    <a:pt x="7940" y="13307"/>
                  </a:cubicBezTo>
                  <a:cubicBezTo>
                    <a:pt x="7958" y="13361"/>
                    <a:pt x="7981" y="13419"/>
                    <a:pt x="8003" y="13478"/>
                  </a:cubicBezTo>
                  <a:cubicBezTo>
                    <a:pt x="8017" y="13505"/>
                    <a:pt x="8030" y="13532"/>
                    <a:pt x="8039" y="13563"/>
                  </a:cubicBezTo>
                  <a:cubicBezTo>
                    <a:pt x="8048" y="13595"/>
                    <a:pt x="8057" y="13604"/>
                    <a:pt x="8062" y="13622"/>
                  </a:cubicBezTo>
                  <a:cubicBezTo>
                    <a:pt x="8085" y="13668"/>
                    <a:pt x="8130" y="13692"/>
                    <a:pt x="8175" y="13692"/>
                  </a:cubicBezTo>
                  <a:cubicBezTo>
                    <a:pt x="8209" y="13692"/>
                    <a:pt x="8243" y="13678"/>
                    <a:pt x="8269" y="13649"/>
                  </a:cubicBezTo>
                  <a:cubicBezTo>
                    <a:pt x="8287" y="13658"/>
                    <a:pt x="8305" y="13662"/>
                    <a:pt x="8318" y="13667"/>
                  </a:cubicBezTo>
                  <a:cubicBezTo>
                    <a:pt x="8363" y="13676"/>
                    <a:pt x="8408" y="13680"/>
                    <a:pt x="8449" y="13680"/>
                  </a:cubicBezTo>
                  <a:cubicBezTo>
                    <a:pt x="8525" y="13676"/>
                    <a:pt x="8602" y="13662"/>
                    <a:pt x="8669" y="13631"/>
                  </a:cubicBezTo>
                  <a:cubicBezTo>
                    <a:pt x="8705" y="13622"/>
                    <a:pt x="8737" y="13613"/>
                    <a:pt x="8764" y="13604"/>
                  </a:cubicBezTo>
                  <a:cubicBezTo>
                    <a:pt x="8795" y="13595"/>
                    <a:pt x="8827" y="13581"/>
                    <a:pt x="8858" y="13572"/>
                  </a:cubicBezTo>
                  <a:lnTo>
                    <a:pt x="8926" y="13550"/>
                  </a:lnTo>
                  <a:cubicBezTo>
                    <a:pt x="8975" y="13532"/>
                    <a:pt x="9025" y="13514"/>
                    <a:pt x="9074" y="13496"/>
                  </a:cubicBezTo>
                  <a:lnTo>
                    <a:pt x="9074" y="13496"/>
                  </a:lnTo>
                  <a:lnTo>
                    <a:pt x="9043" y="13505"/>
                  </a:lnTo>
                  <a:cubicBezTo>
                    <a:pt x="9096" y="13482"/>
                    <a:pt x="9155" y="13464"/>
                    <a:pt x="9209" y="13451"/>
                  </a:cubicBezTo>
                  <a:cubicBezTo>
                    <a:pt x="9245" y="13442"/>
                    <a:pt x="9267" y="13437"/>
                    <a:pt x="9290" y="13433"/>
                  </a:cubicBezTo>
                  <a:cubicBezTo>
                    <a:pt x="9317" y="13424"/>
                    <a:pt x="9348" y="13410"/>
                    <a:pt x="9375" y="13397"/>
                  </a:cubicBezTo>
                  <a:lnTo>
                    <a:pt x="9393" y="13388"/>
                  </a:lnTo>
                  <a:cubicBezTo>
                    <a:pt x="9425" y="13379"/>
                    <a:pt x="9461" y="13365"/>
                    <a:pt x="9501" y="13352"/>
                  </a:cubicBezTo>
                  <a:lnTo>
                    <a:pt x="9519" y="13343"/>
                  </a:lnTo>
                  <a:cubicBezTo>
                    <a:pt x="9582" y="13320"/>
                    <a:pt x="9641" y="13289"/>
                    <a:pt x="9690" y="13253"/>
                  </a:cubicBezTo>
                  <a:cubicBezTo>
                    <a:pt x="9735" y="13221"/>
                    <a:pt x="9780" y="13185"/>
                    <a:pt x="9821" y="13149"/>
                  </a:cubicBezTo>
                  <a:lnTo>
                    <a:pt x="9848" y="13127"/>
                  </a:lnTo>
                  <a:cubicBezTo>
                    <a:pt x="9902" y="13082"/>
                    <a:pt x="9947" y="13046"/>
                    <a:pt x="9983" y="13010"/>
                  </a:cubicBezTo>
                  <a:cubicBezTo>
                    <a:pt x="10073" y="12920"/>
                    <a:pt x="10145" y="12821"/>
                    <a:pt x="10203" y="12713"/>
                  </a:cubicBezTo>
                  <a:cubicBezTo>
                    <a:pt x="10226" y="12668"/>
                    <a:pt x="10244" y="12623"/>
                    <a:pt x="10262" y="12578"/>
                  </a:cubicBezTo>
                  <a:cubicBezTo>
                    <a:pt x="10275" y="12574"/>
                    <a:pt x="10284" y="12560"/>
                    <a:pt x="10289" y="12547"/>
                  </a:cubicBezTo>
                  <a:cubicBezTo>
                    <a:pt x="10307" y="12511"/>
                    <a:pt x="10325" y="12475"/>
                    <a:pt x="10338" y="12434"/>
                  </a:cubicBezTo>
                  <a:cubicBezTo>
                    <a:pt x="10347" y="12412"/>
                    <a:pt x="10352" y="12389"/>
                    <a:pt x="10361" y="12362"/>
                  </a:cubicBezTo>
                  <a:cubicBezTo>
                    <a:pt x="10379" y="12299"/>
                    <a:pt x="10397" y="12236"/>
                    <a:pt x="10415" y="12178"/>
                  </a:cubicBezTo>
                  <a:cubicBezTo>
                    <a:pt x="10433" y="12110"/>
                    <a:pt x="10446" y="12038"/>
                    <a:pt x="10451" y="11966"/>
                  </a:cubicBezTo>
                  <a:cubicBezTo>
                    <a:pt x="10451" y="11903"/>
                    <a:pt x="10451" y="11840"/>
                    <a:pt x="10442" y="11782"/>
                  </a:cubicBezTo>
                  <a:cubicBezTo>
                    <a:pt x="10433" y="11710"/>
                    <a:pt x="10424" y="11638"/>
                    <a:pt x="10415" y="11566"/>
                  </a:cubicBezTo>
                  <a:cubicBezTo>
                    <a:pt x="10406" y="11525"/>
                    <a:pt x="10401" y="11494"/>
                    <a:pt x="10392" y="11458"/>
                  </a:cubicBezTo>
                  <a:cubicBezTo>
                    <a:pt x="10388" y="11422"/>
                    <a:pt x="10383" y="11386"/>
                    <a:pt x="10370" y="11346"/>
                  </a:cubicBezTo>
                  <a:cubicBezTo>
                    <a:pt x="10356" y="11292"/>
                    <a:pt x="10343" y="11247"/>
                    <a:pt x="10329" y="11197"/>
                  </a:cubicBezTo>
                  <a:lnTo>
                    <a:pt x="10320" y="11161"/>
                  </a:lnTo>
                  <a:cubicBezTo>
                    <a:pt x="10302" y="11094"/>
                    <a:pt x="10280" y="11040"/>
                    <a:pt x="10262" y="10995"/>
                  </a:cubicBezTo>
                  <a:cubicBezTo>
                    <a:pt x="10253" y="10963"/>
                    <a:pt x="10235" y="10932"/>
                    <a:pt x="10221" y="10900"/>
                  </a:cubicBezTo>
                  <a:cubicBezTo>
                    <a:pt x="10208" y="10869"/>
                    <a:pt x="10203" y="10855"/>
                    <a:pt x="10194" y="10837"/>
                  </a:cubicBezTo>
                  <a:cubicBezTo>
                    <a:pt x="10176" y="10801"/>
                    <a:pt x="10163" y="10765"/>
                    <a:pt x="10149" y="10734"/>
                  </a:cubicBezTo>
                  <a:cubicBezTo>
                    <a:pt x="10136" y="10698"/>
                    <a:pt x="10127" y="10671"/>
                    <a:pt x="10113" y="10639"/>
                  </a:cubicBezTo>
                  <a:lnTo>
                    <a:pt x="10109" y="10626"/>
                  </a:lnTo>
                  <a:lnTo>
                    <a:pt x="10068" y="10531"/>
                  </a:lnTo>
                  <a:cubicBezTo>
                    <a:pt x="10032" y="10446"/>
                    <a:pt x="10005" y="10356"/>
                    <a:pt x="9978" y="10261"/>
                  </a:cubicBezTo>
                  <a:cubicBezTo>
                    <a:pt x="9951" y="10171"/>
                    <a:pt x="9929" y="10077"/>
                    <a:pt x="9915" y="9982"/>
                  </a:cubicBezTo>
                  <a:cubicBezTo>
                    <a:pt x="9915" y="9960"/>
                    <a:pt x="9911" y="9937"/>
                    <a:pt x="9911" y="9915"/>
                  </a:cubicBezTo>
                  <a:cubicBezTo>
                    <a:pt x="9911" y="9897"/>
                    <a:pt x="9911" y="9874"/>
                    <a:pt x="9911" y="9856"/>
                  </a:cubicBezTo>
                  <a:lnTo>
                    <a:pt x="9911" y="9839"/>
                  </a:lnTo>
                  <a:cubicBezTo>
                    <a:pt x="9911" y="9825"/>
                    <a:pt x="9911" y="9812"/>
                    <a:pt x="9906" y="9798"/>
                  </a:cubicBezTo>
                  <a:cubicBezTo>
                    <a:pt x="9920" y="9735"/>
                    <a:pt x="9938" y="9677"/>
                    <a:pt x="9965" y="9614"/>
                  </a:cubicBezTo>
                  <a:cubicBezTo>
                    <a:pt x="9996" y="9542"/>
                    <a:pt x="10028" y="9474"/>
                    <a:pt x="10068" y="9407"/>
                  </a:cubicBezTo>
                  <a:cubicBezTo>
                    <a:pt x="10104" y="9348"/>
                    <a:pt x="10145" y="9290"/>
                    <a:pt x="10190" y="9227"/>
                  </a:cubicBezTo>
                  <a:cubicBezTo>
                    <a:pt x="10221" y="9186"/>
                    <a:pt x="10257" y="9146"/>
                    <a:pt x="10293" y="9105"/>
                  </a:cubicBezTo>
                  <a:cubicBezTo>
                    <a:pt x="10334" y="9065"/>
                    <a:pt x="10374" y="9011"/>
                    <a:pt x="10415" y="8957"/>
                  </a:cubicBezTo>
                  <a:lnTo>
                    <a:pt x="10455" y="8907"/>
                  </a:lnTo>
                  <a:lnTo>
                    <a:pt x="10482" y="8871"/>
                  </a:lnTo>
                  <a:cubicBezTo>
                    <a:pt x="10518" y="8826"/>
                    <a:pt x="10554" y="8781"/>
                    <a:pt x="10590" y="8736"/>
                  </a:cubicBezTo>
                  <a:cubicBezTo>
                    <a:pt x="10613" y="8709"/>
                    <a:pt x="10635" y="8682"/>
                    <a:pt x="10657" y="8655"/>
                  </a:cubicBezTo>
                  <a:lnTo>
                    <a:pt x="10662" y="8655"/>
                  </a:lnTo>
                  <a:cubicBezTo>
                    <a:pt x="10698" y="8655"/>
                    <a:pt x="10729" y="8646"/>
                    <a:pt x="10752" y="8624"/>
                  </a:cubicBezTo>
                  <a:cubicBezTo>
                    <a:pt x="10761" y="8615"/>
                    <a:pt x="10770" y="8610"/>
                    <a:pt x="10774" y="8601"/>
                  </a:cubicBezTo>
                  <a:lnTo>
                    <a:pt x="10833" y="8561"/>
                  </a:lnTo>
                  <a:lnTo>
                    <a:pt x="10846" y="8552"/>
                  </a:lnTo>
                  <a:lnTo>
                    <a:pt x="10860" y="8538"/>
                  </a:lnTo>
                  <a:cubicBezTo>
                    <a:pt x="10909" y="8502"/>
                    <a:pt x="10954" y="8466"/>
                    <a:pt x="10999" y="8426"/>
                  </a:cubicBezTo>
                  <a:cubicBezTo>
                    <a:pt x="11049" y="8372"/>
                    <a:pt x="11098" y="8318"/>
                    <a:pt x="11139" y="8255"/>
                  </a:cubicBezTo>
                  <a:cubicBezTo>
                    <a:pt x="11161" y="8219"/>
                    <a:pt x="11188" y="8183"/>
                    <a:pt x="11211" y="8143"/>
                  </a:cubicBezTo>
                  <a:lnTo>
                    <a:pt x="11242" y="8093"/>
                  </a:lnTo>
                  <a:cubicBezTo>
                    <a:pt x="11269" y="8053"/>
                    <a:pt x="11292" y="8017"/>
                    <a:pt x="11319" y="7976"/>
                  </a:cubicBezTo>
                  <a:lnTo>
                    <a:pt x="11346" y="7940"/>
                  </a:lnTo>
                  <a:cubicBezTo>
                    <a:pt x="11413" y="7837"/>
                    <a:pt x="11472" y="7729"/>
                    <a:pt x="11521" y="7616"/>
                  </a:cubicBezTo>
                  <a:cubicBezTo>
                    <a:pt x="11553" y="7553"/>
                    <a:pt x="11575" y="7490"/>
                    <a:pt x="11593" y="7423"/>
                  </a:cubicBezTo>
                  <a:cubicBezTo>
                    <a:pt x="11638" y="7292"/>
                    <a:pt x="11665" y="7157"/>
                    <a:pt x="11665" y="7022"/>
                  </a:cubicBezTo>
                  <a:cubicBezTo>
                    <a:pt x="11665" y="6937"/>
                    <a:pt x="11656" y="6851"/>
                    <a:pt x="11643" y="6766"/>
                  </a:cubicBezTo>
                  <a:cubicBezTo>
                    <a:pt x="11647" y="6703"/>
                    <a:pt x="11643" y="6644"/>
                    <a:pt x="11629" y="6586"/>
                  </a:cubicBezTo>
                  <a:cubicBezTo>
                    <a:pt x="11625" y="6555"/>
                    <a:pt x="11620" y="6523"/>
                    <a:pt x="11616" y="6492"/>
                  </a:cubicBezTo>
                  <a:lnTo>
                    <a:pt x="11607" y="6424"/>
                  </a:lnTo>
                  <a:cubicBezTo>
                    <a:pt x="11589" y="6298"/>
                    <a:pt x="11566" y="6177"/>
                    <a:pt x="11544" y="6055"/>
                  </a:cubicBezTo>
                  <a:cubicBezTo>
                    <a:pt x="11535" y="5983"/>
                    <a:pt x="11517" y="5916"/>
                    <a:pt x="11499" y="5848"/>
                  </a:cubicBezTo>
                  <a:cubicBezTo>
                    <a:pt x="11481" y="5790"/>
                    <a:pt x="11458" y="5731"/>
                    <a:pt x="11436" y="5668"/>
                  </a:cubicBezTo>
                  <a:cubicBezTo>
                    <a:pt x="11422" y="5623"/>
                    <a:pt x="11400" y="5574"/>
                    <a:pt x="11377" y="5524"/>
                  </a:cubicBezTo>
                  <a:cubicBezTo>
                    <a:pt x="11350" y="5470"/>
                    <a:pt x="11328" y="5412"/>
                    <a:pt x="11301" y="5362"/>
                  </a:cubicBezTo>
                  <a:cubicBezTo>
                    <a:pt x="11256" y="5268"/>
                    <a:pt x="11206" y="5178"/>
                    <a:pt x="11143" y="5092"/>
                  </a:cubicBezTo>
                  <a:cubicBezTo>
                    <a:pt x="11076" y="5007"/>
                    <a:pt x="11004" y="4926"/>
                    <a:pt x="10927" y="4854"/>
                  </a:cubicBezTo>
                  <a:cubicBezTo>
                    <a:pt x="10855" y="4791"/>
                    <a:pt x="10783" y="4733"/>
                    <a:pt x="10707" y="4679"/>
                  </a:cubicBezTo>
                  <a:lnTo>
                    <a:pt x="10671" y="4647"/>
                  </a:lnTo>
                  <a:cubicBezTo>
                    <a:pt x="10626" y="4616"/>
                    <a:pt x="10581" y="4584"/>
                    <a:pt x="10536" y="4553"/>
                  </a:cubicBezTo>
                  <a:cubicBezTo>
                    <a:pt x="10491" y="4521"/>
                    <a:pt x="10451" y="4494"/>
                    <a:pt x="10410" y="4463"/>
                  </a:cubicBezTo>
                  <a:lnTo>
                    <a:pt x="10334" y="4404"/>
                  </a:lnTo>
                  <a:lnTo>
                    <a:pt x="10262" y="4350"/>
                  </a:lnTo>
                  <a:lnTo>
                    <a:pt x="10181" y="4287"/>
                  </a:lnTo>
                  <a:lnTo>
                    <a:pt x="10149" y="4265"/>
                  </a:lnTo>
                  <a:cubicBezTo>
                    <a:pt x="10136" y="4251"/>
                    <a:pt x="10122" y="4242"/>
                    <a:pt x="10109" y="4229"/>
                  </a:cubicBezTo>
                  <a:cubicBezTo>
                    <a:pt x="10073" y="4202"/>
                    <a:pt x="10037" y="4170"/>
                    <a:pt x="10005" y="4139"/>
                  </a:cubicBezTo>
                  <a:lnTo>
                    <a:pt x="9951" y="4094"/>
                  </a:lnTo>
                  <a:cubicBezTo>
                    <a:pt x="9906" y="4053"/>
                    <a:pt x="9857" y="4008"/>
                    <a:pt x="9807" y="3959"/>
                  </a:cubicBezTo>
                  <a:cubicBezTo>
                    <a:pt x="9749" y="3896"/>
                    <a:pt x="9695" y="3824"/>
                    <a:pt x="9645" y="3752"/>
                  </a:cubicBezTo>
                  <a:cubicBezTo>
                    <a:pt x="9591" y="3671"/>
                    <a:pt x="9551" y="3594"/>
                    <a:pt x="9510" y="3522"/>
                  </a:cubicBezTo>
                  <a:cubicBezTo>
                    <a:pt x="9470" y="3450"/>
                    <a:pt x="9447" y="3383"/>
                    <a:pt x="9420" y="3311"/>
                  </a:cubicBezTo>
                  <a:cubicBezTo>
                    <a:pt x="9407" y="3280"/>
                    <a:pt x="9398" y="3248"/>
                    <a:pt x="9384" y="3212"/>
                  </a:cubicBezTo>
                  <a:cubicBezTo>
                    <a:pt x="9362" y="3158"/>
                    <a:pt x="9344" y="3109"/>
                    <a:pt x="9326" y="3050"/>
                  </a:cubicBezTo>
                  <a:cubicBezTo>
                    <a:pt x="9312" y="2996"/>
                    <a:pt x="9294" y="2942"/>
                    <a:pt x="9281" y="2888"/>
                  </a:cubicBezTo>
                  <a:cubicBezTo>
                    <a:pt x="9254" y="2776"/>
                    <a:pt x="9227" y="2668"/>
                    <a:pt x="9191" y="2560"/>
                  </a:cubicBezTo>
                  <a:cubicBezTo>
                    <a:pt x="9182" y="2537"/>
                    <a:pt x="9173" y="2515"/>
                    <a:pt x="9168" y="2492"/>
                  </a:cubicBezTo>
                  <a:cubicBezTo>
                    <a:pt x="9159" y="2470"/>
                    <a:pt x="9155" y="2456"/>
                    <a:pt x="9146" y="2434"/>
                  </a:cubicBezTo>
                  <a:cubicBezTo>
                    <a:pt x="9132" y="2393"/>
                    <a:pt x="9119" y="2353"/>
                    <a:pt x="9101" y="2317"/>
                  </a:cubicBezTo>
                  <a:cubicBezTo>
                    <a:pt x="9060" y="2213"/>
                    <a:pt x="9016" y="2114"/>
                    <a:pt x="8962" y="2015"/>
                  </a:cubicBezTo>
                  <a:cubicBezTo>
                    <a:pt x="8908" y="1925"/>
                    <a:pt x="8849" y="1831"/>
                    <a:pt x="8786" y="1741"/>
                  </a:cubicBezTo>
                  <a:cubicBezTo>
                    <a:pt x="8728" y="1660"/>
                    <a:pt x="8660" y="1584"/>
                    <a:pt x="8597" y="1507"/>
                  </a:cubicBezTo>
                  <a:lnTo>
                    <a:pt x="8570" y="1476"/>
                  </a:lnTo>
                  <a:cubicBezTo>
                    <a:pt x="8489" y="1386"/>
                    <a:pt x="8408" y="1296"/>
                    <a:pt x="8318" y="1215"/>
                  </a:cubicBezTo>
                  <a:cubicBezTo>
                    <a:pt x="8278" y="1179"/>
                    <a:pt x="8233" y="1143"/>
                    <a:pt x="8192" y="1111"/>
                  </a:cubicBezTo>
                  <a:lnTo>
                    <a:pt x="8147" y="1075"/>
                  </a:lnTo>
                  <a:lnTo>
                    <a:pt x="8053" y="1003"/>
                  </a:lnTo>
                  <a:cubicBezTo>
                    <a:pt x="7954" y="927"/>
                    <a:pt x="7855" y="859"/>
                    <a:pt x="7747" y="796"/>
                  </a:cubicBezTo>
                  <a:cubicBezTo>
                    <a:pt x="7571" y="693"/>
                    <a:pt x="7387" y="603"/>
                    <a:pt x="7203" y="522"/>
                  </a:cubicBezTo>
                  <a:cubicBezTo>
                    <a:pt x="7095" y="477"/>
                    <a:pt x="6987" y="432"/>
                    <a:pt x="6874" y="391"/>
                  </a:cubicBezTo>
                  <a:lnTo>
                    <a:pt x="6820" y="369"/>
                  </a:lnTo>
                  <a:cubicBezTo>
                    <a:pt x="6766" y="346"/>
                    <a:pt x="6717" y="328"/>
                    <a:pt x="6663" y="310"/>
                  </a:cubicBezTo>
                  <a:cubicBezTo>
                    <a:pt x="6618" y="297"/>
                    <a:pt x="6577" y="283"/>
                    <a:pt x="6532" y="274"/>
                  </a:cubicBezTo>
                  <a:cubicBezTo>
                    <a:pt x="6496" y="265"/>
                    <a:pt x="6465" y="256"/>
                    <a:pt x="6429" y="247"/>
                  </a:cubicBezTo>
                  <a:lnTo>
                    <a:pt x="6406" y="238"/>
                  </a:lnTo>
                  <a:lnTo>
                    <a:pt x="6379" y="229"/>
                  </a:lnTo>
                  <a:cubicBezTo>
                    <a:pt x="6361" y="216"/>
                    <a:pt x="6343" y="207"/>
                    <a:pt x="6325" y="198"/>
                  </a:cubicBezTo>
                  <a:cubicBezTo>
                    <a:pt x="6258" y="171"/>
                    <a:pt x="6190" y="153"/>
                    <a:pt x="6136" y="144"/>
                  </a:cubicBezTo>
                  <a:cubicBezTo>
                    <a:pt x="6123" y="130"/>
                    <a:pt x="6109" y="126"/>
                    <a:pt x="6091" y="126"/>
                  </a:cubicBezTo>
                  <a:cubicBezTo>
                    <a:pt x="6010" y="108"/>
                    <a:pt x="5934" y="90"/>
                    <a:pt x="5862" y="72"/>
                  </a:cubicBezTo>
                  <a:cubicBezTo>
                    <a:pt x="5732" y="50"/>
                    <a:pt x="5597" y="32"/>
                    <a:pt x="5466" y="23"/>
                  </a:cubicBezTo>
                  <a:lnTo>
                    <a:pt x="5394" y="18"/>
                  </a:lnTo>
                  <a:lnTo>
                    <a:pt x="5381" y="18"/>
                  </a:lnTo>
                  <a:cubicBezTo>
                    <a:pt x="5322" y="9"/>
                    <a:pt x="5268" y="5"/>
                    <a:pt x="5210" y="5"/>
                  </a:cubicBezTo>
                  <a:cubicBezTo>
                    <a:pt x="5169" y="5"/>
                    <a:pt x="5129" y="0"/>
                    <a:pt x="5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8"/>
            <p:cNvSpPr/>
            <p:nvPr/>
          </p:nvSpPr>
          <p:spPr>
            <a:xfrm>
              <a:off x="10580" y="3490"/>
              <a:ext cx="467" cy="570"/>
            </a:xfrm>
            <a:custGeom>
              <a:avLst/>
              <a:gdLst/>
              <a:ahLst/>
              <a:cxnLst/>
              <a:rect l="l" t="t" r="r" b="b"/>
              <a:pathLst>
                <a:path w="4234" h="5165" extrusionOk="0">
                  <a:moveTo>
                    <a:pt x="1278" y="0"/>
                  </a:moveTo>
                  <a:cubicBezTo>
                    <a:pt x="1269" y="0"/>
                    <a:pt x="1260" y="5"/>
                    <a:pt x="1251" y="9"/>
                  </a:cubicBezTo>
                  <a:lnTo>
                    <a:pt x="1247" y="18"/>
                  </a:lnTo>
                  <a:cubicBezTo>
                    <a:pt x="1224" y="23"/>
                    <a:pt x="1206" y="41"/>
                    <a:pt x="1202" y="63"/>
                  </a:cubicBezTo>
                  <a:cubicBezTo>
                    <a:pt x="1175" y="144"/>
                    <a:pt x="1139" y="221"/>
                    <a:pt x="1098" y="293"/>
                  </a:cubicBezTo>
                  <a:cubicBezTo>
                    <a:pt x="1031" y="401"/>
                    <a:pt x="954" y="509"/>
                    <a:pt x="878" y="608"/>
                  </a:cubicBezTo>
                  <a:lnTo>
                    <a:pt x="833" y="671"/>
                  </a:lnTo>
                  <a:cubicBezTo>
                    <a:pt x="801" y="711"/>
                    <a:pt x="774" y="756"/>
                    <a:pt x="747" y="797"/>
                  </a:cubicBezTo>
                  <a:cubicBezTo>
                    <a:pt x="729" y="828"/>
                    <a:pt x="711" y="855"/>
                    <a:pt x="693" y="882"/>
                  </a:cubicBezTo>
                  <a:cubicBezTo>
                    <a:pt x="675" y="914"/>
                    <a:pt x="662" y="923"/>
                    <a:pt x="648" y="945"/>
                  </a:cubicBezTo>
                  <a:cubicBezTo>
                    <a:pt x="635" y="963"/>
                    <a:pt x="626" y="986"/>
                    <a:pt x="612" y="1004"/>
                  </a:cubicBezTo>
                  <a:cubicBezTo>
                    <a:pt x="594" y="1035"/>
                    <a:pt x="576" y="1067"/>
                    <a:pt x="554" y="1094"/>
                  </a:cubicBezTo>
                  <a:cubicBezTo>
                    <a:pt x="536" y="1121"/>
                    <a:pt x="509" y="1161"/>
                    <a:pt x="482" y="1193"/>
                  </a:cubicBezTo>
                  <a:cubicBezTo>
                    <a:pt x="405" y="1287"/>
                    <a:pt x="338" y="1395"/>
                    <a:pt x="279" y="1503"/>
                  </a:cubicBezTo>
                  <a:cubicBezTo>
                    <a:pt x="252" y="1552"/>
                    <a:pt x="234" y="1602"/>
                    <a:pt x="212" y="1651"/>
                  </a:cubicBezTo>
                  <a:cubicBezTo>
                    <a:pt x="203" y="1674"/>
                    <a:pt x="189" y="1701"/>
                    <a:pt x="180" y="1723"/>
                  </a:cubicBezTo>
                  <a:lnTo>
                    <a:pt x="162" y="1759"/>
                  </a:lnTo>
                  <a:cubicBezTo>
                    <a:pt x="154" y="1786"/>
                    <a:pt x="140" y="1809"/>
                    <a:pt x="131" y="1836"/>
                  </a:cubicBezTo>
                  <a:cubicBezTo>
                    <a:pt x="113" y="1876"/>
                    <a:pt x="104" y="1917"/>
                    <a:pt x="91" y="1957"/>
                  </a:cubicBezTo>
                  <a:lnTo>
                    <a:pt x="86" y="1971"/>
                  </a:lnTo>
                  <a:cubicBezTo>
                    <a:pt x="82" y="1993"/>
                    <a:pt x="77" y="2002"/>
                    <a:pt x="77" y="2011"/>
                  </a:cubicBezTo>
                  <a:cubicBezTo>
                    <a:pt x="50" y="2115"/>
                    <a:pt x="28" y="2218"/>
                    <a:pt x="19" y="2322"/>
                  </a:cubicBezTo>
                  <a:cubicBezTo>
                    <a:pt x="14" y="2349"/>
                    <a:pt x="10" y="2376"/>
                    <a:pt x="5" y="2403"/>
                  </a:cubicBezTo>
                  <a:cubicBezTo>
                    <a:pt x="1" y="2443"/>
                    <a:pt x="1" y="2484"/>
                    <a:pt x="1" y="2524"/>
                  </a:cubicBezTo>
                  <a:cubicBezTo>
                    <a:pt x="1" y="2565"/>
                    <a:pt x="5" y="2610"/>
                    <a:pt x="5" y="2655"/>
                  </a:cubicBezTo>
                  <a:lnTo>
                    <a:pt x="5" y="2691"/>
                  </a:lnTo>
                  <a:cubicBezTo>
                    <a:pt x="10" y="2749"/>
                    <a:pt x="14" y="2803"/>
                    <a:pt x="19" y="2862"/>
                  </a:cubicBezTo>
                  <a:cubicBezTo>
                    <a:pt x="23" y="2902"/>
                    <a:pt x="32" y="2947"/>
                    <a:pt x="46" y="2987"/>
                  </a:cubicBezTo>
                  <a:lnTo>
                    <a:pt x="50" y="3028"/>
                  </a:lnTo>
                  <a:lnTo>
                    <a:pt x="59" y="3055"/>
                  </a:lnTo>
                  <a:cubicBezTo>
                    <a:pt x="68" y="3113"/>
                    <a:pt x="82" y="3167"/>
                    <a:pt x="100" y="3226"/>
                  </a:cubicBezTo>
                  <a:lnTo>
                    <a:pt x="145" y="3397"/>
                  </a:lnTo>
                  <a:cubicBezTo>
                    <a:pt x="162" y="3451"/>
                    <a:pt x="180" y="3505"/>
                    <a:pt x="203" y="3554"/>
                  </a:cubicBezTo>
                  <a:cubicBezTo>
                    <a:pt x="216" y="3590"/>
                    <a:pt x="234" y="3626"/>
                    <a:pt x="252" y="3662"/>
                  </a:cubicBezTo>
                  <a:lnTo>
                    <a:pt x="275" y="3707"/>
                  </a:lnTo>
                  <a:cubicBezTo>
                    <a:pt x="329" y="3820"/>
                    <a:pt x="392" y="3928"/>
                    <a:pt x="441" y="4018"/>
                  </a:cubicBezTo>
                  <a:cubicBezTo>
                    <a:pt x="473" y="4072"/>
                    <a:pt x="504" y="4121"/>
                    <a:pt x="540" y="4166"/>
                  </a:cubicBezTo>
                  <a:lnTo>
                    <a:pt x="567" y="4211"/>
                  </a:lnTo>
                  <a:cubicBezTo>
                    <a:pt x="585" y="4243"/>
                    <a:pt x="608" y="4274"/>
                    <a:pt x="635" y="4310"/>
                  </a:cubicBezTo>
                  <a:cubicBezTo>
                    <a:pt x="698" y="4400"/>
                    <a:pt x="770" y="4486"/>
                    <a:pt x="842" y="4571"/>
                  </a:cubicBezTo>
                  <a:cubicBezTo>
                    <a:pt x="923" y="4674"/>
                    <a:pt x="1013" y="4769"/>
                    <a:pt x="1107" y="4863"/>
                  </a:cubicBezTo>
                  <a:cubicBezTo>
                    <a:pt x="1143" y="4899"/>
                    <a:pt x="1179" y="4931"/>
                    <a:pt x="1215" y="4962"/>
                  </a:cubicBezTo>
                  <a:lnTo>
                    <a:pt x="1233" y="4976"/>
                  </a:lnTo>
                  <a:cubicBezTo>
                    <a:pt x="1269" y="5012"/>
                    <a:pt x="1305" y="5034"/>
                    <a:pt x="1350" y="5057"/>
                  </a:cubicBezTo>
                  <a:cubicBezTo>
                    <a:pt x="1364" y="5057"/>
                    <a:pt x="1373" y="5061"/>
                    <a:pt x="1386" y="5061"/>
                  </a:cubicBezTo>
                  <a:cubicBezTo>
                    <a:pt x="1377" y="5102"/>
                    <a:pt x="1395" y="5142"/>
                    <a:pt x="1436" y="5160"/>
                  </a:cubicBezTo>
                  <a:cubicBezTo>
                    <a:pt x="1445" y="5165"/>
                    <a:pt x="1454" y="5165"/>
                    <a:pt x="1467" y="5165"/>
                  </a:cubicBezTo>
                  <a:cubicBezTo>
                    <a:pt x="1499" y="5165"/>
                    <a:pt x="1530" y="5147"/>
                    <a:pt x="1544" y="5115"/>
                  </a:cubicBezTo>
                  <a:cubicBezTo>
                    <a:pt x="1557" y="5066"/>
                    <a:pt x="1580" y="5021"/>
                    <a:pt x="1602" y="4980"/>
                  </a:cubicBezTo>
                  <a:cubicBezTo>
                    <a:pt x="1625" y="4940"/>
                    <a:pt x="1638" y="4913"/>
                    <a:pt x="1656" y="4881"/>
                  </a:cubicBezTo>
                  <a:lnTo>
                    <a:pt x="1715" y="4791"/>
                  </a:lnTo>
                  <a:lnTo>
                    <a:pt x="1706" y="4796"/>
                  </a:lnTo>
                  <a:cubicBezTo>
                    <a:pt x="1751" y="4728"/>
                    <a:pt x="1795" y="4661"/>
                    <a:pt x="1840" y="4602"/>
                  </a:cubicBezTo>
                  <a:cubicBezTo>
                    <a:pt x="1863" y="4567"/>
                    <a:pt x="1885" y="4535"/>
                    <a:pt x="1912" y="4499"/>
                  </a:cubicBezTo>
                  <a:cubicBezTo>
                    <a:pt x="1939" y="4468"/>
                    <a:pt x="1962" y="4432"/>
                    <a:pt x="1989" y="4400"/>
                  </a:cubicBezTo>
                  <a:cubicBezTo>
                    <a:pt x="2074" y="4274"/>
                    <a:pt x="2173" y="4157"/>
                    <a:pt x="2281" y="4049"/>
                  </a:cubicBezTo>
                  <a:lnTo>
                    <a:pt x="2295" y="4036"/>
                  </a:lnTo>
                  <a:cubicBezTo>
                    <a:pt x="2349" y="3982"/>
                    <a:pt x="2407" y="3932"/>
                    <a:pt x="2470" y="3883"/>
                  </a:cubicBezTo>
                  <a:lnTo>
                    <a:pt x="2506" y="3856"/>
                  </a:lnTo>
                  <a:cubicBezTo>
                    <a:pt x="2551" y="3820"/>
                    <a:pt x="2596" y="3784"/>
                    <a:pt x="2646" y="3752"/>
                  </a:cubicBezTo>
                  <a:cubicBezTo>
                    <a:pt x="2682" y="3734"/>
                    <a:pt x="2722" y="3716"/>
                    <a:pt x="2758" y="3703"/>
                  </a:cubicBezTo>
                  <a:lnTo>
                    <a:pt x="2776" y="3698"/>
                  </a:lnTo>
                  <a:cubicBezTo>
                    <a:pt x="2803" y="3685"/>
                    <a:pt x="2830" y="3676"/>
                    <a:pt x="2862" y="3667"/>
                  </a:cubicBezTo>
                  <a:lnTo>
                    <a:pt x="2911" y="3658"/>
                  </a:lnTo>
                  <a:cubicBezTo>
                    <a:pt x="2934" y="3653"/>
                    <a:pt x="2961" y="3644"/>
                    <a:pt x="2988" y="3640"/>
                  </a:cubicBezTo>
                  <a:cubicBezTo>
                    <a:pt x="3028" y="3626"/>
                    <a:pt x="3060" y="3599"/>
                    <a:pt x="3082" y="3563"/>
                  </a:cubicBezTo>
                  <a:cubicBezTo>
                    <a:pt x="3096" y="3545"/>
                    <a:pt x="3105" y="3527"/>
                    <a:pt x="3114" y="3509"/>
                  </a:cubicBezTo>
                  <a:cubicBezTo>
                    <a:pt x="3118" y="3496"/>
                    <a:pt x="3127" y="3487"/>
                    <a:pt x="3136" y="3478"/>
                  </a:cubicBezTo>
                  <a:lnTo>
                    <a:pt x="3145" y="3473"/>
                  </a:lnTo>
                  <a:lnTo>
                    <a:pt x="3154" y="3455"/>
                  </a:lnTo>
                  <a:lnTo>
                    <a:pt x="3163" y="3433"/>
                  </a:lnTo>
                  <a:cubicBezTo>
                    <a:pt x="3177" y="3410"/>
                    <a:pt x="3195" y="3397"/>
                    <a:pt x="3222" y="3397"/>
                  </a:cubicBezTo>
                  <a:cubicBezTo>
                    <a:pt x="3231" y="3397"/>
                    <a:pt x="3244" y="3401"/>
                    <a:pt x="3253" y="3406"/>
                  </a:cubicBezTo>
                  <a:cubicBezTo>
                    <a:pt x="3262" y="3410"/>
                    <a:pt x="3267" y="3415"/>
                    <a:pt x="3271" y="3424"/>
                  </a:cubicBezTo>
                  <a:cubicBezTo>
                    <a:pt x="3302" y="3410"/>
                    <a:pt x="3334" y="3397"/>
                    <a:pt x="3374" y="3383"/>
                  </a:cubicBezTo>
                  <a:lnTo>
                    <a:pt x="3374" y="3383"/>
                  </a:lnTo>
                  <a:lnTo>
                    <a:pt x="3361" y="3388"/>
                  </a:lnTo>
                  <a:lnTo>
                    <a:pt x="3383" y="3379"/>
                  </a:lnTo>
                  <a:cubicBezTo>
                    <a:pt x="3419" y="3361"/>
                    <a:pt x="3455" y="3347"/>
                    <a:pt x="3496" y="3334"/>
                  </a:cubicBezTo>
                  <a:cubicBezTo>
                    <a:pt x="3518" y="3329"/>
                    <a:pt x="3536" y="3325"/>
                    <a:pt x="3559" y="3320"/>
                  </a:cubicBezTo>
                  <a:lnTo>
                    <a:pt x="3595" y="3320"/>
                  </a:lnTo>
                  <a:cubicBezTo>
                    <a:pt x="3622" y="3325"/>
                    <a:pt x="3649" y="3334"/>
                    <a:pt x="3667" y="3352"/>
                  </a:cubicBezTo>
                  <a:cubicBezTo>
                    <a:pt x="3685" y="3365"/>
                    <a:pt x="3694" y="3388"/>
                    <a:pt x="3698" y="3410"/>
                  </a:cubicBezTo>
                  <a:cubicBezTo>
                    <a:pt x="3734" y="3406"/>
                    <a:pt x="3775" y="3401"/>
                    <a:pt x="3811" y="3383"/>
                  </a:cubicBezTo>
                  <a:cubicBezTo>
                    <a:pt x="3842" y="3370"/>
                    <a:pt x="3874" y="3352"/>
                    <a:pt x="3901" y="3329"/>
                  </a:cubicBezTo>
                  <a:cubicBezTo>
                    <a:pt x="3923" y="3307"/>
                    <a:pt x="3946" y="3284"/>
                    <a:pt x="3968" y="3257"/>
                  </a:cubicBezTo>
                  <a:cubicBezTo>
                    <a:pt x="4000" y="3212"/>
                    <a:pt x="4027" y="3167"/>
                    <a:pt x="4054" y="3118"/>
                  </a:cubicBezTo>
                  <a:lnTo>
                    <a:pt x="4063" y="3104"/>
                  </a:lnTo>
                  <a:lnTo>
                    <a:pt x="4072" y="3086"/>
                  </a:lnTo>
                  <a:cubicBezTo>
                    <a:pt x="4103" y="3037"/>
                    <a:pt x="4130" y="2983"/>
                    <a:pt x="4153" y="2929"/>
                  </a:cubicBezTo>
                  <a:cubicBezTo>
                    <a:pt x="4175" y="2871"/>
                    <a:pt x="4193" y="2812"/>
                    <a:pt x="4207" y="2754"/>
                  </a:cubicBezTo>
                  <a:cubicBezTo>
                    <a:pt x="4216" y="2713"/>
                    <a:pt x="4225" y="2677"/>
                    <a:pt x="4229" y="2641"/>
                  </a:cubicBezTo>
                  <a:cubicBezTo>
                    <a:pt x="4229" y="2619"/>
                    <a:pt x="4229" y="2601"/>
                    <a:pt x="4229" y="2578"/>
                  </a:cubicBezTo>
                  <a:lnTo>
                    <a:pt x="4229" y="2551"/>
                  </a:lnTo>
                  <a:cubicBezTo>
                    <a:pt x="4234" y="2520"/>
                    <a:pt x="4225" y="2493"/>
                    <a:pt x="4207" y="2466"/>
                  </a:cubicBezTo>
                  <a:cubicBezTo>
                    <a:pt x="4202" y="2457"/>
                    <a:pt x="4193" y="2448"/>
                    <a:pt x="4180" y="2443"/>
                  </a:cubicBezTo>
                  <a:cubicBezTo>
                    <a:pt x="4162" y="2430"/>
                    <a:pt x="4139" y="2421"/>
                    <a:pt x="4117" y="2421"/>
                  </a:cubicBezTo>
                  <a:lnTo>
                    <a:pt x="4094" y="2421"/>
                  </a:lnTo>
                  <a:cubicBezTo>
                    <a:pt x="4085" y="2416"/>
                    <a:pt x="4072" y="2412"/>
                    <a:pt x="4058" y="2412"/>
                  </a:cubicBezTo>
                  <a:cubicBezTo>
                    <a:pt x="4009" y="2403"/>
                    <a:pt x="3968" y="2394"/>
                    <a:pt x="3928" y="2380"/>
                  </a:cubicBezTo>
                  <a:lnTo>
                    <a:pt x="3869" y="2367"/>
                  </a:lnTo>
                  <a:lnTo>
                    <a:pt x="3784" y="2344"/>
                  </a:lnTo>
                  <a:cubicBezTo>
                    <a:pt x="3739" y="2335"/>
                    <a:pt x="3694" y="2322"/>
                    <a:pt x="3649" y="2313"/>
                  </a:cubicBezTo>
                  <a:cubicBezTo>
                    <a:pt x="3604" y="2304"/>
                    <a:pt x="3554" y="2290"/>
                    <a:pt x="3505" y="2277"/>
                  </a:cubicBezTo>
                  <a:cubicBezTo>
                    <a:pt x="3424" y="2254"/>
                    <a:pt x="3348" y="2227"/>
                    <a:pt x="3271" y="2200"/>
                  </a:cubicBezTo>
                  <a:cubicBezTo>
                    <a:pt x="3186" y="2169"/>
                    <a:pt x="3105" y="2133"/>
                    <a:pt x="3033" y="2088"/>
                  </a:cubicBezTo>
                  <a:cubicBezTo>
                    <a:pt x="2965" y="2043"/>
                    <a:pt x="2884" y="1993"/>
                    <a:pt x="2812" y="1939"/>
                  </a:cubicBezTo>
                  <a:cubicBezTo>
                    <a:pt x="2736" y="1885"/>
                    <a:pt x="2673" y="1836"/>
                    <a:pt x="2605" y="1777"/>
                  </a:cubicBezTo>
                  <a:cubicBezTo>
                    <a:pt x="2551" y="1737"/>
                    <a:pt x="2497" y="1687"/>
                    <a:pt x="2448" y="1642"/>
                  </a:cubicBezTo>
                  <a:cubicBezTo>
                    <a:pt x="2430" y="1624"/>
                    <a:pt x="2412" y="1611"/>
                    <a:pt x="2394" y="1593"/>
                  </a:cubicBezTo>
                  <a:lnTo>
                    <a:pt x="2358" y="1557"/>
                  </a:lnTo>
                  <a:cubicBezTo>
                    <a:pt x="2331" y="1534"/>
                    <a:pt x="2304" y="1512"/>
                    <a:pt x="2281" y="1485"/>
                  </a:cubicBezTo>
                  <a:cubicBezTo>
                    <a:pt x="2232" y="1426"/>
                    <a:pt x="2182" y="1363"/>
                    <a:pt x="2142" y="1301"/>
                  </a:cubicBezTo>
                  <a:cubicBezTo>
                    <a:pt x="2124" y="1278"/>
                    <a:pt x="2110" y="1256"/>
                    <a:pt x="2092" y="1233"/>
                  </a:cubicBezTo>
                  <a:cubicBezTo>
                    <a:pt x="2034" y="1148"/>
                    <a:pt x="1980" y="1062"/>
                    <a:pt x="1930" y="972"/>
                  </a:cubicBezTo>
                  <a:cubicBezTo>
                    <a:pt x="1885" y="882"/>
                    <a:pt x="1845" y="792"/>
                    <a:pt x="1818" y="698"/>
                  </a:cubicBezTo>
                  <a:cubicBezTo>
                    <a:pt x="1791" y="621"/>
                    <a:pt x="1768" y="540"/>
                    <a:pt x="1751" y="464"/>
                  </a:cubicBezTo>
                  <a:cubicBezTo>
                    <a:pt x="1737" y="428"/>
                    <a:pt x="1728" y="392"/>
                    <a:pt x="1719" y="356"/>
                  </a:cubicBezTo>
                  <a:cubicBezTo>
                    <a:pt x="1706" y="293"/>
                    <a:pt x="1683" y="239"/>
                    <a:pt x="1652" y="185"/>
                  </a:cubicBezTo>
                  <a:cubicBezTo>
                    <a:pt x="1634" y="158"/>
                    <a:pt x="1607" y="135"/>
                    <a:pt x="1580" y="117"/>
                  </a:cubicBezTo>
                  <a:cubicBezTo>
                    <a:pt x="1548" y="95"/>
                    <a:pt x="1512" y="81"/>
                    <a:pt x="1476" y="81"/>
                  </a:cubicBezTo>
                  <a:lnTo>
                    <a:pt x="1382" y="81"/>
                  </a:lnTo>
                  <a:lnTo>
                    <a:pt x="1364" y="68"/>
                  </a:lnTo>
                  <a:cubicBezTo>
                    <a:pt x="1350" y="27"/>
                    <a:pt x="1319" y="0"/>
                    <a:pt x="1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8"/>
            <p:cNvSpPr/>
            <p:nvPr/>
          </p:nvSpPr>
          <p:spPr>
            <a:xfrm>
              <a:off x="10722" y="3857"/>
              <a:ext cx="661" cy="788"/>
            </a:xfrm>
            <a:custGeom>
              <a:avLst/>
              <a:gdLst/>
              <a:ahLst/>
              <a:cxnLst/>
              <a:rect l="l" t="t" r="r" b="b"/>
              <a:pathLst>
                <a:path w="5984" h="7136" extrusionOk="0">
                  <a:moveTo>
                    <a:pt x="2277" y="0"/>
                  </a:moveTo>
                  <a:cubicBezTo>
                    <a:pt x="2254" y="0"/>
                    <a:pt x="2232" y="5"/>
                    <a:pt x="2214" y="14"/>
                  </a:cubicBezTo>
                  <a:cubicBezTo>
                    <a:pt x="2173" y="23"/>
                    <a:pt x="2137" y="36"/>
                    <a:pt x="2101" y="54"/>
                  </a:cubicBezTo>
                  <a:lnTo>
                    <a:pt x="2079" y="63"/>
                  </a:lnTo>
                  <a:lnTo>
                    <a:pt x="2092" y="63"/>
                  </a:lnTo>
                  <a:cubicBezTo>
                    <a:pt x="2052" y="77"/>
                    <a:pt x="2021" y="86"/>
                    <a:pt x="1989" y="99"/>
                  </a:cubicBezTo>
                  <a:cubicBezTo>
                    <a:pt x="1985" y="95"/>
                    <a:pt x="1980" y="86"/>
                    <a:pt x="1971" y="86"/>
                  </a:cubicBezTo>
                  <a:cubicBezTo>
                    <a:pt x="1964" y="79"/>
                    <a:pt x="1955" y="75"/>
                    <a:pt x="1948" y="75"/>
                  </a:cubicBezTo>
                  <a:cubicBezTo>
                    <a:pt x="1945" y="75"/>
                    <a:pt x="1942" y="76"/>
                    <a:pt x="1940" y="77"/>
                  </a:cubicBezTo>
                  <a:cubicBezTo>
                    <a:pt x="1913" y="77"/>
                    <a:pt x="1890" y="86"/>
                    <a:pt x="1881" y="108"/>
                  </a:cubicBezTo>
                  <a:lnTo>
                    <a:pt x="1872" y="131"/>
                  </a:lnTo>
                  <a:cubicBezTo>
                    <a:pt x="1850" y="176"/>
                    <a:pt x="1827" y="221"/>
                    <a:pt x="1800" y="261"/>
                  </a:cubicBezTo>
                  <a:cubicBezTo>
                    <a:pt x="1787" y="288"/>
                    <a:pt x="1773" y="311"/>
                    <a:pt x="1755" y="338"/>
                  </a:cubicBezTo>
                  <a:lnTo>
                    <a:pt x="1724" y="392"/>
                  </a:lnTo>
                  <a:cubicBezTo>
                    <a:pt x="1715" y="410"/>
                    <a:pt x="1706" y="428"/>
                    <a:pt x="1692" y="446"/>
                  </a:cubicBezTo>
                  <a:cubicBezTo>
                    <a:pt x="1683" y="459"/>
                    <a:pt x="1665" y="486"/>
                    <a:pt x="1656" y="504"/>
                  </a:cubicBezTo>
                  <a:cubicBezTo>
                    <a:pt x="1629" y="554"/>
                    <a:pt x="1607" y="603"/>
                    <a:pt x="1584" y="653"/>
                  </a:cubicBezTo>
                  <a:lnTo>
                    <a:pt x="1593" y="639"/>
                  </a:lnTo>
                  <a:lnTo>
                    <a:pt x="1593" y="639"/>
                  </a:lnTo>
                  <a:cubicBezTo>
                    <a:pt x="1508" y="774"/>
                    <a:pt x="1467" y="981"/>
                    <a:pt x="1422" y="1134"/>
                  </a:cubicBezTo>
                  <a:cubicBezTo>
                    <a:pt x="1373" y="1305"/>
                    <a:pt x="1283" y="1413"/>
                    <a:pt x="1179" y="1552"/>
                  </a:cubicBezTo>
                  <a:cubicBezTo>
                    <a:pt x="810" y="2056"/>
                    <a:pt x="410" y="2619"/>
                    <a:pt x="176" y="3208"/>
                  </a:cubicBezTo>
                  <a:cubicBezTo>
                    <a:pt x="59" y="3509"/>
                    <a:pt x="1" y="3842"/>
                    <a:pt x="68" y="4157"/>
                  </a:cubicBezTo>
                  <a:cubicBezTo>
                    <a:pt x="140" y="4495"/>
                    <a:pt x="347" y="4778"/>
                    <a:pt x="590" y="5016"/>
                  </a:cubicBezTo>
                  <a:cubicBezTo>
                    <a:pt x="779" y="5205"/>
                    <a:pt x="1031" y="5336"/>
                    <a:pt x="945" y="5637"/>
                  </a:cubicBezTo>
                  <a:cubicBezTo>
                    <a:pt x="923" y="5723"/>
                    <a:pt x="900" y="5799"/>
                    <a:pt x="878" y="5876"/>
                  </a:cubicBezTo>
                  <a:cubicBezTo>
                    <a:pt x="864" y="5921"/>
                    <a:pt x="846" y="5961"/>
                    <a:pt x="833" y="6006"/>
                  </a:cubicBezTo>
                  <a:cubicBezTo>
                    <a:pt x="815" y="6051"/>
                    <a:pt x="806" y="6078"/>
                    <a:pt x="792" y="6114"/>
                  </a:cubicBezTo>
                  <a:cubicBezTo>
                    <a:pt x="765" y="6204"/>
                    <a:pt x="734" y="6289"/>
                    <a:pt x="698" y="6375"/>
                  </a:cubicBezTo>
                  <a:lnTo>
                    <a:pt x="702" y="6366"/>
                  </a:lnTo>
                  <a:lnTo>
                    <a:pt x="702" y="6366"/>
                  </a:lnTo>
                  <a:cubicBezTo>
                    <a:pt x="662" y="6460"/>
                    <a:pt x="612" y="6559"/>
                    <a:pt x="563" y="6658"/>
                  </a:cubicBezTo>
                  <a:cubicBezTo>
                    <a:pt x="549" y="6685"/>
                    <a:pt x="536" y="6712"/>
                    <a:pt x="522" y="6739"/>
                  </a:cubicBezTo>
                  <a:lnTo>
                    <a:pt x="491" y="6807"/>
                  </a:lnTo>
                  <a:cubicBezTo>
                    <a:pt x="469" y="6838"/>
                    <a:pt x="455" y="6865"/>
                    <a:pt x="442" y="6892"/>
                  </a:cubicBezTo>
                  <a:cubicBezTo>
                    <a:pt x="433" y="6897"/>
                    <a:pt x="424" y="6906"/>
                    <a:pt x="419" y="6915"/>
                  </a:cubicBezTo>
                  <a:cubicBezTo>
                    <a:pt x="383" y="6942"/>
                    <a:pt x="365" y="6982"/>
                    <a:pt x="365" y="7027"/>
                  </a:cubicBezTo>
                  <a:cubicBezTo>
                    <a:pt x="365" y="7063"/>
                    <a:pt x="388" y="7099"/>
                    <a:pt x="419" y="7122"/>
                  </a:cubicBezTo>
                  <a:cubicBezTo>
                    <a:pt x="437" y="7131"/>
                    <a:pt x="455" y="7135"/>
                    <a:pt x="478" y="7135"/>
                  </a:cubicBezTo>
                  <a:cubicBezTo>
                    <a:pt x="486" y="7135"/>
                    <a:pt x="500" y="7135"/>
                    <a:pt x="509" y="7131"/>
                  </a:cubicBezTo>
                  <a:cubicBezTo>
                    <a:pt x="567" y="7117"/>
                    <a:pt x="617" y="7081"/>
                    <a:pt x="648" y="7032"/>
                  </a:cubicBezTo>
                  <a:lnTo>
                    <a:pt x="747" y="7032"/>
                  </a:lnTo>
                  <a:cubicBezTo>
                    <a:pt x="788" y="7032"/>
                    <a:pt x="828" y="7032"/>
                    <a:pt x="869" y="7027"/>
                  </a:cubicBezTo>
                  <a:lnTo>
                    <a:pt x="923" y="7027"/>
                  </a:lnTo>
                  <a:cubicBezTo>
                    <a:pt x="968" y="7027"/>
                    <a:pt x="1013" y="7018"/>
                    <a:pt x="1058" y="7018"/>
                  </a:cubicBezTo>
                  <a:lnTo>
                    <a:pt x="1229" y="7018"/>
                  </a:lnTo>
                  <a:lnTo>
                    <a:pt x="1341" y="7009"/>
                  </a:lnTo>
                  <a:lnTo>
                    <a:pt x="1404" y="7005"/>
                  </a:lnTo>
                  <a:cubicBezTo>
                    <a:pt x="1485" y="7000"/>
                    <a:pt x="1571" y="6991"/>
                    <a:pt x="1652" y="6982"/>
                  </a:cubicBezTo>
                  <a:lnTo>
                    <a:pt x="1751" y="6973"/>
                  </a:lnTo>
                  <a:cubicBezTo>
                    <a:pt x="1809" y="6969"/>
                    <a:pt x="1868" y="6960"/>
                    <a:pt x="1926" y="6951"/>
                  </a:cubicBezTo>
                  <a:cubicBezTo>
                    <a:pt x="1971" y="6946"/>
                    <a:pt x="2012" y="6937"/>
                    <a:pt x="2057" y="6933"/>
                  </a:cubicBezTo>
                  <a:lnTo>
                    <a:pt x="2092" y="6924"/>
                  </a:lnTo>
                  <a:cubicBezTo>
                    <a:pt x="2155" y="6915"/>
                    <a:pt x="2214" y="6910"/>
                    <a:pt x="2277" y="6901"/>
                  </a:cubicBezTo>
                  <a:cubicBezTo>
                    <a:pt x="2335" y="6897"/>
                    <a:pt x="2389" y="6888"/>
                    <a:pt x="2448" y="6883"/>
                  </a:cubicBezTo>
                  <a:cubicBezTo>
                    <a:pt x="2542" y="6865"/>
                    <a:pt x="2637" y="6856"/>
                    <a:pt x="2727" y="6847"/>
                  </a:cubicBezTo>
                  <a:lnTo>
                    <a:pt x="2830" y="6834"/>
                  </a:lnTo>
                  <a:cubicBezTo>
                    <a:pt x="2898" y="6829"/>
                    <a:pt x="2961" y="6820"/>
                    <a:pt x="3019" y="6811"/>
                  </a:cubicBezTo>
                  <a:lnTo>
                    <a:pt x="3091" y="6802"/>
                  </a:lnTo>
                  <a:cubicBezTo>
                    <a:pt x="3132" y="6798"/>
                    <a:pt x="3172" y="6793"/>
                    <a:pt x="3213" y="6784"/>
                  </a:cubicBezTo>
                  <a:cubicBezTo>
                    <a:pt x="3330" y="6762"/>
                    <a:pt x="3451" y="6739"/>
                    <a:pt x="3577" y="6726"/>
                  </a:cubicBezTo>
                  <a:lnTo>
                    <a:pt x="3627" y="6721"/>
                  </a:lnTo>
                  <a:cubicBezTo>
                    <a:pt x="3667" y="6717"/>
                    <a:pt x="3707" y="6712"/>
                    <a:pt x="3748" y="6703"/>
                  </a:cubicBezTo>
                  <a:cubicBezTo>
                    <a:pt x="3811" y="6694"/>
                    <a:pt x="3874" y="6685"/>
                    <a:pt x="3937" y="6672"/>
                  </a:cubicBezTo>
                  <a:cubicBezTo>
                    <a:pt x="3977" y="6663"/>
                    <a:pt x="4018" y="6658"/>
                    <a:pt x="4058" y="6649"/>
                  </a:cubicBezTo>
                  <a:lnTo>
                    <a:pt x="4112" y="6640"/>
                  </a:lnTo>
                  <a:cubicBezTo>
                    <a:pt x="4166" y="6631"/>
                    <a:pt x="4229" y="6622"/>
                    <a:pt x="4288" y="6609"/>
                  </a:cubicBezTo>
                  <a:lnTo>
                    <a:pt x="4405" y="6586"/>
                  </a:lnTo>
                  <a:cubicBezTo>
                    <a:pt x="4481" y="6568"/>
                    <a:pt x="4558" y="6555"/>
                    <a:pt x="4634" y="6537"/>
                  </a:cubicBezTo>
                  <a:cubicBezTo>
                    <a:pt x="4711" y="6519"/>
                    <a:pt x="4778" y="6505"/>
                    <a:pt x="4850" y="6492"/>
                  </a:cubicBezTo>
                  <a:lnTo>
                    <a:pt x="4985" y="6465"/>
                  </a:lnTo>
                  <a:cubicBezTo>
                    <a:pt x="5089" y="6442"/>
                    <a:pt x="5192" y="6420"/>
                    <a:pt x="5295" y="6393"/>
                  </a:cubicBezTo>
                  <a:lnTo>
                    <a:pt x="5354" y="6379"/>
                  </a:lnTo>
                  <a:lnTo>
                    <a:pt x="5525" y="6343"/>
                  </a:lnTo>
                  <a:lnTo>
                    <a:pt x="5570" y="6334"/>
                  </a:lnTo>
                  <a:lnTo>
                    <a:pt x="5610" y="6325"/>
                  </a:lnTo>
                  <a:cubicBezTo>
                    <a:pt x="5633" y="6321"/>
                    <a:pt x="5651" y="6316"/>
                    <a:pt x="5669" y="6312"/>
                  </a:cubicBezTo>
                  <a:cubicBezTo>
                    <a:pt x="5705" y="6298"/>
                    <a:pt x="5732" y="6276"/>
                    <a:pt x="5745" y="6244"/>
                  </a:cubicBezTo>
                  <a:lnTo>
                    <a:pt x="5750" y="6244"/>
                  </a:lnTo>
                  <a:cubicBezTo>
                    <a:pt x="5984" y="6244"/>
                    <a:pt x="5817" y="5421"/>
                    <a:pt x="5795" y="5259"/>
                  </a:cubicBezTo>
                  <a:cubicBezTo>
                    <a:pt x="5669" y="4396"/>
                    <a:pt x="5287" y="3622"/>
                    <a:pt x="5111" y="2772"/>
                  </a:cubicBezTo>
                  <a:cubicBezTo>
                    <a:pt x="5012" y="2304"/>
                    <a:pt x="5030" y="1899"/>
                    <a:pt x="5206" y="1449"/>
                  </a:cubicBezTo>
                  <a:cubicBezTo>
                    <a:pt x="5322" y="1152"/>
                    <a:pt x="5525" y="896"/>
                    <a:pt x="5624" y="594"/>
                  </a:cubicBezTo>
                  <a:cubicBezTo>
                    <a:pt x="5642" y="554"/>
                    <a:pt x="5642" y="513"/>
                    <a:pt x="5624" y="477"/>
                  </a:cubicBezTo>
                  <a:cubicBezTo>
                    <a:pt x="5606" y="459"/>
                    <a:pt x="5583" y="446"/>
                    <a:pt x="5561" y="441"/>
                  </a:cubicBezTo>
                  <a:lnTo>
                    <a:pt x="5210" y="333"/>
                  </a:lnTo>
                  <a:cubicBezTo>
                    <a:pt x="5120" y="306"/>
                    <a:pt x="5021" y="243"/>
                    <a:pt x="4931" y="221"/>
                  </a:cubicBezTo>
                  <a:cubicBezTo>
                    <a:pt x="4922" y="219"/>
                    <a:pt x="4913" y="218"/>
                    <a:pt x="4904" y="218"/>
                  </a:cubicBezTo>
                  <a:cubicBezTo>
                    <a:pt x="4824" y="218"/>
                    <a:pt x="4748" y="283"/>
                    <a:pt x="4679" y="320"/>
                  </a:cubicBezTo>
                  <a:cubicBezTo>
                    <a:pt x="4571" y="378"/>
                    <a:pt x="4459" y="423"/>
                    <a:pt x="4351" y="477"/>
                  </a:cubicBezTo>
                  <a:cubicBezTo>
                    <a:pt x="3860" y="725"/>
                    <a:pt x="3456" y="1107"/>
                    <a:pt x="3181" y="1579"/>
                  </a:cubicBezTo>
                  <a:cubicBezTo>
                    <a:pt x="3091" y="1737"/>
                    <a:pt x="3010" y="1912"/>
                    <a:pt x="2871" y="2029"/>
                  </a:cubicBezTo>
                  <a:cubicBezTo>
                    <a:pt x="2754" y="1845"/>
                    <a:pt x="2727" y="1615"/>
                    <a:pt x="2677" y="1399"/>
                  </a:cubicBezTo>
                  <a:cubicBezTo>
                    <a:pt x="2619" y="1134"/>
                    <a:pt x="2524" y="878"/>
                    <a:pt x="2461" y="608"/>
                  </a:cubicBezTo>
                  <a:cubicBezTo>
                    <a:pt x="2430" y="482"/>
                    <a:pt x="2412" y="347"/>
                    <a:pt x="2403" y="216"/>
                  </a:cubicBezTo>
                  <a:cubicBezTo>
                    <a:pt x="2398" y="135"/>
                    <a:pt x="2443" y="9"/>
                    <a:pt x="2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8"/>
            <p:cNvSpPr/>
            <p:nvPr/>
          </p:nvSpPr>
          <p:spPr>
            <a:xfrm>
              <a:off x="10610" y="4893"/>
              <a:ext cx="787" cy="245"/>
            </a:xfrm>
            <a:custGeom>
              <a:avLst/>
              <a:gdLst/>
              <a:ahLst/>
              <a:cxnLst/>
              <a:rect l="l" t="t" r="r" b="b"/>
              <a:pathLst>
                <a:path w="7132" h="2223" extrusionOk="0">
                  <a:moveTo>
                    <a:pt x="6609" y="0"/>
                  </a:moveTo>
                  <a:cubicBezTo>
                    <a:pt x="6542" y="0"/>
                    <a:pt x="6479" y="0"/>
                    <a:pt x="6411" y="5"/>
                  </a:cubicBezTo>
                  <a:lnTo>
                    <a:pt x="6272" y="9"/>
                  </a:lnTo>
                  <a:cubicBezTo>
                    <a:pt x="6214" y="9"/>
                    <a:pt x="6160" y="14"/>
                    <a:pt x="6101" y="14"/>
                  </a:cubicBezTo>
                  <a:cubicBezTo>
                    <a:pt x="6047" y="18"/>
                    <a:pt x="5980" y="18"/>
                    <a:pt x="5917" y="23"/>
                  </a:cubicBezTo>
                  <a:lnTo>
                    <a:pt x="4333" y="23"/>
                  </a:lnTo>
                  <a:cubicBezTo>
                    <a:pt x="4270" y="23"/>
                    <a:pt x="4207" y="23"/>
                    <a:pt x="4140" y="18"/>
                  </a:cubicBezTo>
                  <a:lnTo>
                    <a:pt x="3784" y="18"/>
                  </a:lnTo>
                  <a:lnTo>
                    <a:pt x="3582" y="23"/>
                  </a:lnTo>
                  <a:lnTo>
                    <a:pt x="2750" y="23"/>
                  </a:lnTo>
                  <a:cubicBezTo>
                    <a:pt x="2592" y="23"/>
                    <a:pt x="2435" y="14"/>
                    <a:pt x="2282" y="9"/>
                  </a:cubicBezTo>
                  <a:lnTo>
                    <a:pt x="2084" y="5"/>
                  </a:lnTo>
                  <a:lnTo>
                    <a:pt x="1405" y="5"/>
                  </a:lnTo>
                  <a:cubicBezTo>
                    <a:pt x="1310" y="5"/>
                    <a:pt x="1220" y="9"/>
                    <a:pt x="1130" y="9"/>
                  </a:cubicBezTo>
                  <a:cubicBezTo>
                    <a:pt x="1018" y="14"/>
                    <a:pt x="905" y="18"/>
                    <a:pt x="793" y="18"/>
                  </a:cubicBezTo>
                  <a:lnTo>
                    <a:pt x="757" y="18"/>
                  </a:lnTo>
                  <a:cubicBezTo>
                    <a:pt x="662" y="18"/>
                    <a:pt x="568" y="18"/>
                    <a:pt x="478" y="27"/>
                  </a:cubicBezTo>
                  <a:cubicBezTo>
                    <a:pt x="442" y="27"/>
                    <a:pt x="406" y="27"/>
                    <a:pt x="370" y="32"/>
                  </a:cubicBezTo>
                  <a:lnTo>
                    <a:pt x="311" y="36"/>
                  </a:lnTo>
                  <a:cubicBezTo>
                    <a:pt x="257" y="41"/>
                    <a:pt x="208" y="50"/>
                    <a:pt x="158" y="63"/>
                  </a:cubicBezTo>
                  <a:cubicBezTo>
                    <a:pt x="149" y="63"/>
                    <a:pt x="149" y="63"/>
                    <a:pt x="145" y="68"/>
                  </a:cubicBezTo>
                  <a:cubicBezTo>
                    <a:pt x="131" y="54"/>
                    <a:pt x="113" y="50"/>
                    <a:pt x="95" y="50"/>
                  </a:cubicBezTo>
                  <a:cubicBezTo>
                    <a:pt x="68" y="50"/>
                    <a:pt x="46" y="59"/>
                    <a:pt x="28" y="77"/>
                  </a:cubicBezTo>
                  <a:cubicBezTo>
                    <a:pt x="10" y="95"/>
                    <a:pt x="1" y="117"/>
                    <a:pt x="1" y="144"/>
                  </a:cubicBezTo>
                  <a:cubicBezTo>
                    <a:pt x="5" y="167"/>
                    <a:pt x="14" y="189"/>
                    <a:pt x="32" y="203"/>
                  </a:cubicBezTo>
                  <a:cubicBezTo>
                    <a:pt x="77" y="257"/>
                    <a:pt x="127" y="306"/>
                    <a:pt x="176" y="351"/>
                  </a:cubicBezTo>
                  <a:cubicBezTo>
                    <a:pt x="208" y="383"/>
                    <a:pt x="235" y="410"/>
                    <a:pt x="266" y="437"/>
                  </a:cubicBezTo>
                  <a:cubicBezTo>
                    <a:pt x="302" y="477"/>
                    <a:pt x="343" y="518"/>
                    <a:pt x="388" y="549"/>
                  </a:cubicBezTo>
                  <a:lnTo>
                    <a:pt x="433" y="585"/>
                  </a:lnTo>
                  <a:lnTo>
                    <a:pt x="509" y="644"/>
                  </a:lnTo>
                  <a:cubicBezTo>
                    <a:pt x="545" y="671"/>
                    <a:pt x="577" y="698"/>
                    <a:pt x="613" y="725"/>
                  </a:cubicBezTo>
                  <a:cubicBezTo>
                    <a:pt x="671" y="770"/>
                    <a:pt x="730" y="815"/>
                    <a:pt x="793" y="855"/>
                  </a:cubicBezTo>
                  <a:cubicBezTo>
                    <a:pt x="851" y="900"/>
                    <a:pt x="905" y="932"/>
                    <a:pt x="968" y="968"/>
                  </a:cubicBezTo>
                  <a:lnTo>
                    <a:pt x="1081" y="1044"/>
                  </a:lnTo>
                  <a:cubicBezTo>
                    <a:pt x="1265" y="1157"/>
                    <a:pt x="1459" y="1265"/>
                    <a:pt x="1656" y="1355"/>
                  </a:cubicBezTo>
                  <a:lnTo>
                    <a:pt x="1688" y="1373"/>
                  </a:lnTo>
                  <a:lnTo>
                    <a:pt x="1796" y="1427"/>
                  </a:lnTo>
                  <a:cubicBezTo>
                    <a:pt x="1868" y="1463"/>
                    <a:pt x="1935" y="1499"/>
                    <a:pt x="2007" y="1530"/>
                  </a:cubicBezTo>
                  <a:cubicBezTo>
                    <a:pt x="2115" y="1575"/>
                    <a:pt x="2223" y="1620"/>
                    <a:pt x="2340" y="1665"/>
                  </a:cubicBezTo>
                  <a:lnTo>
                    <a:pt x="2426" y="1696"/>
                  </a:lnTo>
                  <a:lnTo>
                    <a:pt x="2462" y="1710"/>
                  </a:lnTo>
                  <a:lnTo>
                    <a:pt x="2444" y="1701"/>
                  </a:lnTo>
                  <a:lnTo>
                    <a:pt x="2444" y="1701"/>
                  </a:lnTo>
                  <a:cubicBezTo>
                    <a:pt x="2529" y="1737"/>
                    <a:pt x="2619" y="1764"/>
                    <a:pt x="2709" y="1795"/>
                  </a:cubicBezTo>
                  <a:lnTo>
                    <a:pt x="2808" y="1831"/>
                  </a:lnTo>
                  <a:cubicBezTo>
                    <a:pt x="2885" y="1858"/>
                    <a:pt x="2961" y="1881"/>
                    <a:pt x="3042" y="1903"/>
                  </a:cubicBezTo>
                  <a:lnTo>
                    <a:pt x="3154" y="1935"/>
                  </a:lnTo>
                  <a:cubicBezTo>
                    <a:pt x="3361" y="1993"/>
                    <a:pt x="3586" y="2052"/>
                    <a:pt x="3861" y="2115"/>
                  </a:cubicBezTo>
                  <a:cubicBezTo>
                    <a:pt x="3982" y="2146"/>
                    <a:pt x="4099" y="2164"/>
                    <a:pt x="4212" y="2178"/>
                  </a:cubicBezTo>
                  <a:cubicBezTo>
                    <a:pt x="4324" y="2196"/>
                    <a:pt x="4437" y="2200"/>
                    <a:pt x="4572" y="2209"/>
                  </a:cubicBezTo>
                  <a:lnTo>
                    <a:pt x="4671" y="2214"/>
                  </a:lnTo>
                  <a:cubicBezTo>
                    <a:pt x="4751" y="2218"/>
                    <a:pt x="4837" y="2223"/>
                    <a:pt x="4918" y="2223"/>
                  </a:cubicBezTo>
                  <a:lnTo>
                    <a:pt x="5264" y="2223"/>
                  </a:lnTo>
                  <a:cubicBezTo>
                    <a:pt x="5503" y="2218"/>
                    <a:pt x="5741" y="2196"/>
                    <a:pt x="5975" y="2151"/>
                  </a:cubicBezTo>
                  <a:lnTo>
                    <a:pt x="5966" y="2151"/>
                  </a:lnTo>
                  <a:cubicBezTo>
                    <a:pt x="6002" y="2146"/>
                    <a:pt x="6038" y="2137"/>
                    <a:pt x="6070" y="2124"/>
                  </a:cubicBezTo>
                  <a:cubicBezTo>
                    <a:pt x="6115" y="2110"/>
                    <a:pt x="6155" y="2088"/>
                    <a:pt x="6196" y="2061"/>
                  </a:cubicBezTo>
                  <a:cubicBezTo>
                    <a:pt x="6263" y="2011"/>
                    <a:pt x="6317" y="1944"/>
                    <a:pt x="6353" y="1867"/>
                  </a:cubicBezTo>
                  <a:cubicBezTo>
                    <a:pt x="6362" y="1849"/>
                    <a:pt x="6375" y="1836"/>
                    <a:pt x="6384" y="1818"/>
                  </a:cubicBezTo>
                  <a:cubicBezTo>
                    <a:pt x="6398" y="1800"/>
                    <a:pt x="6407" y="1786"/>
                    <a:pt x="6416" y="1768"/>
                  </a:cubicBezTo>
                  <a:lnTo>
                    <a:pt x="6429" y="1746"/>
                  </a:lnTo>
                  <a:cubicBezTo>
                    <a:pt x="6443" y="1719"/>
                    <a:pt x="6461" y="1696"/>
                    <a:pt x="6474" y="1669"/>
                  </a:cubicBezTo>
                  <a:cubicBezTo>
                    <a:pt x="6506" y="1624"/>
                    <a:pt x="6533" y="1584"/>
                    <a:pt x="6560" y="1539"/>
                  </a:cubicBezTo>
                  <a:lnTo>
                    <a:pt x="6573" y="1512"/>
                  </a:lnTo>
                  <a:cubicBezTo>
                    <a:pt x="6596" y="1476"/>
                    <a:pt x="6618" y="1436"/>
                    <a:pt x="6636" y="1395"/>
                  </a:cubicBezTo>
                  <a:cubicBezTo>
                    <a:pt x="6659" y="1355"/>
                    <a:pt x="6686" y="1296"/>
                    <a:pt x="6704" y="1247"/>
                  </a:cubicBezTo>
                  <a:cubicBezTo>
                    <a:pt x="6735" y="1188"/>
                    <a:pt x="6762" y="1125"/>
                    <a:pt x="6794" y="1062"/>
                  </a:cubicBezTo>
                  <a:lnTo>
                    <a:pt x="6812" y="1031"/>
                  </a:lnTo>
                  <a:cubicBezTo>
                    <a:pt x="6825" y="1004"/>
                    <a:pt x="6839" y="972"/>
                    <a:pt x="6852" y="945"/>
                  </a:cubicBezTo>
                  <a:cubicBezTo>
                    <a:pt x="6870" y="909"/>
                    <a:pt x="6888" y="864"/>
                    <a:pt x="6902" y="824"/>
                  </a:cubicBezTo>
                  <a:lnTo>
                    <a:pt x="6906" y="810"/>
                  </a:lnTo>
                  <a:cubicBezTo>
                    <a:pt x="6933" y="747"/>
                    <a:pt x="6956" y="680"/>
                    <a:pt x="6983" y="612"/>
                  </a:cubicBezTo>
                  <a:cubicBezTo>
                    <a:pt x="7001" y="558"/>
                    <a:pt x="7019" y="509"/>
                    <a:pt x="7032" y="455"/>
                  </a:cubicBezTo>
                  <a:lnTo>
                    <a:pt x="7041" y="405"/>
                  </a:lnTo>
                  <a:cubicBezTo>
                    <a:pt x="7050" y="374"/>
                    <a:pt x="7059" y="342"/>
                    <a:pt x="7068" y="311"/>
                  </a:cubicBezTo>
                  <a:cubicBezTo>
                    <a:pt x="7077" y="293"/>
                    <a:pt x="7086" y="275"/>
                    <a:pt x="7095" y="257"/>
                  </a:cubicBezTo>
                  <a:cubicBezTo>
                    <a:pt x="7122" y="225"/>
                    <a:pt x="7131" y="185"/>
                    <a:pt x="7131" y="144"/>
                  </a:cubicBezTo>
                  <a:cubicBezTo>
                    <a:pt x="7127" y="108"/>
                    <a:pt x="7109" y="77"/>
                    <a:pt x="7077" y="59"/>
                  </a:cubicBezTo>
                  <a:cubicBezTo>
                    <a:pt x="7064" y="54"/>
                    <a:pt x="7055" y="50"/>
                    <a:pt x="7041" y="50"/>
                  </a:cubicBezTo>
                  <a:cubicBezTo>
                    <a:pt x="7028" y="32"/>
                    <a:pt x="7005" y="18"/>
                    <a:pt x="6983" y="14"/>
                  </a:cubicBezTo>
                  <a:cubicBezTo>
                    <a:pt x="6924" y="0"/>
                    <a:pt x="6866" y="0"/>
                    <a:pt x="6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8"/>
            <p:cNvSpPr/>
            <p:nvPr/>
          </p:nvSpPr>
          <p:spPr>
            <a:xfrm>
              <a:off x="9326" y="4840"/>
              <a:ext cx="1930" cy="1420"/>
            </a:xfrm>
            <a:custGeom>
              <a:avLst/>
              <a:gdLst/>
              <a:ahLst/>
              <a:cxnLst/>
              <a:rect l="l" t="t" r="r" b="b"/>
              <a:pathLst>
                <a:path w="17487" h="12867" extrusionOk="0">
                  <a:moveTo>
                    <a:pt x="8296" y="1"/>
                  </a:moveTo>
                  <a:cubicBezTo>
                    <a:pt x="8282" y="1"/>
                    <a:pt x="8264" y="5"/>
                    <a:pt x="8251" y="14"/>
                  </a:cubicBezTo>
                  <a:lnTo>
                    <a:pt x="8259" y="10"/>
                  </a:lnTo>
                  <a:lnTo>
                    <a:pt x="8259" y="10"/>
                  </a:lnTo>
                  <a:cubicBezTo>
                    <a:pt x="8242" y="19"/>
                    <a:pt x="8228" y="32"/>
                    <a:pt x="8215" y="50"/>
                  </a:cubicBezTo>
                  <a:cubicBezTo>
                    <a:pt x="8206" y="37"/>
                    <a:pt x="8197" y="32"/>
                    <a:pt x="8188" y="23"/>
                  </a:cubicBezTo>
                  <a:cubicBezTo>
                    <a:pt x="8161" y="14"/>
                    <a:pt x="8129" y="5"/>
                    <a:pt x="8102" y="5"/>
                  </a:cubicBezTo>
                  <a:lnTo>
                    <a:pt x="8080" y="5"/>
                  </a:lnTo>
                  <a:cubicBezTo>
                    <a:pt x="8053" y="5"/>
                    <a:pt x="8021" y="10"/>
                    <a:pt x="7994" y="14"/>
                  </a:cubicBezTo>
                  <a:lnTo>
                    <a:pt x="7981" y="14"/>
                  </a:lnTo>
                  <a:cubicBezTo>
                    <a:pt x="7945" y="19"/>
                    <a:pt x="7909" y="23"/>
                    <a:pt x="7877" y="32"/>
                  </a:cubicBezTo>
                  <a:cubicBezTo>
                    <a:pt x="7801" y="50"/>
                    <a:pt x="7729" y="73"/>
                    <a:pt x="7652" y="95"/>
                  </a:cubicBezTo>
                  <a:cubicBezTo>
                    <a:pt x="7576" y="113"/>
                    <a:pt x="7504" y="136"/>
                    <a:pt x="7432" y="163"/>
                  </a:cubicBezTo>
                  <a:cubicBezTo>
                    <a:pt x="7400" y="176"/>
                    <a:pt x="7369" y="185"/>
                    <a:pt x="7337" y="199"/>
                  </a:cubicBezTo>
                  <a:lnTo>
                    <a:pt x="7319" y="208"/>
                  </a:lnTo>
                  <a:lnTo>
                    <a:pt x="7252" y="239"/>
                  </a:lnTo>
                  <a:lnTo>
                    <a:pt x="7211" y="257"/>
                  </a:lnTo>
                  <a:cubicBezTo>
                    <a:pt x="7180" y="266"/>
                    <a:pt x="7153" y="280"/>
                    <a:pt x="7121" y="289"/>
                  </a:cubicBezTo>
                  <a:lnTo>
                    <a:pt x="7067" y="302"/>
                  </a:lnTo>
                  <a:cubicBezTo>
                    <a:pt x="7036" y="316"/>
                    <a:pt x="7000" y="325"/>
                    <a:pt x="6968" y="329"/>
                  </a:cubicBezTo>
                  <a:lnTo>
                    <a:pt x="6950" y="334"/>
                  </a:lnTo>
                  <a:cubicBezTo>
                    <a:pt x="6919" y="338"/>
                    <a:pt x="6892" y="347"/>
                    <a:pt x="6869" y="370"/>
                  </a:cubicBezTo>
                  <a:cubicBezTo>
                    <a:pt x="6851" y="388"/>
                    <a:pt x="6842" y="406"/>
                    <a:pt x="6838" y="428"/>
                  </a:cubicBezTo>
                  <a:lnTo>
                    <a:pt x="6788" y="442"/>
                  </a:lnTo>
                  <a:cubicBezTo>
                    <a:pt x="6752" y="451"/>
                    <a:pt x="6716" y="460"/>
                    <a:pt x="6681" y="468"/>
                  </a:cubicBezTo>
                  <a:cubicBezTo>
                    <a:pt x="6636" y="482"/>
                    <a:pt x="6595" y="500"/>
                    <a:pt x="6550" y="513"/>
                  </a:cubicBezTo>
                  <a:lnTo>
                    <a:pt x="6420" y="554"/>
                  </a:lnTo>
                  <a:lnTo>
                    <a:pt x="6321" y="585"/>
                  </a:lnTo>
                  <a:cubicBezTo>
                    <a:pt x="6240" y="608"/>
                    <a:pt x="6159" y="630"/>
                    <a:pt x="6078" y="657"/>
                  </a:cubicBezTo>
                  <a:cubicBezTo>
                    <a:pt x="6028" y="675"/>
                    <a:pt x="5974" y="698"/>
                    <a:pt x="5920" y="720"/>
                  </a:cubicBezTo>
                  <a:lnTo>
                    <a:pt x="5902" y="729"/>
                  </a:lnTo>
                  <a:cubicBezTo>
                    <a:pt x="5830" y="756"/>
                    <a:pt x="5758" y="788"/>
                    <a:pt x="5686" y="824"/>
                  </a:cubicBezTo>
                  <a:lnTo>
                    <a:pt x="5623" y="855"/>
                  </a:lnTo>
                  <a:cubicBezTo>
                    <a:pt x="5583" y="878"/>
                    <a:pt x="5542" y="896"/>
                    <a:pt x="5497" y="914"/>
                  </a:cubicBezTo>
                  <a:lnTo>
                    <a:pt x="5434" y="941"/>
                  </a:lnTo>
                  <a:cubicBezTo>
                    <a:pt x="5344" y="977"/>
                    <a:pt x="5259" y="1017"/>
                    <a:pt x="5173" y="1053"/>
                  </a:cubicBezTo>
                  <a:cubicBezTo>
                    <a:pt x="5088" y="1094"/>
                    <a:pt x="4998" y="1139"/>
                    <a:pt x="4913" y="1188"/>
                  </a:cubicBezTo>
                  <a:cubicBezTo>
                    <a:pt x="4823" y="1233"/>
                    <a:pt x="4733" y="1292"/>
                    <a:pt x="4670" y="1337"/>
                  </a:cubicBezTo>
                  <a:lnTo>
                    <a:pt x="4548" y="1413"/>
                  </a:lnTo>
                  <a:cubicBezTo>
                    <a:pt x="4490" y="1449"/>
                    <a:pt x="4436" y="1481"/>
                    <a:pt x="4377" y="1521"/>
                  </a:cubicBezTo>
                  <a:cubicBezTo>
                    <a:pt x="4346" y="1544"/>
                    <a:pt x="4310" y="1571"/>
                    <a:pt x="4274" y="1593"/>
                  </a:cubicBezTo>
                  <a:lnTo>
                    <a:pt x="4224" y="1629"/>
                  </a:lnTo>
                  <a:cubicBezTo>
                    <a:pt x="4166" y="1670"/>
                    <a:pt x="4107" y="1715"/>
                    <a:pt x="4049" y="1760"/>
                  </a:cubicBezTo>
                  <a:lnTo>
                    <a:pt x="4035" y="1769"/>
                  </a:lnTo>
                  <a:lnTo>
                    <a:pt x="3981" y="1814"/>
                  </a:lnTo>
                  <a:lnTo>
                    <a:pt x="3936" y="1850"/>
                  </a:lnTo>
                  <a:lnTo>
                    <a:pt x="3945" y="1845"/>
                  </a:lnTo>
                  <a:lnTo>
                    <a:pt x="3945" y="1845"/>
                  </a:lnTo>
                  <a:cubicBezTo>
                    <a:pt x="3873" y="1899"/>
                    <a:pt x="3801" y="1962"/>
                    <a:pt x="3729" y="2025"/>
                  </a:cubicBezTo>
                  <a:cubicBezTo>
                    <a:pt x="3666" y="2088"/>
                    <a:pt x="3603" y="2155"/>
                    <a:pt x="3545" y="2218"/>
                  </a:cubicBezTo>
                  <a:lnTo>
                    <a:pt x="3536" y="2227"/>
                  </a:lnTo>
                  <a:cubicBezTo>
                    <a:pt x="3478" y="2290"/>
                    <a:pt x="3424" y="2358"/>
                    <a:pt x="3365" y="2430"/>
                  </a:cubicBezTo>
                  <a:cubicBezTo>
                    <a:pt x="3311" y="2502"/>
                    <a:pt x="3244" y="2583"/>
                    <a:pt x="3185" y="2664"/>
                  </a:cubicBezTo>
                  <a:lnTo>
                    <a:pt x="3208" y="2637"/>
                  </a:lnTo>
                  <a:lnTo>
                    <a:pt x="3208" y="2637"/>
                  </a:lnTo>
                  <a:cubicBezTo>
                    <a:pt x="3055" y="2844"/>
                    <a:pt x="2933" y="3019"/>
                    <a:pt x="2830" y="3190"/>
                  </a:cubicBezTo>
                  <a:cubicBezTo>
                    <a:pt x="2771" y="3285"/>
                    <a:pt x="2722" y="3379"/>
                    <a:pt x="2668" y="3487"/>
                  </a:cubicBezTo>
                  <a:cubicBezTo>
                    <a:pt x="2614" y="3582"/>
                    <a:pt x="2569" y="3681"/>
                    <a:pt x="2519" y="3779"/>
                  </a:cubicBezTo>
                  <a:cubicBezTo>
                    <a:pt x="2470" y="3878"/>
                    <a:pt x="2420" y="3991"/>
                    <a:pt x="2380" y="4090"/>
                  </a:cubicBezTo>
                  <a:lnTo>
                    <a:pt x="2353" y="4153"/>
                  </a:lnTo>
                  <a:cubicBezTo>
                    <a:pt x="2344" y="4180"/>
                    <a:pt x="2330" y="4207"/>
                    <a:pt x="2317" y="4238"/>
                  </a:cubicBezTo>
                  <a:cubicBezTo>
                    <a:pt x="2299" y="4279"/>
                    <a:pt x="2281" y="4315"/>
                    <a:pt x="2263" y="4351"/>
                  </a:cubicBezTo>
                  <a:lnTo>
                    <a:pt x="2240" y="4396"/>
                  </a:lnTo>
                  <a:cubicBezTo>
                    <a:pt x="2191" y="4495"/>
                    <a:pt x="2146" y="4594"/>
                    <a:pt x="2105" y="4693"/>
                  </a:cubicBezTo>
                  <a:cubicBezTo>
                    <a:pt x="2047" y="4814"/>
                    <a:pt x="2011" y="4909"/>
                    <a:pt x="1975" y="4994"/>
                  </a:cubicBezTo>
                  <a:cubicBezTo>
                    <a:pt x="1948" y="5062"/>
                    <a:pt x="1921" y="5134"/>
                    <a:pt x="1898" y="5201"/>
                  </a:cubicBezTo>
                  <a:lnTo>
                    <a:pt x="1858" y="5314"/>
                  </a:lnTo>
                  <a:lnTo>
                    <a:pt x="1854" y="5332"/>
                  </a:lnTo>
                  <a:cubicBezTo>
                    <a:pt x="1813" y="5430"/>
                    <a:pt x="1773" y="5538"/>
                    <a:pt x="1741" y="5646"/>
                  </a:cubicBezTo>
                  <a:cubicBezTo>
                    <a:pt x="1728" y="5678"/>
                    <a:pt x="1719" y="5714"/>
                    <a:pt x="1710" y="5745"/>
                  </a:cubicBezTo>
                  <a:lnTo>
                    <a:pt x="1692" y="5808"/>
                  </a:lnTo>
                  <a:cubicBezTo>
                    <a:pt x="1683" y="5840"/>
                    <a:pt x="1669" y="5871"/>
                    <a:pt x="1660" y="5903"/>
                  </a:cubicBezTo>
                  <a:lnTo>
                    <a:pt x="1638" y="5979"/>
                  </a:lnTo>
                  <a:cubicBezTo>
                    <a:pt x="1615" y="6038"/>
                    <a:pt x="1597" y="6096"/>
                    <a:pt x="1579" y="6155"/>
                  </a:cubicBezTo>
                  <a:cubicBezTo>
                    <a:pt x="1561" y="6213"/>
                    <a:pt x="1543" y="6263"/>
                    <a:pt x="1525" y="6317"/>
                  </a:cubicBezTo>
                  <a:cubicBezTo>
                    <a:pt x="1503" y="6389"/>
                    <a:pt x="1480" y="6461"/>
                    <a:pt x="1462" y="6537"/>
                  </a:cubicBezTo>
                  <a:cubicBezTo>
                    <a:pt x="1449" y="6582"/>
                    <a:pt x="1435" y="6627"/>
                    <a:pt x="1422" y="6672"/>
                  </a:cubicBezTo>
                  <a:cubicBezTo>
                    <a:pt x="1408" y="6731"/>
                    <a:pt x="1386" y="6789"/>
                    <a:pt x="1368" y="6848"/>
                  </a:cubicBezTo>
                  <a:cubicBezTo>
                    <a:pt x="1350" y="6906"/>
                    <a:pt x="1327" y="6960"/>
                    <a:pt x="1309" y="7018"/>
                  </a:cubicBezTo>
                  <a:cubicBezTo>
                    <a:pt x="1291" y="7095"/>
                    <a:pt x="1273" y="7171"/>
                    <a:pt x="1255" y="7243"/>
                  </a:cubicBezTo>
                  <a:cubicBezTo>
                    <a:pt x="1246" y="7284"/>
                    <a:pt x="1233" y="7329"/>
                    <a:pt x="1224" y="7369"/>
                  </a:cubicBezTo>
                  <a:cubicBezTo>
                    <a:pt x="1210" y="7428"/>
                    <a:pt x="1197" y="7486"/>
                    <a:pt x="1179" y="7545"/>
                  </a:cubicBezTo>
                  <a:cubicBezTo>
                    <a:pt x="1170" y="7585"/>
                    <a:pt x="1161" y="7626"/>
                    <a:pt x="1156" y="7671"/>
                  </a:cubicBezTo>
                  <a:lnTo>
                    <a:pt x="1143" y="7720"/>
                  </a:lnTo>
                  <a:cubicBezTo>
                    <a:pt x="1129" y="7783"/>
                    <a:pt x="1120" y="7842"/>
                    <a:pt x="1107" y="7905"/>
                  </a:cubicBezTo>
                  <a:lnTo>
                    <a:pt x="1102" y="7950"/>
                  </a:lnTo>
                  <a:cubicBezTo>
                    <a:pt x="1102" y="7963"/>
                    <a:pt x="1098" y="7981"/>
                    <a:pt x="1093" y="7995"/>
                  </a:cubicBezTo>
                  <a:cubicBezTo>
                    <a:pt x="1089" y="8026"/>
                    <a:pt x="1080" y="8058"/>
                    <a:pt x="1071" y="8089"/>
                  </a:cubicBezTo>
                  <a:cubicBezTo>
                    <a:pt x="1053" y="8143"/>
                    <a:pt x="1039" y="8206"/>
                    <a:pt x="1026" y="8265"/>
                  </a:cubicBezTo>
                  <a:lnTo>
                    <a:pt x="1021" y="8278"/>
                  </a:lnTo>
                  <a:cubicBezTo>
                    <a:pt x="1012" y="8319"/>
                    <a:pt x="1003" y="8359"/>
                    <a:pt x="999" y="8400"/>
                  </a:cubicBezTo>
                  <a:lnTo>
                    <a:pt x="985" y="8454"/>
                  </a:lnTo>
                  <a:cubicBezTo>
                    <a:pt x="967" y="8557"/>
                    <a:pt x="940" y="8660"/>
                    <a:pt x="913" y="8764"/>
                  </a:cubicBezTo>
                  <a:lnTo>
                    <a:pt x="904" y="8786"/>
                  </a:lnTo>
                  <a:lnTo>
                    <a:pt x="886" y="8854"/>
                  </a:lnTo>
                  <a:cubicBezTo>
                    <a:pt x="864" y="8944"/>
                    <a:pt x="837" y="9038"/>
                    <a:pt x="819" y="9133"/>
                  </a:cubicBezTo>
                  <a:cubicBezTo>
                    <a:pt x="814" y="9164"/>
                    <a:pt x="805" y="9196"/>
                    <a:pt x="801" y="9227"/>
                  </a:cubicBezTo>
                  <a:cubicBezTo>
                    <a:pt x="796" y="9254"/>
                    <a:pt x="792" y="9286"/>
                    <a:pt x="783" y="9317"/>
                  </a:cubicBezTo>
                  <a:cubicBezTo>
                    <a:pt x="774" y="9371"/>
                    <a:pt x="760" y="9430"/>
                    <a:pt x="747" y="9484"/>
                  </a:cubicBezTo>
                  <a:cubicBezTo>
                    <a:pt x="729" y="9560"/>
                    <a:pt x="711" y="9641"/>
                    <a:pt x="697" y="9718"/>
                  </a:cubicBezTo>
                  <a:lnTo>
                    <a:pt x="666" y="9848"/>
                  </a:lnTo>
                  <a:cubicBezTo>
                    <a:pt x="657" y="9893"/>
                    <a:pt x="643" y="9943"/>
                    <a:pt x="625" y="9992"/>
                  </a:cubicBezTo>
                  <a:cubicBezTo>
                    <a:pt x="616" y="10024"/>
                    <a:pt x="607" y="10060"/>
                    <a:pt x="598" y="10096"/>
                  </a:cubicBezTo>
                  <a:cubicBezTo>
                    <a:pt x="580" y="10150"/>
                    <a:pt x="571" y="10208"/>
                    <a:pt x="558" y="10262"/>
                  </a:cubicBezTo>
                  <a:lnTo>
                    <a:pt x="558" y="10275"/>
                  </a:lnTo>
                  <a:cubicBezTo>
                    <a:pt x="544" y="10311"/>
                    <a:pt x="535" y="10343"/>
                    <a:pt x="522" y="10383"/>
                  </a:cubicBezTo>
                  <a:lnTo>
                    <a:pt x="504" y="10442"/>
                  </a:lnTo>
                  <a:lnTo>
                    <a:pt x="481" y="10518"/>
                  </a:lnTo>
                  <a:cubicBezTo>
                    <a:pt x="472" y="10550"/>
                    <a:pt x="463" y="10586"/>
                    <a:pt x="450" y="10617"/>
                  </a:cubicBezTo>
                  <a:cubicBezTo>
                    <a:pt x="414" y="10734"/>
                    <a:pt x="382" y="10856"/>
                    <a:pt x="355" y="10977"/>
                  </a:cubicBezTo>
                  <a:cubicBezTo>
                    <a:pt x="346" y="11036"/>
                    <a:pt x="333" y="11094"/>
                    <a:pt x="319" y="11157"/>
                  </a:cubicBezTo>
                  <a:cubicBezTo>
                    <a:pt x="306" y="11202"/>
                    <a:pt x="292" y="11252"/>
                    <a:pt x="284" y="11301"/>
                  </a:cubicBezTo>
                  <a:lnTo>
                    <a:pt x="270" y="11346"/>
                  </a:lnTo>
                  <a:cubicBezTo>
                    <a:pt x="257" y="11400"/>
                    <a:pt x="243" y="11454"/>
                    <a:pt x="230" y="11508"/>
                  </a:cubicBezTo>
                  <a:lnTo>
                    <a:pt x="225" y="11526"/>
                  </a:lnTo>
                  <a:cubicBezTo>
                    <a:pt x="216" y="11580"/>
                    <a:pt x="203" y="11634"/>
                    <a:pt x="194" y="11688"/>
                  </a:cubicBezTo>
                  <a:lnTo>
                    <a:pt x="189" y="11711"/>
                  </a:lnTo>
                  <a:cubicBezTo>
                    <a:pt x="176" y="11796"/>
                    <a:pt x="153" y="11881"/>
                    <a:pt x="131" y="11962"/>
                  </a:cubicBezTo>
                  <a:cubicBezTo>
                    <a:pt x="108" y="12048"/>
                    <a:pt x="81" y="12138"/>
                    <a:pt x="54" y="12223"/>
                  </a:cubicBezTo>
                  <a:cubicBezTo>
                    <a:pt x="45" y="12246"/>
                    <a:pt x="36" y="12273"/>
                    <a:pt x="23" y="12300"/>
                  </a:cubicBezTo>
                  <a:cubicBezTo>
                    <a:pt x="0" y="12349"/>
                    <a:pt x="32" y="12403"/>
                    <a:pt x="86" y="12403"/>
                  </a:cubicBezTo>
                  <a:cubicBezTo>
                    <a:pt x="99" y="12403"/>
                    <a:pt x="108" y="12399"/>
                    <a:pt x="122" y="12394"/>
                  </a:cubicBezTo>
                  <a:cubicBezTo>
                    <a:pt x="149" y="12417"/>
                    <a:pt x="171" y="12439"/>
                    <a:pt x="194" y="12466"/>
                  </a:cubicBezTo>
                  <a:lnTo>
                    <a:pt x="203" y="12475"/>
                  </a:lnTo>
                  <a:cubicBezTo>
                    <a:pt x="225" y="12498"/>
                    <a:pt x="243" y="12520"/>
                    <a:pt x="270" y="12538"/>
                  </a:cubicBezTo>
                  <a:cubicBezTo>
                    <a:pt x="292" y="12556"/>
                    <a:pt x="319" y="12574"/>
                    <a:pt x="351" y="12588"/>
                  </a:cubicBezTo>
                  <a:cubicBezTo>
                    <a:pt x="396" y="12615"/>
                    <a:pt x="441" y="12646"/>
                    <a:pt x="486" y="12664"/>
                  </a:cubicBezTo>
                  <a:cubicBezTo>
                    <a:pt x="526" y="12682"/>
                    <a:pt x="567" y="12700"/>
                    <a:pt x="607" y="12714"/>
                  </a:cubicBezTo>
                  <a:cubicBezTo>
                    <a:pt x="643" y="12727"/>
                    <a:pt x="679" y="12741"/>
                    <a:pt x="711" y="12759"/>
                  </a:cubicBezTo>
                  <a:cubicBezTo>
                    <a:pt x="747" y="12772"/>
                    <a:pt x="783" y="12790"/>
                    <a:pt x="814" y="12804"/>
                  </a:cubicBezTo>
                  <a:lnTo>
                    <a:pt x="850" y="12817"/>
                  </a:lnTo>
                  <a:cubicBezTo>
                    <a:pt x="868" y="12826"/>
                    <a:pt x="891" y="12831"/>
                    <a:pt x="913" y="12831"/>
                  </a:cubicBezTo>
                  <a:cubicBezTo>
                    <a:pt x="936" y="12831"/>
                    <a:pt x="963" y="12826"/>
                    <a:pt x="981" y="12813"/>
                  </a:cubicBezTo>
                  <a:cubicBezTo>
                    <a:pt x="1003" y="12795"/>
                    <a:pt x="1026" y="12777"/>
                    <a:pt x="1039" y="12754"/>
                  </a:cubicBezTo>
                  <a:lnTo>
                    <a:pt x="1053" y="12741"/>
                  </a:lnTo>
                  <a:cubicBezTo>
                    <a:pt x="1075" y="12718"/>
                    <a:pt x="1093" y="12691"/>
                    <a:pt x="1111" y="12664"/>
                  </a:cubicBezTo>
                  <a:lnTo>
                    <a:pt x="1116" y="12651"/>
                  </a:lnTo>
                  <a:cubicBezTo>
                    <a:pt x="1143" y="12615"/>
                    <a:pt x="1165" y="12579"/>
                    <a:pt x="1183" y="12538"/>
                  </a:cubicBezTo>
                  <a:lnTo>
                    <a:pt x="1206" y="12507"/>
                  </a:lnTo>
                  <a:cubicBezTo>
                    <a:pt x="1233" y="12453"/>
                    <a:pt x="1264" y="12403"/>
                    <a:pt x="1291" y="12354"/>
                  </a:cubicBezTo>
                  <a:cubicBezTo>
                    <a:pt x="1332" y="12264"/>
                    <a:pt x="1381" y="12178"/>
                    <a:pt x="1435" y="12093"/>
                  </a:cubicBezTo>
                  <a:cubicBezTo>
                    <a:pt x="1480" y="12025"/>
                    <a:pt x="1525" y="11958"/>
                    <a:pt x="1570" y="11890"/>
                  </a:cubicBezTo>
                  <a:lnTo>
                    <a:pt x="1629" y="11801"/>
                  </a:lnTo>
                  <a:lnTo>
                    <a:pt x="1638" y="11783"/>
                  </a:lnTo>
                  <a:lnTo>
                    <a:pt x="1647" y="11774"/>
                  </a:lnTo>
                  <a:cubicBezTo>
                    <a:pt x="1678" y="11724"/>
                    <a:pt x="1710" y="11679"/>
                    <a:pt x="1741" y="11634"/>
                  </a:cubicBezTo>
                  <a:cubicBezTo>
                    <a:pt x="1759" y="11603"/>
                    <a:pt x="1773" y="11576"/>
                    <a:pt x="1786" y="11549"/>
                  </a:cubicBezTo>
                  <a:lnTo>
                    <a:pt x="1809" y="11508"/>
                  </a:lnTo>
                  <a:lnTo>
                    <a:pt x="1867" y="11409"/>
                  </a:lnTo>
                  <a:lnTo>
                    <a:pt x="1890" y="11364"/>
                  </a:lnTo>
                  <a:cubicBezTo>
                    <a:pt x="1903" y="11342"/>
                    <a:pt x="1916" y="11315"/>
                    <a:pt x="1930" y="11292"/>
                  </a:cubicBezTo>
                  <a:cubicBezTo>
                    <a:pt x="1943" y="11265"/>
                    <a:pt x="1957" y="11243"/>
                    <a:pt x="1970" y="11220"/>
                  </a:cubicBezTo>
                  <a:cubicBezTo>
                    <a:pt x="1993" y="11180"/>
                    <a:pt x="2020" y="11144"/>
                    <a:pt x="2042" y="11108"/>
                  </a:cubicBezTo>
                  <a:lnTo>
                    <a:pt x="2065" y="11072"/>
                  </a:lnTo>
                  <a:cubicBezTo>
                    <a:pt x="2096" y="11022"/>
                    <a:pt x="2123" y="10973"/>
                    <a:pt x="2155" y="10923"/>
                  </a:cubicBezTo>
                  <a:cubicBezTo>
                    <a:pt x="2186" y="10874"/>
                    <a:pt x="2213" y="10824"/>
                    <a:pt x="2236" y="10775"/>
                  </a:cubicBezTo>
                  <a:cubicBezTo>
                    <a:pt x="2254" y="10743"/>
                    <a:pt x="2272" y="10707"/>
                    <a:pt x="2290" y="10676"/>
                  </a:cubicBezTo>
                  <a:lnTo>
                    <a:pt x="2321" y="10617"/>
                  </a:lnTo>
                  <a:cubicBezTo>
                    <a:pt x="2362" y="10550"/>
                    <a:pt x="2393" y="10482"/>
                    <a:pt x="2429" y="10415"/>
                  </a:cubicBezTo>
                  <a:lnTo>
                    <a:pt x="2488" y="10307"/>
                  </a:lnTo>
                  <a:cubicBezTo>
                    <a:pt x="2515" y="10253"/>
                    <a:pt x="2542" y="10204"/>
                    <a:pt x="2569" y="10154"/>
                  </a:cubicBezTo>
                  <a:cubicBezTo>
                    <a:pt x="2596" y="10105"/>
                    <a:pt x="2627" y="10051"/>
                    <a:pt x="2650" y="10001"/>
                  </a:cubicBezTo>
                  <a:cubicBezTo>
                    <a:pt x="2677" y="9952"/>
                    <a:pt x="2713" y="9893"/>
                    <a:pt x="2744" y="9844"/>
                  </a:cubicBezTo>
                  <a:cubicBezTo>
                    <a:pt x="2776" y="9790"/>
                    <a:pt x="2798" y="9740"/>
                    <a:pt x="2830" y="9691"/>
                  </a:cubicBezTo>
                  <a:cubicBezTo>
                    <a:pt x="2839" y="9668"/>
                    <a:pt x="2852" y="9646"/>
                    <a:pt x="2866" y="9623"/>
                  </a:cubicBezTo>
                  <a:cubicBezTo>
                    <a:pt x="2875" y="9596"/>
                    <a:pt x="2893" y="9565"/>
                    <a:pt x="2906" y="9538"/>
                  </a:cubicBezTo>
                  <a:cubicBezTo>
                    <a:pt x="2938" y="9479"/>
                    <a:pt x="2965" y="9430"/>
                    <a:pt x="2996" y="9376"/>
                  </a:cubicBezTo>
                  <a:cubicBezTo>
                    <a:pt x="3023" y="9322"/>
                    <a:pt x="3041" y="9281"/>
                    <a:pt x="3064" y="9236"/>
                  </a:cubicBezTo>
                  <a:cubicBezTo>
                    <a:pt x="3091" y="9182"/>
                    <a:pt x="3113" y="9128"/>
                    <a:pt x="3145" y="9074"/>
                  </a:cubicBezTo>
                  <a:cubicBezTo>
                    <a:pt x="3163" y="9038"/>
                    <a:pt x="3181" y="9002"/>
                    <a:pt x="3199" y="8966"/>
                  </a:cubicBezTo>
                  <a:cubicBezTo>
                    <a:pt x="3235" y="8903"/>
                    <a:pt x="3266" y="8840"/>
                    <a:pt x="3298" y="8777"/>
                  </a:cubicBezTo>
                  <a:lnTo>
                    <a:pt x="3316" y="8741"/>
                  </a:lnTo>
                  <a:lnTo>
                    <a:pt x="3329" y="8705"/>
                  </a:lnTo>
                  <a:lnTo>
                    <a:pt x="3343" y="8705"/>
                  </a:lnTo>
                  <a:cubicBezTo>
                    <a:pt x="3347" y="8707"/>
                    <a:pt x="3351" y="8707"/>
                    <a:pt x="3355" y="8707"/>
                  </a:cubicBezTo>
                  <a:cubicBezTo>
                    <a:pt x="3362" y="8707"/>
                    <a:pt x="3368" y="8705"/>
                    <a:pt x="3374" y="8705"/>
                  </a:cubicBezTo>
                  <a:cubicBezTo>
                    <a:pt x="3397" y="8696"/>
                    <a:pt x="3415" y="8678"/>
                    <a:pt x="3424" y="8656"/>
                  </a:cubicBezTo>
                  <a:lnTo>
                    <a:pt x="3451" y="8584"/>
                  </a:lnTo>
                  <a:lnTo>
                    <a:pt x="3473" y="8512"/>
                  </a:lnTo>
                  <a:lnTo>
                    <a:pt x="3509" y="8422"/>
                  </a:lnTo>
                  <a:lnTo>
                    <a:pt x="3531" y="8359"/>
                  </a:lnTo>
                  <a:cubicBezTo>
                    <a:pt x="3554" y="8310"/>
                    <a:pt x="3576" y="8260"/>
                    <a:pt x="3608" y="8193"/>
                  </a:cubicBezTo>
                  <a:lnTo>
                    <a:pt x="3666" y="8080"/>
                  </a:lnTo>
                  <a:cubicBezTo>
                    <a:pt x="3702" y="8008"/>
                    <a:pt x="3738" y="7936"/>
                    <a:pt x="3779" y="7864"/>
                  </a:cubicBezTo>
                  <a:cubicBezTo>
                    <a:pt x="3801" y="7810"/>
                    <a:pt x="3828" y="7756"/>
                    <a:pt x="3855" y="7707"/>
                  </a:cubicBezTo>
                  <a:lnTo>
                    <a:pt x="3891" y="7653"/>
                  </a:lnTo>
                  <a:cubicBezTo>
                    <a:pt x="3909" y="7617"/>
                    <a:pt x="3932" y="7581"/>
                    <a:pt x="3945" y="7545"/>
                  </a:cubicBezTo>
                  <a:cubicBezTo>
                    <a:pt x="3981" y="7477"/>
                    <a:pt x="4013" y="7405"/>
                    <a:pt x="4044" y="7338"/>
                  </a:cubicBezTo>
                  <a:cubicBezTo>
                    <a:pt x="4067" y="7293"/>
                    <a:pt x="4085" y="7248"/>
                    <a:pt x="4107" y="7203"/>
                  </a:cubicBezTo>
                  <a:lnTo>
                    <a:pt x="4125" y="7171"/>
                  </a:lnTo>
                  <a:lnTo>
                    <a:pt x="4211" y="7005"/>
                  </a:lnTo>
                  <a:cubicBezTo>
                    <a:pt x="4238" y="6951"/>
                    <a:pt x="4265" y="6902"/>
                    <a:pt x="4292" y="6848"/>
                  </a:cubicBezTo>
                  <a:lnTo>
                    <a:pt x="4346" y="6749"/>
                  </a:lnTo>
                  <a:lnTo>
                    <a:pt x="4373" y="6690"/>
                  </a:lnTo>
                  <a:cubicBezTo>
                    <a:pt x="4413" y="6618"/>
                    <a:pt x="4454" y="6546"/>
                    <a:pt x="4490" y="6474"/>
                  </a:cubicBezTo>
                  <a:cubicBezTo>
                    <a:pt x="4544" y="6380"/>
                    <a:pt x="4593" y="6285"/>
                    <a:pt x="4638" y="6191"/>
                  </a:cubicBezTo>
                  <a:cubicBezTo>
                    <a:pt x="4661" y="6146"/>
                    <a:pt x="4683" y="6096"/>
                    <a:pt x="4706" y="6047"/>
                  </a:cubicBezTo>
                  <a:lnTo>
                    <a:pt x="4715" y="6033"/>
                  </a:lnTo>
                  <a:lnTo>
                    <a:pt x="4724" y="6020"/>
                  </a:lnTo>
                  <a:cubicBezTo>
                    <a:pt x="4733" y="6078"/>
                    <a:pt x="4751" y="6137"/>
                    <a:pt x="4764" y="6200"/>
                  </a:cubicBezTo>
                  <a:lnTo>
                    <a:pt x="4782" y="6267"/>
                  </a:lnTo>
                  <a:lnTo>
                    <a:pt x="4782" y="6294"/>
                  </a:lnTo>
                  <a:lnTo>
                    <a:pt x="4787" y="6317"/>
                  </a:lnTo>
                  <a:cubicBezTo>
                    <a:pt x="4773" y="6330"/>
                    <a:pt x="4769" y="6348"/>
                    <a:pt x="4769" y="6366"/>
                  </a:cubicBezTo>
                  <a:cubicBezTo>
                    <a:pt x="4773" y="6398"/>
                    <a:pt x="4778" y="6420"/>
                    <a:pt x="4787" y="6447"/>
                  </a:cubicBezTo>
                  <a:lnTo>
                    <a:pt x="4796" y="6470"/>
                  </a:lnTo>
                  <a:cubicBezTo>
                    <a:pt x="4805" y="6501"/>
                    <a:pt x="4809" y="6533"/>
                    <a:pt x="4818" y="6564"/>
                  </a:cubicBezTo>
                  <a:cubicBezTo>
                    <a:pt x="4827" y="6591"/>
                    <a:pt x="4836" y="6636"/>
                    <a:pt x="4845" y="6677"/>
                  </a:cubicBezTo>
                  <a:lnTo>
                    <a:pt x="4854" y="6722"/>
                  </a:lnTo>
                  <a:lnTo>
                    <a:pt x="4868" y="6767"/>
                  </a:lnTo>
                  <a:lnTo>
                    <a:pt x="4886" y="6852"/>
                  </a:lnTo>
                  <a:cubicBezTo>
                    <a:pt x="4913" y="6956"/>
                    <a:pt x="4935" y="7063"/>
                    <a:pt x="4958" y="7171"/>
                  </a:cubicBezTo>
                  <a:cubicBezTo>
                    <a:pt x="4962" y="7185"/>
                    <a:pt x="4967" y="7203"/>
                    <a:pt x="4971" y="7216"/>
                  </a:cubicBezTo>
                  <a:cubicBezTo>
                    <a:pt x="4976" y="7234"/>
                    <a:pt x="4989" y="7243"/>
                    <a:pt x="5003" y="7248"/>
                  </a:cubicBezTo>
                  <a:cubicBezTo>
                    <a:pt x="5012" y="7293"/>
                    <a:pt x="5021" y="7338"/>
                    <a:pt x="5030" y="7378"/>
                  </a:cubicBezTo>
                  <a:lnTo>
                    <a:pt x="5052" y="7473"/>
                  </a:lnTo>
                  <a:lnTo>
                    <a:pt x="5070" y="7567"/>
                  </a:lnTo>
                  <a:cubicBezTo>
                    <a:pt x="5079" y="7599"/>
                    <a:pt x="5088" y="7635"/>
                    <a:pt x="5097" y="7666"/>
                  </a:cubicBezTo>
                  <a:cubicBezTo>
                    <a:pt x="5102" y="7684"/>
                    <a:pt x="5110" y="7707"/>
                    <a:pt x="5119" y="7725"/>
                  </a:cubicBezTo>
                  <a:cubicBezTo>
                    <a:pt x="5137" y="7819"/>
                    <a:pt x="5151" y="7909"/>
                    <a:pt x="5169" y="7999"/>
                  </a:cubicBezTo>
                  <a:lnTo>
                    <a:pt x="5173" y="8031"/>
                  </a:lnTo>
                  <a:cubicBezTo>
                    <a:pt x="5187" y="8103"/>
                    <a:pt x="5200" y="8175"/>
                    <a:pt x="5209" y="8242"/>
                  </a:cubicBezTo>
                  <a:lnTo>
                    <a:pt x="5232" y="8377"/>
                  </a:lnTo>
                  <a:cubicBezTo>
                    <a:pt x="5250" y="8490"/>
                    <a:pt x="5268" y="8597"/>
                    <a:pt x="5286" y="8705"/>
                  </a:cubicBezTo>
                  <a:cubicBezTo>
                    <a:pt x="5308" y="8831"/>
                    <a:pt x="5331" y="8957"/>
                    <a:pt x="5353" y="9083"/>
                  </a:cubicBezTo>
                  <a:lnTo>
                    <a:pt x="5376" y="9218"/>
                  </a:lnTo>
                  <a:cubicBezTo>
                    <a:pt x="5385" y="9286"/>
                    <a:pt x="5398" y="9353"/>
                    <a:pt x="5407" y="9421"/>
                  </a:cubicBezTo>
                  <a:cubicBezTo>
                    <a:pt x="5412" y="9448"/>
                    <a:pt x="5421" y="9479"/>
                    <a:pt x="5425" y="9511"/>
                  </a:cubicBezTo>
                  <a:lnTo>
                    <a:pt x="5439" y="9578"/>
                  </a:lnTo>
                  <a:lnTo>
                    <a:pt x="5448" y="9650"/>
                  </a:lnTo>
                  <a:lnTo>
                    <a:pt x="5461" y="9727"/>
                  </a:lnTo>
                  <a:cubicBezTo>
                    <a:pt x="5470" y="9785"/>
                    <a:pt x="5484" y="9848"/>
                    <a:pt x="5493" y="9911"/>
                  </a:cubicBezTo>
                  <a:lnTo>
                    <a:pt x="5520" y="10060"/>
                  </a:lnTo>
                  <a:lnTo>
                    <a:pt x="5529" y="10105"/>
                  </a:lnTo>
                  <a:cubicBezTo>
                    <a:pt x="5542" y="10195"/>
                    <a:pt x="5556" y="10284"/>
                    <a:pt x="5574" y="10379"/>
                  </a:cubicBezTo>
                  <a:lnTo>
                    <a:pt x="5592" y="10460"/>
                  </a:lnTo>
                  <a:lnTo>
                    <a:pt x="5610" y="10550"/>
                  </a:lnTo>
                  <a:cubicBezTo>
                    <a:pt x="5623" y="10608"/>
                    <a:pt x="5632" y="10662"/>
                    <a:pt x="5646" y="10721"/>
                  </a:cubicBezTo>
                  <a:cubicBezTo>
                    <a:pt x="5659" y="10775"/>
                    <a:pt x="5673" y="10824"/>
                    <a:pt x="5686" y="10878"/>
                  </a:cubicBezTo>
                  <a:cubicBezTo>
                    <a:pt x="5695" y="10914"/>
                    <a:pt x="5700" y="10946"/>
                    <a:pt x="5709" y="10977"/>
                  </a:cubicBezTo>
                  <a:lnTo>
                    <a:pt x="5722" y="11036"/>
                  </a:lnTo>
                  <a:cubicBezTo>
                    <a:pt x="5731" y="11081"/>
                    <a:pt x="5745" y="11121"/>
                    <a:pt x="5754" y="11166"/>
                  </a:cubicBezTo>
                  <a:cubicBezTo>
                    <a:pt x="5772" y="11229"/>
                    <a:pt x="5790" y="11297"/>
                    <a:pt x="5803" y="11364"/>
                  </a:cubicBezTo>
                  <a:cubicBezTo>
                    <a:pt x="5821" y="11432"/>
                    <a:pt x="5830" y="11481"/>
                    <a:pt x="5844" y="11540"/>
                  </a:cubicBezTo>
                  <a:lnTo>
                    <a:pt x="5857" y="11598"/>
                  </a:lnTo>
                  <a:cubicBezTo>
                    <a:pt x="5862" y="11634"/>
                    <a:pt x="5871" y="11670"/>
                    <a:pt x="5880" y="11706"/>
                  </a:cubicBezTo>
                  <a:cubicBezTo>
                    <a:pt x="5902" y="11819"/>
                    <a:pt x="5934" y="11935"/>
                    <a:pt x="5965" y="12048"/>
                  </a:cubicBezTo>
                  <a:cubicBezTo>
                    <a:pt x="5997" y="12160"/>
                    <a:pt x="6024" y="12264"/>
                    <a:pt x="6042" y="12381"/>
                  </a:cubicBezTo>
                  <a:cubicBezTo>
                    <a:pt x="6051" y="12430"/>
                    <a:pt x="6060" y="12480"/>
                    <a:pt x="6073" y="12529"/>
                  </a:cubicBezTo>
                  <a:cubicBezTo>
                    <a:pt x="6087" y="12592"/>
                    <a:pt x="6105" y="12651"/>
                    <a:pt x="6132" y="12709"/>
                  </a:cubicBezTo>
                  <a:cubicBezTo>
                    <a:pt x="6154" y="12768"/>
                    <a:pt x="6195" y="12817"/>
                    <a:pt x="6244" y="12853"/>
                  </a:cubicBezTo>
                  <a:cubicBezTo>
                    <a:pt x="6253" y="12858"/>
                    <a:pt x="6262" y="12862"/>
                    <a:pt x="6271" y="12867"/>
                  </a:cubicBezTo>
                  <a:cubicBezTo>
                    <a:pt x="6280" y="12862"/>
                    <a:pt x="6289" y="12858"/>
                    <a:pt x="6298" y="12853"/>
                  </a:cubicBezTo>
                  <a:cubicBezTo>
                    <a:pt x="6325" y="12844"/>
                    <a:pt x="6352" y="12840"/>
                    <a:pt x="6379" y="12835"/>
                  </a:cubicBezTo>
                  <a:lnTo>
                    <a:pt x="6420" y="12835"/>
                  </a:lnTo>
                  <a:lnTo>
                    <a:pt x="6456" y="12831"/>
                  </a:lnTo>
                  <a:lnTo>
                    <a:pt x="6564" y="12831"/>
                  </a:lnTo>
                  <a:cubicBezTo>
                    <a:pt x="6627" y="12826"/>
                    <a:pt x="6690" y="12822"/>
                    <a:pt x="6752" y="12808"/>
                  </a:cubicBezTo>
                  <a:lnTo>
                    <a:pt x="6757" y="12808"/>
                  </a:lnTo>
                  <a:lnTo>
                    <a:pt x="6797" y="12790"/>
                  </a:lnTo>
                  <a:cubicBezTo>
                    <a:pt x="6815" y="12786"/>
                    <a:pt x="6838" y="12777"/>
                    <a:pt x="6860" y="12768"/>
                  </a:cubicBezTo>
                  <a:cubicBezTo>
                    <a:pt x="6878" y="12763"/>
                    <a:pt x="6910" y="12754"/>
                    <a:pt x="6937" y="12745"/>
                  </a:cubicBezTo>
                  <a:lnTo>
                    <a:pt x="6964" y="12741"/>
                  </a:lnTo>
                  <a:cubicBezTo>
                    <a:pt x="6995" y="12727"/>
                    <a:pt x="7031" y="12718"/>
                    <a:pt x="7063" y="12705"/>
                  </a:cubicBezTo>
                  <a:lnTo>
                    <a:pt x="7094" y="12696"/>
                  </a:lnTo>
                  <a:cubicBezTo>
                    <a:pt x="7117" y="12687"/>
                    <a:pt x="7121" y="12687"/>
                    <a:pt x="7130" y="12682"/>
                  </a:cubicBezTo>
                  <a:cubicBezTo>
                    <a:pt x="7180" y="12673"/>
                    <a:pt x="7207" y="12628"/>
                    <a:pt x="7202" y="12583"/>
                  </a:cubicBezTo>
                  <a:cubicBezTo>
                    <a:pt x="7198" y="12574"/>
                    <a:pt x="7193" y="12561"/>
                    <a:pt x="7189" y="12552"/>
                  </a:cubicBezTo>
                  <a:lnTo>
                    <a:pt x="7189" y="12525"/>
                  </a:lnTo>
                  <a:cubicBezTo>
                    <a:pt x="7202" y="12421"/>
                    <a:pt x="7211" y="12322"/>
                    <a:pt x="7229" y="12223"/>
                  </a:cubicBezTo>
                  <a:cubicBezTo>
                    <a:pt x="7234" y="12192"/>
                    <a:pt x="7238" y="12165"/>
                    <a:pt x="7238" y="12133"/>
                  </a:cubicBezTo>
                  <a:cubicBezTo>
                    <a:pt x="7243" y="12102"/>
                    <a:pt x="7247" y="12079"/>
                    <a:pt x="7252" y="12048"/>
                  </a:cubicBezTo>
                  <a:cubicBezTo>
                    <a:pt x="7261" y="11998"/>
                    <a:pt x="7265" y="11944"/>
                    <a:pt x="7274" y="11895"/>
                  </a:cubicBezTo>
                  <a:lnTo>
                    <a:pt x="7279" y="11868"/>
                  </a:lnTo>
                  <a:cubicBezTo>
                    <a:pt x="7306" y="11634"/>
                    <a:pt x="7324" y="11396"/>
                    <a:pt x="7342" y="11166"/>
                  </a:cubicBezTo>
                  <a:lnTo>
                    <a:pt x="7346" y="11130"/>
                  </a:lnTo>
                  <a:lnTo>
                    <a:pt x="7369" y="10887"/>
                  </a:lnTo>
                  <a:cubicBezTo>
                    <a:pt x="7378" y="10734"/>
                    <a:pt x="7391" y="10581"/>
                    <a:pt x="7405" y="10428"/>
                  </a:cubicBezTo>
                  <a:cubicBezTo>
                    <a:pt x="7409" y="10374"/>
                    <a:pt x="7414" y="10320"/>
                    <a:pt x="7418" y="10266"/>
                  </a:cubicBezTo>
                  <a:cubicBezTo>
                    <a:pt x="7418" y="10235"/>
                    <a:pt x="7423" y="10204"/>
                    <a:pt x="7427" y="10172"/>
                  </a:cubicBezTo>
                  <a:lnTo>
                    <a:pt x="7436" y="10100"/>
                  </a:lnTo>
                  <a:cubicBezTo>
                    <a:pt x="7445" y="10010"/>
                    <a:pt x="7450" y="9925"/>
                    <a:pt x="7459" y="9835"/>
                  </a:cubicBezTo>
                  <a:lnTo>
                    <a:pt x="7463" y="9763"/>
                  </a:lnTo>
                  <a:cubicBezTo>
                    <a:pt x="7477" y="9587"/>
                    <a:pt x="7477" y="9407"/>
                    <a:pt x="7472" y="9236"/>
                  </a:cubicBezTo>
                  <a:lnTo>
                    <a:pt x="7472" y="8980"/>
                  </a:lnTo>
                  <a:lnTo>
                    <a:pt x="7472" y="8728"/>
                  </a:lnTo>
                  <a:cubicBezTo>
                    <a:pt x="7472" y="8669"/>
                    <a:pt x="7472" y="8611"/>
                    <a:pt x="7477" y="8553"/>
                  </a:cubicBezTo>
                  <a:cubicBezTo>
                    <a:pt x="7481" y="8499"/>
                    <a:pt x="7477" y="8431"/>
                    <a:pt x="7481" y="8368"/>
                  </a:cubicBezTo>
                  <a:lnTo>
                    <a:pt x="7481" y="8256"/>
                  </a:lnTo>
                  <a:lnTo>
                    <a:pt x="7481" y="8179"/>
                  </a:lnTo>
                  <a:cubicBezTo>
                    <a:pt x="7481" y="8116"/>
                    <a:pt x="7486" y="8053"/>
                    <a:pt x="7486" y="7990"/>
                  </a:cubicBezTo>
                  <a:lnTo>
                    <a:pt x="7486" y="7833"/>
                  </a:lnTo>
                  <a:lnTo>
                    <a:pt x="7486" y="7644"/>
                  </a:lnTo>
                  <a:cubicBezTo>
                    <a:pt x="7486" y="7531"/>
                    <a:pt x="7481" y="7414"/>
                    <a:pt x="7472" y="7302"/>
                  </a:cubicBezTo>
                  <a:lnTo>
                    <a:pt x="7472" y="7252"/>
                  </a:lnTo>
                  <a:cubicBezTo>
                    <a:pt x="7468" y="7144"/>
                    <a:pt x="7468" y="7036"/>
                    <a:pt x="7459" y="6929"/>
                  </a:cubicBezTo>
                  <a:cubicBezTo>
                    <a:pt x="7454" y="6875"/>
                    <a:pt x="7454" y="6816"/>
                    <a:pt x="7454" y="6762"/>
                  </a:cubicBezTo>
                  <a:cubicBezTo>
                    <a:pt x="7450" y="6704"/>
                    <a:pt x="7450" y="6636"/>
                    <a:pt x="7445" y="6569"/>
                  </a:cubicBezTo>
                  <a:lnTo>
                    <a:pt x="7441" y="6452"/>
                  </a:lnTo>
                  <a:lnTo>
                    <a:pt x="7427" y="6227"/>
                  </a:lnTo>
                  <a:lnTo>
                    <a:pt x="7427" y="6168"/>
                  </a:lnTo>
                  <a:lnTo>
                    <a:pt x="7423" y="6114"/>
                  </a:lnTo>
                  <a:lnTo>
                    <a:pt x="7423" y="6101"/>
                  </a:lnTo>
                  <a:cubicBezTo>
                    <a:pt x="7427" y="6087"/>
                    <a:pt x="7427" y="6078"/>
                    <a:pt x="7423" y="6065"/>
                  </a:cubicBezTo>
                  <a:cubicBezTo>
                    <a:pt x="7427" y="6065"/>
                    <a:pt x="7427" y="6060"/>
                    <a:pt x="7423" y="6060"/>
                  </a:cubicBezTo>
                  <a:lnTo>
                    <a:pt x="7423" y="6056"/>
                  </a:lnTo>
                  <a:cubicBezTo>
                    <a:pt x="7427" y="6038"/>
                    <a:pt x="7427" y="6024"/>
                    <a:pt x="7423" y="6006"/>
                  </a:cubicBezTo>
                  <a:lnTo>
                    <a:pt x="7423" y="5988"/>
                  </a:lnTo>
                  <a:lnTo>
                    <a:pt x="7423" y="5925"/>
                  </a:lnTo>
                  <a:lnTo>
                    <a:pt x="7418" y="5867"/>
                  </a:lnTo>
                  <a:lnTo>
                    <a:pt x="7418" y="5853"/>
                  </a:lnTo>
                  <a:lnTo>
                    <a:pt x="7418" y="5822"/>
                  </a:lnTo>
                  <a:cubicBezTo>
                    <a:pt x="7405" y="5624"/>
                    <a:pt x="7396" y="5417"/>
                    <a:pt x="7369" y="5215"/>
                  </a:cubicBezTo>
                  <a:lnTo>
                    <a:pt x="7351" y="5075"/>
                  </a:lnTo>
                  <a:cubicBezTo>
                    <a:pt x="7346" y="5012"/>
                    <a:pt x="7337" y="4954"/>
                    <a:pt x="7328" y="4891"/>
                  </a:cubicBezTo>
                  <a:lnTo>
                    <a:pt x="7324" y="4841"/>
                  </a:lnTo>
                  <a:lnTo>
                    <a:pt x="7315" y="4787"/>
                  </a:lnTo>
                  <a:lnTo>
                    <a:pt x="7351" y="4787"/>
                  </a:lnTo>
                  <a:cubicBezTo>
                    <a:pt x="7445" y="4787"/>
                    <a:pt x="7544" y="4796"/>
                    <a:pt x="7639" y="4805"/>
                  </a:cubicBezTo>
                  <a:lnTo>
                    <a:pt x="7679" y="4814"/>
                  </a:lnTo>
                  <a:lnTo>
                    <a:pt x="7720" y="4819"/>
                  </a:lnTo>
                  <a:lnTo>
                    <a:pt x="7747" y="4823"/>
                  </a:lnTo>
                  <a:cubicBezTo>
                    <a:pt x="7796" y="4828"/>
                    <a:pt x="7841" y="4837"/>
                    <a:pt x="7886" y="4841"/>
                  </a:cubicBezTo>
                  <a:cubicBezTo>
                    <a:pt x="7940" y="4846"/>
                    <a:pt x="7999" y="4850"/>
                    <a:pt x="8053" y="4855"/>
                  </a:cubicBezTo>
                  <a:lnTo>
                    <a:pt x="8138" y="4859"/>
                  </a:lnTo>
                  <a:lnTo>
                    <a:pt x="8228" y="4864"/>
                  </a:lnTo>
                  <a:lnTo>
                    <a:pt x="8296" y="4864"/>
                  </a:lnTo>
                  <a:cubicBezTo>
                    <a:pt x="8327" y="4864"/>
                    <a:pt x="8358" y="4864"/>
                    <a:pt x="8390" y="4868"/>
                  </a:cubicBezTo>
                  <a:cubicBezTo>
                    <a:pt x="8448" y="4873"/>
                    <a:pt x="8502" y="4877"/>
                    <a:pt x="8561" y="4877"/>
                  </a:cubicBezTo>
                  <a:cubicBezTo>
                    <a:pt x="8597" y="4877"/>
                    <a:pt x="8628" y="4877"/>
                    <a:pt x="8660" y="4882"/>
                  </a:cubicBezTo>
                  <a:lnTo>
                    <a:pt x="8745" y="4886"/>
                  </a:lnTo>
                  <a:lnTo>
                    <a:pt x="8826" y="4886"/>
                  </a:lnTo>
                  <a:cubicBezTo>
                    <a:pt x="8858" y="4886"/>
                    <a:pt x="8889" y="4891"/>
                    <a:pt x="8925" y="4891"/>
                  </a:cubicBezTo>
                  <a:cubicBezTo>
                    <a:pt x="8984" y="4891"/>
                    <a:pt x="9047" y="4891"/>
                    <a:pt x="9110" y="4895"/>
                  </a:cubicBezTo>
                  <a:lnTo>
                    <a:pt x="9456" y="4895"/>
                  </a:lnTo>
                  <a:cubicBezTo>
                    <a:pt x="9573" y="4895"/>
                    <a:pt x="9686" y="4891"/>
                    <a:pt x="9803" y="4877"/>
                  </a:cubicBezTo>
                  <a:lnTo>
                    <a:pt x="10077" y="4846"/>
                  </a:lnTo>
                  <a:cubicBezTo>
                    <a:pt x="10203" y="4832"/>
                    <a:pt x="10329" y="4819"/>
                    <a:pt x="10450" y="4801"/>
                  </a:cubicBezTo>
                  <a:lnTo>
                    <a:pt x="10540" y="4792"/>
                  </a:lnTo>
                  <a:lnTo>
                    <a:pt x="10626" y="4778"/>
                  </a:lnTo>
                  <a:cubicBezTo>
                    <a:pt x="10752" y="4765"/>
                    <a:pt x="10878" y="4751"/>
                    <a:pt x="10999" y="4738"/>
                  </a:cubicBezTo>
                  <a:cubicBezTo>
                    <a:pt x="11112" y="4729"/>
                    <a:pt x="11224" y="4715"/>
                    <a:pt x="11337" y="4702"/>
                  </a:cubicBezTo>
                  <a:cubicBezTo>
                    <a:pt x="11525" y="4679"/>
                    <a:pt x="11714" y="4661"/>
                    <a:pt x="11899" y="4648"/>
                  </a:cubicBezTo>
                  <a:lnTo>
                    <a:pt x="12083" y="4630"/>
                  </a:lnTo>
                  <a:cubicBezTo>
                    <a:pt x="12142" y="4621"/>
                    <a:pt x="12196" y="4616"/>
                    <a:pt x="12250" y="4607"/>
                  </a:cubicBezTo>
                  <a:lnTo>
                    <a:pt x="12394" y="4589"/>
                  </a:lnTo>
                  <a:cubicBezTo>
                    <a:pt x="12479" y="4580"/>
                    <a:pt x="12565" y="4571"/>
                    <a:pt x="12646" y="4558"/>
                  </a:cubicBezTo>
                  <a:lnTo>
                    <a:pt x="12727" y="4549"/>
                  </a:lnTo>
                  <a:lnTo>
                    <a:pt x="12880" y="4531"/>
                  </a:lnTo>
                  <a:cubicBezTo>
                    <a:pt x="13015" y="4513"/>
                    <a:pt x="13149" y="4490"/>
                    <a:pt x="13284" y="4468"/>
                  </a:cubicBezTo>
                  <a:cubicBezTo>
                    <a:pt x="13379" y="4454"/>
                    <a:pt x="13473" y="4441"/>
                    <a:pt x="13563" y="4427"/>
                  </a:cubicBezTo>
                  <a:cubicBezTo>
                    <a:pt x="13757" y="4400"/>
                    <a:pt x="13950" y="4369"/>
                    <a:pt x="14139" y="4337"/>
                  </a:cubicBezTo>
                  <a:lnTo>
                    <a:pt x="14243" y="4324"/>
                  </a:lnTo>
                  <a:cubicBezTo>
                    <a:pt x="14463" y="4288"/>
                    <a:pt x="14684" y="4238"/>
                    <a:pt x="14899" y="4171"/>
                  </a:cubicBezTo>
                  <a:cubicBezTo>
                    <a:pt x="14953" y="4148"/>
                    <a:pt x="15012" y="4130"/>
                    <a:pt x="15066" y="4112"/>
                  </a:cubicBezTo>
                  <a:cubicBezTo>
                    <a:pt x="15124" y="4094"/>
                    <a:pt x="15165" y="4076"/>
                    <a:pt x="15214" y="4063"/>
                  </a:cubicBezTo>
                  <a:cubicBezTo>
                    <a:pt x="15241" y="4054"/>
                    <a:pt x="15264" y="4045"/>
                    <a:pt x="15291" y="4036"/>
                  </a:cubicBezTo>
                  <a:lnTo>
                    <a:pt x="15367" y="4013"/>
                  </a:lnTo>
                  <a:lnTo>
                    <a:pt x="15403" y="4000"/>
                  </a:lnTo>
                  <a:lnTo>
                    <a:pt x="15520" y="3959"/>
                  </a:lnTo>
                  <a:cubicBezTo>
                    <a:pt x="15619" y="3928"/>
                    <a:pt x="15718" y="3896"/>
                    <a:pt x="15813" y="3860"/>
                  </a:cubicBezTo>
                  <a:cubicBezTo>
                    <a:pt x="15912" y="3824"/>
                    <a:pt x="16011" y="3784"/>
                    <a:pt x="16105" y="3743"/>
                  </a:cubicBezTo>
                  <a:lnTo>
                    <a:pt x="16101" y="3743"/>
                  </a:lnTo>
                  <a:lnTo>
                    <a:pt x="16128" y="3730"/>
                  </a:lnTo>
                  <a:lnTo>
                    <a:pt x="16177" y="3712"/>
                  </a:lnTo>
                  <a:lnTo>
                    <a:pt x="16191" y="3703"/>
                  </a:lnTo>
                  <a:lnTo>
                    <a:pt x="16195" y="3703"/>
                  </a:lnTo>
                  <a:lnTo>
                    <a:pt x="16204" y="3699"/>
                  </a:lnTo>
                  <a:cubicBezTo>
                    <a:pt x="16272" y="3676"/>
                    <a:pt x="16334" y="3649"/>
                    <a:pt x="16397" y="3618"/>
                  </a:cubicBezTo>
                  <a:cubicBezTo>
                    <a:pt x="16465" y="3577"/>
                    <a:pt x="16532" y="3541"/>
                    <a:pt x="16600" y="3501"/>
                  </a:cubicBezTo>
                  <a:cubicBezTo>
                    <a:pt x="16627" y="3483"/>
                    <a:pt x="16649" y="3469"/>
                    <a:pt x="16672" y="3451"/>
                  </a:cubicBezTo>
                  <a:lnTo>
                    <a:pt x="16685" y="3447"/>
                  </a:lnTo>
                  <a:lnTo>
                    <a:pt x="16730" y="3447"/>
                  </a:lnTo>
                  <a:lnTo>
                    <a:pt x="16762" y="3438"/>
                  </a:lnTo>
                  <a:lnTo>
                    <a:pt x="16784" y="3429"/>
                  </a:lnTo>
                  <a:lnTo>
                    <a:pt x="16807" y="3420"/>
                  </a:lnTo>
                  <a:lnTo>
                    <a:pt x="16834" y="3406"/>
                  </a:lnTo>
                  <a:lnTo>
                    <a:pt x="16892" y="3384"/>
                  </a:lnTo>
                  <a:cubicBezTo>
                    <a:pt x="16919" y="3370"/>
                    <a:pt x="16964" y="3352"/>
                    <a:pt x="16973" y="3312"/>
                  </a:cubicBezTo>
                  <a:cubicBezTo>
                    <a:pt x="16978" y="3303"/>
                    <a:pt x="16978" y="3289"/>
                    <a:pt x="16973" y="3280"/>
                  </a:cubicBezTo>
                  <a:cubicBezTo>
                    <a:pt x="16973" y="3276"/>
                    <a:pt x="16973" y="3271"/>
                    <a:pt x="16973" y="3262"/>
                  </a:cubicBezTo>
                  <a:lnTo>
                    <a:pt x="16969" y="3249"/>
                  </a:lnTo>
                  <a:lnTo>
                    <a:pt x="16987" y="3235"/>
                  </a:lnTo>
                  <a:lnTo>
                    <a:pt x="17009" y="3217"/>
                  </a:lnTo>
                  <a:lnTo>
                    <a:pt x="17036" y="3199"/>
                  </a:lnTo>
                  <a:lnTo>
                    <a:pt x="17081" y="3163"/>
                  </a:lnTo>
                  <a:cubicBezTo>
                    <a:pt x="17095" y="3154"/>
                    <a:pt x="17108" y="3145"/>
                    <a:pt x="17126" y="3132"/>
                  </a:cubicBezTo>
                  <a:cubicBezTo>
                    <a:pt x="17167" y="3100"/>
                    <a:pt x="17207" y="3069"/>
                    <a:pt x="17248" y="3033"/>
                  </a:cubicBezTo>
                  <a:cubicBezTo>
                    <a:pt x="17266" y="3015"/>
                    <a:pt x="17288" y="2997"/>
                    <a:pt x="17306" y="2979"/>
                  </a:cubicBezTo>
                  <a:cubicBezTo>
                    <a:pt x="17329" y="2952"/>
                    <a:pt x="17356" y="2929"/>
                    <a:pt x="17383" y="2907"/>
                  </a:cubicBezTo>
                  <a:lnTo>
                    <a:pt x="17396" y="2898"/>
                  </a:lnTo>
                  <a:lnTo>
                    <a:pt x="17423" y="2875"/>
                  </a:lnTo>
                  <a:lnTo>
                    <a:pt x="17437" y="2866"/>
                  </a:lnTo>
                  <a:cubicBezTo>
                    <a:pt x="17468" y="2839"/>
                    <a:pt x="17486" y="2794"/>
                    <a:pt x="17473" y="2754"/>
                  </a:cubicBezTo>
                  <a:cubicBezTo>
                    <a:pt x="17464" y="2718"/>
                    <a:pt x="17428" y="2691"/>
                    <a:pt x="17387" y="2686"/>
                  </a:cubicBezTo>
                  <a:cubicBezTo>
                    <a:pt x="17360" y="2691"/>
                    <a:pt x="17338" y="2695"/>
                    <a:pt x="17311" y="2700"/>
                  </a:cubicBezTo>
                  <a:lnTo>
                    <a:pt x="17288" y="2704"/>
                  </a:lnTo>
                  <a:lnTo>
                    <a:pt x="17176" y="2731"/>
                  </a:lnTo>
                  <a:cubicBezTo>
                    <a:pt x="17113" y="2749"/>
                    <a:pt x="17036" y="2767"/>
                    <a:pt x="16960" y="2776"/>
                  </a:cubicBezTo>
                  <a:cubicBezTo>
                    <a:pt x="16870" y="2790"/>
                    <a:pt x="16793" y="2794"/>
                    <a:pt x="16721" y="2799"/>
                  </a:cubicBezTo>
                  <a:lnTo>
                    <a:pt x="16636" y="2799"/>
                  </a:lnTo>
                  <a:cubicBezTo>
                    <a:pt x="16582" y="2799"/>
                    <a:pt x="16528" y="2799"/>
                    <a:pt x="16478" y="2794"/>
                  </a:cubicBezTo>
                  <a:lnTo>
                    <a:pt x="16411" y="2790"/>
                  </a:lnTo>
                  <a:lnTo>
                    <a:pt x="16240" y="2790"/>
                  </a:lnTo>
                  <a:cubicBezTo>
                    <a:pt x="16227" y="2767"/>
                    <a:pt x="16209" y="2754"/>
                    <a:pt x="16186" y="2740"/>
                  </a:cubicBezTo>
                  <a:cubicBezTo>
                    <a:pt x="16141" y="2722"/>
                    <a:pt x="16092" y="2713"/>
                    <a:pt x="16042" y="2709"/>
                  </a:cubicBezTo>
                  <a:lnTo>
                    <a:pt x="16015" y="2709"/>
                  </a:lnTo>
                  <a:cubicBezTo>
                    <a:pt x="15966" y="2704"/>
                    <a:pt x="15921" y="2700"/>
                    <a:pt x="15876" y="2695"/>
                  </a:cubicBezTo>
                  <a:cubicBezTo>
                    <a:pt x="15790" y="2682"/>
                    <a:pt x="15705" y="2664"/>
                    <a:pt x="15624" y="2650"/>
                  </a:cubicBezTo>
                  <a:lnTo>
                    <a:pt x="15511" y="2628"/>
                  </a:lnTo>
                  <a:cubicBezTo>
                    <a:pt x="15372" y="2601"/>
                    <a:pt x="15250" y="2578"/>
                    <a:pt x="15133" y="2551"/>
                  </a:cubicBezTo>
                  <a:cubicBezTo>
                    <a:pt x="15039" y="2524"/>
                    <a:pt x="14940" y="2502"/>
                    <a:pt x="14845" y="2475"/>
                  </a:cubicBezTo>
                  <a:lnTo>
                    <a:pt x="14755" y="2452"/>
                  </a:lnTo>
                  <a:cubicBezTo>
                    <a:pt x="14702" y="2439"/>
                    <a:pt x="14648" y="2425"/>
                    <a:pt x="14594" y="2412"/>
                  </a:cubicBezTo>
                  <a:lnTo>
                    <a:pt x="14576" y="2403"/>
                  </a:lnTo>
                  <a:lnTo>
                    <a:pt x="14553" y="2398"/>
                  </a:lnTo>
                  <a:cubicBezTo>
                    <a:pt x="14531" y="2389"/>
                    <a:pt x="14504" y="2385"/>
                    <a:pt x="14481" y="2376"/>
                  </a:cubicBezTo>
                  <a:cubicBezTo>
                    <a:pt x="14450" y="2367"/>
                    <a:pt x="14414" y="2358"/>
                    <a:pt x="14382" y="2349"/>
                  </a:cubicBezTo>
                  <a:cubicBezTo>
                    <a:pt x="14328" y="2331"/>
                    <a:pt x="14270" y="2308"/>
                    <a:pt x="14211" y="2286"/>
                  </a:cubicBezTo>
                  <a:lnTo>
                    <a:pt x="14202" y="2286"/>
                  </a:lnTo>
                  <a:lnTo>
                    <a:pt x="14193" y="2281"/>
                  </a:lnTo>
                  <a:lnTo>
                    <a:pt x="14139" y="2259"/>
                  </a:lnTo>
                  <a:lnTo>
                    <a:pt x="14045" y="2218"/>
                  </a:lnTo>
                  <a:lnTo>
                    <a:pt x="14027" y="2209"/>
                  </a:lnTo>
                  <a:lnTo>
                    <a:pt x="13973" y="2187"/>
                  </a:lnTo>
                  <a:cubicBezTo>
                    <a:pt x="13914" y="2160"/>
                    <a:pt x="13851" y="2133"/>
                    <a:pt x="13793" y="2110"/>
                  </a:cubicBezTo>
                  <a:cubicBezTo>
                    <a:pt x="13757" y="2097"/>
                    <a:pt x="13716" y="2084"/>
                    <a:pt x="13680" y="2070"/>
                  </a:cubicBezTo>
                  <a:cubicBezTo>
                    <a:pt x="13640" y="2057"/>
                    <a:pt x="13604" y="2043"/>
                    <a:pt x="13568" y="2025"/>
                  </a:cubicBezTo>
                  <a:cubicBezTo>
                    <a:pt x="13532" y="2012"/>
                    <a:pt x="13496" y="1994"/>
                    <a:pt x="13460" y="1976"/>
                  </a:cubicBezTo>
                  <a:lnTo>
                    <a:pt x="13424" y="1962"/>
                  </a:lnTo>
                  <a:lnTo>
                    <a:pt x="13352" y="1926"/>
                  </a:lnTo>
                  <a:lnTo>
                    <a:pt x="13275" y="1890"/>
                  </a:lnTo>
                  <a:cubicBezTo>
                    <a:pt x="13176" y="1841"/>
                    <a:pt x="13073" y="1796"/>
                    <a:pt x="12970" y="1751"/>
                  </a:cubicBezTo>
                  <a:cubicBezTo>
                    <a:pt x="12916" y="1728"/>
                    <a:pt x="12866" y="1701"/>
                    <a:pt x="12821" y="1674"/>
                  </a:cubicBezTo>
                  <a:lnTo>
                    <a:pt x="12808" y="1670"/>
                  </a:lnTo>
                  <a:cubicBezTo>
                    <a:pt x="12763" y="1643"/>
                    <a:pt x="12713" y="1620"/>
                    <a:pt x="12673" y="1593"/>
                  </a:cubicBezTo>
                  <a:cubicBezTo>
                    <a:pt x="12565" y="1526"/>
                    <a:pt x="12479" y="1467"/>
                    <a:pt x="12389" y="1404"/>
                  </a:cubicBezTo>
                  <a:cubicBezTo>
                    <a:pt x="12218" y="1265"/>
                    <a:pt x="12052" y="1112"/>
                    <a:pt x="11899" y="963"/>
                  </a:cubicBezTo>
                  <a:lnTo>
                    <a:pt x="11858" y="923"/>
                  </a:lnTo>
                  <a:cubicBezTo>
                    <a:pt x="11800" y="869"/>
                    <a:pt x="11737" y="810"/>
                    <a:pt x="11678" y="752"/>
                  </a:cubicBezTo>
                  <a:cubicBezTo>
                    <a:pt x="11660" y="729"/>
                    <a:pt x="11642" y="707"/>
                    <a:pt x="11624" y="684"/>
                  </a:cubicBezTo>
                  <a:cubicBezTo>
                    <a:pt x="11602" y="657"/>
                    <a:pt x="11575" y="626"/>
                    <a:pt x="11548" y="599"/>
                  </a:cubicBezTo>
                  <a:cubicBezTo>
                    <a:pt x="11525" y="576"/>
                    <a:pt x="11494" y="567"/>
                    <a:pt x="11463" y="567"/>
                  </a:cubicBezTo>
                  <a:lnTo>
                    <a:pt x="11445" y="567"/>
                  </a:lnTo>
                  <a:lnTo>
                    <a:pt x="11431" y="563"/>
                  </a:lnTo>
                  <a:cubicBezTo>
                    <a:pt x="11404" y="554"/>
                    <a:pt x="11377" y="545"/>
                    <a:pt x="11350" y="540"/>
                  </a:cubicBezTo>
                  <a:cubicBezTo>
                    <a:pt x="11314" y="536"/>
                    <a:pt x="11274" y="531"/>
                    <a:pt x="11238" y="527"/>
                  </a:cubicBezTo>
                  <a:lnTo>
                    <a:pt x="11125" y="522"/>
                  </a:lnTo>
                  <a:lnTo>
                    <a:pt x="11040" y="513"/>
                  </a:lnTo>
                  <a:cubicBezTo>
                    <a:pt x="10945" y="509"/>
                    <a:pt x="10842" y="504"/>
                    <a:pt x="10734" y="504"/>
                  </a:cubicBezTo>
                  <a:lnTo>
                    <a:pt x="10671" y="504"/>
                  </a:lnTo>
                  <a:cubicBezTo>
                    <a:pt x="10563" y="504"/>
                    <a:pt x="10459" y="509"/>
                    <a:pt x="10351" y="509"/>
                  </a:cubicBezTo>
                  <a:lnTo>
                    <a:pt x="10243" y="509"/>
                  </a:lnTo>
                  <a:cubicBezTo>
                    <a:pt x="10171" y="509"/>
                    <a:pt x="10095" y="509"/>
                    <a:pt x="10018" y="504"/>
                  </a:cubicBezTo>
                  <a:cubicBezTo>
                    <a:pt x="10005" y="500"/>
                    <a:pt x="9991" y="495"/>
                    <a:pt x="9973" y="491"/>
                  </a:cubicBezTo>
                  <a:cubicBezTo>
                    <a:pt x="9964" y="482"/>
                    <a:pt x="9951" y="473"/>
                    <a:pt x="9942" y="460"/>
                  </a:cubicBezTo>
                  <a:cubicBezTo>
                    <a:pt x="9928" y="442"/>
                    <a:pt x="9919" y="424"/>
                    <a:pt x="9911" y="401"/>
                  </a:cubicBezTo>
                  <a:cubicBezTo>
                    <a:pt x="9906" y="392"/>
                    <a:pt x="9902" y="379"/>
                    <a:pt x="9897" y="361"/>
                  </a:cubicBezTo>
                  <a:cubicBezTo>
                    <a:pt x="9897" y="334"/>
                    <a:pt x="9884" y="307"/>
                    <a:pt x="9870" y="284"/>
                  </a:cubicBezTo>
                  <a:cubicBezTo>
                    <a:pt x="9857" y="262"/>
                    <a:pt x="9839" y="244"/>
                    <a:pt x="9816" y="235"/>
                  </a:cubicBezTo>
                  <a:cubicBezTo>
                    <a:pt x="9794" y="221"/>
                    <a:pt x="9771" y="217"/>
                    <a:pt x="9744" y="212"/>
                  </a:cubicBezTo>
                  <a:lnTo>
                    <a:pt x="9740" y="212"/>
                  </a:lnTo>
                  <a:cubicBezTo>
                    <a:pt x="9717" y="212"/>
                    <a:pt x="9699" y="217"/>
                    <a:pt x="9677" y="226"/>
                  </a:cubicBezTo>
                  <a:cubicBezTo>
                    <a:pt x="9654" y="230"/>
                    <a:pt x="9636" y="239"/>
                    <a:pt x="9614" y="248"/>
                  </a:cubicBezTo>
                  <a:lnTo>
                    <a:pt x="9591" y="257"/>
                  </a:lnTo>
                  <a:cubicBezTo>
                    <a:pt x="9528" y="289"/>
                    <a:pt x="9461" y="311"/>
                    <a:pt x="9393" y="325"/>
                  </a:cubicBezTo>
                  <a:lnTo>
                    <a:pt x="9353" y="325"/>
                  </a:lnTo>
                  <a:lnTo>
                    <a:pt x="9321" y="320"/>
                  </a:lnTo>
                  <a:cubicBezTo>
                    <a:pt x="9308" y="316"/>
                    <a:pt x="9294" y="316"/>
                    <a:pt x="9276" y="316"/>
                  </a:cubicBezTo>
                  <a:cubicBezTo>
                    <a:pt x="9267" y="316"/>
                    <a:pt x="9254" y="316"/>
                    <a:pt x="9245" y="320"/>
                  </a:cubicBezTo>
                  <a:cubicBezTo>
                    <a:pt x="9218" y="329"/>
                    <a:pt x="9191" y="343"/>
                    <a:pt x="9173" y="365"/>
                  </a:cubicBezTo>
                  <a:lnTo>
                    <a:pt x="9155" y="388"/>
                  </a:lnTo>
                  <a:cubicBezTo>
                    <a:pt x="9141" y="401"/>
                    <a:pt x="9128" y="415"/>
                    <a:pt x="9114" y="428"/>
                  </a:cubicBezTo>
                  <a:cubicBezTo>
                    <a:pt x="9092" y="446"/>
                    <a:pt x="9069" y="464"/>
                    <a:pt x="9047" y="482"/>
                  </a:cubicBezTo>
                  <a:cubicBezTo>
                    <a:pt x="8993" y="522"/>
                    <a:pt x="8930" y="558"/>
                    <a:pt x="8867" y="590"/>
                  </a:cubicBezTo>
                  <a:cubicBezTo>
                    <a:pt x="8799" y="617"/>
                    <a:pt x="8732" y="635"/>
                    <a:pt x="8660" y="644"/>
                  </a:cubicBezTo>
                  <a:cubicBezTo>
                    <a:pt x="8646" y="648"/>
                    <a:pt x="8633" y="648"/>
                    <a:pt x="8615" y="648"/>
                  </a:cubicBezTo>
                  <a:cubicBezTo>
                    <a:pt x="8597" y="648"/>
                    <a:pt x="8579" y="644"/>
                    <a:pt x="8561" y="639"/>
                  </a:cubicBezTo>
                  <a:cubicBezTo>
                    <a:pt x="8534" y="626"/>
                    <a:pt x="8511" y="612"/>
                    <a:pt x="8489" y="599"/>
                  </a:cubicBezTo>
                  <a:lnTo>
                    <a:pt x="8480" y="590"/>
                  </a:lnTo>
                  <a:cubicBezTo>
                    <a:pt x="8466" y="572"/>
                    <a:pt x="8457" y="554"/>
                    <a:pt x="8448" y="531"/>
                  </a:cubicBezTo>
                  <a:cubicBezTo>
                    <a:pt x="8430" y="495"/>
                    <a:pt x="8417" y="468"/>
                    <a:pt x="8408" y="442"/>
                  </a:cubicBezTo>
                  <a:cubicBezTo>
                    <a:pt x="8394" y="410"/>
                    <a:pt x="8390" y="397"/>
                    <a:pt x="8381" y="374"/>
                  </a:cubicBezTo>
                  <a:cubicBezTo>
                    <a:pt x="8376" y="356"/>
                    <a:pt x="8363" y="338"/>
                    <a:pt x="8345" y="325"/>
                  </a:cubicBezTo>
                  <a:cubicBezTo>
                    <a:pt x="8345" y="302"/>
                    <a:pt x="8345" y="280"/>
                    <a:pt x="8345" y="257"/>
                  </a:cubicBezTo>
                  <a:cubicBezTo>
                    <a:pt x="8349" y="239"/>
                    <a:pt x="8358" y="221"/>
                    <a:pt x="8363" y="203"/>
                  </a:cubicBezTo>
                  <a:lnTo>
                    <a:pt x="8372" y="185"/>
                  </a:lnTo>
                  <a:cubicBezTo>
                    <a:pt x="8385" y="158"/>
                    <a:pt x="8390" y="131"/>
                    <a:pt x="8390" y="104"/>
                  </a:cubicBezTo>
                  <a:cubicBezTo>
                    <a:pt x="8394" y="77"/>
                    <a:pt x="8381" y="50"/>
                    <a:pt x="8363" y="28"/>
                  </a:cubicBezTo>
                  <a:cubicBezTo>
                    <a:pt x="8354" y="19"/>
                    <a:pt x="8340" y="10"/>
                    <a:pt x="8322" y="5"/>
                  </a:cubicBezTo>
                  <a:cubicBezTo>
                    <a:pt x="8313" y="5"/>
                    <a:pt x="8305" y="1"/>
                    <a:pt x="8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8"/>
            <p:cNvSpPr/>
            <p:nvPr/>
          </p:nvSpPr>
          <p:spPr>
            <a:xfrm>
              <a:off x="9706" y="5714"/>
              <a:ext cx="30" cy="52"/>
            </a:xfrm>
            <a:custGeom>
              <a:avLst/>
              <a:gdLst/>
              <a:ahLst/>
              <a:cxnLst/>
              <a:rect l="l" t="t" r="r" b="b"/>
              <a:pathLst>
                <a:path w="275" h="470" extrusionOk="0">
                  <a:moveTo>
                    <a:pt x="243" y="1"/>
                  </a:moveTo>
                  <a:cubicBezTo>
                    <a:pt x="239" y="1"/>
                    <a:pt x="230" y="1"/>
                    <a:pt x="225" y="5"/>
                  </a:cubicBezTo>
                  <a:cubicBezTo>
                    <a:pt x="212" y="14"/>
                    <a:pt x="203" y="28"/>
                    <a:pt x="198" y="41"/>
                  </a:cubicBezTo>
                  <a:cubicBezTo>
                    <a:pt x="189" y="50"/>
                    <a:pt x="180" y="64"/>
                    <a:pt x="176" y="73"/>
                  </a:cubicBezTo>
                  <a:cubicBezTo>
                    <a:pt x="162" y="95"/>
                    <a:pt x="149" y="118"/>
                    <a:pt x="140" y="140"/>
                  </a:cubicBezTo>
                  <a:cubicBezTo>
                    <a:pt x="126" y="163"/>
                    <a:pt x="113" y="185"/>
                    <a:pt x="99" y="208"/>
                  </a:cubicBezTo>
                  <a:lnTo>
                    <a:pt x="86" y="235"/>
                  </a:lnTo>
                  <a:cubicBezTo>
                    <a:pt x="77" y="248"/>
                    <a:pt x="72" y="262"/>
                    <a:pt x="68" y="275"/>
                  </a:cubicBezTo>
                  <a:cubicBezTo>
                    <a:pt x="68" y="284"/>
                    <a:pt x="68" y="289"/>
                    <a:pt x="68" y="293"/>
                  </a:cubicBezTo>
                  <a:cubicBezTo>
                    <a:pt x="72" y="298"/>
                    <a:pt x="72" y="307"/>
                    <a:pt x="77" y="307"/>
                  </a:cubicBezTo>
                  <a:cubicBezTo>
                    <a:pt x="72" y="316"/>
                    <a:pt x="72" y="320"/>
                    <a:pt x="68" y="329"/>
                  </a:cubicBezTo>
                  <a:cubicBezTo>
                    <a:pt x="63" y="334"/>
                    <a:pt x="55" y="347"/>
                    <a:pt x="50" y="356"/>
                  </a:cubicBezTo>
                  <a:cubicBezTo>
                    <a:pt x="37" y="374"/>
                    <a:pt x="23" y="397"/>
                    <a:pt x="10" y="415"/>
                  </a:cubicBezTo>
                  <a:cubicBezTo>
                    <a:pt x="1" y="424"/>
                    <a:pt x="1" y="428"/>
                    <a:pt x="1" y="437"/>
                  </a:cubicBezTo>
                  <a:cubicBezTo>
                    <a:pt x="1" y="446"/>
                    <a:pt x="5" y="455"/>
                    <a:pt x="10" y="460"/>
                  </a:cubicBezTo>
                  <a:cubicBezTo>
                    <a:pt x="16" y="466"/>
                    <a:pt x="24" y="470"/>
                    <a:pt x="32" y="470"/>
                  </a:cubicBezTo>
                  <a:cubicBezTo>
                    <a:pt x="40" y="470"/>
                    <a:pt x="48" y="466"/>
                    <a:pt x="55" y="460"/>
                  </a:cubicBezTo>
                  <a:lnTo>
                    <a:pt x="99" y="397"/>
                  </a:lnTo>
                  <a:cubicBezTo>
                    <a:pt x="113" y="379"/>
                    <a:pt x="122" y="361"/>
                    <a:pt x="131" y="338"/>
                  </a:cubicBezTo>
                  <a:cubicBezTo>
                    <a:pt x="144" y="320"/>
                    <a:pt x="149" y="311"/>
                    <a:pt x="158" y="293"/>
                  </a:cubicBezTo>
                  <a:cubicBezTo>
                    <a:pt x="162" y="280"/>
                    <a:pt x="171" y="266"/>
                    <a:pt x="176" y="248"/>
                  </a:cubicBezTo>
                  <a:lnTo>
                    <a:pt x="180" y="244"/>
                  </a:lnTo>
                  <a:lnTo>
                    <a:pt x="185" y="239"/>
                  </a:lnTo>
                  <a:cubicBezTo>
                    <a:pt x="198" y="203"/>
                    <a:pt x="212" y="172"/>
                    <a:pt x="230" y="136"/>
                  </a:cubicBezTo>
                  <a:cubicBezTo>
                    <a:pt x="234" y="122"/>
                    <a:pt x="243" y="104"/>
                    <a:pt x="252" y="91"/>
                  </a:cubicBezTo>
                  <a:cubicBezTo>
                    <a:pt x="261" y="73"/>
                    <a:pt x="266" y="55"/>
                    <a:pt x="275" y="37"/>
                  </a:cubicBezTo>
                  <a:cubicBezTo>
                    <a:pt x="275" y="28"/>
                    <a:pt x="270" y="14"/>
                    <a:pt x="261" y="10"/>
                  </a:cubicBezTo>
                  <a:cubicBezTo>
                    <a:pt x="257" y="5"/>
                    <a:pt x="252" y="1"/>
                    <a:pt x="2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8"/>
            <p:cNvSpPr/>
            <p:nvPr/>
          </p:nvSpPr>
          <p:spPr>
            <a:xfrm>
              <a:off x="10592" y="4544"/>
              <a:ext cx="114" cy="85"/>
            </a:xfrm>
            <a:custGeom>
              <a:avLst/>
              <a:gdLst/>
              <a:ahLst/>
              <a:cxnLst/>
              <a:rect l="l" t="t" r="r" b="b"/>
              <a:pathLst>
                <a:path w="1031" h="767" extrusionOk="0">
                  <a:moveTo>
                    <a:pt x="225" y="1"/>
                  </a:moveTo>
                  <a:cubicBezTo>
                    <a:pt x="189" y="1"/>
                    <a:pt x="149" y="10"/>
                    <a:pt x="113" y="19"/>
                  </a:cubicBezTo>
                  <a:cubicBezTo>
                    <a:pt x="86" y="32"/>
                    <a:pt x="59" y="50"/>
                    <a:pt x="37" y="73"/>
                  </a:cubicBezTo>
                  <a:cubicBezTo>
                    <a:pt x="19" y="91"/>
                    <a:pt x="10" y="113"/>
                    <a:pt x="5" y="140"/>
                  </a:cubicBezTo>
                  <a:cubicBezTo>
                    <a:pt x="1" y="176"/>
                    <a:pt x="5" y="212"/>
                    <a:pt x="19" y="248"/>
                  </a:cubicBezTo>
                  <a:cubicBezTo>
                    <a:pt x="28" y="262"/>
                    <a:pt x="37" y="275"/>
                    <a:pt x="46" y="289"/>
                  </a:cubicBezTo>
                  <a:cubicBezTo>
                    <a:pt x="59" y="307"/>
                    <a:pt x="72" y="320"/>
                    <a:pt x="86" y="329"/>
                  </a:cubicBezTo>
                  <a:cubicBezTo>
                    <a:pt x="99" y="343"/>
                    <a:pt x="113" y="356"/>
                    <a:pt x="126" y="365"/>
                  </a:cubicBezTo>
                  <a:cubicBezTo>
                    <a:pt x="149" y="379"/>
                    <a:pt x="167" y="392"/>
                    <a:pt x="185" y="406"/>
                  </a:cubicBezTo>
                  <a:cubicBezTo>
                    <a:pt x="221" y="428"/>
                    <a:pt x="252" y="446"/>
                    <a:pt x="288" y="469"/>
                  </a:cubicBezTo>
                  <a:cubicBezTo>
                    <a:pt x="288" y="473"/>
                    <a:pt x="293" y="473"/>
                    <a:pt x="297" y="478"/>
                  </a:cubicBezTo>
                  <a:cubicBezTo>
                    <a:pt x="329" y="514"/>
                    <a:pt x="365" y="545"/>
                    <a:pt x="401" y="577"/>
                  </a:cubicBezTo>
                  <a:cubicBezTo>
                    <a:pt x="419" y="595"/>
                    <a:pt x="441" y="608"/>
                    <a:pt x="464" y="626"/>
                  </a:cubicBezTo>
                  <a:cubicBezTo>
                    <a:pt x="486" y="640"/>
                    <a:pt x="509" y="653"/>
                    <a:pt x="531" y="667"/>
                  </a:cubicBezTo>
                  <a:cubicBezTo>
                    <a:pt x="567" y="689"/>
                    <a:pt x="603" y="712"/>
                    <a:pt x="639" y="730"/>
                  </a:cubicBezTo>
                  <a:cubicBezTo>
                    <a:pt x="666" y="739"/>
                    <a:pt x="693" y="748"/>
                    <a:pt x="720" y="752"/>
                  </a:cubicBezTo>
                  <a:cubicBezTo>
                    <a:pt x="743" y="757"/>
                    <a:pt x="761" y="761"/>
                    <a:pt x="783" y="766"/>
                  </a:cubicBezTo>
                  <a:cubicBezTo>
                    <a:pt x="792" y="767"/>
                    <a:pt x="800" y="767"/>
                    <a:pt x="809" y="767"/>
                  </a:cubicBezTo>
                  <a:cubicBezTo>
                    <a:pt x="851" y="767"/>
                    <a:pt x="894" y="758"/>
                    <a:pt x="932" y="743"/>
                  </a:cubicBezTo>
                  <a:cubicBezTo>
                    <a:pt x="972" y="725"/>
                    <a:pt x="1004" y="689"/>
                    <a:pt x="1022" y="649"/>
                  </a:cubicBezTo>
                  <a:cubicBezTo>
                    <a:pt x="1026" y="631"/>
                    <a:pt x="1031" y="608"/>
                    <a:pt x="1031" y="590"/>
                  </a:cubicBezTo>
                  <a:lnTo>
                    <a:pt x="1031" y="550"/>
                  </a:lnTo>
                  <a:cubicBezTo>
                    <a:pt x="1031" y="527"/>
                    <a:pt x="1026" y="505"/>
                    <a:pt x="1017" y="487"/>
                  </a:cubicBezTo>
                  <a:cubicBezTo>
                    <a:pt x="1004" y="460"/>
                    <a:pt x="990" y="433"/>
                    <a:pt x="972" y="410"/>
                  </a:cubicBezTo>
                  <a:cubicBezTo>
                    <a:pt x="963" y="397"/>
                    <a:pt x="954" y="383"/>
                    <a:pt x="945" y="370"/>
                  </a:cubicBezTo>
                  <a:cubicBezTo>
                    <a:pt x="923" y="347"/>
                    <a:pt x="905" y="325"/>
                    <a:pt x="887" y="302"/>
                  </a:cubicBezTo>
                  <a:cubicBezTo>
                    <a:pt x="842" y="253"/>
                    <a:pt x="792" y="217"/>
                    <a:pt x="738" y="181"/>
                  </a:cubicBezTo>
                  <a:cubicBezTo>
                    <a:pt x="693" y="149"/>
                    <a:pt x="644" y="122"/>
                    <a:pt x="594" y="95"/>
                  </a:cubicBezTo>
                  <a:cubicBezTo>
                    <a:pt x="558" y="73"/>
                    <a:pt x="518" y="55"/>
                    <a:pt x="473" y="41"/>
                  </a:cubicBezTo>
                  <a:cubicBezTo>
                    <a:pt x="437" y="28"/>
                    <a:pt x="401" y="19"/>
                    <a:pt x="360" y="10"/>
                  </a:cubicBezTo>
                  <a:cubicBezTo>
                    <a:pt x="324" y="1"/>
                    <a:pt x="279" y="1"/>
                    <a:pt x="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8"/>
            <p:cNvSpPr/>
            <p:nvPr/>
          </p:nvSpPr>
          <p:spPr>
            <a:xfrm>
              <a:off x="9028" y="6182"/>
              <a:ext cx="394" cy="183"/>
            </a:xfrm>
            <a:custGeom>
              <a:avLst/>
              <a:gdLst/>
              <a:ahLst/>
              <a:cxnLst/>
              <a:rect l="l" t="t" r="r" b="b"/>
              <a:pathLst>
                <a:path w="3573" h="1661" extrusionOk="0">
                  <a:moveTo>
                    <a:pt x="190" y="1"/>
                  </a:moveTo>
                  <a:cubicBezTo>
                    <a:pt x="154" y="10"/>
                    <a:pt x="122" y="23"/>
                    <a:pt x="100" y="46"/>
                  </a:cubicBezTo>
                  <a:cubicBezTo>
                    <a:pt x="86" y="55"/>
                    <a:pt x="77" y="64"/>
                    <a:pt x="68" y="77"/>
                  </a:cubicBezTo>
                  <a:cubicBezTo>
                    <a:pt x="23" y="100"/>
                    <a:pt x="1" y="158"/>
                    <a:pt x="23" y="203"/>
                  </a:cubicBezTo>
                  <a:cubicBezTo>
                    <a:pt x="46" y="262"/>
                    <a:pt x="82" y="311"/>
                    <a:pt x="122" y="356"/>
                  </a:cubicBezTo>
                  <a:cubicBezTo>
                    <a:pt x="149" y="392"/>
                    <a:pt x="185" y="424"/>
                    <a:pt x="221" y="455"/>
                  </a:cubicBezTo>
                  <a:cubicBezTo>
                    <a:pt x="316" y="541"/>
                    <a:pt x="410" y="622"/>
                    <a:pt x="500" y="689"/>
                  </a:cubicBezTo>
                  <a:cubicBezTo>
                    <a:pt x="554" y="730"/>
                    <a:pt x="604" y="770"/>
                    <a:pt x="658" y="802"/>
                  </a:cubicBezTo>
                  <a:cubicBezTo>
                    <a:pt x="707" y="833"/>
                    <a:pt x="757" y="860"/>
                    <a:pt x="806" y="887"/>
                  </a:cubicBezTo>
                  <a:cubicBezTo>
                    <a:pt x="833" y="901"/>
                    <a:pt x="856" y="914"/>
                    <a:pt x="878" y="928"/>
                  </a:cubicBezTo>
                  <a:cubicBezTo>
                    <a:pt x="905" y="941"/>
                    <a:pt x="937" y="959"/>
                    <a:pt x="964" y="973"/>
                  </a:cubicBezTo>
                  <a:lnTo>
                    <a:pt x="1027" y="1009"/>
                  </a:lnTo>
                  <a:lnTo>
                    <a:pt x="1144" y="1072"/>
                  </a:lnTo>
                  <a:lnTo>
                    <a:pt x="1265" y="1135"/>
                  </a:lnTo>
                  <a:lnTo>
                    <a:pt x="1310" y="1153"/>
                  </a:lnTo>
                  <a:lnTo>
                    <a:pt x="1301" y="1153"/>
                  </a:lnTo>
                  <a:cubicBezTo>
                    <a:pt x="1328" y="1166"/>
                    <a:pt x="1351" y="1180"/>
                    <a:pt x="1378" y="1189"/>
                  </a:cubicBezTo>
                  <a:cubicBezTo>
                    <a:pt x="1467" y="1238"/>
                    <a:pt x="1571" y="1288"/>
                    <a:pt x="1683" y="1332"/>
                  </a:cubicBezTo>
                  <a:lnTo>
                    <a:pt x="1773" y="1368"/>
                  </a:lnTo>
                  <a:cubicBezTo>
                    <a:pt x="1854" y="1404"/>
                    <a:pt x="1935" y="1436"/>
                    <a:pt x="2021" y="1467"/>
                  </a:cubicBezTo>
                  <a:cubicBezTo>
                    <a:pt x="2084" y="1490"/>
                    <a:pt x="2147" y="1512"/>
                    <a:pt x="2210" y="1530"/>
                  </a:cubicBezTo>
                  <a:lnTo>
                    <a:pt x="2349" y="1575"/>
                  </a:lnTo>
                  <a:lnTo>
                    <a:pt x="2372" y="1584"/>
                  </a:lnTo>
                  <a:cubicBezTo>
                    <a:pt x="2471" y="1620"/>
                    <a:pt x="2574" y="1647"/>
                    <a:pt x="2678" y="1661"/>
                  </a:cubicBezTo>
                  <a:lnTo>
                    <a:pt x="2732" y="1661"/>
                  </a:lnTo>
                  <a:cubicBezTo>
                    <a:pt x="2759" y="1661"/>
                    <a:pt x="2790" y="1661"/>
                    <a:pt x="2817" y="1656"/>
                  </a:cubicBezTo>
                  <a:cubicBezTo>
                    <a:pt x="2880" y="1647"/>
                    <a:pt x="2943" y="1620"/>
                    <a:pt x="2997" y="1575"/>
                  </a:cubicBezTo>
                  <a:lnTo>
                    <a:pt x="3037" y="1548"/>
                  </a:lnTo>
                  <a:lnTo>
                    <a:pt x="3064" y="1530"/>
                  </a:lnTo>
                  <a:cubicBezTo>
                    <a:pt x="3082" y="1517"/>
                    <a:pt x="3096" y="1503"/>
                    <a:pt x="3114" y="1490"/>
                  </a:cubicBezTo>
                  <a:cubicBezTo>
                    <a:pt x="3159" y="1445"/>
                    <a:pt x="3195" y="1400"/>
                    <a:pt x="3231" y="1350"/>
                  </a:cubicBezTo>
                  <a:cubicBezTo>
                    <a:pt x="3258" y="1314"/>
                    <a:pt x="3285" y="1274"/>
                    <a:pt x="3307" y="1229"/>
                  </a:cubicBezTo>
                  <a:cubicBezTo>
                    <a:pt x="3321" y="1202"/>
                    <a:pt x="3334" y="1180"/>
                    <a:pt x="3352" y="1157"/>
                  </a:cubicBezTo>
                  <a:lnTo>
                    <a:pt x="3375" y="1117"/>
                  </a:lnTo>
                  <a:cubicBezTo>
                    <a:pt x="3402" y="1063"/>
                    <a:pt x="3433" y="1013"/>
                    <a:pt x="3465" y="964"/>
                  </a:cubicBezTo>
                  <a:lnTo>
                    <a:pt x="3478" y="941"/>
                  </a:lnTo>
                  <a:cubicBezTo>
                    <a:pt x="3487" y="923"/>
                    <a:pt x="3501" y="910"/>
                    <a:pt x="3510" y="892"/>
                  </a:cubicBezTo>
                  <a:cubicBezTo>
                    <a:pt x="3550" y="851"/>
                    <a:pt x="3573" y="793"/>
                    <a:pt x="3568" y="734"/>
                  </a:cubicBezTo>
                  <a:cubicBezTo>
                    <a:pt x="3559" y="694"/>
                    <a:pt x="3532" y="662"/>
                    <a:pt x="3496" y="644"/>
                  </a:cubicBezTo>
                  <a:cubicBezTo>
                    <a:pt x="3478" y="640"/>
                    <a:pt x="3465" y="631"/>
                    <a:pt x="3451" y="626"/>
                  </a:cubicBezTo>
                  <a:lnTo>
                    <a:pt x="3384" y="613"/>
                  </a:lnTo>
                  <a:lnTo>
                    <a:pt x="3339" y="599"/>
                  </a:lnTo>
                  <a:cubicBezTo>
                    <a:pt x="3285" y="577"/>
                    <a:pt x="3231" y="554"/>
                    <a:pt x="3177" y="527"/>
                  </a:cubicBezTo>
                  <a:lnTo>
                    <a:pt x="3168" y="523"/>
                  </a:lnTo>
                  <a:lnTo>
                    <a:pt x="3150" y="518"/>
                  </a:lnTo>
                  <a:cubicBezTo>
                    <a:pt x="3096" y="487"/>
                    <a:pt x="3042" y="455"/>
                    <a:pt x="2992" y="419"/>
                  </a:cubicBezTo>
                  <a:cubicBezTo>
                    <a:pt x="2957" y="392"/>
                    <a:pt x="2921" y="365"/>
                    <a:pt x="2885" y="334"/>
                  </a:cubicBezTo>
                  <a:cubicBezTo>
                    <a:pt x="2861" y="314"/>
                    <a:pt x="2831" y="301"/>
                    <a:pt x="2797" y="301"/>
                  </a:cubicBezTo>
                  <a:cubicBezTo>
                    <a:pt x="2791" y="301"/>
                    <a:pt x="2786" y="302"/>
                    <a:pt x="2781" y="302"/>
                  </a:cubicBezTo>
                  <a:cubicBezTo>
                    <a:pt x="2763" y="302"/>
                    <a:pt x="2745" y="302"/>
                    <a:pt x="2727" y="307"/>
                  </a:cubicBezTo>
                  <a:cubicBezTo>
                    <a:pt x="2691" y="307"/>
                    <a:pt x="2660" y="316"/>
                    <a:pt x="2624" y="320"/>
                  </a:cubicBezTo>
                  <a:lnTo>
                    <a:pt x="2597" y="325"/>
                  </a:lnTo>
                  <a:cubicBezTo>
                    <a:pt x="2516" y="338"/>
                    <a:pt x="2430" y="347"/>
                    <a:pt x="2345" y="356"/>
                  </a:cubicBezTo>
                  <a:lnTo>
                    <a:pt x="2259" y="356"/>
                  </a:lnTo>
                  <a:cubicBezTo>
                    <a:pt x="2187" y="356"/>
                    <a:pt x="2120" y="356"/>
                    <a:pt x="2048" y="347"/>
                  </a:cubicBezTo>
                  <a:lnTo>
                    <a:pt x="2034" y="347"/>
                  </a:lnTo>
                  <a:cubicBezTo>
                    <a:pt x="1989" y="347"/>
                    <a:pt x="1940" y="343"/>
                    <a:pt x="1899" y="334"/>
                  </a:cubicBezTo>
                  <a:cubicBezTo>
                    <a:pt x="1854" y="329"/>
                    <a:pt x="1805" y="320"/>
                    <a:pt x="1760" y="311"/>
                  </a:cubicBezTo>
                  <a:lnTo>
                    <a:pt x="1737" y="311"/>
                  </a:lnTo>
                  <a:cubicBezTo>
                    <a:pt x="1665" y="293"/>
                    <a:pt x="1602" y="280"/>
                    <a:pt x="1535" y="271"/>
                  </a:cubicBezTo>
                  <a:lnTo>
                    <a:pt x="1382" y="239"/>
                  </a:lnTo>
                  <a:lnTo>
                    <a:pt x="1315" y="221"/>
                  </a:lnTo>
                  <a:cubicBezTo>
                    <a:pt x="1252" y="208"/>
                    <a:pt x="1189" y="194"/>
                    <a:pt x="1130" y="176"/>
                  </a:cubicBezTo>
                  <a:cubicBezTo>
                    <a:pt x="1072" y="163"/>
                    <a:pt x="1018" y="149"/>
                    <a:pt x="959" y="136"/>
                  </a:cubicBezTo>
                  <a:cubicBezTo>
                    <a:pt x="919" y="127"/>
                    <a:pt x="869" y="113"/>
                    <a:pt x="820" y="100"/>
                  </a:cubicBezTo>
                  <a:lnTo>
                    <a:pt x="793" y="91"/>
                  </a:lnTo>
                  <a:cubicBezTo>
                    <a:pt x="748" y="82"/>
                    <a:pt x="707" y="73"/>
                    <a:pt x="662" y="64"/>
                  </a:cubicBezTo>
                  <a:lnTo>
                    <a:pt x="608" y="55"/>
                  </a:lnTo>
                  <a:lnTo>
                    <a:pt x="586" y="50"/>
                  </a:lnTo>
                  <a:lnTo>
                    <a:pt x="559" y="46"/>
                  </a:lnTo>
                  <a:cubicBezTo>
                    <a:pt x="482" y="23"/>
                    <a:pt x="401" y="10"/>
                    <a:pt x="320" y="5"/>
                  </a:cubicBezTo>
                  <a:lnTo>
                    <a:pt x="293" y="5"/>
                  </a:lnTo>
                  <a:lnTo>
                    <a:pt x="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8"/>
            <p:cNvSpPr/>
            <p:nvPr/>
          </p:nvSpPr>
          <p:spPr>
            <a:xfrm>
              <a:off x="9788" y="6244"/>
              <a:ext cx="353" cy="237"/>
            </a:xfrm>
            <a:custGeom>
              <a:avLst/>
              <a:gdLst/>
              <a:ahLst/>
              <a:cxnLst/>
              <a:rect l="l" t="t" r="r" b="b"/>
              <a:pathLst>
                <a:path w="3199" h="2147" extrusionOk="0">
                  <a:moveTo>
                    <a:pt x="2938" y="1"/>
                  </a:moveTo>
                  <a:cubicBezTo>
                    <a:pt x="2920" y="1"/>
                    <a:pt x="2902" y="5"/>
                    <a:pt x="2884" y="10"/>
                  </a:cubicBezTo>
                  <a:lnTo>
                    <a:pt x="2866" y="14"/>
                  </a:lnTo>
                  <a:lnTo>
                    <a:pt x="2839" y="23"/>
                  </a:lnTo>
                  <a:lnTo>
                    <a:pt x="2749" y="41"/>
                  </a:lnTo>
                  <a:lnTo>
                    <a:pt x="2659" y="64"/>
                  </a:lnTo>
                  <a:lnTo>
                    <a:pt x="2645" y="68"/>
                  </a:lnTo>
                  <a:lnTo>
                    <a:pt x="2596" y="77"/>
                  </a:lnTo>
                  <a:lnTo>
                    <a:pt x="2600" y="77"/>
                  </a:lnTo>
                  <a:cubicBezTo>
                    <a:pt x="2533" y="95"/>
                    <a:pt x="2461" y="104"/>
                    <a:pt x="2389" y="109"/>
                  </a:cubicBezTo>
                  <a:lnTo>
                    <a:pt x="2353" y="109"/>
                  </a:lnTo>
                  <a:cubicBezTo>
                    <a:pt x="2326" y="109"/>
                    <a:pt x="2304" y="109"/>
                    <a:pt x="2281" y="113"/>
                  </a:cubicBezTo>
                  <a:lnTo>
                    <a:pt x="2241" y="113"/>
                  </a:lnTo>
                  <a:lnTo>
                    <a:pt x="2205" y="118"/>
                  </a:lnTo>
                  <a:cubicBezTo>
                    <a:pt x="2178" y="122"/>
                    <a:pt x="2151" y="127"/>
                    <a:pt x="2124" y="136"/>
                  </a:cubicBezTo>
                  <a:cubicBezTo>
                    <a:pt x="2092" y="145"/>
                    <a:pt x="2065" y="167"/>
                    <a:pt x="2047" y="199"/>
                  </a:cubicBezTo>
                  <a:cubicBezTo>
                    <a:pt x="2029" y="226"/>
                    <a:pt x="2016" y="253"/>
                    <a:pt x="2007" y="280"/>
                  </a:cubicBezTo>
                  <a:cubicBezTo>
                    <a:pt x="1998" y="302"/>
                    <a:pt x="1984" y="325"/>
                    <a:pt x="1975" y="343"/>
                  </a:cubicBezTo>
                  <a:cubicBezTo>
                    <a:pt x="1921" y="419"/>
                    <a:pt x="1858" y="491"/>
                    <a:pt x="1791" y="559"/>
                  </a:cubicBezTo>
                  <a:cubicBezTo>
                    <a:pt x="1750" y="595"/>
                    <a:pt x="1714" y="631"/>
                    <a:pt x="1678" y="671"/>
                  </a:cubicBezTo>
                  <a:lnTo>
                    <a:pt x="1629" y="721"/>
                  </a:lnTo>
                  <a:cubicBezTo>
                    <a:pt x="1597" y="748"/>
                    <a:pt x="1566" y="779"/>
                    <a:pt x="1534" y="806"/>
                  </a:cubicBezTo>
                  <a:lnTo>
                    <a:pt x="1503" y="833"/>
                  </a:lnTo>
                  <a:cubicBezTo>
                    <a:pt x="1453" y="878"/>
                    <a:pt x="1404" y="914"/>
                    <a:pt x="1350" y="950"/>
                  </a:cubicBezTo>
                  <a:cubicBezTo>
                    <a:pt x="1237" y="1031"/>
                    <a:pt x="1143" y="1089"/>
                    <a:pt x="1048" y="1143"/>
                  </a:cubicBezTo>
                  <a:cubicBezTo>
                    <a:pt x="1021" y="1157"/>
                    <a:pt x="990" y="1170"/>
                    <a:pt x="967" y="1184"/>
                  </a:cubicBezTo>
                  <a:lnTo>
                    <a:pt x="945" y="1197"/>
                  </a:lnTo>
                  <a:cubicBezTo>
                    <a:pt x="905" y="1215"/>
                    <a:pt x="869" y="1238"/>
                    <a:pt x="833" y="1260"/>
                  </a:cubicBezTo>
                  <a:lnTo>
                    <a:pt x="770" y="1292"/>
                  </a:lnTo>
                  <a:cubicBezTo>
                    <a:pt x="711" y="1328"/>
                    <a:pt x="635" y="1373"/>
                    <a:pt x="567" y="1418"/>
                  </a:cubicBezTo>
                  <a:cubicBezTo>
                    <a:pt x="531" y="1445"/>
                    <a:pt x="500" y="1467"/>
                    <a:pt x="464" y="1490"/>
                  </a:cubicBezTo>
                  <a:cubicBezTo>
                    <a:pt x="428" y="1517"/>
                    <a:pt x="396" y="1535"/>
                    <a:pt x="365" y="1557"/>
                  </a:cubicBezTo>
                  <a:cubicBezTo>
                    <a:pt x="302" y="1607"/>
                    <a:pt x="234" y="1656"/>
                    <a:pt x="176" y="1710"/>
                  </a:cubicBezTo>
                  <a:lnTo>
                    <a:pt x="162" y="1724"/>
                  </a:lnTo>
                  <a:cubicBezTo>
                    <a:pt x="149" y="1737"/>
                    <a:pt x="131" y="1751"/>
                    <a:pt x="117" y="1764"/>
                  </a:cubicBezTo>
                  <a:lnTo>
                    <a:pt x="104" y="1773"/>
                  </a:lnTo>
                  <a:cubicBezTo>
                    <a:pt x="77" y="1796"/>
                    <a:pt x="54" y="1818"/>
                    <a:pt x="36" y="1850"/>
                  </a:cubicBezTo>
                  <a:cubicBezTo>
                    <a:pt x="32" y="1872"/>
                    <a:pt x="27" y="1890"/>
                    <a:pt x="27" y="1913"/>
                  </a:cubicBezTo>
                  <a:cubicBezTo>
                    <a:pt x="0" y="1944"/>
                    <a:pt x="5" y="1998"/>
                    <a:pt x="36" y="2025"/>
                  </a:cubicBezTo>
                  <a:cubicBezTo>
                    <a:pt x="59" y="2043"/>
                    <a:pt x="81" y="2061"/>
                    <a:pt x="108" y="2070"/>
                  </a:cubicBezTo>
                  <a:cubicBezTo>
                    <a:pt x="140" y="2079"/>
                    <a:pt x="171" y="2093"/>
                    <a:pt x="203" y="2102"/>
                  </a:cubicBezTo>
                  <a:cubicBezTo>
                    <a:pt x="261" y="2115"/>
                    <a:pt x="324" y="2129"/>
                    <a:pt x="383" y="2138"/>
                  </a:cubicBezTo>
                  <a:cubicBezTo>
                    <a:pt x="432" y="2142"/>
                    <a:pt x="482" y="2147"/>
                    <a:pt x="531" y="2147"/>
                  </a:cubicBezTo>
                  <a:cubicBezTo>
                    <a:pt x="608" y="2147"/>
                    <a:pt x="689" y="2138"/>
                    <a:pt x="756" y="2133"/>
                  </a:cubicBezTo>
                  <a:cubicBezTo>
                    <a:pt x="873" y="2120"/>
                    <a:pt x="990" y="2097"/>
                    <a:pt x="1102" y="2066"/>
                  </a:cubicBezTo>
                  <a:cubicBezTo>
                    <a:pt x="1174" y="2043"/>
                    <a:pt x="1246" y="2021"/>
                    <a:pt x="1318" y="1994"/>
                  </a:cubicBezTo>
                  <a:lnTo>
                    <a:pt x="1431" y="1958"/>
                  </a:lnTo>
                  <a:cubicBezTo>
                    <a:pt x="1651" y="1890"/>
                    <a:pt x="1863" y="1814"/>
                    <a:pt x="2074" y="1724"/>
                  </a:cubicBezTo>
                  <a:cubicBezTo>
                    <a:pt x="2101" y="1710"/>
                    <a:pt x="2133" y="1701"/>
                    <a:pt x="2160" y="1688"/>
                  </a:cubicBezTo>
                  <a:cubicBezTo>
                    <a:pt x="2182" y="1679"/>
                    <a:pt x="2209" y="1670"/>
                    <a:pt x="2232" y="1656"/>
                  </a:cubicBezTo>
                  <a:lnTo>
                    <a:pt x="2331" y="1611"/>
                  </a:lnTo>
                  <a:lnTo>
                    <a:pt x="2385" y="1589"/>
                  </a:lnTo>
                  <a:lnTo>
                    <a:pt x="2443" y="1562"/>
                  </a:lnTo>
                  <a:cubicBezTo>
                    <a:pt x="2537" y="1517"/>
                    <a:pt x="2632" y="1476"/>
                    <a:pt x="2717" y="1427"/>
                  </a:cubicBezTo>
                  <a:lnTo>
                    <a:pt x="2740" y="1413"/>
                  </a:lnTo>
                  <a:lnTo>
                    <a:pt x="2762" y="1404"/>
                  </a:lnTo>
                  <a:lnTo>
                    <a:pt x="2780" y="1395"/>
                  </a:lnTo>
                  <a:cubicBezTo>
                    <a:pt x="2821" y="1373"/>
                    <a:pt x="2861" y="1350"/>
                    <a:pt x="2902" y="1323"/>
                  </a:cubicBezTo>
                  <a:cubicBezTo>
                    <a:pt x="2951" y="1292"/>
                    <a:pt x="2996" y="1251"/>
                    <a:pt x="3041" y="1211"/>
                  </a:cubicBezTo>
                  <a:cubicBezTo>
                    <a:pt x="3082" y="1170"/>
                    <a:pt x="3113" y="1121"/>
                    <a:pt x="3140" y="1071"/>
                  </a:cubicBezTo>
                  <a:cubicBezTo>
                    <a:pt x="3163" y="1022"/>
                    <a:pt x="3181" y="968"/>
                    <a:pt x="3185" y="909"/>
                  </a:cubicBezTo>
                  <a:cubicBezTo>
                    <a:pt x="3199" y="797"/>
                    <a:pt x="3199" y="680"/>
                    <a:pt x="3181" y="563"/>
                  </a:cubicBezTo>
                  <a:cubicBezTo>
                    <a:pt x="3176" y="532"/>
                    <a:pt x="3167" y="505"/>
                    <a:pt x="3163" y="473"/>
                  </a:cubicBezTo>
                  <a:lnTo>
                    <a:pt x="3154" y="428"/>
                  </a:lnTo>
                  <a:lnTo>
                    <a:pt x="3145" y="392"/>
                  </a:lnTo>
                  <a:lnTo>
                    <a:pt x="3136" y="356"/>
                  </a:lnTo>
                  <a:cubicBezTo>
                    <a:pt x="3136" y="338"/>
                    <a:pt x="3131" y="320"/>
                    <a:pt x="3127" y="307"/>
                  </a:cubicBezTo>
                  <a:cubicBezTo>
                    <a:pt x="3122" y="289"/>
                    <a:pt x="3113" y="266"/>
                    <a:pt x="3104" y="248"/>
                  </a:cubicBezTo>
                  <a:lnTo>
                    <a:pt x="3095" y="226"/>
                  </a:lnTo>
                  <a:cubicBezTo>
                    <a:pt x="3082" y="199"/>
                    <a:pt x="3068" y="167"/>
                    <a:pt x="3059" y="140"/>
                  </a:cubicBezTo>
                  <a:lnTo>
                    <a:pt x="3059" y="118"/>
                  </a:lnTo>
                  <a:cubicBezTo>
                    <a:pt x="3059" y="113"/>
                    <a:pt x="3059" y="109"/>
                    <a:pt x="3059" y="104"/>
                  </a:cubicBezTo>
                  <a:cubicBezTo>
                    <a:pt x="3050" y="50"/>
                    <a:pt x="3010" y="10"/>
                    <a:pt x="2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8"/>
            <p:cNvSpPr/>
            <p:nvPr/>
          </p:nvSpPr>
          <p:spPr>
            <a:xfrm>
              <a:off x="10929" y="2974"/>
              <a:ext cx="554" cy="403"/>
            </a:xfrm>
            <a:custGeom>
              <a:avLst/>
              <a:gdLst/>
              <a:ahLst/>
              <a:cxnLst/>
              <a:rect l="l" t="t" r="r" b="b"/>
              <a:pathLst>
                <a:path w="5021" h="3650" extrusionOk="0">
                  <a:moveTo>
                    <a:pt x="99" y="1"/>
                  </a:moveTo>
                  <a:cubicBezTo>
                    <a:pt x="90" y="1"/>
                    <a:pt x="77" y="1"/>
                    <a:pt x="68" y="5"/>
                  </a:cubicBezTo>
                  <a:lnTo>
                    <a:pt x="72" y="10"/>
                  </a:lnTo>
                  <a:cubicBezTo>
                    <a:pt x="23" y="23"/>
                    <a:pt x="0" y="77"/>
                    <a:pt x="14" y="127"/>
                  </a:cubicBezTo>
                  <a:cubicBezTo>
                    <a:pt x="36" y="190"/>
                    <a:pt x="63" y="248"/>
                    <a:pt x="95" y="307"/>
                  </a:cubicBezTo>
                  <a:cubicBezTo>
                    <a:pt x="126" y="356"/>
                    <a:pt x="158" y="410"/>
                    <a:pt x="189" y="464"/>
                  </a:cubicBezTo>
                  <a:cubicBezTo>
                    <a:pt x="220" y="514"/>
                    <a:pt x="252" y="568"/>
                    <a:pt x="283" y="617"/>
                  </a:cubicBezTo>
                  <a:cubicBezTo>
                    <a:pt x="319" y="671"/>
                    <a:pt x="355" y="721"/>
                    <a:pt x="396" y="766"/>
                  </a:cubicBezTo>
                  <a:cubicBezTo>
                    <a:pt x="468" y="847"/>
                    <a:pt x="544" y="919"/>
                    <a:pt x="630" y="986"/>
                  </a:cubicBezTo>
                  <a:cubicBezTo>
                    <a:pt x="720" y="1063"/>
                    <a:pt x="819" y="1130"/>
                    <a:pt x="922" y="1197"/>
                  </a:cubicBezTo>
                  <a:cubicBezTo>
                    <a:pt x="963" y="1224"/>
                    <a:pt x="1008" y="1251"/>
                    <a:pt x="1053" y="1278"/>
                  </a:cubicBezTo>
                  <a:cubicBezTo>
                    <a:pt x="1098" y="1301"/>
                    <a:pt x="1138" y="1328"/>
                    <a:pt x="1183" y="1350"/>
                  </a:cubicBezTo>
                  <a:cubicBezTo>
                    <a:pt x="1278" y="1404"/>
                    <a:pt x="1372" y="1449"/>
                    <a:pt x="1476" y="1490"/>
                  </a:cubicBezTo>
                  <a:cubicBezTo>
                    <a:pt x="1575" y="1530"/>
                    <a:pt x="1683" y="1562"/>
                    <a:pt x="1791" y="1584"/>
                  </a:cubicBezTo>
                  <a:cubicBezTo>
                    <a:pt x="1844" y="1593"/>
                    <a:pt x="1898" y="1602"/>
                    <a:pt x="1952" y="1611"/>
                  </a:cubicBezTo>
                  <a:cubicBezTo>
                    <a:pt x="2002" y="1620"/>
                    <a:pt x="2056" y="1625"/>
                    <a:pt x="2110" y="1625"/>
                  </a:cubicBezTo>
                  <a:lnTo>
                    <a:pt x="2128" y="1625"/>
                  </a:lnTo>
                  <a:cubicBezTo>
                    <a:pt x="2227" y="1629"/>
                    <a:pt x="2326" y="1647"/>
                    <a:pt x="2420" y="1670"/>
                  </a:cubicBezTo>
                  <a:cubicBezTo>
                    <a:pt x="2470" y="1688"/>
                    <a:pt x="2519" y="1710"/>
                    <a:pt x="2564" y="1733"/>
                  </a:cubicBezTo>
                  <a:cubicBezTo>
                    <a:pt x="2609" y="1755"/>
                    <a:pt x="2654" y="1778"/>
                    <a:pt x="2699" y="1805"/>
                  </a:cubicBezTo>
                  <a:cubicBezTo>
                    <a:pt x="2749" y="1841"/>
                    <a:pt x="2794" y="1881"/>
                    <a:pt x="2834" y="1926"/>
                  </a:cubicBezTo>
                  <a:cubicBezTo>
                    <a:pt x="2875" y="1976"/>
                    <a:pt x="2911" y="2030"/>
                    <a:pt x="2942" y="2084"/>
                  </a:cubicBezTo>
                  <a:cubicBezTo>
                    <a:pt x="2960" y="2111"/>
                    <a:pt x="2978" y="2138"/>
                    <a:pt x="2992" y="2169"/>
                  </a:cubicBezTo>
                  <a:cubicBezTo>
                    <a:pt x="3010" y="2196"/>
                    <a:pt x="3023" y="2219"/>
                    <a:pt x="3037" y="2246"/>
                  </a:cubicBezTo>
                  <a:cubicBezTo>
                    <a:pt x="3055" y="2291"/>
                    <a:pt x="3073" y="2336"/>
                    <a:pt x="3095" y="2381"/>
                  </a:cubicBezTo>
                  <a:cubicBezTo>
                    <a:pt x="3113" y="2426"/>
                    <a:pt x="3136" y="2489"/>
                    <a:pt x="3154" y="2543"/>
                  </a:cubicBezTo>
                  <a:cubicBezTo>
                    <a:pt x="3172" y="2583"/>
                    <a:pt x="3185" y="2628"/>
                    <a:pt x="3203" y="2669"/>
                  </a:cubicBezTo>
                  <a:cubicBezTo>
                    <a:pt x="3226" y="2718"/>
                    <a:pt x="3248" y="2767"/>
                    <a:pt x="3275" y="2812"/>
                  </a:cubicBezTo>
                  <a:cubicBezTo>
                    <a:pt x="3325" y="2893"/>
                    <a:pt x="3379" y="2974"/>
                    <a:pt x="3441" y="3051"/>
                  </a:cubicBezTo>
                  <a:cubicBezTo>
                    <a:pt x="3504" y="3136"/>
                    <a:pt x="3576" y="3217"/>
                    <a:pt x="3657" y="3294"/>
                  </a:cubicBezTo>
                  <a:cubicBezTo>
                    <a:pt x="3702" y="3334"/>
                    <a:pt x="3752" y="3370"/>
                    <a:pt x="3801" y="3406"/>
                  </a:cubicBezTo>
                  <a:cubicBezTo>
                    <a:pt x="3846" y="3438"/>
                    <a:pt x="3900" y="3469"/>
                    <a:pt x="3950" y="3496"/>
                  </a:cubicBezTo>
                  <a:cubicBezTo>
                    <a:pt x="4053" y="3559"/>
                    <a:pt x="4161" y="3600"/>
                    <a:pt x="4278" y="3627"/>
                  </a:cubicBezTo>
                  <a:cubicBezTo>
                    <a:pt x="4332" y="3640"/>
                    <a:pt x="4391" y="3645"/>
                    <a:pt x="4449" y="3649"/>
                  </a:cubicBezTo>
                  <a:cubicBezTo>
                    <a:pt x="4494" y="3649"/>
                    <a:pt x="4539" y="3649"/>
                    <a:pt x="4584" y="3645"/>
                  </a:cubicBezTo>
                  <a:cubicBezTo>
                    <a:pt x="4629" y="3640"/>
                    <a:pt x="4674" y="3627"/>
                    <a:pt x="4719" y="3613"/>
                  </a:cubicBezTo>
                  <a:cubicBezTo>
                    <a:pt x="4755" y="3604"/>
                    <a:pt x="4791" y="3591"/>
                    <a:pt x="4832" y="3573"/>
                  </a:cubicBezTo>
                  <a:cubicBezTo>
                    <a:pt x="4863" y="3559"/>
                    <a:pt x="4895" y="3546"/>
                    <a:pt x="4926" y="3532"/>
                  </a:cubicBezTo>
                  <a:cubicBezTo>
                    <a:pt x="4953" y="3519"/>
                    <a:pt x="4980" y="3501"/>
                    <a:pt x="5003" y="3483"/>
                  </a:cubicBezTo>
                  <a:cubicBezTo>
                    <a:pt x="5007" y="3474"/>
                    <a:pt x="5012" y="3469"/>
                    <a:pt x="5016" y="3460"/>
                  </a:cubicBezTo>
                  <a:cubicBezTo>
                    <a:pt x="5021" y="3433"/>
                    <a:pt x="5003" y="3406"/>
                    <a:pt x="4976" y="3397"/>
                  </a:cubicBezTo>
                  <a:cubicBezTo>
                    <a:pt x="4953" y="3397"/>
                    <a:pt x="4931" y="3402"/>
                    <a:pt x="4913" y="3411"/>
                  </a:cubicBezTo>
                  <a:lnTo>
                    <a:pt x="4854" y="3429"/>
                  </a:lnTo>
                  <a:cubicBezTo>
                    <a:pt x="4809" y="3442"/>
                    <a:pt x="4769" y="3456"/>
                    <a:pt x="4728" y="3465"/>
                  </a:cubicBezTo>
                  <a:lnTo>
                    <a:pt x="4670" y="3469"/>
                  </a:lnTo>
                  <a:lnTo>
                    <a:pt x="4629" y="3478"/>
                  </a:lnTo>
                  <a:lnTo>
                    <a:pt x="4526" y="3478"/>
                  </a:lnTo>
                  <a:cubicBezTo>
                    <a:pt x="4458" y="3469"/>
                    <a:pt x="4395" y="3460"/>
                    <a:pt x="4332" y="3442"/>
                  </a:cubicBezTo>
                  <a:cubicBezTo>
                    <a:pt x="4328" y="3442"/>
                    <a:pt x="4323" y="3442"/>
                    <a:pt x="4323" y="3438"/>
                  </a:cubicBezTo>
                  <a:cubicBezTo>
                    <a:pt x="4247" y="3411"/>
                    <a:pt x="4170" y="3375"/>
                    <a:pt x="4103" y="3334"/>
                  </a:cubicBezTo>
                  <a:cubicBezTo>
                    <a:pt x="4062" y="3307"/>
                    <a:pt x="4026" y="3276"/>
                    <a:pt x="3995" y="3240"/>
                  </a:cubicBezTo>
                  <a:cubicBezTo>
                    <a:pt x="3941" y="3177"/>
                    <a:pt x="3896" y="3109"/>
                    <a:pt x="3855" y="3037"/>
                  </a:cubicBezTo>
                  <a:cubicBezTo>
                    <a:pt x="3815" y="2970"/>
                    <a:pt x="3770" y="2898"/>
                    <a:pt x="3729" y="2821"/>
                  </a:cubicBezTo>
                  <a:lnTo>
                    <a:pt x="3729" y="2821"/>
                  </a:lnTo>
                  <a:lnTo>
                    <a:pt x="3743" y="2839"/>
                  </a:lnTo>
                  <a:cubicBezTo>
                    <a:pt x="3711" y="2776"/>
                    <a:pt x="3671" y="2718"/>
                    <a:pt x="3639" y="2655"/>
                  </a:cubicBezTo>
                  <a:cubicBezTo>
                    <a:pt x="3630" y="2633"/>
                    <a:pt x="3621" y="2610"/>
                    <a:pt x="3612" y="2588"/>
                  </a:cubicBezTo>
                  <a:cubicBezTo>
                    <a:pt x="3599" y="2565"/>
                    <a:pt x="3590" y="2538"/>
                    <a:pt x="3581" y="2511"/>
                  </a:cubicBezTo>
                  <a:lnTo>
                    <a:pt x="3563" y="2471"/>
                  </a:lnTo>
                  <a:cubicBezTo>
                    <a:pt x="3572" y="2466"/>
                    <a:pt x="3581" y="2462"/>
                    <a:pt x="3585" y="2457"/>
                  </a:cubicBezTo>
                  <a:cubicBezTo>
                    <a:pt x="3594" y="2444"/>
                    <a:pt x="3603" y="2430"/>
                    <a:pt x="3599" y="2412"/>
                  </a:cubicBezTo>
                  <a:cubicBezTo>
                    <a:pt x="3599" y="2394"/>
                    <a:pt x="3594" y="2381"/>
                    <a:pt x="3590" y="2367"/>
                  </a:cubicBezTo>
                  <a:cubicBezTo>
                    <a:pt x="3585" y="2354"/>
                    <a:pt x="3581" y="2340"/>
                    <a:pt x="3576" y="2331"/>
                  </a:cubicBezTo>
                  <a:cubicBezTo>
                    <a:pt x="3572" y="2300"/>
                    <a:pt x="3558" y="2273"/>
                    <a:pt x="3549" y="2241"/>
                  </a:cubicBezTo>
                  <a:cubicBezTo>
                    <a:pt x="3536" y="2187"/>
                    <a:pt x="3518" y="2129"/>
                    <a:pt x="3495" y="2075"/>
                  </a:cubicBezTo>
                  <a:cubicBezTo>
                    <a:pt x="3473" y="2012"/>
                    <a:pt x="3446" y="1953"/>
                    <a:pt x="3410" y="1899"/>
                  </a:cubicBezTo>
                  <a:cubicBezTo>
                    <a:pt x="3383" y="1845"/>
                    <a:pt x="3352" y="1796"/>
                    <a:pt x="3316" y="1746"/>
                  </a:cubicBezTo>
                  <a:cubicBezTo>
                    <a:pt x="3284" y="1692"/>
                    <a:pt x="3239" y="1643"/>
                    <a:pt x="3194" y="1598"/>
                  </a:cubicBezTo>
                  <a:cubicBezTo>
                    <a:pt x="3149" y="1562"/>
                    <a:pt x="3095" y="1526"/>
                    <a:pt x="3041" y="1499"/>
                  </a:cubicBezTo>
                  <a:cubicBezTo>
                    <a:pt x="2929" y="1440"/>
                    <a:pt x="2807" y="1400"/>
                    <a:pt x="2681" y="1377"/>
                  </a:cubicBezTo>
                  <a:cubicBezTo>
                    <a:pt x="2636" y="1373"/>
                    <a:pt x="2596" y="1368"/>
                    <a:pt x="2555" y="1368"/>
                  </a:cubicBezTo>
                  <a:lnTo>
                    <a:pt x="2492" y="1368"/>
                  </a:lnTo>
                  <a:cubicBezTo>
                    <a:pt x="2470" y="1368"/>
                    <a:pt x="2443" y="1368"/>
                    <a:pt x="2425" y="1382"/>
                  </a:cubicBezTo>
                  <a:lnTo>
                    <a:pt x="2420" y="1382"/>
                  </a:lnTo>
                  <a:cubicBezTo>
                    <a:pt x="2380" y="1373"/>
                    <a:pt x="2344" y="1368"/>
                    <a:pt x="2308" y="1364"/>
                  </a:cubicBezTo>
                  <a:cubicBezTo>
                    <a:pt x="2267" y="1364"/>
                    <a:pt x="2240" y="1364"/>
                    <a:pt x="2209" y="1359"/>
                  </a:cubicBezTo>
                  <a:cubicBezTo>
                    <a:pt x="2137" y="1355"/>
                    <a:pt x="2060" y="1350"/>
                    <a:pt x="1988" y="1337"/>
                  </a:cubicBezTo>
                  <a:cubicBezTo>
                    <a:pt x="1907" y="1323"/>
                    <a:pt x="1826" y="1305"/>
                    <a:pt x="1746" y="1283"/>
                  </a:cubicBezTo>
                  <a:lnTo>
                    <a:pt x="1746" y="1283"/>
                  </a:lnTo>
                  <a:lnTo>
                    <a:pt x="1705" y="1269"/>
                  </a:lnTo>
                  <a:cubicBezTo>
                    <a:pt x="1651" y="1247"/>
                    <a:pt x="1597" y="1224"/>
                    <a:pt x="1543" y="1206"/>
                  </a:cubicBezTo>
                  <a:cubicBezTo>
                    <a:pt x="1489" y="1184"/>
                    <a:pt x="1431" y="1161"/>
                    <a:pt x="1381" y="1134"/>
                  </a:cubicBezTo>
                  <a:cubicBezTo>
                    <a:pt x="1332" y="1112"/>
                    <a:pt x="1269" y="1085"/>
                    <a:pt x="1215" y="1054"/>
                  </a:cubicBezTo>
                  <a:cubicBezTo>
                    <a:pt x="1156" y="1022"/>
                    <a:pt x="1116" y="1000"/>
                    <a:pt x="1071" y="968"/>
                  </a:cubicBezTo>
                  <a:lnTo>
                    <a:pt x="990" y="910"/>
                  </a:lnTo>
                  <a:cubicBezTo>
                    <a:pt x="954" y="887"/>
                    <a:pt x="922" y="865"/>
                    <a:pt x="891" y="842"/>
                  </a:cubicBezTo>
                  <a:lnTo>
                    <a:pt x="891" y="842"/>
                  </a:lnTo>
                  <a:lnTo>
                    <a:pt x="895" y="847"/>
                  </a:lnTo>
                  <a:cubicBezTo>
                    <a:pt x="814" y="793"/>
                    <a:pt x="742" y="721"/>
                    <a:pt x="666" y="653"/>
                  </a:cubicBezTo>
                  <a:cubicBezTo>
                    <a:pt x="625" y="622"/>
                    <a:pt x="585" y="586"/>
                    <a:pt x="544" y="554"/>
                  </a:cubicBezTo>
                  <a:cubicBezTo>
                    <a:pt x="504" y="518"/>
                    <a:pt x="468" y="478"/>
                    <a:pt x="436" y="442"/>
                  </a:cubicBezTo>
                  <a:lnTo>
                    <a:pt x="436" y="442"/>
                  </a:lnTo>
                  <a:lnTo>
                    <a:pt x="441" y="446"/>
                  </a:lnTo>
                  <a:cubicBezTo>
                    <a:pt x="436" y="442"/>
                    <a:pt x="432" y="437"/>
                    <a:pt x="432" y="433"/>
                  </a:cubicBezTo>
                  <a:cubicBezTo>
                    <a:pt x="423" y="424"/>
                    <a:pt x="409" y="419"/>
                    <a:pt x="396" y="419"/>
                  </a:cubicBezTo>
                  <a:lnTo>
                    <a:pt x="360" y="370"/>
                  </a:lnTo>
                  <a:cubicBezTo>
                    <a:pt x="337" y="329"/>
                    <a:pt x="310" y="293"/>
                    <a:pt x="283" y="253"/>
                  </a:cubicBezTo>
                  <a:cubicBezTo>
                    <a:pt x="261" y="212"/>
                    <a:pt x="238" y="185"/>
                    <a:pt x="220" y="149"/>
                  </a:cubicBezTo>
                  <a:cubicBezTo>
                    <a:pt x="203" y="113"/>
                    <a:pt x="198" y="91"/>
                    <a:pt x="185" y="64"/>
                  </a:cubicBezTo>
                  <a:cubicBezTo>
                    <a:pt x="171" y="23"/>
                    <a:pt x="140"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8"/>
            <p:cNvSpPr/>
            <p:nvPr/>
          </p:nvSpPr>
          <p:spPr>
            <a:xfrm>
              <a:off x="10759" y="2985"/>
              <a:ext cx="188" cy="303"/>
            </a:xfrm>
            <a:custGeom>
              <a:avLst/>
              <a:gdLst/>
              <a:ahLst/>
              <a:cxnLst/>
              <a:rect l="l" t="t" r="r" b="b"/>
              <a:pathLst>
                <a:path w="1701" h="2742" extrusionOk="0">
                  <a:moveTo>
                    <a:pt x="1575" y="1"/>
                  </a:moveTo>
                  <a:cubicBezTo>
                    <a:pt x="1552" y="1"/>
                    <a:pt x="1534" y="19"/>
                    <a:pt x="1530" y="41"/>
                  </a:cubicBezTo>
                  <a:cubicBezTo>
                    <a:pt x="1521" y="64"/>
                    <a:pt x="1512" y="86"/>
                    <a:pt x="1503" y="104"/>
                  </a:cubicBezTo>
                  <a:cubicBezTo>
                    <a:pt x="1489" y="136"/>
                    <a:pt x="1480" y="167"/>
                    <a:pt x="1471" y="199"/>
                  </a:cubicBezTo>
                  <a:cubicBezTo>
                    <a:pt x="1453" y="262"/>
                    <a:pt x="1435" y="325"/>
                    <a:pt x="1413" y="383"/>
                  </a:cubicBezTo>
                  <a:cubicBezTo>
                    <a:pt x="1395" y="446"/>
                    <a:pt x="1363" y="514"/>
                    <a:pt x="1341" y="577"/>
                  </a:cubicBezTo>
                  <a:cubicBezTo>
                    <a:pt x="1314" y="640"/>
                    <a:pt x="1291" y="698"/>
                    <a:pt x="1260" y="761"/>
                  </a:cubicBezTo>
                  <a:cubicBezTo>
                    <a:pt x="1233" y="820"/>
                    <a:pt x="1206" y="887"/>
                    <a:pt x="1174" y="946"/>
                  </a:cubicBezTo>
                  <a:cubicBezTo>
                    <a:pt x="1138" y="1009"/>
                    <a:pt x="1107" y="1071"/>
                    <a:pt x="1066" y="1130"/>
                  </a:cubicBezTo>
                  <a:cubicBezTo>
                    <a:pt x="1035" y="1175"/>
                    <a:pt x="1008" y="1220"/>
                    <a:pt x="976" y="1265"/>
                  </a:cubicBezTo>
                  <a:cubicBezTo>
                    <a:pt x="945" y="1305"/>
                    <a:pt x="909" y="1364"/>
                    <a:pt x="868" y="1413"/>
                  </a:cubicBezTo>
                  <a:cubicBezTo>
                    <a:pt x="792" y="1512"/>
                    <a:pt x="711" y="1607"/>
                    <a:pt x="625" y="1701"/>
                  </a:cubicBezTo>
                  <a:cubicBezTo>
                    <a:pt x="585" y="1742"/>
                    <a:pt x="544" y="1787"/>
                    <a:pt x="508" y="1827"/>
                  </a:cubicBezTo>
                  <a:cubicBezTo>
                    <a:pt x="468" y="1872"/>
                    <a:pt x="423" y="1917"/>
                    <a:pt x="382" y="1958"/>
                  </a:cubicBezTo>
                  <a:cubicBezTo>
                    <a:pt x="342" y="2003"/>
                    <a:pt x="297" y="2043"/>
                    <a:pt x="256" y="2088"/>
                  </a:cubicBezTo>
                  <a:cubicBezTo>
                    <a:pt x="216" y="2133"/>
                    <a:pt x="175" y="2178"/>
                    <a:pt x="144" y="2232"/>
                  </a:cubicBezTo>
                  <a:cubicBezTo>
                    <a:pt x="126" y="2273"/>
                    <a:pt x="113" y="2318"/>
                    <a:pt x="108" y="2358"/>
                  </a:cubicBezTo>
                  <a:cubicBezTo>
                    <a:pt x="104" y="2385"/>
                    <a:pt x="95" y="2412"/>
                    <a:pt x="90" y="2439"/>
                  </a:cubicBezTo>
                  <a:lnTo>
                    <a:pt x="77" y="2484"/>
                  </a:lnTo>
                  <a:cubicBezTo>
                    <a:pt x="72" y="2498"/>
                    <a:pt x="68" y="2511"/>
                    <a:pt x="68" y="2520"/>
                  </a:cubicBezTo>
                  <a:cubicBezTo>
                    <a:pt x="63" y="2538"/>
                    <a:pt x="68" y="2556"/>
                    <a:pt x="77" y="2570"/>
                  </a:cubicBezTo>
                  <a:cubicBezTo>
                    <a:pt x="81" y="2579"/>
                    <a:pt x="90" y="2588"/>
                    <a:pt x="99" y="2592"/>
                  </a:cubicBezTo>
                  <a:lnTo>
                    <a:pt x="27" y="2651"/>
                  </a:lnTo>
                  <a:cubicBezTo>
                    <a:pt x="5" y="2668"/>
                    <a:pt x="0" y="2695"/>
                    <a:pt x="14" y="2718"/>
                  </a:cubicBezTo>
                  <a:cubicBezTo>
                    <a:pt x="22" y="2732"/>
                    <a:pt x="38" y="2741"/>
                    <a:pt x="54" y="2741"/>
                  </a:cubicBezTo>
                  <a:cubicBezTo>
                    <a:pt x="63" y="2741"/>
                    <a:pt x="73" y="2738"/>
                    <a:pt x="81" y="2731"/>
                  </a:cubicBezTo>
                  <a:cubicBezTo>
                    <a:pt x="135" y="2686"/>
                    <a:pt x="189" y="2646"/>
                    <a:pt x="243" y="2606"/>
                  </a:cubicBezTo>
                  <a:cubicBezTo>
                    <a:pt x="274" y="2583"/>
                    <a:pt x="306" y="2556"/>
                    <a:pt x="333" y="2534"/>
                  </a:cubicBezTo>
                  <a:cubicBezTo>
                    <a:pt x="364" y="2511"/>
                    <a:pt x="391" y="2485"/>
                    <a:pt x="417" y="2458"/>
                  </a:cubicBezTo>
                  <a:lnTo>
                    <a:pt x="417" y="2458"/>
                  </a:lnTo>
                  <a:lnTo>
                    <a:pt x="409" y="2466"/>
                  </a:lnTo>
                  <a:cubicBezTo>
                    <a:pt x="454" y="2426"/>
                    <a:pt x="495" y="2385"/>
                    <a:pt x="540" y="2340"/>
                  </a:cubicBezTo>
                  <a:cubicBezTo>
                    <a:pt x="580" y="2300"/>
                    <a:pt x="630" y="2250"/>
                    <a:pt x="675" y="2205"/>
                  </a:cubicBezTo>
                  <a:cubicBezTo>
                    <a:pt x="720" y="2160"/>
                    <a:pt x="756" y="2120"/>
                    <a:pt x="792" y="2075"/>
                  </a:cubicBezTo>
                  <a:cubicBezTo>
                    <a:pt x="832" y="2030"/>
                    <a:pt x="873" y="1976"/>
                    <a:pt x="909" y="1926"/>
                  </a:cubicBezTo>
                  <a:cubicBezTo>
                    <a:pt x="985" y="1827"/>
                    <a:pt x="1057" y="1728"/>
                    <a:pt x="1125" y="1625"/>
                  </a:cubicBezTo>
                  <a:cubicBezTo>
                    <a:pt x="1161" y="1575"/>
                    <a:pt x="1197" y="1517"/>
                    <a:pt x="1228" y="1463"/>
                  </a:cubicBezTo>
                  <a:lnTo>
                    <a:pt x="1318" y="1323"/>
                  </a:lnTo>
                  <a:cubicBezTo>
                    <a:pt x="1350" y="1269"/>
                    <a:pt x="1377" y="1220"/>
                    <a:pt x="1408" y="1166"/>
                  </a:cubicBezTo>
                  <a:cubicBezTo>
                    <a:pt x="1435" y="1116"/>
                    <a:pt x="1458" y="1067"/>
                    <a:pt x="1480" y="1013"/>
                  </a:cubicBezTo>
                  <a:cubicBezTo>
                    <a:pt x="1503" y="959"/>
                    <a:pt x="1530" y="905"/>
                    <a:pt x="1548" y="851"/>
                  </a:cubicBezTo>
                  <a:cubicBezTo>
                    <a:pt x="1570" y="797"/>
                    <a:pt x="1588" y="734"/>
                    <a:pt x="1606" y="676"/>
                  </a:cubicBezTo>
                  <a:cubicBezTo>
                    <a:pt x="1633" y="572"/>
                    <a:pt x="1656" y="469"/>
                    <a:pt x="1678" y="365"/>
                  </a:cubicBezTo>
                  <a:cubicBezTo>
                    <a:pt x="1692" y="311"/>
                    <a:pt x="1696" y="253"/>
                    <a:pt x="1701" y="199"/>
                  </a:cubicBezTo>
                  <a:cubicBezTo>
                    <a:pt x="1701" y="176"/>
                    <a:pt x="1701" y="158"/>
                    <a:pt x="1696" y="140"/>
                  </a:cubicBezTo>
                  <a:cubicBezTo>
                    <a:pt x="1692" y="122"/>
                    <a:pt x="1692" y="104"/>
                    <a:pt x="1687" y="86"/>
                  </a:cubicBezTo>
                  <a:cubicBezTo>
                    <a:pt x="1678" y="50"/>
                    <a:pt x="1665" y="14"/>
                    <a:pt x="1624" y="10"/>
                  </a:cubicBezTo>
                  <a:cubicBezTo>
                    <a:pt x="1620" y="8"/>
                    <a:pt x="1616" y="6"/>
                    <a:pt x="1613" y="6"/>
                  </a:cubicBezTo>
                  <a:cubicBezTo>
                    <a:pt x="1609" y="6"/>
                    <a:pt x="1606" y="8"/>
                    <a:pt x="1602" y="10"/>
                  </a:cubicBezTo>
                  <a:cubicBezTo>
                    <a:pt x="1597" y="5"/>
                    <a:pt x="1588" y="1"/>
                    <a:pt x="15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8"/>
            <p:cNvSpPr/>
            <p:nvPr/>
          </p:nvSpPr>
          <p:spPr>
            <a:xfrm>
              <a:off x="11487" y="3380"/>
              <a:ext cx="68" cy="113"/>
            </a:xfrm>
            <a:custGeom>
              <a:avLst/>
              <a:gdLst/>
              <a:ahLst/>
              <a:cxnLst/>
              <a:rect l="l" t="t" r="r" b="b"/>
              <a:pathLst>
                <a:path w="617" h="1022" extrusionOk="0">
                  <a:moveTo>
                    <a:pt x="540" y="1"/>
                  </a:moveTo>
                  <a:lnTo>
                    <a:pt x="536" y="5"/>
                  </a:lnTo>
                  <a:cubicBezTo>
                    <a:pt x="509" y="14"/>
                    <a:pt x="482" y="23"/>
                    <a:pt x="455" y="37"/>
                  </a:cubicBezTo>
                  <a:cubicBezTo>
                    <a:pt x="437" y="46"/>
                    <a:pt x="419" y="59"/>
                    <a:pt x="396" y="73"/>
                  </a:cubicBezTo>
                  <a:cubicBezTo>
                    <a:pt x="356" y="95"/>
                    <a:pt x="324" y="127"/>
                    <a:pt x="297" y="163"/>
                  </a:cubicBezTo>
                  <a:cubicBezTo>
                    <a:pt x="288" y="172"/>
                    <a:pt x="284" y="181"/>
                    <a:pt x="279" y="190"/>
                  </a:cubicBezTo>
                  <a:cubicBezTo>
                    <a:pt x="275" y="187"/>
                    <a:pt x="269" y="186"/>
                    <a:pt x="264" y="186"/>
                  </a:cubicBezTo>
                  <a:cubicBezTo>
                    <a:pt x="258" y="186"/>
                    <a:pt x="252" y="187"/>
                    <a:pt x="248" y="190"/>
                  </a:cubicBezTo>
                  <a:cubicBezTo>
                    <a:pt x="225" y="194"/>
                    <a:pt x="207" y="217"/>
                    <a:pt x="212" y="244"/>
                  </a:cubicBezTo>
                  <a:cubicBezTo>
                    <a:pt x="212" y="253"/>
                    <a:pt x="212" y="257"/>
                    <a:pt x="216" y="266"/>
                  </a:cubicBezTo>
                  <a:lnTo>
                    <a:pt x="216" y="334"/>
                  </a:lnTo>
                  <a:cubicBezTo>
                    <a:pt x="212" y="361"/>
                    <a:pt x="216" y="392"/>
                    <a:pt x="221" y="419"/>
                  </a:cubicBezTo>
                  <a:cubicBezTo>
                    <a:pt x="221" y="464"/>
                    <a:pt x="221" y="514"/>
                    <a:pt x="212" y="559"/>
                  </a:cubicBezTo>
                  <a:cubicBezTo>
                    <a:pt x="203" y="608"/>
                    <a:pt x="189" y="658"/>
                    <a:pt x="171" y="707"/>
                  </a:cubicBezTo>
                  <a:cubicBezTo>
                    <a:pt x="149" y="747"/>
                    <a:pt x="126" y="783"/>
                    <a:pt x="99" y="819"/>
                  </a:cubicBezTo>
                  <a:cubicBezTo>
                    <a:pt x="90" y="828"/>
                    <a:pt x="86" y="833"/>
                    <a:pt x="77" y="842"/>
                  </a:cubicBezTo>
                  <a:cubicBezTo>
                    <a:pt x="50" y="855"/>
                    <a:pt x="32" y="878"/>
                    <a:pt x="14" y="905"/>
                  </a:cubicBezTo>
                  <a:cubicBezTo>
                    <a:pt x="5" y="914"/>
                    <a:pt x="0" y="927"/>
                    <a:pt x="0" y="941"/>
                  </a:cubicBezTo>
                  <a:cubicBezTo>
                    <a:pt x="0" y="986"/>
                    <a:pt x="32" y="1022"/>
                    <a:pt x="77" y="1022"/>
                  </a:cubicBezTo>
                  <a:cubicBezTo>
                    <a:pt x="113" y="1022"/>
                    <a:pt x="149" y="1008"/>
                    <a:pt x="180" y="986"/>
                  </a:cubicBezTo>
                  <a:cubicBezTo>
                    <a:pt x="212" y="968"/>
                    <a:pt x="239" y="945"/>
                    <a:pt x="266" y="918"/>
                  </a:cubicBezTo>
                  <a:cubicBezTo>
                    <a:pt x="288" y="891"/>
                    <a:pt x="311" y="864"/>
                    <a:pt x="329" y="837"/>
                  </a:cubicBezTo>
                  <a:cubicBezTo>
                    <a:pt x="347" y="810"/>
                    <a:pt x="360" y="788"/>
                    <a:pt x="374" y="761"/>
                  </a:cubicBezTo>
                  <a:cubicBezTo>
                    <a:pt x="405" y="702"/>
                    <a:pt x="423" y="635"/>
                    <a:pt x="428" y="568"/>
                  </a:cubicBezTo>
                  <a:cubicBezTo>
                    <a:pt x="428" y="536"/>
                    <a:pt x="428" y="509"/>
                    <a:pt x="423" y="482"/>
                  </a:cubicBezTo>
                  <a:cubicBezTo>
                    <a:pt x="423" y="460"/>
                    <a:pt x="419" y="442"/>
                    <a:pt x="414" y="419"/>
                  </a:cubicBezTo>
                  <a:lnTo>
                    <a:pt x="414" y="401"/>
                  </a:lnTo>
                  <a:lnTo>
                    <a:pt x="414" y="356"/>
                  </a:lnTo>
                  <a:cubicBezTo>
                    <a:pt x="414" y="343"/>
                    <a:pt x="414" y="320"/>
                    <a:pt x="410" y="302"/>
                  </a:cubicBezTo>
                  <a:cubicBezTo>
                    <a:pt x="410" y="288"/>
                    <a:pt x="410" y="277"/>
                    <a:pt x="410" y="262"/>
                  </a:cubicBezTo>
                  <a:cubicBezTo>
                    <a:pt x="414" y="248"/>
                    <a:pt x="414" y="235"/>
                    <a:pt x="419" y="226"/>
                  </a:cubicBezTo>
                  <a:cubicBezTo>
                    <a:pt x="423" y="221"/>
                    <a:pt x="428" y="217"/>
                    <a:pt x="428" y="212"/>
                  </a:cubicBezTo>
                  <a:cubicBezTo>
                    <a:pt x="446" y="190"/>
                    <a:pt x="468" y="172"/>
                    <a:pt x="491" y="154"/>
                  </a:cubicBezTo>
                  <a:cubicBezTo>
                    <a:pt x="509" y="140"/>
                    <a:pt x="531" y="131"/>
                    <a:pt x="554" y="122"/>
                  </a:cubicBezTo>
                  <a:lnTo>
                    <a:pt x="567" y="118"/>
                  </a:lnTo>
                  <a:cubicBezTo>
                    <a:pt x="599" y="109"/>
                    <a:pt x="617" y="77"/>
                    <a:pt x="612" y="46"/>
                  </a:cubicBezTo>
                  <a:cubicBezTo>
                    <a:pt x="603" y="19"/>
                    <a:pt x="581"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8"/>
            <p:cNvSpPr/>
            <p:nvPr/>
          </p:nvSpPr>
          <p:spPr>
            <a:xfrm>
              <a:off x="11086" y="3464"/>
              <a:ext cx="512" cy="298"/>
            </a:xfrm>
            <a:custGeom>
              <a:avLst/>
              <a:gdLst/>
              <a:ahLst/>
              <a:cxnLst/>
              <a:rect l="l" t="t" r="r" b="b"/>
              <a:pathLst>
                <a:path w="4635" h="2700" extrusionOk="0">
                  <a:moveTo>
                    <a:pt x="4598" y="1"/>
                  </a:moveTo>
                  <a:cubicBezTo>
                    <a:pt x="4585" y="1"/>
                    <a:pt x="4576" y="10"/>
                    <a:pt x="4567" y="23"/>
                  </a:cubicBezTo>
                  <a:lnTo>
                    <a:pt x="4571" y="19"/>
                  </a:lnTo>
                  <a:lnTo>
                    <a:pt x="4571" y="19"/>
                  </a:lnTo>
                  <a:cubicBezTo>
                    <a:pt x="4567" y="37"/>
                    <a:pt x="4558" y="50"/>
                    <a:pt x="4549" y="68"/>
                  </a:cubicBezTo>
                  <a:cubicBezTo>
                    <a:pt x="4531" y="104"/>
                    <a:pt x="4508" y="136"/>
                    <a:pt x="4486" y="167"/>
                  </a:cubicBezTo>
                  <a:cubicBezTo>
                    <a:pt x="4463" y="190"/>
                    <a:pt x="4445" y="212"/>
                    <a:pt x="4423" y="235"/>
                  </a:cubicBezTo>
                  <a:cubicBezTo>
                    <a:pt x="4396" y="257"/>
                    <a:pt x="4373" y="284"/>
                    <a:pt x="4342" y="302"/>
                  </a:cubicBezTo>
                  <a:lnTo>
                    <a:pt x="4346" y="302"/>
                  </a:lnTo>
                  <a:cubicBezTo>
                    <a:pt x="4301" y="338"/>
                    <a:pt x="4252" y="361"/>
                    <a:pt x="4202" y="383"/>
                  </a:cubicBezTo>
                  <a:lnTo>
                    <a:pt x="4216" y="379"/>
                  </a:lnTo>
                  <a:lnTo>
                    <a:pt x="4216" y="379"/>
                  </a:lnTo>
                  <a:cubicBezTo>
                    <a:pt x="4153" y="401"/>
                    <a:pt x="4085" y="415"/>
                    <a:pt x="4018" y="424"/>
                  </a:cubicBezTo>
                  <a:cubicBezTo>
                    <a:pt x="3982" y="433"/>
                    <a:pt x="3941" y="437"/>
                    <a:pt x="3901" y="446"/>
                  </a:cubicBezTo>
                  <a:cubicBezTo>
                    <a:pt x="3874" y="451"/>
                    <a:pt x="3847" y="455"/>
                    <a:pt x="3815" y="460"/>
                  </a:cubicBezTo>
                  <a:cubicBezTo>
                    <a:pt x="3791" y="462"/>
                    <a:pt x="3766" y="463"/>
                    <a:pt x="3741" y="463"/>
                  </a:cubicBezTo>
                  <a:cubicBezTo>
                    <a:pt x="3716" y="463"/>
                    <a:pt x="3692" y="462"/>
                    <a:pt x="3667" y="460"/>
                  </a:cubicBezTo>
                  <a:cubicBezTo>
                    <a:pt x="3631" y="451"/>
                    <a:pt x="3599" y="442"/>
                    <a:pt x="3564" y="428"/>
                  </a:cubicBezTo>
                  <a:cubicBezTo>
                    <a:pt x="3532" y="419"/>
                    <a:pt x="3496" y="410"/>
                    <a:pt x="3465" y="401"/>
                  </a:cubicBezTo>
                  <a:cubicBezTo>
                    <a:pt x="3433" y="388"/>
                    <a:pt x="3406" y="374"/>
                    <a:pt x="3375" y="361"/>
                  </a:cubicBezTo>
                  <a:cubicBezTo>
                    <a:pt x="3339" y="347"/>
                    <a:pt x="3298" y="338"/>
                    <a:pt x="3262" y="338"/>
                  </a:cubicBezTo>
                  <a:cubicBezTo>
                    <a:pt x="3226" y="338"/>
                    <a:pt x="3190" y="352"/>
                    <a:pt x="3168" y="383"/>
                  </a:cubicBezTo>
                  <a:cubicBezTo>
                    <a:pt x="3150" y="401"/>
                    <a:pt x="3136" y="419"/>
                    <a:pt x="3127" y="437"/>
                  </a:cubicBezTo>
                  <a:cubicBezTo>
                    <a:pt x="3100" y="478"/>
                    <a:pt x="3078" y="518"/>
                    <a:pt x="3060" y="563"/>
                  </a:cubicBezTo>
                  <a:cubicBezTo>
                    <a:pt x="3042" y="604"/>
                    <a:pt x="3019" y="644"/>
                    <a:pt x="2997" y="680"/>
                  </a:cubicBezTo>
                  <a:cubicBezTo>
                    <a:pt x="2974" y="721"/>
                    <a:pt x="2952" y="761"/>
                    <a:pt x="2929" y="802"/>
                  </a:cubicBezTo>
                  <a:cubicBezTo>
                    <a:pt x="2916" y="829"/>
                    <a:pt x="2902" y="851"/>
                    <a:pt x="2889" y="878"/>
                  </a:cubicBezTo>
                  <a:cubicBezTo>
                    <a:pt x="2866" y="905"/>
                    <a:pt x="2844" y="937"/>
                    <a:pt x="2821" y="968"/>
                  </a:cubicBezTo>
                  <a:cubicBezTo>
                    <a:pt x="2781" y="1018"/>
                    <a:pt x="2740" y="1067"/>
                    <a:pt x="2704" y="1117"/>
                  </a:cubicBezTo>
                  <a:cubicBezTo>
                    <a:pt x="2650" y="1180"/>
                    <a:pt x="2596" y="1243"/>
                    <a:pt x="2542" y="1306"/>
                  </a:cubicBezTo>
                  <a:cubicBezTo>
                    <a:pt x="2479" y="1373"/>
                    <a:pt x="2412" y="1441"/>
                    <a:pt x="2344" y="1508"/>
                  </a:cubicBezTo>
                  <a:cubicBezTo>
                    <a:pt x="2281" y="1566"/>
                    <a:pt x="2218" y="1629"/>
                    <a:pt x="2151" y="1683"/>
                  </a:cubicBezTo>
                  <a:cubicBezTo>
                    <a:pt x="2083" y="1742"/>
                    <a:pt x="2016" y="1796"/>
                    <a:pt x="1944" y="1850"/>
                  </a:cubicBezTo>
                  <a:cubicBezTo>
                    <a:pt x="1863" y="1904"/>
                    <a:pt x="1782" y="1962"/>
                    <a:pt x="1697" y="2012"/>
                  </a:cubicBezTo>
                  <a:cubicBezTo>
                    <a:pt x="1652" y="2034"/>
                    <a:pt x="1607" y="2061"/>
                    <a:pt x="1566" y="2088"/>
                  </a:cubicBezTo>
                  <a:cubicBezTo>
                    <a:pt x="1521" y="2111"/>
                    <a:pt x="1467" y="2138"/>
                    <a:pt x="1418" y="2165"/>
                  </a:cubicBezTo>
                  <a:cubicBezTo>
                    <a:pt x="1368" y="2187"/>
                    <a:pt x="1314" y="2210"/>
                    <a:pt x="1265" y="2237"/>
                  </a:cubicBezTo>
                  <a:cubicBezTo>
                    <a:pt x="1220" y="2255"/>
                    <a:pt x="1179" y="2277"/>
                    <a:pt x="1134" y="2291"/>
                  </a:cubicBezTo>
                  <a:cubicBezTo>
                    <a:pt x="1094" y="2309"/>
                    <a:pt x="1049" y="2331"/>
                    <a:pt x="1004" y="2349"/>
                  </a:cubicBezTo>
                  <a:cubicBezTo>
                    <a:pt x="963" y="2367"/>
                    <a:pt x="914" y="2394"/>
                    <a:pt x="864" y="2412"/>
                  </a:cubicBezTo>
                  <a:lnTo>
                    <a:pt x="783" y="2444"/>
                  </a:lnTo>
                  <a:cubicBezTo>
                    <a:pt x="752" y="2457"/>
                    <a:pt x="720" y="2471"/>
                    <a:pt x="693" y="2484"/>
                  </a:cubicBezTo>
                  <a:cubicBezTo>
                    <a:pt x="653" y="2498"/>
                    <a:pt x="608" y="2507"/>
                    <a:pt x="567" y="2516"/>
                  </a:cubicBezTo>
                  <a:cubicBezTo>
                    <a:pt x="527" y="2529"/>
                    <a:pt x="468" y="2538"/>
                    <a:pt x="423" y="2552"/>
                  </a:cubicBezTo>
                  <a:cubicBezTo>
                    <a:pt x="374" y="2565"/>
                    <a:pt x="329" y="2579"/>
                    <a:pt x="284" y="2588"/>
                  </a:cubicBezTo>
                  <a:lnTo>
                    <a:pt x="221" y="2601"/>
                  </a:lnTo>
                  <a:lnTo>
                    <a:pt x="127" y="2619"/>
                  </a:lnTo>
                  <a:lnTo>
                    <a:pt x="77" y="2619"/>
                  </a:lnTo>
                  <a:cubicBezTo>
                    <a:pt x="68" y="2617"/>
                    <a:pt x="59" y="2616"/>
                    <a:pt x="50" y="2616"/>
                  </a:cubicBezTo>
                  <a:cubicBezTo>
                    <a:pt x="41" y="2616"/>
                    <a:pt x="32" y="2617"/>
                    <a:pt x="23" y="2619"/>
                  </a:cubicBezTo>
                  <a:cubicBezTo>
                    <a:pt x="1" y="2633"/>
                    <a:pt x="1" y="2660"/>
                    <a:pt x="23" y="2673"/>
                  </a:cubicBezTo>
                  <a:cubicBezTo>
                    <a:pt x="45" y="2688"/>
                    <a:pt x="71" y="2697"/>
                    <a:pt x="97" y="2697"/>
                  </a:cubicBezTo>
                  <a:cubicBezTo>
                    <a:pt x="102" y="2697"/>
                    <a:pt x="108" y="2696"/>
                    <a:pt x="113" y="2696"/>
                  </a:cubicBezTo>
                  <a:cubicBezTo>
                    <a:pt x="127" y="2698"/>
                    <a:pt x="140" y="2699"/>
                    <a:pt x="153" y="2699"/>
                  </a:cubicBezTo>
                  <a:cubicBezTo>
                    <a:pt x="166" y="2699"/>
                    <a:pt x="178" y="2698"/>
                    <a:pt x="190" y="2696"/>
                  </a:cubicBezTo>
                  <a:lnTo>
                    <a:pt x="271" y="2691"/>
                  </a:lnTo>
                  <a:cubicBezTo>
                    <a:pt x="320" y="2691"/>
                    <a:pt x="374" y="2687"/>
                    <a:pt x="423" y="2678"/>
                  </a:cubicBezTo>
                  <a:cubicBezTo>
                    <a:pt x="473" y="2664"/>
                    <a:pt x="522" y="2651"/>
                    <a:pt x="576" y="2637"/>
                  </a:cubicBezTo>
                  <a:cubicBezTo>
                    <a:pt x="626" y="2628"/>
                    <a:pt x="684" y="2619"/>
                    <a:pt x="738" y="2606"/>
                  </a:cubicBezTo>
                  <a:cubicBezTo>
                    <a:pt x="842" y="2583"/>
                    <a:pt x="945" y="2547"/>
                    <a:pt x="1044" y="2511"/>
                  </a:cubicBezTo>
                  <a:cubicBezTo>
                    <a:pt x="1103" y="2489"/>
                    <a:pt x="1157" y="2466"/>
                    <a:pt x="1211" y="2448"/>
                  </a:cubicBezTo>
                  <a:lnTo>
                    <a:pt x="1296" y="2412"/>
                  </a:lnTo>
                  <a:cubicBezTo>
                    <a:pt x="1319" y="2403"/>
                    <a:pt x="1346" y="2394"/>
                    <a:pt x="1373" y="2381"/>
                  </a:cubicBezTo>
                  <a:cubicBezTo>
                    <a:pt x="1427" y="2354"/>
                    <a:pt x="1476" y="2322"/>
                    <a:pt x="1526" y="2291"/>
                  </a:cubicBezTo>
                  <a:cubicBezTo>
                    <a:pt x="1553" y="2277"/>
                    <a:pt x="1580" y="2264"/>
                    <a:pt x="1607" y="2250"/>
                  </a:cubicBezTo>
                  <a:cubicBezTo>
                    <a:pt x="1629" y="2237"/>
                    <a:pt x="1661" y="2223"/>
                    <a:pt x="1683" y="2205"/>
                  </a:cubicBezTo>
                  <a:cubicBezTo>
                    <a:pt x="1737" y="2178"/>
                    <a:pt x="1787" y="2151"/>
                    <a:pt x="1836" y="2120"/>
                  </a:cubicBezTo>
                  <a:cubicBezTo>
                    <a:pt x="1886" y="2093"/>
                    <a:pt x="1935" y="2066"/>
                    <a:pt x="1980" y="2034"/>
                  </a:cubicBezTo>
                  <a:cubicBezTo>
                    <a:pt x="2029" y="2003"/>
                    <a:pt x="2079" y="1971"/>
                    <a:pt x="2124" y="1935"/>
                  </a:cubicBezTo>
                  <a:lnTo>
                    <a:pt x="2268" y="1823"/>
                  </a:lnTo>
                  <a:cubicBezTo>
                    <a:pt x="2326" y="1778"/>
                    <a:pt x="2380" y="1728"/>
                    <a:pt x="2439" y="1679"/>
                  </a:cubicBezTo>
                  <a:cubicBezTo>
                    <a:pt x="2493" y="1629"/>
                    <a:pt x="2556" y="1575"/>
                    <a:pt x="2614" y="1522"/>
                  </a:cubicBezTo>
                  <a:cubicBezTo>
                    <a:pt x="2668" y="1472"/>
                    <a:pt x="2718" y="1423"/>
                    <a:pt x="2772" y="1373"/>
                  </a:cubicBezTo>
                  <a:cubicBezTo>
                    <a:pt x="2794" y="1346"/>
                    <a:pt x="2821" y="1324"/>
                    <a:pt x="2848" y="1297"/>
                  </a:cubicBezTo>
                  <a:cubicBezTo>
                    <a:pt x="2880" y="1261"/>
                    <a:pt x="2907" y="1225"/>
                    <a:pt x="2934" y="1184"/>
                  </a:cubicBezTo>
                  <a:cubicBezTo>
                    <a:pt x="2947" y="1162"/>
                    <a:pt x="2943" y="1135"/>
                    <a:pt x="2920" y="1121"/>
                  </a:cubicBezTo>
                  <a:lnTo>
                    <a:pt x="2911" y="1121"/>
                  </a:lnTo>
                  <a:cubicBezTo>
                    <a:pt x="2925" y="1108"/>
                    <a:pt x="2934" y="1090"/>
                    <a:pt x="2943" y="1076"/>
                  </a:cubicBezTo>
                  <a:cubicBezTo>
                    <a:pt x="2979" y="1031"/>
                    <a:pt x="3015" y="982"/>
                    <a:pt x="3046" y="928"/>
                  </a:cubicBezTo>
                  <a:cubicBezTo>
                    <a:pt x="3060" y="901"/>
                    <a:pt x="3073" y="874"/>
                    <a:pt x="3087" y="847"/>
                  </a:cubicBezTo>
                  <a:cubicBezTo>
                    <a:pt x="3100" y="820"/>
                    <a:pt x="3118" y="784"/>
                    <a:pt x="3136" y="752"/>
                  </a:cubicBezTo>
                  <a:cubicBezTo>
                    <a:pt x="3168" y="689"/>
                    <a:pt x="3190" y="622"/>
                    <a:pt x="3222" y="554"/>
                  </a:cubicBezTo>
                  <a:lnTo>
                    <a:pt x="3222" y="554"/>
                  </a:lnTo>
                  <a:lnTo>
                    <a:pt x="3213" y="572"/>
                  </a:lnTo>
                  <a:cubicBezTo>
                    <a:pt x="3226" y="541"/>
                    <a:pt x="3244" y="509"/>
                    <a:pt x="3262" y="482"/>
                  </a:cubicBezTo>
                  <a:cubicBezTo>
                    <a:pt x="3289" y="487"/>
                    <a:pt x="3316" y="496"/>
                    <a:pt x="3343" y="509"/>
                  </a:cubicBezTo>
                  <a:cubicBezTo>
                    <a:pt x="3375" y="523"/>
                    <a:pt x="3402" y="536"/>
                    <a:pt x="3433" y="550"/>
                  </a:cubicBezTo>
                  <a:cubicBezTo>
                    <a:pt x="3469" y="563"/>
                    <a:pt x="3501" y="577"/>
                    <a:pt x="3537" y="586"/>
                  </a:cubicBezTo>
                  <a:cubicBezTo>
                    <a:pt x="3577" y="599"/>
                    <a:pt x="3622" y="608"/>
                    <a:pt x="3667" y="613"/>
                  </a:cubicBezTo>
                  <a:lnTo>
                    <a:pt x="3757" y="613"/>
                  </a:lnTo>
                  <a:cubicBezTo>
                    <a:pt x="3784" y="608"/>
                    <a:pt x="3811" y="604"/>
                    <a:pt x="3842" y="599"/>
                  </a:cubicBezTo>
                  <a:cubicBezTo>
                    <a:pt x="3887" y="586"/>
                    <a:pt x="3932" y="572"/>
                    <a:pt x="3977" y="559"/>
                  </a:cubicBezTo>
                  <a:cubicBezTo>
                    <a:pt x="4027" y="541"/>
                    <a:pt x="4076" y="527"/>
                    <a:pt x="4126" y="514"/>
                  </a:cubicBezTo>
                  <a:cubicBezTo>
                    <a:pt x="4171" y="496"/>
                    <a:pt x="4216" y="478"/>
                    <a:pt x="4256" y="455"/>
                  </a:cubicBezTo>
                  <a:cubicBezTo>
                    <a:pt x="4301" y="428"/>
                    <a:pt x="4342" y="401"/>
                    <a:pt x="4378" y="365"/>
                  </a:cubicBezTo>
                  <a:cubicBezTo>
                    <a:pt x="4405" y="343"/>
                    <a:pt x="4427" y="320"/>
                    <a:pt x="4450" y="293"/>
                  </a:cubicBezTo>
                  <a:cubicBezTo>
                    <a:pt x="4472" y="271"/>
                    <a:pt x="4499" y="244"/>
                    <a:pt x="4522" y="217"/>
                  </a:cubicBezTo>
                  <a:cubicBezTo>
                    <a:pt x="4544" y="190"/>
                    <a:pt x="4567" y="163"/>
                    <a:pt x="4585" y="136"/>
                  </a:cubicBezTo>
                  <a:cubicBezTo>
                    <a:pt x="4603" y="104"/>
                    <a:pt x="4616" y="73"/>
                    <a:pt x="4630" y="41"/>
                  </a:cubicBezTo>
                  <a:cubicBezTo>
                    <a:pt x="4634" y="23"/>
                    <a:pt x="4625" y="5"/>
                    <a:pt x="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8"/>
            <p:cNvSpPr/>
            <p:nvPr/>
          </p:nvSpPr>
          <p:spPr>
            <a:xfrm>
              <a:off x="11392" y="3513"/>
              <a:ext cx="158" cy="88"/>
            </a:xfrm>
            <a:custGeom>
              <a:avLst/>
              <a:gdLst/>
              <a:ahLst/>
              <a:cxnLst/>
              <a:rect l="l" t="t" r="r" b="b"/>
              <a:pathLst>
                <a:path w="1427" h="798" extrusionOk="0">
                  <a:moveTo>
                    <a:pt x="1345" y="0"/>
                  </a:moveTo>
                  <a:lnTo>
                    <a:pt x="1345" y="5"/>
                  </a:lnTo>
                  <a:lnTo>
                    <a:pt x="1273" y="23"/>
                  </a:lnTo>
                  <a:cubicBezTo>
                    <a:pt x="1251" y="32"/>
                    <a:pt x="1228" y="41"/>
                    <a:pt x="1210" y="45"/>
                  </a:cubicBezTo>
                  <a:cubicBezTo>
                    <a:pt x="1179" y="54"/>
                    <a:pt x="1147" y="63"/>
                    <a:pt x="1116" y="72"/>
                  </a:cubicBezTo>
                  <a:cubicBezTo>
                    <a:pt x="1044" y="95"/>
                    <a:pt x="967" y="108"/>
                    <a:pt x="895" y="117"/>
                  </a:cubicBezTo>
                  <a:cubicBezTo>
                    <a:pt x="864" y="117"/>
                    <a:pt x="832" y="117"/>
                    <a:pt x="806" y="113"/>
                  </a:cubicBezTo>
                  <a:cubicBezTo>
                    <a:pt x="783" y="113"/>
                    <a:pt x="761" y="108"/>
                    <a:pt x="734" y="104"/>
                  </a:cubicBezTo>
                  <a:cubicBezTo>
                    <a:pt x="711" y="99"/>
                    <a:pt x="693" y="99"/>
                    <a:pt x="671" y="95"/>
                  </a:cubicBezTo>
                  <a:cubicBezTo>
                    <a:pt x="639" y="90"/>
                    <a:pt x="608" y="90"/>
                    <a:pt x="572" y="90"/>
                  </a:cubicBezTo>
                  <a:cubicBezTo>
                    <a:pt x="576" y="72"/>
                    <a:pt x="572" y="54"/>
                    <a:pt x="558" y="41"/>
                  </a:cubicBezTo>
                  <a:cubicBezTo>
                    <a:pt x="546" y="29"/>
                    <a:pt x="530" y="23"/>
                    <a:pt x="515" y="23"/>
                  </a:cubicBezTo>
                  <a:cubicBezTo>
                    <a:pt x="508" y="23"/>
                    <a:pt x="501" y="24"/>
                    <a:pt x="495" y="27"/>
                  </a:cubicBezTo>
                  <a:cubicBezTo>
                    <a:pt x="477" y="36"/>
                    <a:pt x="464" y="54"/>
                    <a:pt x="459" y="72"/>
                  </a:cubicBezTo>
                  <a:cubicBezTo>
                    <a:pt x="450" y="90"/>
                    <a:pt x="437" y="104"/>
                    <a:pt x="428" y="122"/>
                  </a:cubicBezTo>
                  <a:cubicBezTo>
                    <a:pt x="410" y="149"/>
                    <a:pt x="387" y="176"/>
                    <a:pt x="374" y="207"/>
                  </a:cubicBezTo>
                  <a:cubicBezTo>
                    <a:pt x="333" y="266"/>
                    <a:pt x="297" y="329"/>
                    <a:pt x="252" y="383"/>
                  </a:cubicBezTo>
                  <a:cubicBezTo>
                    <a:pt x="207" y="441"/>
                    <a:pt x="171" y="491"/>
                    <a:pt x="131" y="545"/>
                  </a:cubicBezTo>
                  <a:cubicBezTo>
                    <a:pt x="113" y="572"/>
                    <a:pt x="95" y="599"/>
                    <a:pt x="81" y="626"/>
                  </a:cubicBezTo>
                  <a:cubicBezTo>
                    <a:pt x="63" y="648"/>
                    <a:pt x="54" y="675"/>
                    <a:pt x="45" y="702"/>
                  </a:cubicBezTo>
                  <a:cubicBezTo>
                    <a:pt x="41" y="707"/>
                    <a:pt x="41" y="711"/>
                    <a:pt x="45" y="716"/>
                  </a:cubicBezTo>
                  <a:lnTo>
                    <a:pt x="14" y="743"/>
                  </a:lnTo>
                  <a:cubicBezTo>
                    <a:pt x="0" y="756"/>
                    <a:pt x="0" y="774"/>
                    <a:pt x="14" y="788"/>
                  </a:cubicBezTo>
                  <a:cubicBezTo>
                    <a:pt x="21" y="794"/>
                    <a:pt x="28" y="798"/>
                    <a:pt x="36" y="798"/>
                  </a:cubicBezTo>
                  <a:cubicBezTo>
                    <a:pt x="44" y="798"/>
                    <a:pt x="52" y="794"/>
                    <a:pt x="59" y="788"/>
                  </a:cubicBezTo>
                  <a:cubicBezTo>
                    <a:pt x="63" y="779"/>
                    <a:pt x="72" y="774"/>
                    <a:pt x="77" y="765"/>
                  </a:cubicBezTo>
                  <a:cubicBezTo>
                    <a:pt x="85" y="768"/>
                    <a:pt x="92" y="770"/>
                    <a:pt x="99" y="770"/>
                  </a:cubicBezTo>
                  <a:cubicBezTo>
                    <a:pt x="112" y="770"/>
                    <a:pt x="124" y="765"/>
                    <a:pt x="135" y="756"/>
                  </a:cubicBezTo>
                  <a:cubicBezTo>
                    <a:pt x="144" y="747"/>
                    <a:pt x="153" y="734"/>
                    <a:pt x="162" y="725"/>
                  </a:cubicBezTo>
                  <a:cubicBezTo>
                    <a:pt x="171" y="711"/>
                    <a:pt x="185" y="702"/>
                    <a:pt x="194" y="689"/>
                  </a:cubicBezTo>
                  <a:cubicBezTo>
                    <a:pt x="216" y="662"/>
                    <a:pt x="243" y="630"/>
                    <a:pt x="266" y="603"/>
                  </a:cubicBezTo>
                  <a:cubicBezTo>
                    <a:pt x="311" y="549"/>
                    <a:pt x="351" y="495"/>
                    <a:pt x="392" y="437"/>
                  </a:cubicBezTo>
                  <a:cubicBezTo>
                    <a:pt x="423" y="387"/>
                    <a:pt x="450" y="333"/>
                    <a:pt x="473" y="279"/>
                  </a:cubicBezTo>
                  <a:lnTo>
                    <a:pt x="491" y="243"/>
                  </a:lnTo>
                  <a:cubicBezTo>
                    <a:pt x="500" y="225"/>
                    <a:pt x="513" y="207"/>
                    <a:pt x="522" y="189"/>
                  </a:cubicBezTo>
                  <a:lnTo>
                    <a:pt x="527" y="180"/>
                  </a:lnTo>
                  <a:cubicBezTo>
                    <a:pt x="545" y="185"/>
                    <a:pt x="558" y="185"/>
                    <a:pt x="576" y="189"/>
                  </a:cubicBezTo>
                  <a:lnTo>
                    <a:pt x="581" y="189"/>
                  </a:lnTo>
                  <a:cubicBezTo>
                    <a:pt x="608" y="194"/>
                    <a:pt x="630" y="198"/>
                    <a:pt x="657" y="203"/>
                  </a:cubicBezTo>
                  <a:lnTo>
                    <a:pt x="770" y="230"/>
                  </a:lnTo>
                  <a:cubicBezTo>
                    <a:pt x="818" y="241"/>
                    <a:pt x="866" y="249"/>
                    <a:pt x="916" y="249"/>
                  </a:cubicBezTo>
                  <a:cubicBezTo>
                    <a:pt x="927" y="249"/>
                    <a:pt x="938" y="249"/>
                    <a:pt x="949" y="248"/>
                  </a:cubicBezTo>
                  <a:cubicBezTo>
                    <a:pt x="972" y="248"/>
                    <a:pt x="999" y="248"/>
                    <a:pt x="1021" y="243"/>
                  </a:cubicBezTo>
                  <a:cubicBezTo>
                    <a:pt x="1044" y="243"/>
                    <a:pt x="1062" y="239"/>
                    <a:pt x="1080" y="234"/>
                  </a:cubicBezTo>
                  <a:cubicBezTo>
                    <a:pt x="1111" y="225"/>
                    <a:pt x="1143" y="221"/>
                    <a:pt x="1174" y="212"/>
                  </a:cubicBezTo>
                  <a:cubicBezTo>
                    <a:pt x="1206" y="203"/>
                    <a:pt x="1237" y="189"/>
                    <a:pt x="1273" y="176"/>
                  </a:cubicBezTo>
                  <a:cubicBezTo>
                    <a:pt x="1287" y="171"/>
                    <a:pt x="1305" y="162"/>
                    <a:pt x="1323" y="153"/>
                  </a:cubicBezTo>
                  <a:cubicBezTo>
                    <a:pt x="1345" y="144"/>
                    <a:pt x="1368" y="135"/>
                    <a:pt x="1390" y="126"/>
                  </a:cubicBezTo>
                  <a:cubicBezTo>
                    <a:pt x="1399" y="122"/>
                    <a:pt x="1408" y="113"/>
                    <a:pt x="1417" y="104"/>
                  </a:cubicBezTo>
                  <a:cubicBezTo>
                    <a:pt x="1426" y="86"/>
                    <a:pt x="1426" y="68"/>
                    <a:pt x="1422" y="54"/>
                  </a:cubicBezTo>
                  <a:cubicBezTo>
                    <a:pt x="1417" y="23"/>
                    <a:pt x="1390"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8"/>
            <p:cNvSpPr/>
            <p:nvPr/>
          </p:nvSpPr>
          <p:spPr>
            <a:xfrm>
              <a:off x="10707" y="3329"/>
              <a:ext cx="54" cy="55"/>
            </a:xfrm>
            <a:custGeom>
              <a:avLst/>
              <a:gdLst/>
              <a:ahLst/>
              <a:cxnLst/>
              <a:rect l="l" t="t" r="r" b="b"/>
              <a:pathLst>
                <a:path w="492" h="498" extrusionOk="0">
                  <a:moveTo>
                    <a:pt x="82" y="0"/>
                  </a:moveTo>
                  <a:cubicBezTo>
                    <a:pt x="73" y="0"/>
                    <a:pt x="64" y="0"/>
                    <a:pt x="55" y="5"/>
                  </a:cubicBezTo>
                  <a:lnTo>
                    <a:pt x="50" y="9"/>
                  </a:lnTo>
                  <a:cubicBezTo>
                    <a:pt x="32" y="14"/>
                    <a:pt x="19" y="27"/>
                    <a:pt x="10" y="45"/>
                  </a:cubicBezTo>
                  <a:cubicBezTo>
                    <a:pt x="1" y="63"/>
                    <a:pt x="1" y="86"/>
                    <a:pt x="10" y="104"/>
                  </a:cubicBezTo>
                  <a:cubicBezTo>
                    <a:pt x="14" y="122"/>
                    <a:pt x="28" y="135"/>
                    <a:pt x="46" y="144"/>
                  </a:cubicBezTo>
                  <a:lnTo>
                    <a:pt x="68" y="162"/>
                  </a:lnTo>
                  <a:lnTo>
                    <a:pt x="55" y="149"/>
                  </a:lnTo>
                  <a:lnTo>
                    <a:pt x="86" y="171"/>
                  </a:lnTo>
                  <a:cubicBezTo>
                    <a:pt x="122" y="194"/>
                    <a:pt x="154" y="225"/>
                    <a:pt x="185" y="257"/>
                  </a:cubicBezTo>
                  <a:cubicBezTo>
                    <a:pt x="212" y="288"/>
                    <a:pt x="239" y="324"/>
                    <a:pt x="262" y="360"/>
                  </a:cubicBezTo>
                  <a:cubicBezTo>
                    <a:pt x="289" y="396"/>
                    <a:pt x="316" y="432"/>
                    <a:pt x="347" y="464"/>
                  </a:cubicBezTo>
                  <a:cubicBezTo>
                    <a:pt x="352" y="477"/>
                    <a:pt x="361" y="486"/>
                    <a:pt x="374" y="491"/>
                  </a:cubicBezTo>
                  <a:cubicBezTo>
                    <a:pt x="383" y="495"/>
                    <a:pt x="393" y="497"/>
                    <a:pt x="404" y="497"/>
                  </a:cubicBezTo>
                  <a:cubicBezTo>
                    <a:pt x="415" y="497"/>
                    <a:pt x="426" y="495"/>
                    <a:pt x="437" y="491"/>
                  </a:cubicBezTo>
                  <a:cubicBezTo>
                    <a:pt x="469" y="482"/>
                    <a:pt x="491" y="446"/>
                    <a:pt x="487" y="410"/>
                  </a:cubicBezTo>
                  <a:cubicBezTo>
                    <a:pt x="482" y="369"/>
                    <a:pt x="469" y="333"/>
                    <a:pt x="442" y="302"/>
                  </a:cubicBezTo>
                  <a:lnTo>
                    <a:pt x="374" y="216"/>
                  </a:lnTo>
                  <a:cubicBezTo>
                    <a:pt x="352" y="185"/>
                    <a:pt x="325" y="158"/>
                    <a:pt x="293" y="131"/>
                  </a:cubicBezTo>
                  <a:cubicBezTo>
                    <a:pt x="271" y="113"/>
                    <a:pt x="244" y="95"/>
                    <a:pt x="221" y="77"/>
                  </a:cubicBezTo>
                  <a:lnTo>
                    <a:pt x="226" y="77"/>
                  </a:lnTo>
                  <a:cubicBezTo>
                    <a:pt x="185" y="54"/>
                    <a:pt x="149" y="32"/>
                    <a:pt x="113" y="9"/>
                  </a:cubicBezTo>
                  <a:cubicBezTo>
                    <a:pt x="104" y="5"/>
                    <a:pt x="95"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8"/>
            <p:cNvSpPr/>
            <p:nvPr/>
          </p:nvSpPr>
          <p:spPr>
            <a:xfrm>
              <a:off x="11045" y="3745"/>
              <a:ext cx="169" cy="77"/>
            </a:xfrm>
            <a:custGeom>
              <a:avLst/>
              <a:gdLst/>
              <a:ahLst/>
              <a:cxnLst/>
              <a:rect l="l" t="t" r="r" b="b"/>
              <a:pathLst>
                <a:path w="1530" h="698" extrusionOk="0">
                  <a:moveTo>
                    <a:pt x="1372" y="136"/>
                  </a:moveTo>
                  <a:cubicBezTo>
                    <a:pt x="1372" y="154"/>
                    <a:pt x="1372" y="167"/>
                    <a:pt x="1372" y="185"/>
                  </a:cubicBezTo>
                  <a:lnTo>
                    <a:pt x="1368" y="176"/>
                  </a:lnTo>
                  <a:cubicBezTo>
                    <a:pt x="1368" y="163"/>
                    <a:pt x="1359" y="149"/>
                    <a:pt x="1350" y="140"/>
                  </a:cubicBezTo>
                  <a:lnTo>
                    <a:pt x="1372" y="136"/>
                  </a:lnTo>
                  <a:close/>
                  <a:moveTo>
                    <a:pt x="1377" y="244"/>
                  </a:moveTo>
                  <a:lnTo>
                    <a:pt x="1377" y="262"/>
                  </a:lnTo>
                  <a:lnTo>
                    <a:pt x="1377" y="271"/>
                  </a:lnTo>
                  <a:lnTo>
                    <a:pt x="1363" y="266"/>
                  </a:lnTo>
                  <a:lnTo>
                    <a:pt x="1368" y="257"/>
                  </a:lnTo>
                  <a:lnTo>
                    <a:pt x="1372" y="257"/>
                  </a:lnTo>
                  <a:cubicBezTo>
                    <a:pt x="1372" y="253"/>
                    <a:pt x="1372" y="248"/>
                    <a:pt x="1377" y="244"/>
                  </a:cubicBezTo>
                  <a:close/>
                  <a:moveTo>
                    <a:pt x="1419" y="0"/>
                  </a:moveTo>
                  <a:cubicBezTo>
                    <a:pt x="1415" y="0"/>
                    <a:pt x="1412" y="0"/>
                    <a:pt x="1408" y="1"/>
                  </a:cubicBezTo>
                  <a:lnTo>
                    <a:pt x="1399" y="1"/>
                  </a:lnTo>
                  <a:cubicBezTo>
                    <a:pt x="1345" y="5"/>
                    <a:pt x="1287" y="19"/>
                    <a:pt x="1233" y="32"/>
                  </a:cubicBezTo>
                  <a:cubicBezTo>
                    <a:pt x="1174" y="46"/>
                    <a:pt x="1116" y="59"/>
                    <a:pt x="1057" y="73"/>
                  </a:cubicBezTo>
                  <a:cubicBezTo>
                    <a:pt x="1003" y="86"/>
                    <a:pt x="954" y="95"/>
                    <a:pt x="900" y="100"/>
                  </a:cubicBezTo>
                  <a:cubicBezTo>
                    <a:pt x="850" y="109"/>
                    <a:pt x="796" y="113"/>
                    <a:pt x="743" y="118"/>
                  </a:cubicBezTo>
                  <a:cubicBezTo>
                    <a:pt x="630" y="127"/>
                    <a:pt x="518" y="140"/>
                    <a:pt x="405" y="154"/>
                  </a:cubicBezTo>
                  <a:lnTo>
                    <a:pt x="248" y="167"/>
                  </a:lnTo>
                  <a:cubicBezTo>
                    <a:pt x="225" y="172"/>
                    <a:pt x="207" y="172"/>
                    <a:pt x="185" y="181"/>
                  </a:cubicBezTo>
                  <a:cubicBezTo>
                    <a:pt x="162" y="185"/>
                    <a:pt x="140" y="199"/>
                    <a:pt x="122" y="217"/>
                  </a:cubicBezTo>
                  <a:cubicBezTo>
                    <a:pt x="108" y="226"/>
                    <a:pt x="95" y="239"/>
                    <a:pt x="86" y="253"/>
                  </a:cubicBezTo>
                  <a:cubicBezTo>
                    <a:pt x="72" y="271"/>
                    <a:pt x="68" y="293"/>
                    <a:pt x="63" y="311"/>
                  </a:cubicBezTo>
                  <a:cubicBezTo>
                    <a:pt x="59" y="334"/>
                    <a:pt x="54" y="352"/>
                    <a:pt x="54" y="374"/>
                  </a:cubicBezTo>
                  <a:cubicBezTo>
                    <a:pt x="50" y="397"/>
                    <a:pt x="54" y="419"/>
                    <a:pt x="59" y="437"/>
                  </a:cubicBezTo>
                  <a:cubicBezTo>
                    <a:pt x="68" y="464"/>
                    <a:pt x="86" y="487"/>
                    <a:pt x="113" y="500"/>
                  </a:cubicBezTo>
                  <a:lnTo>
                    <a:pt x="104" y="496"/>
                  </a:lnTo>
                  <a:cubicBezTo>
                    <a:pt x="95" y="493"/>
                    <a:pt x="86" y="492"/>
                    <a:pt x="77" y="492"/>
                  </a:cubicBezTo>
                  <a:cubicBezTo>
                    <a:pt x="69" y="492"/>
                    <a:pt x="61" y="493"/>
                    <a:pt x="54" y="496"/>
                  </a:cubicBezTo>
                  <a:cubicBezTo>
                    <a:pt x="0" y="518"/>
                    <a:pt x="0" y="590"/>
                    <a:pt x="54" y="613"/>
                  </a:cubicBezTo>
                  <a:cubicBezTo>
                    <a:pt x="99" y="631"/>
                    <a:pt x="144" y="644"/>
                    <a:pt x="194" y="653"/>
                  </a:cubicBezTo>
                  <a:cubicBezTo>
                    <a:pt x="239" y="662"/>
                    <a:pt x="288" y="675"/>
                    <a:pt x="333" y="680"/>
                  </a:cubicBezTo>
                  <a:cubicBezTo>
                    <a:pt x="423" y="693"/>
                    <a:pt x="513" y="693"/>
                    <a:pt x="603" y="698"/>
                  </a:cubicBezTo>
                  <a:lnTo>
                    <a:pt x="738" y="698"/>
                  </a:lnTo>
                  <a:cubicBezTo>
                    <a:pt x="787" y="698"/>
                    <a:pt x="819" y="689"/>
                    <a:pt x="859" y="684"/>
                  </a:cubicBezTo>
                  <a:lnTo>
                    <a:pt x="976" y="671"/>
                  </a:lnTo>
                  <a:cubicBezTo>
                    <a:pt x="1017" y="662"/>
                    <a:pt x="1057" y="653"/>
                    <a:pt x="1098" y="644"/>
                  </a:cubicBezTo>
                  <a:lnTo>
                    <a:pt x="1098" y="644"/>
                  </a:lnTo>
                  <a:lnTo>
                    <a:pt x="1075" y="648"/>
                  </a:lnTo>
                  <a:cubicBezTo>
                    <a:pt x="1156" y="631"/>
                    <a:pt x="1233" y="604"/>
                    <a:pt x="1309" y="577"/>
                  </a:cubicBezTo>
                  <a:cubicBezTo>
                    <a:pt x="1341" y="568"/>
                    <a:pt x="1372" y="554"/>
                    <a:pt x="1404" y="541"/>
                  </a:cubicBezTo>
                  <a:cubicBezTo>
                    <a:pt x="1435" y="527"/>
                    <a:pt x="1462" y="505"/>
                    <a:pt x="1485" y="478"/>
                  </a:cubicBezTo>
                  <a:cubicBezTo>
                    <a:pt x="1503" y="442"/>
                    <a:pt x="1521" y="406"/>
                    <a:pt x="1525" y="365"/>
                  </a:cubicBezTo>
                  <a:cubicBezTo>
                    <a:pt x="1530" y="325"/>
                    <a:pt x="1530" y="280"/>
                    <a:pt x="1521" y="235"/>
                  </a:cubicBezTo>
                  <a:cubicBezTo>
                    <a:pt x="1516" y="194"/>
                    <a:pt x="1516" y="154"/>
                    <a:pt x="1516" y="118"/>
                  </a:cubicBezTo>
                  <a:cubicBezTo>
                    <a:pt x="1516" y="100"/>
                    <a:pt x="1512" y="77"/>
                    <a:pt x="1507" y="59"/>
                  </a:cubicBezTo>
                  <a:cubicBezTo>
                    <a:pt x="1495" y="22"/>
                    <a:pt x="1456"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8"/>
            <p:cNvSpPr/>
            <p:nvPr/>
          </p:nvSpPr>
          <p:spPr>
            <a:xfrm>
              <a:off x="11048" y="3782"/>
              <a:ext cx="168" cy="36"/>
            </a:xfrm>
            <a:custGeom>
              <a:avLst/>
              <a:gdLst/>
              <a:ahLst/>
              <a:cxnLst/>
              <a:rect l="l" t="t" r="r" b="b"/>
              <a:pathLst>
                <a:path w="1526" h="329" extrusionOk="0">
                  <a:moveTo>
                    <a:pt x="1454" y="0"/>
                  </a:moveTo>
                  <a:lnTo>
                    <a:pt x="1458" y="5"/>
                  </a:lnTo>
                  <a:cubicBezTo>
                    <a:pt x="1436" y="5"/>
                    <a:pt x="1418" y="23"/>
                    <a:pt x="1409" y="41"/>
                  </a:cubicBezTo>
                  <a:lnTo>
                    <a:pt x="1373" y="63"/>
                  </a:lnTo>
                  <a:cubicBezTo>
                    <a:pt x="1355" y="72"/>
                    <a:pt x="1332" y="86"/>
                    <a:pt x="1314" y="95"/>
                  </a:cubicBezTo>
                  <a:cubicBezTo>
                    <a:pt x="1292" y="104"/>
                    <a:pt x="1265" y="113"/>
                    <a:pt x="1238" y="122"/>
                  </a:cubicBezTo>
                  <a:cubicBezTo>
                    <a:pt x="1197" y="135"/>
                    <a:pt x="1152" y="149"/>
                    <a:pt x="1107" y="158"/>
                  </a:cubicBezTo>
                  <a:lnTo>
                    <a:pt x="1103" y="158"/>
                  </a:lnTo>
                  <a:cubicBezTo>
                    <a:pt x="999" y="185"/>
                    <a:pt x="900" y="207"/>
                    <a:pt x="797" y="221"/>
                  </a:cubicBezTo>
                  <a:cubicBezTo>
                    <a:pt x="687" y="238"/>
                    <a:pt x="582" y="243"/>
                    <a:pt x="472" y="243"/>
                  </a:cubicBezTo>
                  <a:lnTo>
                    <a:pt x="472" y="243"/>
                  </a:lnTo>
                  <a:cubicBezTo>
                    <a:pt x="398" y="243"/>
                    <a:pt x="327" y="238"/>
                    <a:pt x="257" y="230"/>
                  </a:cubicBezTo>
                  <a:cubicBezTo>
                    <a:pt x="185" y="221"/>
                    <a:pt x="113" y="207"/>
                    <a:pt x="46" y="189"/>
                  </a:cubicBezTo>
                  <a:cubicBezTo>
                    <a:pt x="43" y="188"/>
                    <a:pt x="41" y="188"/>
                    <a:pt x="39" y="188"/>
                  </a:cubicBezTo>
                  <a:cubicBezTo>
                    <a:pt x="22" y="188"/>
                    <a:pt x="5" y="201"/>
                    <a:pt x="5" y="221"/>
                  </a:cubicBezTo>
                  <a:cubicBezTo>
                    <a:pt x="1" y="230"/>
                    <a:pt x="5" y="239"/>
                    <a:pt x="10" y="248"/>
                  </a:cubicBezTo>
                  <a:cubicBezTo>
                    <a:pt x="19" y="252"/>
                    <a:pt x="23" y="261"/>
                    <a:pt x="37" y="261"/>
                  </a:cubicBezTo>
                  <a:cubicBezTo>
                    <a:pt x="149" y="293"/>
                    <a:pt x="271" y="315"/>
                    <a:pt x="392" y="319"/>
                  </a:cubicBezTo>
                  <a:cubicBezTo>
                    <a:pt x="446" y="324"/>
                    <a:pt x="509" y="328"/>
                    <a:pt x="568" y="328"/>
                  </a:cubicBezTo>
                  <a:cubicBezTo>
                    <a:pt x="626" y="328"/>
                    <a:pt x="680" y="328"/>
                    <a:pt x="734" y="324"/>
                  </a:cubicBezTo>
                  <a:cubicBezTo>
                    <a:pt x="846" y="315"/>
                    <a:pt x="954" y="297"/>
                    <a:pt x="1062" y="275"/>
                  </a:cubicBezTo>
                  <a:cubicBezTo>
                    <a:pt x="1148" y="257"/>
                    <a:pt x="1229" y="234"/>
                    <a:pt x="1310" y="207"/>
                  </a:cubicBezTo>
                  <a:cubicBezTo>
                    <a:pt x="1328" y="203"/>
                    <a:pt x="1346" y="198"/>
                    <a:pt x="1364" y="189"/>
                  </a:cubicBezTo>
                  <a:cubicBezTo>
                    <a:pt x="1382" y="180"/>
                    <a:pt x="1400" y="176"/>
                    <a:pt x="1422" y="167"/>
                  </a:cubicBezTo>
                  <a:cubicBezTo>
                    <a:pt x="1436" y="158"/>
                    <a:pt x="1454" y="153"/>
                    <a:pt x="1467" y="144"/>
                  </a:cubicBezTo>
                  <a:cubicBezTo>
                    <a:pt x="1481" y="135"/>
                    <a:pt x="1494" y="126"/>
                    <a:pt x="1508" y="117"/>
                  </a:cubicBezTo>
                  <a:cubicBezTo>
                    <a:pt x="1521" y="99"/>
                    <a:pt x="1526" y="77"/>
                    <a:pt x="1521" y="54"/>
                  </a:cubicBezTo>
                  <a:cubicBezTo>
                    <a:pt x="1521" y="41"/>
                    <a:pt x="1512" y="27"/>
                    <a:pt x="1503" y="14"/>
                  </a:cubicBezTo>
                  <a:cubicBezTo>
                    <a:pt x="1490" y="5"/>
                    <a:pt x="1476" y="0"/>
                    <a:pt x="1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8"/>
            <p:cNvSpPr/>
            <p:nvPr/>
          </p:nvSpPr>
          <p:spPr>
            <a:xfrm>
              <a:off x="11313" y="3924"/>
              <a:ext cx="308" cy="872"/>
            </a:xfrm>
            <a:custGeom>
              <a:avLst/>
              <a:gdLst/>
              <a:ahLst/>
              <a:cxnLst/>
              <a:rect l="l" t="t" r="r" b="b"/>
              <a:pathLst>
                <a:path w="2786" h="7896" extrusionOk="0">
                  <a:moveTo>
                    <a:pt x="324" y="1"/>
                  </a:moveTo>
                  <a:cubicBezTo>
                    <a:pt x="306" y="1"/>
                    <a:pt x="293" y="1"/>
                    <a:pt x="275" y="5"/>
                  </a:cubicBezTo>
                  <a:lnTo>
                    <a:pt x="284" y="10"/>
                  </a:lnTo>
                  <a:cubicBezTo>
                    <a:pt x="252" y="14"/>
                    <a:pt x="221" y="23"/>
                    <a:pt x="198" y="46"/>
                  </a:cubicBezTo>
                  <a:cubicBezTo>
                    <a:pt x="180" y="59"/>
                    <a:pt x="167" y="77"/>
                    <a:pt x="158" y="95"/>
                  </a:cubicBezTo>
                  <a:cubicBezTo>
                    <a:pt x="140" y="122"/>
                    <a:pt x="126" y="149"/>
                    <a:pt x="113" y="181"/>
                  </a:cubicBezTo>
                  <a:lnTo>
                    <a:pt x="95" y="212"/>
                  </a:lnTo>
                  <a:lnTo>
                    <a:pt x="86" y="235"/>
                  </a:lnTo>
                  <a:cubicBezTo>
                    <a:pt x="72" y="226"/>
                    <a:pt x="63" y="221"/>
                    <a:pt x="50" y="221"/>
                  </a:cubicBezTo>
                  <a:lnTo>
                    <a:pt x="45" y="221"/>
                  </a:lnTo>
                  <a:cubicBezTo>
                    <a:pt x="41" y="230"/>
                    <a:pt x="32" y="239"/>
                    <a:pt x="27" y="244"/>
                  </a:cubicBezTo>
                  <a:lnTo>
                    <a:pt x="14" y="266"/>
                  </a:lnTo>
                  <a:cubicBezTo>
                    <a:pt x="9" y="271"/>
                    <a:pt x="5" y="275"/>
                    <a:pt x="0" y="284"/>
                  </a:cubicBezTo>
                  <a:cubicBezTo>
                    <a:pt x="0" y="284"/>
                    <a:pt x="0" y="284"/>
                    <a:pt x="0" y="289"/>
                  </a:cubicBezTo>
                  <a:cubicBezTo>
                    <a:pt x="0" y="298"/>
                    <a:pt x="9" y="311"/>
                    <a:pt x="23" y="316"/>
                  </a:cubicBezTo>
                  <a:cubicBezTo>
                    <a:pt x="50" y="334"/>
                    <a:pt x="77" y="347"/>
                    <a:pt x="104" y="370"/>
                  </a:cubicBezTo>
                  <a:cubicBezTo>
                    <a:pt x="122" y="383"/>
                    <a:pt x="140" y="401"/>
                    <a:pt x="158" y="415"/>
                  </a:cubicBezTo>
                  <a:cubicBezTo>
                    <a:pt x="176" y="433"/>
                    <a:pt x="194" y="451"/>
                    <a:pt x="207" y="473"/>
                  </a:cubicBezTo>
                  <a:lnTo>
                    <a:pt x="216" y="487"/>
                  </a:lnTo>
                  <a:lnTo>
                    <a:pt x="234" y="509"/>
                  </a:lnTo>
                  <a:cubicBezTo>
                    <a:pt x="261" y="550"/>
                    <a:pt x="293" y="586"/>
                    <a:pt x="320" y="622"/>
                  </a:cubicBezTo>
                  <a:cubicBezTo>
                    <a:pt x="351" y="666"/>
                    <a:pt x="387" y="707"/>
                    <a:pt x="419" y="752"/>
                  </a:cubicBezTo>
                  <a:cubicBezTo>
                    <a:pt x="455" y="792"/>
                    <a:pt x="486" y="833"/>
                    <a:pt x="518" y="878"/>
                  </a:cubicBezTo>
                  <a:lnTo>
                    <a:pt x="513" y="864"/>
                  </a:lnTo>
                  <a:lnTo>
                    <a:pt x="522" y="878"/>
                  </a:lnTo>
                  <a:cubicBezTo>
                    <a:pt x="594" y="972"/>
                    <a:pt x="657" y="1076"/>
                    <a:pt x="716" y="1179"/>
                  </a:cubicBezTo>
                  <a:cubicBezTo>
                    <a:pt x="734" y="1215"/>
                    <a:pt x="756" y="1251"/>
                    <a:pt x="774" y="1287"/>
                  </a:cubicBezTo>
                  <a:lnTo>
                    <a:pt x="815" y="1355"/>
                  </a:lnTo>
                  <a:lnTo>
                    <a:pt x="819" y="1373"/>
                  </a:lnTo>
                  <a:cubicBezTo>
                    <a:pt x="833" y="1391"/>
                    <a:pt x="846" y="1413"/>
                    <a:pt x="855" y="1436"/>
                  </a:cubicBezTo>
                  <a:cubicBezTo>
                    <a:pt x="864" y="1458"/>
                    <a:pt x="878" y="1481"/>
                    <a:pt x="887" y="1499"/>
                  </a:cubicBezTo>
                  <a:lnTo>
                    <a:pt x="900" y="1521"/>
                  </a:lnTo>
                  <a:cubicBezTo>
                    <a:pt x="923" y="1571"/>
                    <a:pt x="945" y="1620"/>
                    <a:pt x="968" y="1665"/>
                  </a:cubicBezTo>
                  <a:cubicBezTo>
                    <a:pt x="1004" y="1733"/>
                    <a:pt x="1035" y="1796"/>
                    <a:pt x="1062" y="1859"/>
                  </a:cubicBezTo>
                  <a:cubicBezTo>
                    <a:pt x="1094" y="1926"/>
                    <a:pt x="1116" y="1971"/>
                    <a:pt x="1143" y="2030"/>
                  </a:cubicBezTo>
                  <a:lnTo>
                    <a:pt x="1179" y="2111"/>
                  </a:lnTo>
                  <a:lnTo>
                    <a:pt x="1215" y="2187"/>
                  </a:lnTo>
                  <a:cubicBezTo>
                    <a:pt x="1256" y="2268"/>
                    <a:pt x="1292" y="2349"/>
                    <a:pt x="1328" y="2430"/>
                  </a:cubicBezTo>
                  <a:lnTo>
                    <a:pt x="1368" y="2506"/>
                  </a:lnTo>
                  <a:cubicBezTo>
                    <a:pt x="1391" y="2560"/>
                    <a:pt x="1418" y="2614"/>
                    <a:pt x="1440" y="2664"/>
                  </a:cubicBezTo>
                  <a:cubicBezTo>
                    <a:pt x="1467" y="2731"/>
                    <a:pt x="1494" y="2803"/>
                    <a:pt x="1521" y="2871"/>
                  </a:cubicBezTo>
                  <a:cubicBezTo>
                    <a:pt x="1535" y="2911"/>
                    <a:pt x="1552" y="2956"/>
                    <a:pt x="1566" y="2997"/>
                  </a:cubicBezTo>
                  <a:cubicBezTo>
                    <a:pt x="1593" y="3064"/>
                    <a:pt x="1615" y="3132"/>
                    <a:pt x="1638" y="3195"/>
                  </a:cubicBezTo>
                  <a:cubicBezTo>
                    <a:pt x="1651" y="3235"/>
                    <a:pt x="1665" y="3276"/>
                    <a:pt x="1678" y="3316"/>
                  </a:cubicBezTo>
                  <a:cubicBezTo>
                    <a:pt x="1692" y="3357"/>
                    <a:pt x="1710" y="3402"/>
                    <a:pt x="1728" y="3447"/>
                  </a:cubicBezTo>
                  <a:lnTo>
                    <a:pt x="1741" y="3487"/>
                  </a:lnTo>
                  <a:cubicBezTo>
                    <a:pt x="1764" y="3541"/>
                    <a:pt x="1782" y="3595"/>
                    <a:pt x="1800" y="3649"/>
                  </a:cubicBezTo>
                  <a:cubicBezTo>
                    <a:pt x="1831" y="3757"/>
                    <a:pt x="1867" y="3861"/>
                    <a:pt x="1903" y="3964"/>
                  </a:cubicBezTo>
                  <a:cubicBezTo>
                    <a:pt x="1930" y="4045"/>
                    <a:pt x="1948" y="4121"/>
                    <a:pt x="1971" y="4198"/>
                  </a:cubicBezTo>
                  <a:lnTo>
                    <a:pt x="1998" y="4279"/>
                  </a:lnTo>
                  <a:cubicBezTo>
                    <a:pt x="2029" y="4391"/>
                    <a:pt x="2056" y="4504"/>
                    <a:pt x="2074" y="4594"/>
                  </a:cubicBezTo>
                  <a:cubicBezTo>
                    <a:pt x="2097" y="4697"/>
                    <a:pt x="2124" y="4796"/>
                    <a:pt x="2142" y="4900"/>
                  </a:cubicBezTo>
                  <a:lnTo>
                    <a:pt x="2151" y="4954"/>
                  </a:lnTo>
                  <a:cubicBezTo>
                    <a:pt x="2160" y="4990"/>
                    <a:pt x="2164" y="5026"/>
                    <a:pt x="2173" y="5062"/>
                  </a:cubicBezTo>
                  <a:cubicBezTo>
                    <a:pt x="2182" y="5107"/>
                    <a:pt x="2187" y="5152"/>
                    <a:pt x="2191" y="5197"/>
                  </a:cubicBezTo>
                  <a:lnTo>
                    <a:pt x="2196" y="5219"/>
                  </a:lnTo>
                  <a:cubicBezTo>
                    <a:pt x="2205" y="5296"/>
                    <a:pt x="2214" y="5377"/>
                    <a:pt x="2218" y="5453"/>
                  </a:cubicBezTo>
                  <a:cubicBezTo>
                    <a:pt x="2223" y="5529"/>
                    <a:pt x="2223" y="5606"/>
                    <a:pt x="2223" y="5682"/>
                  </a:cubicBezTo>
                  <a:lnTo>
                    <a:pt x="2223" y="5718"/>
                  </a:lnTo>
                  <a:cubicBezTo>
                    <a:pt x="2223" y="5799"/>
                    <a:pt x="2223" y="5880"/>
                    <a:pt x="2227" y="5961"/>
                  </a:cubicBezTo>
                  <a:cubicBezTo>
                    <a:pt x="2232" y="6024"/>
                    <a:pt x="2227" y="6087"/>
                    <a:pt x="2218" y="6155"/>
                  </a:cubicBezTo>
                  <a:cubicBezTo>
                    <a:pt x="2205" y="6263"/>
                    <a:pt x="2182" y="6371"/>
                    <a:pt x="2155" y="6479"/>
                  </a:cubicBezTo>
                  <a:cubicBezTo>
                    <a:pt x="2142" y="6528"/>
                    <a:pt x="2128" y="6582"/>
                    <a:pt x="2115" y="6632"/>
                  </a:cubicBezTo>
                  <a:cubicBezTo>
                    <a:pt x="2097" y="6686"/>
                    <a:pt x="2079" y="6735"/>
                    <a:pt x="2056" y="6789"/>
                  </a:cubicBezTo>
                  <a:lnTo>
                    <a:pt x="2061" y="6785"/>
                  </a:lnTo>
                  <a:lnTo>
                    <a:pt x="2052" y="6798"/>
                  </a:lnTo>
                  <a:cubicBezTo>
                    <a:pt x="2038" y="6830"/>
                    <a:pt x="2025" y="6861"/>
                    <a:pt x="2011" y="6893"/>
                  </a:cubicBezTo>
                  <a:cubicBezTo>
                    <a:pt x="1984" y="6942"/>
                    <a:pt x="1957" y="6987"/>
                    <a:pt x="1926" y="7028"/>
                  </a:cubicBezTo>
                  <a:lnTo>
                    <a:pt x="1912" y="7046"/>
                  </a:lnTo>
                  <a:lnTo>
                    <a:pt x="1894" y="7068"/>
                  </a:lnTo>
                  <a:lnTo>
                    <a:pt x="1872" y="7100"/>
                  </a:lnTo>
                  <a:cubicBezTo>
                    <a:pt x="1858" y="7113"/>
                    <a:pt x="1845" y="7131"/>
                    <a:pt x="1831" y="7144"/>
                  </a:cubicBezTo>
                  <a:lnTo>
                    <a:pt x="1813" y="7171"/>
                  </a:lnTo>
                  <a:lnTo>
                    <a:pt x="1791" y="7203"/>
                  </a:lnTo>
                  <a:cubicBezTo>
                    <a:pt x="1768" y="7225"/>
                    <a:pt x="1746" y="7248"/>
                    <a:pt x="1723" y="7270"/>
                  </a:cubicBezTo>
                  <a:lnTo>
                    <a:pt x="1696" y="7297"/>
                  </a:lnTo>
                  <a:lnTo>
                    <a:pt x="1678" y="7315"/>
                  </a:lnTo>
                  <a:cubicBezTo>
                    <a:pt x="1656" y="7338"/>
                    <a:pt x="1633" y="7360"/>
                    <a:pt x="1606" y="7378"/>
                  </a:cubicBezTo>
                  <a:lnTo>
                    <a:pt x="1584" y="7396"/>
                  </a:lnTo>
                  <a:cubicBezTo>
                    <a:pt x="1566" y="7410"/>
                    <a:pt x="1548" y="7423"/>
                    <a:pt x="1530" y="7441"/>
                  </a:cubicBezTo>
                  <a:lnTo>
                    <a:pt x="1503" y="7468"/>
                  </a:lnTo>
                  <a:cubicBezTo>
                    <a:pt x="1476" y="7486"/>
                    <a:pt x="1449" y="7504"/>
                    <a:pt x="1422" y="7522"/>
                  </a:cubicBezTo>
                  <a:lnTo>
                    <a:pt x="1382" y="7554"/>
                  </a:lnTo>
                  <a:cubicBezTo>
                    <a:pt x="1350" y="7572"/>
                    <a:pt x="1314" y="7590"/>
                    <a:pt x="1278" y="7608"/>
                  </a:cubicBezTo>
                  <a:lnTo>
                    <a:pt x="1265" y="7617"/>
                  </a:lnTo>
                  <a:cubicBezTo>
                    <a:pt x="1247" y="7626"/>
                    <a:pt x="1224" y="7639"/>
                    <a:pt x="1206" y="7653"/>
                  </a:cubicBezTo>
                  <a:cubicBezTo>
                    <a:pt x="1188" y="7662"/>
                    <a:pt x="1170" y="7675"/>
                    <a:pt x="1152" y="7684"/>
                  </a:cubicBezTo>
                  <a:lnTo>
                    <a:pt x="1116" y="7707"/>
                  </a:lnTo>
                  <a:cubicBezTo>
                    <a:pt x="1094" y="7716"/>
                    <a:pt x="1071" y="7729"/>
                    <a:pt x="1049" y="7743"/>
                  </a:cubicBezTo>
                  <a:lnTo>
                    <a:pt x="1044" y="7743"/>
                  </a:lnTo>
                  <a:lnTo>
                    <a:pt x="1013" y="7752"/>
                  </a:lnTo>
                  <a:lnTo>
                    <a:pt x="972" y="7765"/>
                  </a:lnTo>
                  <a:cubicBezTo>
                    <a:pt x="945" y="7774"/>
                    <a:pt x="914" y="7792"/>
                    <a:pt x="887" y="7810"/>
                  </a:cubicBezTo>
                  <a:cubicBezTo>
                    <a:pt x="864" y="7824"/>
                    <a:pt x="860" y="7851"/>
                    <a:pt x="869" y="7869"/>
                  </a:cubicBezTo>
                  <a:cubicBezTo>
                    <a:pt x="878" y="7887"/>
                    <a:pt x="896" y="7891"/>
                    <a:pt x="909" y="7896"/>
                  </a:cubicBezTo>
                  <a:cubicBezTo>
                    <a:pt x="918" y="7896"/>
                    <a:pt x="927" y="7891"/>
                    <a:pt x="932" y="7887"/>
                  </a:cubicBezTo>
                  <a:cubicBezTo>
                    <a:pt x="954" y="7873"/>
                    <a:pt x="981" y="7860"/>
                    <a:pt x="1004" y="7846"/>
                  </a:cubicBezTo>
                  <a:lnTo>
                    <a:pt x="1044" y="7833"/>
                  </a:lnTo>
                  <a:lnTo>
                    <a:pt x="1071" y="7824"/>
                  </a:lnTo>
                  <a:cubicBezTo>
                    <a:pt x="1085" y="7824"/>
                    <a:pt x="1094" y="7819"/>
                    <a:pt x="1103" y="7815"/>
                  </a:cubicBezTo>
                  <a:cubicBezTo>
                    <a:pt x="1103" y="7824"/>
                    <a:pt x="1103" y="7828"/>
                    <a:pt x="1107" y="7837"/>
                  </a:cubicBezTo>
                  <a:cubicBezTo>
                    <a:pt x="1121" y="7855"/>
                    <a:pt x="1139" y="7869"/>
                    <a:pt x="1161" y="7869"/>
                  </a:cubicBezTo>
                  <a:cubicBezTo>
                    <a:pt x="1170" y="7869"/>
                    <a:pt x="1184" y="7864"/>
                    <a:pt x="1188" y="7860"/>
                  </a:cubicBezTo>
                  <a:cubicBezTo>
                    <a:pt x="1202" y="7851"/>
                    <a:pt x="1211" y="7846"/>
                    <a:pt x="1220" y="7842"/>
                  </a:cubicBezTo>
                  <a:lnTo>
                    <a:pt x="1233" y="7837"/>
                  </a:lnTo>
                  <a:cubicBezTo>
                    <a:pt x="1251" y="7828"/>
                    <a:pt x="1274" y="7824"/>
                    <a:pt x="1292" y="7815"/>
                  </a:cubicBezTo>
                  <a:cubicBezTo>
                    <a:pt x="1310" y="7810"/>
                    <a:pt x="1332" y="7801"/>
                    <a:pt x="1350" y="7792"/>
                  </a:cubicBezTo>
                  <a:lnTo>
                    <a:pt x="1368" y="7788"/>
                  </a:lnTo>
                  <a:lnTo>
                    <a:pt x="1404" y="7774"/>
                  </a:lnTo>
                  <a:lnTo>
                    <a:pt x="1440" y="7761"/>
                  </a:lnTo>
                  <a:lnTo>
                    <a:pt x="1463" y="7756"/>
                  </a:lnTo>
                  <a:cubicBezTo>
                    <a:pt x="1476" y="7752"/>
                    <a:pt x="1485" y="7747"/>
                    <a:pt x="1499" y="7743"/>
                  </a:cubicBezTo>
                  <a:lnTo>
                    <a:pt x="1512" y="7738"/>
                  </a:lnTo>
                  <a:lnTo>
                    <a:pt x="1543" y="7729"/>
                  </a:lnTo>
                  <a:lnTo>
                    <a:pt x="1570" y="7720"/>
                  </a:lnTo>
                  <a:cubicBezTo>
                    <a:pt x="1620" y="7702"/>
                    <a:pt x="1669" y="7684"/>
                    <a:pt x="1719" y="7666"/>
                  </a:cubicBezTo>
                  <a:lnTo>
                    <a:pt x="1764" y="7648"/>
                  </a:lnTo>
                  <a:cubicBezTo>
                    <a:pt x="1795" y="7639"/>
                    <a:pt x="1827" y="7626"/>
                    <a:pt x="1863" y="7612"/>
                  </a:cubicBezTo>
                  <a:lnTo>
                    <a:pt x="1894" y="7603"/>
                  </a:lnTo>
                  <a:cubicBezTo>
                    <a:pt x="1935" y="7594"/>
                    <a:pt x="1975" y="7581"/>
                    <a:pt x="2011" y="7563"/>
                  </a:cubicBezTo>
                  <a:cubicBezTo>
                    <a:pt x="2079" y="7531"/>
                    <a:pt x="2142" y="7495"/>
                    <a:pt x="2196" y="7446"/>
                  </a:cubicBezTo>
                  <a:cubicBezTo>
                    <a:pt x="2232" y="7423"/>
                    <a:pt x="2263" y="7396"/>
                    <a:pt x="2295" y="7374"/>
                  </a:cubicBezTo>
                  <a:lnTo>
                    <a:pt x="2340" y="7338"/>
                  </a:lnTo>
                  <a:cubicBezTo>
                    <a:pt x="2376" y="7311"/>
                    <a:pt x="2412" y="7284"/>
                    <a:pt x="2443" y="7252"/>
                  </a:cubicBezTo>
                  <a:cubicBezTo>
                    <a:pt x="2466" y="7225"/>
                    <a:pt x="2488" y="7198"/>
                    <a:pt x="2506" y="7171"/>
                  </a:cubicBezTo>
                  <a:cubicBezTo>
                    <a:pt x="2538" y="7136"/>
                    <a:pt x="2565" y="7095"/>
                    <a:pt x="2587" y="7059"/>
                  </a:cubicBezTo>
                  <a:cubicBezTo>
                    <a:pt x="2614" y="7014"/>
                    <a:pt x="2637" y="6969"/>
                    <a:pt x="2655" y="6924"/>
                  </a:cubicBezTo>
                  <a:cubicBezTo>
                    <a:pt x="2695" y="6816"/>
                    <a:pt x="2727" y="6704"/>
                    <a:pt x="2740" y="6591"/>
                  </a:cubicBezTo>
                  <a:lnTo>
                    <a:pt x="2745" y="6542"/>
                  </a:lnTo>
                  <a:cubicBezTo>
                    <a:pt x="2754" y="6497"/>
                    <a:pt x="2763" y="6447"/>
                    <a:pt x="2767" y="6402"/>
                  </a:cubicBezTo>
                  <a:cubicBezTo>
                    <a:pt x="2772" y="6353"/>
                    <a:pt x="2772" y="6294"/>
                    <a:pt x="2776" y="6240"/>
                  </a:cubicBezTo>
                  <a:cubicBezTo>
                    <a:pt x="2781" y="6204"/>
                    <a:pt x="2781" y="6168"/>
                    <a:pt x="2785" y="6132"/>
                  </a:cubicBezTo>
                  <a:lnTo>
                    <a:pt x="2785" y="6056"/>
                  </a:lnTo>
                  <a:lnTo>
                    <a:pt x="2785" y="5871"/>
                  </a:lnTo>
                  <a:cubicBezTo>
                    <a:pt x="2785" y="5808"/>
                    <a:pt x="2785" y="5759"/>
                    <a:pt x="2781" y="5700"/>
                  </a:cubicBezTo>
                  <a:cubicBezTo>
                    <a:pt x="2781" y="5673"/>
                    <a:pt x="2776" y="5646"/>
                    <a:pt x="2776" y="5615"/>
                  </a:cubicBezTo>
                  <a:lnTo>
                    <a:pt x="2767" y="5552"/>
                  </a:lnTo>
                  <a:cubicBezTo>
                    <a:pt x="2767" y="5520"/>
                    <a:pt x="2763" y="5489"/>
                    <a:pt x="2763" y="5453"/>
                  </a:cubicBezTo>
                  <a:lnTo>
                    <a:pt x="2758" y="5408"/>
                  </a:lnTo>
                  <a:cubicBezTo>
                    <a:pt x="2754" y="5359"/>
                    <a:pt x="2749" y="5309"/>
                    <a:pt x="2740" y="5255"/>
                  </a:cubicBezTo>
                  <a:lnTo>
                    <a:pt x="2740" y="5228"/>
                  </a:lnTo>
                  <a:cubicBezTo>
                    <a:pt x="2736" y="5188"/>
                    <a:pt x="2731" y="5143"/>
                    <a:pt x="2727" y="5102"/>
                  </a:cubicBezTo>
                  <a:cubicBezTo>
                    <a:pt x="2718" y="5017"/>
                    <a:pt x="2709" y="4931"/>
                    <a:pt x="2695" y="4850"/>
                  </a:cubicBezTo>
                  <a:lnTo>
                    <a:pt x="2691" y="4810"/>
                  </a:lnTo>
                  <a:cubicBezTo>
                    <a:pt x="2673" y="4706"/>
                    <a:pt x="2655" y="4607"/>
                    <a:pt x="2637" y="4504"/>
                  </a:cubicBezTo>
                  <a:cubicBezTo>
                    <a:pt x="2619" y="4423"/>
                    <a:pt x="2605" y="4342"/>
                    <a:pt x="2587" y="4265"/>
                  </a:cubicBezTo>
                  <a:lnTo>
                    <a:pt x="2560" y="4157"/>
                  </a:lnTo>
                  <a:cubicBezTo>
                    <a:pt x="2542" y="4063"/>
                    <a:pt x="2520" y="3968"/>
                    <a:pt x="2493" y="3874"/>
                  </a:cubicBezTo>
                  <a:lnTo>
                    <a:pt x="2475" y="3816"/>
                  </a:lnTo>
                  <a:lnTo>
                    <a:pt x="2461" y="3757"/>
                  </a:lnTo>
                  <a:cubicBezTo>
                    <a:pt x="2452" y="3721"/>
                    <a:pt x="2439" y="3681"/>
                    <a:pt x="2430" y="3640"/>
                  </a:cubicBezTo>
                  <a:cubicBezTo>
                    <a:pt x="2421" y="3613"/>
                    <a:pt x="2412" y="3582"/>
                    <a:pt x="2403" y="3550"/>
                  </a:cubicBezTo>
                  <a:lnTo>
                    <a:pt x="2385" y="3483"/>
                  </a:lnTo>
                  <a:lnTo>
                    <a:pt x="2376" y="3456"/>
                  </a:lnTo>
                  <a:cubicBezTo>
                    <a:pt x="2362" y="3411"/>
                    <a:pt x="2349" y="3361"/>
                    <a:pt x="2335" y="3316"/>
                  </a:cubicBezTo>
                  <a:cubicBezTo>
                    <a:pt x="2326" y="3285"/>
                    <a:pt x="2317" y="3253"/>
                    <a:pt x="2304" y="3222"/>
                  </a:cubicBezTo>
                  <a:lnTo>
                    <a:pt x="2281" y="3154"/>
                  </a:lnTo>
                  <a:cubicBezTo>
                    <a:pt x="2254" y="3064"/>
                    <a:pt x="2227" y="2979"/>
                    <a:pt x="2196" y="2889"/>
                  </a:cubicBezTo>
                  <a:lnTo>
                    <a:pt x="2173" y="2826"/>
                  </a:lnTo>
                  <a:cubicBezTo>
                    <a:pt x="2169" y="2821"/>
                    <a:pt x="2164" y="2812"/>
                    <a:pt x="2160" y="2803"/>
                  </a:cubicBezTo>
                  <a:cubicBezTo>
                    <a:pt x="2155" y="2799"/>
                    <a:pt x="2155" y="2790"/>
                    <a:pt x="2155" y="2781"/>
                  </a:cubicBezTo>
                  <a:cubicBezTo>
                    <a:pt x="2155" y="2781"/>
                    <a:pt x="2151" y="2776"/>
                    <a:pt x="2151" y="2776"/>
                  </a:cubicBezTo>
                  <a:lnTo>
                    <a:pt x="2146" y="2772"/>
                  </a:lnTo>
                  <a:cubicBezTo>
                    <a:pt x="2137" y="2740"/>
                    <a:pt x="2128" y="2709"/>
                    <a:pt x="2119" y="2682"/>
                  </a:cubicBezTo>
                  <a:lnTo>
                    <a:pt x="2088" y="2605"/>
                  </a:lnTo>
                  <a:lnTo>
                    <a:pt x="2083" y="2592"/>
                  </a:lnTo>
                  <a:lnTo>
                    <a:pt x="2074" y="2569"/>
                  </a:lnTo>
                  <a:lnTo>
                    <a:pt x="2043" y="2493"/>
                  </a:lnTo>
                  <a:cubicBezTo>
                    <a:pt x="2011" y="2412"/>
                    <a:pt x="1975" y="2326"/>
                    <a:pt x="1939" y="2250"/>
                  </a:cubicBezTo>
                  <a:lnTo>
                    <a:pt x="1903" y="2178"/>
                  </a:lnTo>
                  <a:cubicBezTo>
                    <a:pt x="1867" y="2115"/>
                    <a:pt x="1836" y="2052"/>
                    <a:pt x="1804" y="1989"/>
                  </a:cubicBezTo>
                  <a:cubicBezTo>
                    <a:pt x="1777" y="1940"/>
                    <a:pt x="1755" y="1886"/>
                    <a:pt x="1732" y="1836"/>
                  </a:cubicBezTo>
                  <a:cubicBezTo>
                    <a:pt x="1732" y="1832"/>
                    <a:pt x="1732" y="1827"/>
                    <a:pt x="1728" y="1827"/>
                  </a:cubicBezTo>
                  <a:cubicBezTo>
                    <a:pt x="1714" y="1800"/>
                    <a:pt x="1701" y="1773"/>
                    <a:pt x="1687" y="1746"/>
                  </a:cubicBezTo>
                  <a:cubicBezTo>
                    <a:pt x="1678" y="1719"/>
                    <a:pt x="1665" y="1701"/>
                    <a:pt x="1656" y="1679"/>
                  </a:cubicBezTo>
                  <a:lnTo>
                    <a:pt x="1633" y="1634"/>
                  </a:lnTo>
                  <a:cubicBezTo>
                    <a:pt x="1602" y="1571"/>
                    <a:pt x="1566" y="1508"/>
                    <a:pt x="1530" y="1445"/>
                  </a:cubicBezTo>
                  <a:lnTo>
                    <a:pt x="1521" y="1431"/>
                  </a:lnTo>
                  <a:cubicBezTo>
                    <a:pt x="1508" y="1409"/>
                    <a:pt x="1494" y="1391"/>
                    <a:pt x="1481" y="1368"/>
                  </a:cubicBezTo>
                  <a:lnTo>
                    <a:pt x="1467" y="1350"/>
                  </a:lnTo>
                  <a:cubicBezTo>
                    <a:pt x="1449" y="1319"/>
                    <a:pt x="1431" y="1287"/>
                    <a:pt x="1413" y="1251"/>
                  </a:cubicBezTo>
                  <a:cubicBezTo>
                    <a:pt x="1382" y="1193"/>
                    <a:pt x="1350" y="1139"/>
                    <a:pt x="1314" y="1085"/>
                  </a:cubicBezTo>
                  <a:lnTo>
                    <a:pt x="1278" y="1022"/>
                  </a:lnTo>
                  <a:cubicBezTo>
                    <a:pt x="1256" y="986"/>
                    <a:pt x="1233" y="950"/>
                    <a:pt x="1206" y="909"/>
                  </a:cubicBezTo>
                  <a:cubicBezTo>
                    <a:pt x="1170" y="855"/>
                    <a:pt x="1134" y="801"/>
                    <a:pt x="1094" y="747"/>
                  </a:cubicBezTo>
                  <a:cubicBezTo>
                    <a:pt x="1085" y="738"/>
                    <a:pt x="1076" y="729"/>
                    <a:pt x="1071" y="720"/>
                  </a:cubicBezTo>
                  <a:lnTo>
                    <a:pt x="1062" y="707"/>
                  </a:lnTo>
                  <a:lnTo>
                    <a:pt x="1026" y="662"/>
                  </a:lnTo>
                  <a:cubicBezTo>
                    <a:pt x="1004" y="631"/>
                    <a:pt x="981" y="599"/>
                    <a:pt x="959" y="572"/>
                  </a:cubicBezTo>
                  <a:lnTo>
                    <a:pt x="918" y="514"/>
                  </a:lnTo>
                  <a:lnTo>
                    <a:pt x="891" y="473"/>
                  </a:lnTo>
                  <a:lnTo>
                    <a:pt x="855" y="446"/>
                  </a:lnTo>
                  <a:cubicBezTo>
                    <a:pt x="824" y="437"/>
                    <a:pt x="797" y="424"/>
                    <a:pt x="779" y="397"/>
                  </a:cubicBezTo>
                  <a:cubicBezTo>
                    <a:pt x="779" y="392"/>
                    <a:pt x="774" y="388"/>
                    <a:pt x="774" y="383"/>
                  </a:cubicBezTo>
                  <a:cubicBezTo>
                    <a:pt x="765" y="370"/>
                    <a:pt x="756" y="352"/>
                    <a:pt x="752" y="334"/>
                  </a:cubicBezTo>
                  <a:lnTo>
                    <a:pt x="738" y="280"/>
                  </a:lnTo>
                  <a:lnTo>
                    <a:pt x="711" y="253"/>
                  </a:lnTo>
                  <a:cubicBezTo>
                    <a:pt x="675" y="212"/>
                    <a:pt x="639" y="172"/>
                    <a:pt x="599" y="140"/>
                  </a:cubicBezTo>
                  <a:cubicBezTo>
                    <a:pt x="554" y="100"/>
                    <a:pt x="509" y="64"/>
                    <a:pt x="455" y="37"/>
                  </a:cubicBezTo>
                  <a:cubicBezTo>
                    <a:pt x="432" y="23"/>
                    <a:pt x="405" y="14"/>
                    <a:pt x="378" y="10"/>
                  </a:cubicBezTo>
                  <a:cubicBezTo>
                    <a:pt x="360" y="1"/>
                    <a:pt x="342"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8"/>
            <p:cNvSpPr/>
            <p:nvPr/>
          </p:nvSpPr>
          <p:spPr>
            <a:xfrm>
              <a:off x="10481" y="4679"/>
              <a:ext cx="1084" cy="118"/>
            </a:xfrm>
            <a:custGeom>
              <a:avLst/>
              <a:gdLst/>
              <a:ahLst/>
              <a:cxnLst/>
              <a:rect l="l" t="t" r="r" b="b"/>
              <a:pathLst>
                <a:path w="9821" h="1071" extrusionOk="0">
                  <a:moveTo>
                    <a:pt x="9762" y="0"/>
                  </a:moveTo>
                  <a:cubicBezTo>
                    <a:pt x="9753" y="0"/>
                    <a:pt x="9744" y="5"/>
                    <a:pt x="9735" y="9"/>
                  </a:cubicBezTo>
                  <a:lnTo>
                    <a:pt x="9749" y="23"/>
                  </a:lnTo>
                  <a:cubicBezTo>
                    <a:pt x="9690" y="68"/>
                    <a:pt x="9627" y="113"/>
                    <a:pt x="9569" y="158"/>
                  </a:cubicBezTo>
                  <a:cubicBezTo>
                    <a:pt x="9524" y="194"/>
                    <a:pt x="9483" y="225"/>
                    <a:pt x="9438" y="261"/>
                  </a:cubicBezTo>
                  <a:cubicBezTo>
                    <a:pt x="9398" y="297"/>
                    <a:pt x="9366" y="328"/>
                    <a:pt x="9326" y="360"/>
                  </a:cubicBezTo>
                  <a:cubicBezTo>
                    <a:pt x="9290" y="391"/>
                    <a:pt x="9258" y="405"/>
                    <a:pt x="9222" y="423"/>
                  </a:cubicBezTo>
                  <a:cubicBezTo>
                    <a:pt x="9191" y="445"/>
                    <a:pt x="9141" y="472"/>
                    <a:pt x="9101" y="495"/>
                  </a:cubicBezTo>
                  <a:cubicBezTo>
                    <a:pt x="9056" y="517"/>
                    <a:pt x="9007" y="535"/>
                    <a:pt x="8966" y="562"/>
                  </a:cubicBezTo>
                  <a:cubicBezTo>
                    <a:pt x="8921" y="585"/>
                    <a:pt x="8885" y="603"/>
                    <a:pt x="8845" y="616"/>
                  </a:cubicBezTo>
                  <a:cubicBezTo>
                    <a:pt x="8759" y="648"/>
                    <a:pt x="8674" y="670"/>
                    <a:pt x="8588" y="693"/>
                  </a:cubicBezTo>
                  <a:cubicBezTo>
                    <a:pt x="8548" y="702"/>
                    <a:pt x="8507" y="711"/>
                    <a:pt x="8471" y="720"/>
                  </a:cubicBezTo>
                  <a:cubicBezTo>
                    <a:pt x="8440" y="729"/>
                    <a:pt x="8404" y="738"/>
                    <a:pt x="8372" y="742"/>
                  </a:cubicBezTo>
                  <a:lnTo>
                    <a:pt x="8363" y="742"/>
                  </a:lnTo>
                  <a:cubicBezTo>
                    <a:pt x="8291" y="751"/>
                    <a:pt x="8215" y="760"/>
                    <a:pt x="8147" y="769"/>
                  </a:cubicBezTo>
                  <a:lnTo>
                    <a:pt x="8071" y="783"/>
                  </a:lnTo>
                  <a:cubicBezTo>
                    <a:pt x="7972" y="796"/>
                    <a:pt x="7868" y="801"/>
                    <a:pt x="7765" y="810"/>
                  </a:cubicBezTo>
                  <a:lnTo>
                    <a:pt x="7473" y="832"/>
                  </a:lnTo>
                  <a:cubicBezTo>
                    <a:pt x="7428" y="837"/>
                    <a:pt x="7383" y="841"/>
                    <a:pt x="7338" y="846"/>
                  </a:cubicBezTo>
                  <a:cubicBezTo>
                    <a:pt x="7279" y="850"/>
                    <a:pt x="7225" y="855"/>
                    <a:pt x="7167" y="859"/>
                  </a:cubicBezTo>
                  <a:cubicBezTo>
                    <a:pt x="7054" y="864"/>
                    <a:pt x="6942" y="873"/>
                    <a:pt x="6829" y="877"/>
                  </a:cubicBezTo>
                  <a:lnTo>
                    <a:pt x="5790" y="877"/>
                  </a:lnTo>
                  <a:cubicBezTo>
                    <a:pt x="5732" y="877"/>
                    <a:pt x="5682" y="877"/>
                    <a:pt x="5628" y="882"/>
                  </a:cubicBezTo>
                  <a:cubicBezTo>
                    <a:pt x="5609" y="883"/>
                    <a:pt x="5590" y="884"/>
                    <a:pt x="5571" y="884"/>
                  </a:cubicBezTo>
                  <a:cubicBezTo>
                    <a:pt x="5533" y="884"/>
                    <a:pt x="5496" y="882"/>
                    <a:pt x="5457" y="882"/>
                  </a:cubicBezTo>
                  <a:lnTo>
                    <a:pt x="5138" y="882"/>
                  </a:lnTo>
                  <a:cubicBezTo>
                    <a:pt x="5030" y="882"/>
                    <a:pt x="4908" y="877"/>
                    <a:pt x="4796" y="873"/>
                  </a:cubicBezTo>
                  <a:lnTo>
                    <a:pt x="4112" y="873"/>
                  </a:lnTo>
                  <a:cubicBezTo>
                    <a:pt x="4022" y="873"/>
                    <a:pt x="3929" y="879"/>
                    <a:pt x="3838" y="879"/>
                  </a:cubicBezTo>
                  <a:cubicBezTo>
                    <a:pt x="3815" y="879"/>
                    <a:pt x="3793" y="878"/>
                    <a:pt x="3770" y="877"/>
                  </a:cubicBezTo>
                  <a:cubicBezTo>
                    <a:pt x="3653" y="877"/>
                    <a:pt x="3541" y="873"/>
                    <a:pt x="3424" y="868"/>
                  </a:cubicBezTo>
                  <a:cubicBezTo>
                    <a:pt x="3311" y="864"/>
                    <a:pt x="3199" y="864"/>
                    <a:pt x="3086" y="859"/>
                  </a:cubicBezTo>
                  <a:cubicBezTo>
                    <a:pt x="2965" y="855"/>
                    <a:pt x="2843" y="850"/>
                    <a:pt x="2717" y="846"/>
                  </a:cubicBezTo>
                  <a:lnTo>
                    <a:pt x="2394" y="846"/>
                  </a:lnTo>
                  <a:cubicBezTo>
                    <a:pt x="2344" y="846"/>
                    <a:pt x="2281" y="850"/>
                    <a:pt x="2223" y="855"/>
                  </a:cubicBezTo>
                  <a:lnTo>
                    <a:pt x="2043" y="855"/>
                  </a:lnTo>
                  <a:cubicBezTo>
                    <a:pt x="1926" y="855"/>
                    <a:pt x="1809" y="850"/>
                    <a:pt x="1687" y="850"/>
                  </a:cubicBezTo>
                  <a:lnTo>
                    <a:pt x="1359" y="850"/>
                  </a:lnTo>
                  <a:cubicBezTo>
                    <a:pt x="1278" y="850"/>
                    <a:pt x="1192" y="850"/>
                    <a:pt x="1111" y="855"/>
                  </a:cubicBezTo>
                  <a:cubicBezTo>
                    <a:pt x="1071" y="855"/>
                    <a:pt x="1031" y="855"/>
                    <a:pt x="986" y="859"/>
                  </a:cubicBezTo>
                  <a:cubicBezTo>
                    <a:pt x="945" y="864"/>
                    <a:pt x="900" y="864"/>
                    <a:pt x="855" y="864"/>
                  </a:cubicBezTo>
                  <a:lnTo>
                    <a:pt x="599" y="873"/>
                  </a:lnTo>
                  <a:cubicBezTo>
                    <a:pt x="554" y="873"/>
                    <a:pt x="513" y="877"/>
                    <a:pt x="468" y="882"/>
                  </a:cubicBezTo>
                  <a:cubicBezTo>
                    <a:pt x="423" y="886"/>
                    <a:pt x="383" y="895"/>
                    <a:pt x="342" y="900"/>
                  </a:cubicBezTo>
                  <a:lnTo>
                    <a:pt x="351" y="900"/>
                  </a:lnTo>
                  <a:cubicBezTo>
                    <a:pt x="243" y="913"/>
                    <a:pt x="140" y="922"/>
                    <a:pt x="32" y="949"/>
                  </a:cubicBezTo>
                  <a:cubicBezTo>
                    <a:pt x="14" y="954"/>
                    <a:pt x="0" y="976"/>
                    <a:pt x="9" y="994"/>
                  </a:cubicBezTo>
                  <a:cubicBezTo>
                    <a:pt x="9" y="999"/>
                    <a:pt x="9" y="999"/>
                    <a:pt x="9" y="1003"/>
                  </a:cubicBezTo>
                  <a:lnTo>
                    <a:pt x="41" y="999"/>
                  </a:lnTo>
                  <a:lnTo>
                    <a:pt x="252" y="999"/>
                  </a:lnTo>
                  <a:cubicBezTo>
                    <a:pt x="311" y="999"/>
                    <a:pt x="365" y="994"/>
                    <a:pt x="423" y="994"/>
                  </a:cubicBezTo>
                  <a:cubicBezTo>
                    <a:pt x="444" y="993"/>
                    <a:pt x="464" y="992"/>
                    <a:pt x="483" y="992"/>
                  </a:cubicBezTo>
                  <a:cubicBezTo>
                    <a:pt x="520" y="992"/>
                    <a:pt x="555" y="994"/>
                    <a:pt x="594" y="994"/>
                  </a:cubicBezTo>
                  <a:cubicBezTo>
                    <a:pt x="612" y="996"/>
                    <a:pt x="630" y="996"/>
                    <a:pt x="648" y="996"/>
                  </a:cubicBezTo>
                  <a:cubicBezTo>
                    <a:pt x="684" y="996"/>
                    <a:pt x="720" y="994"/>
                    <a:pt x="756" y="994"/>
                  </a:cubicBezTo>
                  <a:lnTo>
                    <a:pt x="1116" y="994"/>
                  </a:lnTo>
                  <a:cubicBezTo>
                    <a:pt x="1228" y="999"/>
                    <a:pt x="1336" y="1003"/>
                    <a:pt x="1444" y="1008"/>
                  </a:cubicBezTo>
                  <a:lnTo>
                    <a:pt x="1615" y="1012"/>
                  </a:lnTo>
                  <a:cubicBezTo>
                    <a:pt x="1669" y="1012"/>
                    <a:pt x="1728" y="1017"/>
                    <a:pt x="1786" y="1021"/>
                  </a:cubicBezTo>
                  <a:cubicBezTo>
                    <a:pt x="1908" y="1026"/>
                    <a:pt x="2025" y="1030"/>
                    <a:pt x="2146" y="1035"/>
                  </a:cubicBezTo>
                  <a:lnTo>
                    <a:pt x="2475" y="1035"/>
                  </a:lnTo>
                  <a:cubicBezTo>
                    <a:pt x="2592" y="1035"/>
                    <a:pt x="2708" y="1039"/>
                    <a:pt x="2825" y="1044"/>
                  </a:cubicBezTo>
                  <a:lnTo>
                    <a:pt x="3514" y="1066"/>
                  </a:lnTo>
                  <a:cubicBezTo>
                    <a:pt x="3635" y="1071"/>
                    <a:pt x="3752" y="1071"/>
                    <a:pt x="3874" y="1071"/>
                  </a:cubicBezTo>
                  <a:cubicBezTo>
                    <a:pt x="3991" y="1071"/>
                    <a:pt x="4103" y="1066"/>
                    <a:pt x="4216" y="1062"/>
                  </a:cubicBezTo>
                  <a:cubicBezTo>
                    <a:pt x="4332" y="1057"/>
                    <a:pt x="4436" y="1057"/>
                    <a:pt x="4544" y="1057"/>
                  </a:cubicBezTo>
                  <a:lnTo>
                    <a:pt x="4715" y="1057"/>
                  </a:lnTo>
                  <a:lnTo>
                    <a:pt x="4890" y="1062"/>
                  </a:lnTo>
                  <a:cubicBezTo>
                    <a:pt x="4949" y="1062"/>
                    <a:pt x="5003" y="1062"/>
                    <a:pt x="5057" y="1066"/>
                  </a:cubicBezTo>
                  <a:lnTo>
                    <a:pt x="5223" y="1071"/>
                  </a:lnTo>
                  <a:cubicBezTo>
                    <a:pt x="5331" y="1071"/>
                    <a:pt x="5439" y="1071"/>
                    <a:pt x="5547" y="1066"/>
                  </a:cubicBezTo>
                  <a:lnTo>
                    <a:pt x="5718" y="1062"/>
                  </a:lnTo>
                  <a:lnTo>
                    <a:pt x="5884" y="1062"/>
                  </a:lnTo>
                  <a:lnTo>
                    <a:pt x="6060" y="1057"/>
                  </a:lnTo>
                  <a:lnTo>
                    <a:pt x="6235" y="1053"/>
                  </a:lnTo>
                  <a:cubicBezTo>
                    <a:pt x="6289" y="1053"/>
                    <a:pt x="6348" y="1053"/>
                    <a:pt x="6402" y="1048"/>
                  </a:cubicBezTo>
                  <a:lnTo>
                    <a:pt x="6577" y="1048"/>
                  </a:lnTo>
                  <a:cubicBezTo>
                    <a:pt x="6694" y="1048"/>
                    <a:pt x="6807" y="1048"/>
                    <a:pt x="6924" y="1044"/>
                  </a:cubicBezTo>
                  <a:cubicBezTo>
                    <a:pt x="6982" y="1044"/>
                    <a:pt x="7036" y="1035"/>
                    <a:pt x="7095" y="1030"/>
                  </a:cubicBezTo>
                  <a:lnTo>
                    <a:pt x="7257" y="1017"/>
                  </a:lnTo>
                  <a:cubicBezTo>
                    <a:pt x="7306" y="1012"/>
                    <a:pt x="7356" y="1003"/>
                    <a:pt x="7410" y="999"/>
                  </a:cubicBezTo>
                  <a:cubicBezTo>
                    <a:pt x="7459" y="994"/>
                    <a:pt x="7499" y="990"/>
                    <a:pt x="7549" y="990"/>
                  </a:cubicBezTo>
                  <a:cubicBezTo>
                    <a:pt x="7648" y="981"/>
                    <a:pt x="7747" y="972"/>
                    <a:pt x="7850" y="967"/>
                  </a:cubicBezTo>
                  <a:lnTo>
                    <a:pt x="8003" y="958"/>
                  </a:lnTo>
                  <a:cubicBezTo>
                    <a:pt x="8057" y="954"/>
                    <a:pt x="8107" y="945"/>
                    <a:pt x="8161" y="936"/>
                  </a:cubicBezTo>
                  <a:lnTo>
                    <a:pt x="8165" y="936"/>
                  </a:lnTo>
                  <a:lnTo>
                    <a:pt x="8224" y="927"/>
                  </a:lnTo>
                  <a:lnTo>
                    <a:pt x="8242" y="922"/>
                  </a:lnTo>
                  <a:lnTo>
                    <a:pt x="8228" y="927"/>
                  </a:lnTo>
                  <a:lnTo>
                    <a:pt x="8291" y="918"/>
                  </a:lnTo>
                  <a:cubicBezTo>
                    <a:pt x="8345" y="909"/>
                    <a:pt x="8395" y="904"/>
                    <a:pt x="8449" y="891"/>
                  </a:cubicBezTo>
                  <a:cubicBezTo>
                    <a:pt x="8489" y="886"/>
                    <a:pt x="8530" y="873"/>
                    <a:pt x="8570" y="859"/>
                  </a:cubicBezTo>
                  <a:cubicBezTo>
                    <a:pt x="8665" y="837"/>
                    <a:pt x="8764" y="810"/>
                    <a:pt x="8858" y="774"/>
                  </a:cubicBezTo>
                  <a:cubicBezTo>
                    <a:pt x="8912" y="751"/>
                    <a:pt x="8962" y="729"/>
                    <a:pt x="9016" y="697"/>
                  </a:cubicBezTo>
                  <a:lnTo>
                    <a:pt x="9087" y="657"/>
                  </a:lnTo>
                  <a:cubicBezTo>
                    <a:pt x="9114" y="643"/>
                    <a:pt x="9141" y="630"/>
                    <a:pt x="9164" y="616"/>
                  </a:cubicBezTo>
                  <a:cubicBezTo>
                    <a:pt x="9209" y="589"/>
                    <a:pt x="9254" y="558"/>
                    <a:pt x="9294" y="531"/>
                  </a:cubicBezTo>
                  <a:cubicBezTo>
                    <a:pt x="9344" y="504"/>
                    <a:pt x="9384" y="468"/>
                    <a:pt x="9429" y="432"/>
                  </a:cubicBezTo>
                  <a:cubicBezTo>
                    <a:pt x="9483" y="378"/>
                    <a:pt x="9542" y="324"/>
                    <a:pt x="9596" y="270"/>
                  </a:cubicBezTo>
                  <a:cubicBezTo>
                    <a:pt x="9663" y="212"/>
                    <a:pt x="9735" y="153"/>
                    <a:pt x="9803" y="95"/>
                  </a:cubicBezTo>
                  <a:cubicBezTo>
                    <a:pt x="9816" y="77"/>
                    <a:pt x="9821" y="50"/>
                    <a:pt x="9812" y="27"/>
                  </a:cubicBezTo>
                  <a:cubicBezTo>
                    <a:pt x="9798" y="14"/>
                    <a:pt x="9780" y="5"/>
                    <a:pt x="9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8"/>
            <p:cNvSpPr/>
            <p:nvPr/>
          </p:nvSpPr>
          <p:spPr>
            <a:xfrm>
              <a:off x="10861" y="4764"/>
              <a:ext cx="603" cy="45"/>
            </a:xfrm>
            <a:custGeom>
              <a:avLst/>
              <a:gdLst/>
              <a:ahLst/>
              <a:cxnLst/>
              <a:rect l="l" t="t" r="r" b="b"/>
              <a:pathLst>
                <a:path w="5458" h="406" extrusionOk="0">
                  <a:moveTo>
                    <a:pt x="5417" y="1"/>
                  </a:moveTo>
                  <a:cubicBezTo>
                    <a:pt x="5399" y="1"/>
                    <a:pt x="5377" y="5"/>
                    <a:pt x="5359" y="10"/>
                  </a:cubicBezTo>
                  <a:lnTo>
                    <a:pt x="5363" y="10"/>
                  </a:lnTo>
                  <a:lnTo>
                    <a:pt x="5305" y="23"/>
                  </a:lnTo>
                  <a:cubicBezTo>
                    <a:pt x="5278" y="32"/>
                    <a:pt x="5251" y="41"/>
                    <a:pt x="5219" y="50"/>
                  </a:cubicBezTo>
                  <a:cubicBezTo>
                    <a:pt x="5156" y="64"/>
                    <a:pt x="5098" y="82"/>
                    <a:pt x="5035" y="95"/>
                  </a:cubicBezTo>
                  <a:cubicBezTo>
                    <a:pt x="4999" y="104"/>
                    <a:pt x="4963" y="113"/>
                    <a:pt x="4922" y="122"/>
                  </a:cubicBezTo>
                  <a:cubicBezTo>
                    <a:pt x="4909" y="127"/>
                    <a:pt x="4895" y="127"/>
                    <a:pt x="4882" y="131"/>
                  </a:cubicBezTo>
                  <a:lnTo>
                    <a:pt x="4873" y="131"/>
                  </a:lnTo>
                  <a:lnTo>
                    <a:pt x="4774" y="140"/>
                  </a:lnTo>
                  <a:lnTo>
                    <a:pt x="4648" y="149"/>
                  </a:lnTo>
                  <a:lnTo>
                    <a:pt x="4594" y="154"/>
                  </a:lnTo>
                  <a:cubicBezTo>
                    <a:pt x="4513" y="158"/>
                    <a:pt x="4432" y="163"/>
                    <a:pt x="4351" y="167"/>
                  </a:cubicBezTo>
                  <a:lnTo>
                    <a:pt x="4225" y="172"/>
                  </a:lnTo>
                  <a:lnTo>
                    <a:pt x="4171" y="176"/>
                  </a:lnTo>
                  <a:cubicBezTo>
                    <a:pt x="4144" y="176"/>
                    <a:pt x="4117" y="181"/>
                    <a:pt x="4090" y="185"/>
                  </a:cubicBezTo>
                  <a:cubicBezTo>
                    <a:pt x="4081" y="190"/>
                    <a:pt x="4076" y="190"/>
                    <a:pt x="4072" y="194"/>
                  </a:cubicBezTo>
                  <a:cubicBezTo>
                    <a:pt x="3973" y="199"/>
                    <a:pt x="3874" y="208"/>
                    <a:pt x="3771" y="208"/>
                  </a:cubicBezTo>
                  <a:lnTo>
                    <a:pt x="3568" y="208"/>
                  </a:lnTo>
                  <a:cubicBezTo>
                    <a:pt x="3501" y="208"/>
                    <a:pt x="3438" y="203"/>
                    <a:pt x="3370" y="203"/>
                  </a:cubicBezTo>
                  <a:lnTo>
                    <a:pt x="3294" y="203"/>
                  </a:lnTo>
                  <a:cubicBezTo>
                    <a:pt x="3271" y="203"/>
                    <a:pt x="3249" y="212"/>
                    <a:pt x="3235" y="235"/>
                  </a:cubicBezTo>
                  <a:lnTo>
                    <a:pt x="3033" y="239"/>
                  </a:lnTo>
                  <a:cubicBezTo>
                    <a:pt x="2970" y="239"/>
                    <a:pt x="2911" y="244"/>
                    <a:pt x="2848" y="244"/>
                  </a:cubicBezTo>
                  <a:lnTo>
                    <a:pt x="2664" y="248"/>
                  </a:lnTo>
                  <a:cubicBezTo>
                    <a:pt x="2641" y="248"/>
                    <a:pt x="2623" y="248"/>
                    <a:pt x="2601" y="253"/>
                  </a:cubicBezTo>
                  <a:lnTo>
                    <a:pt x="1301" y="253"/>
                  </a:lnTo>
                  <a:cubicBezTo>
                    <a:pt x="1218" y="253"/>
                    <a:pt x="1135" y="247"/>
                    <a:pt x="1053" y="247"/>
                  </a:cubicBezTo>
                  <a:cubicBezTo>
                    <a:pt x="1032" y="247"/>
                    <a:pt x="1011" y="247"/>
                    <a:pt x="990" y="248"/>
                  </a:cubicBezTo>
                  <a:cubicBezTo>
                    <a:pt x="981" y="248"/>
                    <a:pt x="972" y="248"/>
                    <a:pt x="963" y="253"/>
                  </a:cubicBezTo>
                  <a:lnTo>
                    <a:pt x="442" y="253"/>
                  </a:lnTo>
                  <a:cubicBezTo>
                    <a:pt x="397" y="253"/>
                    <a:pt x="356" y="248"/>
                    <a:pt x="311" y="244"/>
                  </a:cubicBezTo>
                  <a:cubicBezTo>
                    <a:pt x="266" y="244"/>
                    <a:pt x="217" y="239"/>
                    <a:pt x="172" y="239"/>
                  </a:cubicBezTo>
                  <a:cubicBezTo>
                    <a:pt x="159" y="238"/>
                    <a:pt x="145" y="237"/>
                    <a:pt x="132" y="237"/>
                  </a:cubicBezTo>
                  <a:cubicBezTo>
                    <a:pt x="100" y="237"/>
                    <a:pt x="69" y="241"/>
                    <a:pt x="37" y="244"/>
                  </a:cubicBezTo>
                  <a:cubicBezTo>
                    <a:pt x="14" y="253"/>
                    <a:pt x="1" y="271"/>
                    <a:pt x="5" y="289"/>
                  </a:cubicBezTo>
                  <a:cubicBezTo>
                    <a:pt x="5" y="298"/>
                    <a:pt x="10" y="311"/>
                    <a:pt x="14" y="320"/>
                  </a:cubicBezTo>
                  <a:cubicBezTo>
                    <a:pt x="22" y="324"/>
                    <a:pt x="32" y="330"/>
                    <a:pt x="43" y="330"/>
                  </a:cubicBezTo>
                  <a:cubicBezTo>
                    <a:pt x="45" y="330"/>
                    <a:pt x="48" y="330"/>
                    <a:pt x="50" y="329"/>
                  </a:cubicBezTo>
                  <a:lnTo>
                    <a:pt x="163" y="329"/>
                  </a:lnTo>
                  <a:cubicBezTo>
                    <a:pt x="199" y="329"/>
                    <a:pt x="239" y="334"/>
                    <a:pt x="280" y="338"/>
                  </a:cubicBezTo>
                  <a:lnTo>
                    <a:pt x="424" y="347"/>
                  </a:lnTo>
                  <a:cubicBezTo>
                    <a:pt x="446" y="356"/>
                    <a:pt x="469" y="365"/>
                    <a:pt x="496" y="365"/>
                  </a:cubicBezTo>
                  <a:lnTo>
                    <a:pt x="532" y="365"/>
                  </a:lnTo>
                  <a:cubicBezTo>
                    <a:pt x="545" y="365"/>
                    <a:pt x="559" y="361"/>
                    <a:pt x="568" y="356"/>
                  </a:cubicBezTo>
                  <a:lnTo>
                    <a:pt x="671" y="356"/>
                  </a:lnTo>
                  <a:lnTo>
                    <a:pt x="694" y="365"/>
                  </a:lnTo>
                  <a:lnTo>
                    <a:pt x="739" y="370"/>
                  </a:lnTo>
                  <a:lnTo>
                    <a:pt x="784" y="379"/>
                  </a:lnTo>
                  <a:cubicBezTo>
                    <a:pt x="811" y="379"/>
                    <a:pt x="833" y="383"/>
                    <a:pt x="855" y="383"/>
                  </a:cubicBezTo>
                  <a:lnTo>
                    <a:pt x="936" y="383"/>
                  </a:lnTo>
                  <a:cubicBezTo>
                    <a:pt x="944" y="385"/>
                    <a:pt x="953" y="385"/>
                    <a:pt x="961" y="385"/>
                  </a:cubicBezTo>
                  <a:cubicBezTo>
                    <a:pt x="982" y="385"/>
                    <a:pt x="1003" y="382"/>
                    <a:pt x="1022" y="379"/>
                  </a:cubicBezTo>
                  <a:cubicBezTo>
                    <a:pt x="1031" y="374"/>
                    <a:pt x="1035" y="370"/>
                    <a:pt x="1044" y="365"/>
                  </a:cubicBezTo>
                  <a:lnTo>
                    <a:pt x="1053" y="365"/>
                  </a:lnTo>
                  <a:lnTo>
                    <a:pt x="1130" y="374"/>
                  </a:lnTo>
                  <a:cubicBezTo>
                    <a:pt x="1193" y="379"/>
                    <a:pt x="1251" y="383"/>
                    <a:pt x="1310" y="383"/>
                  </a:cubicBezTo>
                  <a:cubicBezTo>
                    <a:pt x="1368" y="388"/>
                    <a:pt x="1427" y="392"/>
                    <a:pt x="1485" y="392"/>
                  </a:cubicBezTo>
                  <a:lnTo>
                    <a:pt x="1607" y="392"/>
                  </a:lnTo>
                  <a:cubicBezTo>
                    <a:pt x="1613" y="394"/>
                    <a:pt x="1620" y="394"/>
                    <a:pt x="1626" y="394"/>
                  </a:cubicBezTo>
                  <a:cubicBezTo>
                    <a:pt x="1640" y="394"/>
                    <a:pt x="1654" y="391"/>
                    <a:pt x="1670" y="388"/>
                  </a:cubicBezTo>
                  <a:cubicBezTo>
                    <a:pt x="1674" y="383"/>
                    <a:pt x="1679" y="383"/>
                    <a:pt x="1688" y="379"/>
                  </a:cubicBezTo>
                  <a:lnTo>
                    <a:pt x="1701" y="379"/>
                  </a:lnTo>
                  <a:cubicBezTo>
                    <a:pt x="1809" y="388"/>
                    <a:pt x="1913" y="392"/>
                    <a:pt x="2016" y="392"/>
                  </a:cubicBezTo>
                  <a:lnTo>
                    <a:pt x="2124" y="392"/>
                  </a:lnTo>
                  <a:cubicBezTo>
                    <a:pt x="2223" y="401"/>
                    <a:pt x="2322" y="406"/>
                    <a:pt x="2421" y="406"/>
                  </a:cubicBezTo>
                  <a:lnTo>
                    <a:pt x="2587" y="406"/>
                  </a:lnTo>
                  <a:lnTo>
                    <a:pt x="2677" y="401"/>
                  </a:lnTo>
                  <a:lnTo>
                    <a:pt x="2713" y="401"/>
                  </a:lnTo>
                  <a:cubicBezTo>
                    <a:pt x="2736" y="401"/>
                    <a:pt x="2754" y="401"/>
                    <a:pt x="2776" y="397"/>
                  </a:cubicBezTo>
                  <a:cubicBezTo>
                    <a:pt x="2781" y="392"/>
                    <a:pt x="2790" y="392"/>
                    <a:pt x="2794" y="388"/>
                  </a:cubicBezTo>
                  <a:lnTo>
                    <a:pt x="3001" y="388"/>
                  </a:lnTo>
                  <a:cubicBezTo>
                    <a:pt x="3132" y="388"/>
                    <a:pt x="3258" y="388"/>
                    <a:pt x="3388" y="383"/>
                  </a:cubicBezTo>
                  <a:lnTo>
                    <a:pt x="3586" y="379"/>
                  </a:lnTo>
                  <a:cubicBezTo>
                    <a:pt x="3658" y="379"/>
                    <a:pt x="3726" y="370"/>
                    <a:pt x="3793" y="365"/>
                  </a:cubicBezTo>
                  <a:lnTo>
                    <a:pt x="3951" y="352"/>
                  </a:lnTo>
                  <a:lnTo>
                    <a:pt x="4054" y="347"/>
                  </a:lnTo>
                  <a:lnTo>
                    <a:pt x="4184" y="343"/>
                  </a:lnTo>
                  <a:lnTo>
                    <a:pt x="4297" y="343"/>
                  </a:lnTo>
                  <a:cubicBezTo>
                    <a:pt x="4306" y="338"/>
                    <a:pt x="4310" y="334"/>
                    <a:pt x="4319" y="329"/>
                  </a:cubicBezTo>
                  <a:cubicBezTo>
                    <a:pt x="4324" y="329"/>
                    <a:pt x="4328" y="325"/>
                    <a:pt x="4333" y="320"/>
                  </a:cubicBezTo>
                  <a:lnTo>
                    <a:pt x="4387" y="316"/>
                  </a:lnTo>
                  <a:cubicBezTo>
                    <a:pt x="4459" y="311"/>
                    <a:pt x="4531" y="302"/>
                    <a:pt x="4603" y="298"/>
                  </a:cubicBezTo>
                  <a:cubicBezTo>
                    <a:pt x="4679" y="293"/>
                    <a:pt x="4742" y="289"/>
                    <a:pt x="4810" y="280"/>
                  </a:cubicBezTo>
                  <a:lnTo>
                    <a:pt x="4922" y="271"/>
                  </a:lnTo>
                  <a:lnTo>
                    <a:pt x="4981" y="271"/>
                  </a:lnTo>
                  <a:cubicBezTo>
                    <a:pt x="5030" y="271"/>
                    <a:pt x="5080" y="266"/>
                    <a:pt x="5125" y="257"/>
                  </a:cubicBezTo>
                  <a:cubicBezTo>
                    <a:pt x="5179" y="244"/>
                    <a:pt x="5188" y="167"/>
                    <a:pt x="5138" y="145"/>
                  </a:cubicBezTo>
                  <a:lnTo>
                    <a:pt x="5134" y="140"/>
                  </a:lnTo>
                  <a:cubicBezTo>
                    <a:pt x="5165" y="127"/>
                    <a:pt x="5201" y="118"/>
                    <a:pt x="5237" y="109"/>
                  </a:cubicBezTo>
                  <a:lnTo>
                    <a:pt x="5332" y="86"/>
                  </a:lnTo>
                  <a:lnTo>
                    <a:pt x="5372" y="73"/>
                  </a:lnTo>
                  <a:cubicBezTo>
                    <a:pt x="5390" y="73"/>
                    <a:pt x="5408" y="68"/>
                    <a:pt x="5426" y="59"/>
                  </a:cubicBezTo>
                  <a:cubicBezTo>
                    <a:pt x="5458" y="50"/>
                    <a:pt x="5453"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8"/>
            <p:cNvSpPr/>
            <p:nvPr/>
          </p:nvSpPr>
          <p:spPr>
            <a:xfrm>
              <a:off x="10792" y="4790"/>
              <a:ext cx="162" cy="14"/>
            </a:xfrm>
            <a:custGeom>
              <a:avLst/>
              <a:gdLst/>
              <a:ahLst/>
              <a:cxnLst/>
              <a:rect l="l" t="t" r="r" b="b"/>
              <a:pathLst>
                <a:path w="1467" h="123" extrusionOk="0">
                  <a:moveTo>
                    <a:pt x="32" y="1"/>
                  </a:moveTo>
                  <a:cubicBezTo>
                    <a:pt x="14" y="1"/>
                    <a:pt x="0" y="14"/>
                    <a:pt x="0" y="32"/>
                  </a:cubicBezTo>
                  <a:cubicBezTo>
                    <a:pt x="0" y="50"/>
                    <a:pt x="18" y="64"/>
                    <a:pt x="32" y="64"/>
                  </a:cubicBezTo>
                  <a:lnTo>
                    <a:pt x="194" y="68"/>
                  </a:lnTo>
                  <a:lnTo>
                    <a:pt x="351" y="73"/>
                  </a:lnTo>
                  <a:lnTo>
                    <a:pt x="459" y="77"/>
                  </a:lnTo>
                  <a:lnTo>
                    <a:pt x="468" y="77"/>
                  </a:lnTo>
                  <a:cubicBezTo>
                    <a:pt x="491" y="82"/>
                    <a:pt x="513" y="86"/>
                    <a:pt x="531" y="91"/>
                  </a:cubicBezTo>
                  <a:cubicBezTo>
                    <a:pt x="554" y="95"/>
                    <a:pt x="572" y="95"/>
                    <a:pt x="594" y="100"/>
                  </a:cubicBezTo>
                  <a:cubicBezTo>
                    <a:pt x="612" y="100"/>
                    <a:pt x="639" y="100"/>
                    <a:pt x="666" y="104"/>
                  </a:cubicBezTo>
                  <a:cubicBezTo>
                    <a:pt x="711" y="109"/>
                    <a:pt x="761" y="109"/>
                    <a:pt x="810" y="113"/>
                  </a:cubicBezTo>
                  <a:lnTo>
                    <a:pt x="923" y="118"/>
                  </a:lnTo>
                  <a:lnTo>
                    <a:pt x="1049" y="122"/>
                  </a:lnTo>
                  <a:lnTo>
                    <a:pt x="1413" y="122"/>
                  </a:lnTo>
                  <a:lnTo>
                    <a:pt x="1431" y="118"/>
                  </a:lnTo>
                  <a:cubicBezTo>
                    <a:pt x="1440" y="118"/>
                    <a:pt x="1444" y="113"/>
                    <a:pt x="1453" y="104"/>
                  </a:cubicBezTo>
                  <a:cubicBezTo>
                    <a:pt x="1467" y="86"/>
                    <a:pt x="1462" y="59"/>
                    <a:pt x="1436" y="55"/>
                  </a:cubicBezTo>
                  <a:cubicBezTo>
                    <a:pt x="1427" y="50"/>
                    <a:pt x="1418" y="46"/>
                    <a:pt x="1409" y="46"/>
                  </a:cubicBezTo>
                  <a:cubicBezTo>
                    <a:pt x="1391" y="46"/>
                    <a:pt x="1373" y="46"/>
                    <a:pt x="1355" y="41"/>
                  </a:cubicBezTo>
                  <a:lnTo>
                    <a:pt x="1314" y="41"/>
                  </a:lnTo>
                  <a:lnTo>
                    <a:pt x="1220" y="37"/>
                  </a:lnTo>
                  <a:cubicBezTo>
                    <a:pt x="1166" y="37"/>
                    <a:pt x="1116" y="32"/>
                    <a:pt x="1062" y="32"/>
                  </a:cubicBezTo>
                  <a:lnTo>
                    <a:pt x="869" y="28"/>
                  </a:lnTo>
                  <a:cubicBezTo>
                    <a:pt x="819" y="28"/>
                    <a:pt x="765" y="23"/>
                    <a:pt x="711" y="23"/>
                  </a:cubicBezTo>
                  <a:cubicBezTo>
                    <a:pt x="662" y="23"/>
                    <a:pt x="594" y="23"/>
                    <a:pt x="536" y="19"/>
                  </a:cubicBezTo>
                  <a:lnTo>
                    <a:pt x="468" y="19"/>
                  </a:lnTo>
                  <a:lnTo>
                    <a:pt x="410" y="5"/>
                  </a:lnTo>
                  <a:lnTo>
                    <a:pt x="405" y="5"/>
                  </a:lnTo>
                  <a:cubicBezTo>
                    <a:pt x="396" y="5"/>
                    <a:pt x="387" y="10"/>
                    <a:pt x="378" y="19"/>
                  </a:cubicBezTo>
                  <a:lnTo>
                    <a:pt x="378" y="14"/>
                  </a:lnTo>
                  <a:lnTo>
                    <a:pt x="356" y="14"/>
                  </a:lnTo>
                  <a:cubicBezTo>
                    <a:pt x="248" y="5"/>
                    <a:pt x="140" y="5"/>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8"/>
            <p:cNvSpPr/>
            <p:nvPr/>
          </p:nvSpPr>
          <p:spPr>
            <a:xfrm>
              <a:off x="10350" y="4778"/>
              <a:ext cx="169" cy="96"/>
            </a:xfrm>
            <a:custGeom>
              <a:avLst/>
              <a:gdLst/>
              <a:ahLst/>
              <a:cxnLst/>
              <a:rect l="l" t="t" r="r" b="b"/>
              <a:pathLst>
                <a:path w="1535" h="868" extrusionOk="0">
                  <a:moveTo>
                    <a:pt x="1467" y="1"/>
                  </a:moveTo>
                  <a:cubicBezTo>
                    <a:pt x="1454" y="1"/>
                    <a:pt x="1445" y="5"/>
                    <a:pt x="1440" y="5"/>
                  </a:cubicBezTo>
                  <a:lnTo>
                    <a:pt x="1431" y="10"/>
                  </a:lnTo>
                  <a:lnTo>
                    <a:pt x="1427" y="10"/>
                  </a:lnTo>
                  <a:cubicBezTo>
                    <a:pt x="1395" y="14"/>
                    <a:pt x="1364" y="19"/>
                    <a:pt x="1332" y="23"/>
                  </a:cubicBezTo>
                  <a:cubicBezTo>
                    <a:pt x="1301" y="28"/>
                    <a:pt x="1269" y="32"/>
                    <a:pt x="1233" y="37"/>
                  </a:cubicBezTo>
                  <a:cubicBezTo>
                    <a:pt x="1170" y="46"/>
                    <a:pt x="1103" y="59"/>
                    <a:pt x="1040" y="82"/>
                  </a:cubicBezTo>
                  <a:cubicBezTo>
                    <a:pt x="999" y="100"/>
                    <a:pt x="963" y="113"/>
                    <a:pt x="927" y="136"/>
                  </a:cubicBezTo>
                  <a:cubicBezTo>
                    <a:pt x="887" y="154"/>
                    <a:pt x="846" y="181"/>
                    <a:pt x="806" y="203"/>
                  </a:cubicBezTo>
                  <a:cubicBezTo>
                    <a:pt x="711" y="253"/>
                    <a:pt x="626" y="311"/>
                    <a:pt x="541" y="374"/>
                  </a:cubicBezTo>
                  <a:cubicBezTo>
                    <a:pt x="518" y="392"/>
                    <a:pt x="491" y="410"/>
                    <a:pt x="473" y="433"/>
                  </a:cubicBezTo>
                  <a:cubicBezTo>
                    <a:pt x="451" y="455"/>
                    <a:pt x="424" y="478"/>
                    <a:pt x="406" y="500"/>
                  </a:cubicBezTo>
                  <a:cubicBezTo>
                    <a:pt x="365" y="541"/>
                    <a:pt x="329" y="581"/>
                    <a:pt x="293" y="622"/>
                  </a:cubicBezTo>
                  <a:cubicBezTo>
                    <a:pt x="262" y="653"/>
                    <a:pt x="230" y="676"/>
                    <a:pt x="194" y="698"/>
                  </a:cubicBezTo>
                  <a:cubicBezTo>
                    <a:pt x="176" y="712"/>
                    <a:pt x="158" y="716"/>
                    <a:pt x="140" y="730"/>
                  </a:cubicBezTo>
                  <a:cubicBezTo>
                    <a:pt x="109" y="739"/>
                    <a:pt x="82" y="748"/>
                    <a:pt x="50" y="757"/>
                  </a:cubicBezTo>
                  <a:cubicBezTo>
                    <a:pt x="1" y="775"/>
                    <a:pt x="1" y="847"/>
                    <a:pt x="50" y="865"/>
                  </a:cubicBezTo>
                  <a:cubicBezTo>
                    <a:pt x="57" y="867"/>
                    <a:pt x="65" y="868"/>
                    <a:pt x="73" y="868"/>
                  </a:cubicBezTo>
                  <a:cubicBezTo>
                    <a:pt x="81" y="868"/>
                    <a:pt x="88" y="867"/>
                    <a:pt x="95" y="865"/>
                  </a:cubicBezTo>
                  <a:cubicBezTo>
                    <a:pt x="176" y="842"/>
                    <a:pt x="257" y="806"/>
                    <a:pt x="329" y="761"/>
                  </a:cubicBezTo>
                  <a:cubicBezTo>
                    <a:pt x="356" y="739"/>
                    <a:pt x="388" y="721"/>
                    <a:pt x="415" y="694"/>
                  </a:cubicBezTo>
                  <a:cubicBezTo>
                    <a:pt x="446" y="662"/>
                    <a:pt x="482" y="631"/>
                    <a:pt x="514" y="599"/>
                  </a:cubicBezTo>
                  <a:cubicBezTo>
                    <a:pt x="577" y="541"/>
                    <a:pt x="648" y="487"/>
                    <a:pt x="720" y="442"/>
                  </a:cubicBezTo>
                  <a:cubicBezTo>
                    <a:pt x="779" y="406"/>
                    <a:pt x="837" y="370"/>
                    <a:pt x="896" y="334"/>
                  </a:cubicBezTo>
                  <a:lnTo>
                    <a:pt x="896" y="334"/>
                  </a:lnTo>
                  <a:lnTo>
                    <a:pt x="878" y="347"/>
                  </a:lnTo>
                  <a:lnTo>
                    <a:pt x="905" y="329"/>
                  </a:lnTo>
                  <a:lnTo>
                    <a:pt x="941" y="293"/>
                  </a:lnTo>
                  <a:lnTo>
                    <a:pt x="995" y="244"/>
                  </a:lnTo>
                  <a:lnTo>
                    <a:pt x="1026" y="208"/>
                  </a:lnTo>
                  <a:cubicBezTo>
                    <a:pt x="1058" y="176"/>
                    <a:pt x="1098" y="149"/>
                    <a:pt x="1139" y="136"/>
                  </a:cubicBezTo>
                  <a:cubicBezTo>
                    <a:pt x="1170" y="127"/>
                    <a:pt x="1202" y="118"/>
                    <a:pt x="1233" y="113"/>
                  </a:cubicBezTo>
                  <a:lnTo>
                    <a:pt x="1328" y="113"/>
                  </a:lnTo>
                  <a:cubicBezTo>
                    <a:pt x="1386" y="113"/>
                    <a:pt x="1440" y="118"/>
                    <a:pt x="1508" y="122"/>
                  </a:cubicBezTo>
                  <a:cubicBezTo>
                    <a:pt x="1530" y="100"/>
                    <a:pt x="1535" y="73"/>
                    <a:pt x="1526" y="46"/>
                  </a:cubicBezTo>
                  <a:cubicBezTo>
                    <a:pt x="1517" y="28"/>
                    <a:pt x="1508" y="14"/>
                    <a:pt x="1490" y="10"/>
                  </a:cubicBezTo>
                  <a:cubicBezTo>
                    <a:pt x="1481" y="5"/>
                    <a:pt x="1472" y="1"/>
                    <a:pt x="1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8"/>
            <p:cNvSpPr/>
            <p:nvPr/>
          </p:nvSpPr>
          <p:spPr>
            <a:xfrm>
              <a:off x="10262" y="4852"/>
              <a:ext cx="83" cy="53"/>
            </a:xfrm>
            <a:custGeom>
              <a:avLst/>
              <a:gdLst/>
              <a:ahLst/>
              <a:cxnLst/>
              <a:rect l="l" t="t" r="r" b="b"/>
              <a:pathLst>
                <a:path w="752" h="480" extrusionOk="0">
                  <a:moveTo>
                    <a:pt x="702" y="0"/>
                  </a:moveTo>
                  <a:cubicBezTo>
                    <a:pt x="680" y="5"/>
                    <a:pt x="662" y="14"/>
                    <a:pt x="644" y="27"/>
                  </a:cubicBezTo>
                  <a:cubicBezTo>
                    <a:pt x="621" y="41"/>
                    <a:pt x="603" y="54"/>
                    <a:pt x="585" y="72"/>
                  </a:cubicBezTo>
                  <a:cubicBezTo>
                    <a:pt x="531" y="113"/>
                    <a:pt x="477" y="153"/>
                    <a:pt x="419" y="189"/>
                  </a:cubicBezTo>
                  <a:lnTo>
                    <a:pt x="428" y="185"/>
                  </a:lnTo>
                  <a:lnTo>
                    <a:pt x="428" y="185"/>
                  </a:lnTo>
                  <a:cubicBezTo>
                    <a:pt x="365" y="221"/>
                    <a:pt x="302" y="252"/>
                    <a:pt x="239" y="288"/>
                  </a:cubicBezTo>
                  <a:cubicBezTo>
                    <a:pt x="203" y="306"/>
                    <a:pt x="171" y="324"/>
                    <a:pt x="135" y="342"/>
                  </a:cubicBezTo>
                  <a:cubicBezTo>
                    <a:pt x="104" y="356"/>
                    <a:pt x="68" y="369"/>
                    <a:pt x="36" y="378"/>
                  </a:cubicBezTo>
                  <a:cubicBezTo>
                    <a:pt x="14" y="387"/>
                    <a:pt x="0" y="414"/>
                    <a:pt x="9" y="441"/>
                  </a:cubicBezTo>
                  <a:cubicBezTo>
                    <a:pt x="14" y="450"/>
                    <a:pt x="23" y="459"/>
                    <a:pt x="36" y="463"/>
                  </a:cubicBezTo>
                  <a:cubicBezTo>
                    <a:pt x="41" y="466"/>
                    <a:pt x="47" y="467"/>
                    <a:pt x="53" y="467"/>
                  </a:cubicBezTo>
                  <a:cubicBezTo>
                    <a:pt x="59" y="467"/>
                    <a:pt x="66" y="466"/>
                    <a:pt x="72" y="463"/>
                  </a:cubicBezTo>
                  <a:cubicBezTo>
                    <a:pt x="90" y="459"/>
                    <a:pt x="108" y="454"/>
                    <a:pt x="126" y="445"/>
                  </a:cubicBezTo>
                  <a:cubicBezTo>
                    <a:pt x="126" y="450"/>
                    <a:pt x="131" y="454"/>
                    <a:pt x="131" y="459"/>
                  </a:cubicBezTo>
                  <a:cubicBezTo>
                    <a:pt x="135" y="459"/>
                    <a:pt x="144" y="463"/>
                    <a:pt x="149" y="463"/>
                  </a:cubicBezTo>
                  <a:cubicBezTo>
                    <a:pt x="158" y="475"/>
                    <a:pt x="170" y="479"/>
                    <a:pt x="183" y="479"/>
                  </a:cubicBezTo>
                  <a:cubicBezTo>
                    <a:pt x="200" y="479"/>
                    <a:pt x="219" y="471"/>
                    <a:pt x="234" y="463"/>
                  </a:cubicBezTo>
                  <a:cubicBezTo>
                    <a:pt x="261" y="454"/>
                    <a:pt x="288" y="441"/>
                    <a:pt x="315" y="423"/>
                  </a:cubicBezTo>
                  <a:cubicBezTo>
                    <a:pt x="365" y="396"/>
                    <a:pt x="414" y="369"/>
                    <a:pt x="464" y="338"/>
                  </a:cubicBezTo>
                  <a:lnTo>
                    <a:pt x="531" y="293"/>
                  </a:lnTo>
                  <a:lnTo>
                    <a:pt x="594" y="252"/>
                  </a:lnTo>
                  <a:cubicBezTo>
                    <a:pt x="612" y="239"/>
                    <a:pt x="635" y="225"/>
                    <a:pt x="653" y="212"/>
                  </a:cubicBezTo>
                  <a:cubicBezTo>
                    <a:pt x="666" y="198"/>
                    <a:pt x="680" y="185"/>
                    <a:pt x="693" y="171"/>
                  </a:cubicBezTo>
                  <a:lnTo>
                    <a:pt x="698" y="171"/>
                  </a:lnTo>
                  <a:cubicBezTo>
                    <a:pt x="707" y="167"/>
                    <a:pt x="711" y="158"/>
                    <a:pt x="711" y="149"/>
                  </a:cubicBezTo>
                  <a:cubicBezTo>
                    <a:pt x="716" y="140"/>
                    <a:pt x="711" y="135"/>
                    <a:pt x="711" y="126"/>
                  </a:cubicBezTo>
                  <a:cubicBezTo>
                    <a:pt x="707" y="122"/>
                    <a:pt x="707" y="117"/>
                    <a:pt x="702" y="108"/>
                  </a:cubicBezTo>
                  <a:lnTo>
                    <a:pt x="716" y="99"/>
                  </a:lnTo>
                  <a:cubicBezTo>
                    <a:pt x="725" y="95"/>
                    <a:pt x="729" y="90"/>
                    <a:pt x="738" y="86"/>
                  </a:cubicBezTo>
                  <a:cubicBezTo>
                    <a:pt x="747" y="72"/>
                    <a:pt x="752" y="59"/>
                    <a:pt x="752" y="45"/>
                  </a:cubicBezTo>
                  <a:cubicBezTo>
                    <a:pt x="747" y="23"/>
                    <a:pt x="729" y="5"/>
                    <a:pt x="702" y="5"/>
                  </a:cubicBezTo>
                  <a:lnTo>
                    <a:pt x="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10266" y="4881"/>
              <a:ext cx="48" cy="26"/>
            </a:xfrm>
            <a:custGeom>
              <a:avLst/>
              <a:gdLst/>
              <a:ahLst/>
              <a:cxnLst/>
              <a:rect l="l" t="t" r="r" b="b"/>
              <a:pathLst>
                <a:path w="433" h="231" extrusionOk="0">
                  <a:moveTo>
                    <a:pt x="388" y="1"/>
                  </a:moveTo>
                  <a:cubicBezTo>
                    <a:pt x="379" y="1"/>
                    <a:pt x="370" y="1"/>
                    <a:pt x="365" y="5"/>
                  </a:cubicBezTo>
                  <a:lnTo>
                    <a:pt x="361" y="5"/>
                  </a:lnTo>
                  <a:cubicBezTo>
                    <a:pt x="334" y="28"/>
                    <a:pt x="302" y="50"/>
                    <a:pt x="271" y="68"/>
                  </a:cubicBezTo>
                  <a:cubicBezTo>
                    <a:pt x="248" y="82"/>
                    <a:pt x="230" y="91"/>
                    <a:pt x="208" y="104"/>
                  </a:cubicBezTo>
                  <a:cubicBezTo>
                    <a:pt x="172" y="117"/>
                    <a:pt x="136" y="131"/>
                    <a:pt x="100" y="140"/>
                  </a:cubicBezTo>
                  <a:lnTo>
                    <a:pt x="109" y="140"/>
                  </a:lnTo>
                  <a:cubicBezTo>
                    <a:pt x="86" y="144"/>
                    <a:pt x="64" y="149"/>
                    <a:pt x="37" y="149"/>
                  </a:cubicBezTo>
                  <a:cubicBezTo>
                    <a:pt x="14" y="153"/>
                    <a:pt x="1" y="171"/>
                    <a:pt x="1" y="194"/>
                  </a:cubicBezTo>
                  <a:cubicBezTo>
                    <a:pt x="5" y="214"/>
                    <a:pt x="20" y="231"/>
                    <a:pt x="39" y="231"/>
                  </a:cubicBezTo>
                  <a:cubicBezTo>
                    <a:pt x="41" y="231"/>
                    <a:pt x="44" y="230"/>
                    <a:pt x="46" y="230"/>
                  </a:cubicBezTo>
                  <a:cubicBezTo>
                    <a:pt x="113" y="225"/>
                    <a:pt x="176" y="207"/>
                    <a:pt x="239" y="180"/>
                  </a:cubicBezTo>
                  <a:cubicBezTo>
                    <a:pt x="257" y="171"/>
                    <a:pt x="275" y="162"/>
                    <a:pt x="293" y="153"/>
                  </a:cubicBezTo>
                  <a:cubicBezTo>
                    <a:pt x="338" y="131"/>
                    <a:pt x="374" y="104"/>
                    <a:pt x="410" y="73"/>
                  </a:cubicBezTo>
                  <a:cubicBezTo>
                    <a:pt x="428" y="59"/>
                    <a:pt x="433" y="32"/>
                    <a:pt x="419" y="14"/>
                  </a:cubicBezTo>
                  <a:cubicBezTo>
                    <a:pt x="410" y="5"/>
                    <a:pt x="401" y="1"/>
                    <a:pt x="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p:nvPr/>
          </p:nvSpPr>
          <p:spPr>
            <a:xfrm>
              <a:off x="10265" y="4852"/>
              <a:ext cx="82" cy="55"/>
            </a:xfrm>
            <a:custGeom>
              <a:avLst/>
              <a:gdLst/>
              <a:ahLst/>
              <a:cxnLst/>
              <a:rect l="l" t="t" r="r" b="b"/>
              <a:pathLst>
                <a:path w="739" h="502" extrusionOk="0">
                  <a:moveTo>
                    <a:pt x="697" y="1"/>
                  </a:moveTo>
                  <a:cubicBezTo>
                    <a:pt x="689" y="1"/>
                    <a:pt x="681" y="3"/>
                    <a:pt x="676" y="7"/>
                  </a:cubicBezTo>
                  <a:cubicBezTo>
                    <a:pt x="644" y="29"/>
                    <a:pt x="613" y="61"/>
                    <a:pt x="586" y="88"/>
                  </a:cubicBezTo>
                  <a:cubicBezTo>
                    <a:pt x="545" y="124"/>
                    <a:pt x="505" y="160"/>
                    <a:pt x="464" y="191"/>
                  </a:cubicBezTo>
                  <a:cubicBezTo>
                    <a:pt x="419" y="223"/>
                    <a:pt x="379" y="250"/>
                    <a:pt x="338" y="277"/>
                  </a:cubicBezTo>
                  <a:cubicBezTo>
                    <a:pt x="316" y="290"/>
                    <a:pt x="293" y="308"/>
                    <a:pt x="275" y="322"/>
                  </a:cubicBezTo>
                  <a:cubicBezTo>
                    <a:pt x="253" y="335"/>
                    <a:pt x="226" y="349"/>
                    <a:pt x="199" y="366"/>
                  </a:cubicBezTo>
                  <a:cubicBezTo>
                    <a:pt x="176" y="380"/>
                    <a:pt x="158" y="389"/>
                    <a:pt x="136" y="398"/>
                  </a:cubicBezTo>
                  <a:cubicBezTo>
                    <a:pt x="113" y="407"/>
                    <a:pt x="86" y="416"/>
                    <a:pt x="64" y="425"/>
                  </a:cubicBezTo>
                  <a:lnTo>
                    <a:pt x="73" y="425"/>
                  </a:lnTo>
                  <a:lnTo>
                    <a:pt x="32" y="434"/>
                  </a:lnTo>
                  <a:cubicBezTo>
                    <a:pt x="23" y="434"/>
                    <a:pt x="14" y="438"/>
                    <a:pt x="10" y="447"/>
                  </a:cubicBezTo>
                  <a:cubicBezTo>
                    <a:pt x="5" y="456"/>
                    <a:pt x="1" y="465"/>
                    <a:pt x="1" y="470"/>
                  </a:cubicBezTo>
                  <a:cubicBezTo>
                    <a:pt x="5" y="479"/>
                    <a:pt x="10" y="488"/>
                    <a:pt x="14" y="497"/>
                  </a:cubicBezTo>
                  <a:cubicBezTo>
                    <a:pt x="23" y="501"/>
                    <a:pt x="32" y="501"/>
                    <a:pt x="41" y="501"/>
                  </a:cubicBezTo>
                  <a:cubicBezTo>
                    <a:pt x="59" y="497"/>
                    <a:pt x="73" y="492"/>
                    <a:pt x="91" y="488"/>
                  </a:cubicBezTo>
                  <a:cubicBezTo>
                    <a:pt x="109" y="483"/>
                    <a:pt x="127" y="479"/>
                    <a:pt x="145" y="470"/>
                  </a:cubicBezTo>
                  <a:cubicBezTo>
                    <a:pt x="176" y="456"/>
                    <a:pt x="208" y="438"/>
                    <a:pt x="239" y="425"/>
                  </a:cubicBezTo>
                  <a:cubicBezTo>
                    <a:pt x="302" y="384"/>
                    <a:pt x="365" y="349"/>
                    <a:pt x="428" y="313"/>
                  </a:cubicBezTo>
                  <a:cubicBezTo>
                    <a:pt x="482" y="272"/>
                    <a:pt x="541" y="236"/>
                    <a:pt x="590" y="191"/>
                  </a:cubicBezTo>
                  <a:cubicBezTo>
                    <a:pt x="617" y="169"/>
                    <a:pt x="649" y="146"/>
                    <a:pt x="671" y="124"/>
                  </a:cubicBezTo>
                  <a:cubicBezTo>
                    <a:pt x="680" y="110"/>
                    <a:pt x="694" y="101"/>
                    <a:pt x="703" y="92"/>
                  </a:cubicBezTo>
                  <a:cubicBezTo>
                    <a:pt x="712" y="83"/>
                    <a:pt x="716" y="70"/>
                    <a:pt x="725" y="61"/>
                  </a:cubicBezTo>
                  <a:cubicBezTo>
                    <a:pt x="739" y="47"/>
                    <a:pt x="739" y="29"/>
                    <a:pt x="725" y="16"/>
                  </a:cubicBezTo>
                  <a:cubicBezTo>
                    <a:pt x="720" y="5"/>
                    <a:pt x="708"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9890" y="4745"/>
              <a:ext cx="428" cy="37"/>
            </a:xfrm>
            <a:custGeom>
              <a:avLst/>
              <a:gdLst/>
              <a:ahLst/>
              <a:cxnLst/>
              <a:rect l="l" t="t" r="r" b="b"/>
              <a:pathLst>
                <a:path w="3874" h="334" extrusionOk="0">
                  <a:moveTo>
                    <a:pt x="3739" y="1"/>
                  </a:moveTo>
                  <a:lnTo>
                    <a:pt x="3743" y="5"/>
                  </a:lnTo>
                  <a:cubicBezTo>
                    <a:pt x="3721" y="5"/>
                    <a:pt x="3694" y="5"/>
                    <a:pt x="3671" y="10"/>
                  </a:cubicBezTo>
                  <a:cubicBezTo>
                    <a:pt x="3613" y="14"/>
                    <a:pt x="3559" y="19"/>
                    <a:pt x="3500" y="23"/>
                  </a:cubicBezTo>
                  <a:cubicBezTo>
                    <a:pt x="3446" y="28"/>
                    <a:pt x="3388" y="32"/>
                    <a:pt x="3334" y="32"/>
                  </a:cubicBezTo>
                  <a:cubicBezTo>
                    <a:pt x="3307" y="32"/>
                    <a:pt x="3284" y="32"/>
                    <a:pt x="3257" y="37"/>
                  </a:cubicBezTo>
                  <a:cubicBezTo>
                    <a:pt x="3230" y="41"/>
                    <a:pt x="3199" y="46"/>
                    <a:pt x="3172" y="46"/>
                  </a:cubicBezTo>
                  <a:lnTo>
                    <a:pt x="2997" y="64"/>
                  </a:lnTo>
                  <a:cubicBezTo>
                    <a:pt x="2938" y="68"/>
                    <a:pt x="2884" y="68"/>
                    <a:pt x="2826" y="77"/>
                  </a:cubicBezTo>
                  <a:cubicBezTo>
                    <a:pt x="2763" y="82"/>
                    <a:pt x="2695" y="82"/>
                    <a:pt x="2632" y="86"/>
                  </a:cubicBezTo>
                  <a:cubicBezTo>
                    <a:pt x="2565" y="91"/>
                    <a:pt x="2515" y="95"/>
                    <a:pt x="2457" y="95"/>
                  </a:cubicBezTo>
                  <a:cubicBezTo>
                    <a:pt x="2340" y="100"/>
                    <a:pt x="2218" y="104"/>
                    <a:pt x="2101" y="104"/>
                  </a:cubicBezTo>
                  <a:cubicBezTo>
                    <a:pt x="1984" y="104"/>
                    <a:pt x="1872" y="109"/>
                    <a:pt x="1755" y="109"/>
                  </a:cubicBezTo>
                  <a:lnTo>
                    <a:pt x="1400" y="109"/>
                  </a:lnTo>
                  <a:cubicBezTo>
                    <a:pt x="1350" y="109"/>
                    <a:pt x="1301" y="109"/>
                    <a:pt x="1251" y="113"/>
                  </a:cubicBezTo>
                  <a:cubicBezTo>
                    <a:pt x="1235" y="115"/>
                    <a:pt x="1218" y="115"/>
                    <a:pt x="1200" y="115"/>
                  </a:cubicBezTo>
                  <a:cubicBezTo>
                    <a:pt x="1166" y="115"/>
                    <a:pt x="1131" y="113"/>
                    <a:pt x="1098" y="113"/>
                  </a:cubicBezTo>
                  <a:cubicBezTo>
                    <a:pt x="1044" y="113"/>
                    <a:pt x="995" y="113"/>
                    <a:pt x="945" y="118"/>
                  </a:cubicBezTo>
                  <a:cubicBezTo>
                    <a:pt x="929" y="119"/>
                    <a:pt x="913" y="120"/>
                    <a:pt x="897" y="120"/>
                  </a:cubicBezTo>
                  <a:cubicBezTo>
                    <a:pt x="865" y="120"/>
                    <a:pt x="834" y="118"/>
                    <a:pt x="801" y="118"/>
                  </a:cubicBezTo>
                  <a:lnTo>
                    <a:pt x="788" y="118"/>
                  </a:lnTo>
                  <a:cubicBezTo>
                    <a:pt x="666" y="118"/>
                    <a:pt x="549" y="104"/>
                    <a:pt x="428" y="95"/>
                  </a:cubicBezTo>
                  <a:cubicBezTo>
                    <a:pt x="365" y="91"/>
                    <a:pt x="302" y="82"/>
                    <a:pt x="243" y="73"/>
                  </a:cubicBezTo>
                  <a:cubicBezTo>
                    <a:pt x="180" y="68"/>
                    <a:pt x="117" y="59"/>
                    <a:pt x="54" y="55"/>
                  </a:cubicBezTo>
                  <a:cubicBezTo>
                    <a:pt x="52" y="54"/>
                    <a:pt x="50" y="54"/>
                    <a:pt x="47" y="54"/>
                  </a:cubicBezTo>
                  <a:cubicBezTo>
                    <a:pt x="27" y="54"/>
                    <a:pt x="9" y="71"/>
                    <a:pt x="5" y="91"/>
                  </a:cubicBezTo>
                  <a:cubicBezTo>
                    <a:pt x="5" y="100"/>
                    <a:pt x="9" y="113"/>
                    <a:pt x="18" y="122"/>
                  </a:cubicBezTo>
                  <a:cubicBezTo>
                    <a:pt x="14" y="127"/>
                    <a:pt x="14" y="127"/>
                    <a:pt x="14" y="131"/>
                  </a:cubicBezTo>
                  <a:cubicBezTo>
                    <a:pt x="0" y="158"/>
                    <a:pt x="14" y="190"/>
                    <a:pt x="36" y="203"/>
                  </a:cubicBezTo>
                  <a:cubicBezTo>
                    <a:pt x="68" y="212"/>
                    <a:pt x="99" y="217"/>
                    <a:pt x="126" y="226"/>
                  </a:cubicBezTo>
                  <a:cubicBezTo>
                    <a:pt x="158" y="230"/>
                    <a:pt x="189" y="239"/>
                    <a:pt x="221" y="244"/>
                  </a:cubicBezTo>
                  <a:cubicBezTo>
                    <a:pt x="257" y="253"/>
                    <a:pt x="288" y="262"/>
                    <a:pt x="320" y="271"/>
                  </a:cubicBezTo>
                  <a:cubicBezTo>
                    <a:pt x="351" y="280"/>
                    <a:pt x="387" y="284"/>
                    <a:pt x="423" y="289"/>
                  </a:cubicBezTo>
                  <a:cubicBezTo>
                    <a:pt x="504" y="302"/>
                    <a:pt x="581" y="311"/>
                    <a:pt x="662" y="320"/>
                  </a:cubicBezTo>
                  <a:cubicBezTo>
                    <a:pt x="702" y="325"/>
                    <a:pt x="738" y="329"/>
                    <a:pt x="774" y="329"/>
                  </a:cubicBezTo>
                  <a:cubicBezTo>
                    <a:pt x="810" y="329"/>
                    <a:pt x="851" y="329"/>
                    <a:pt x="887" y="334"/>
                  </a:cubicBezTo>
                  <a:lnTo>
                    <a:pt x="887" y="334"/>
                  </a:lnTo>
                  <a:cubicBezTo>
                    <a:pt x="1002" y="334"/>
                    <a:pt x="1118" y="334"/>
                    <a:pt x="1233" y="329"/>
                  </a:cubicBezTo>
                  <a:cubicBezTo>
                    <a:pt x="1292" y="329"/>
                    <a:pt x="1350" y="325"/>
                    <a:pt x="1409" y="320"/>
                  </a:cubicBezTo>
                  <a:cubicBezTo>
                    <a:pt x="1467" y="316"/>
                    <a:pt x="1535" y="316"/>
                    <a:pt x="1593" y="311"/>
                  </a:cubicBezTo>
                  <a:cubicBezTo>
                    <a:pt x="1647" y="311"/>
                    <a:pt x="1701" y="307"/>
                    <a:pt x="1755" y="302"/>
                  </a:cubicBezTo>
                  <a:lnTo>
                    <a:pt x="1836" y="298"/>
                  </a:lnTo>
                  <a:lnTo>
                    <a:pt x="1926" y="293"/>
                  </a:lnTo>
                  <a:lnTo>
                    <a:pt x="2101" y="284"/>
                  </a:lnTo>
                  <a:cubicBezTo>
                    <a:pt x="2160" y="284"/>
                    <a:pt x="2218" y="280"/>
                    <a:pt x="2277" y="280"/>
                  </a:cubicBezTo>
                  <a:cubicBezTo>
                    <a:pt x="2335" y="280"/>
                    <a:pt x="2398" y="280"/>
                    <a:pt x="2457" y="275"/>
                  </a:cubicBezTo>
                  <a:cubicBezTo>
                    <a:pt x="2488" y="275"/>
                    <a:pt x="2520" y="275"/>
                    <a:pt x="2547" y="271"/>
                  </a:cubicBezTo>
                  <a:lnTo>
                    <a:pt x="2826" y="271"/>
                  </a:lnTo>
                  <a:lnTo>
                    <a:pt x="3001" y="262"/>
                  </a:lnTo>
                  <a:cubicBezTo>
                    <a:pt x="3064" y="262"/>
                    <a:pt x="3123" y="257"/>
                    <a:pt x="3186" y="257"/>
                  </a:cubicBezTo>
                  <a:cubicBezTo>
                    <a:pt x="3248" y="257"/>
                    <a:pt x="3307" y="253"/>
                    <a:pt x="3370" y="248"/>
                  </a:cubicBezTo>
                  <a:cubicBezTo>
                    <a:pt x="3433" y="244"/>
                    <a:pt x="3482" y="239"/>
                    <a:pt x="3541" y="230"/>
                  </a:cubicBezTo>
                  <a:cubicBezTo>
                    <a:pt x="3608" y="221"/>
                    <a:pt x="3671" y="208"/>
                    <a:pt x="3734" y="190"/>
                  </a:cubicBezTo>
                  <a:cubicBezTo>
                    <a:pt x="3748" y="190"/>
                    <a:pt x="3757" y="185"/>
                    <a:pt x="3770" y="181"/>
                  </a:cubicBezTo>
                  <a:cubicBezTo>
                    <a:pt x="3784" y="176"/>
                    <a:pt x="3797" y="167"/>
                    <a:pt x="3806" y="163"/>
                  </a:cubicBezTo>
                  <a:cubicBezTo>
                    <a:pt x="3815" y="154"/>
                    <a:pt x="3829" y="149"/>
                    <a:pt x="3838" y="140"/>
                  </a:cubicBezTo>
                  <a:cubicBezTo>
                    <a:pt x="3860" y="127"/>
                    <a:pt x="3874" y="100"/>
                    <a:pt x="3874" y="68"/>
                  </a:cubicBezTo>
                  <a:cubicBezTo>
                    <a:pt x="3869" y="50"/>
                    <a:pt x="3860" y="32"/>
                    <a:pt x="3847" y="23"/>
                  </a:cubicBezTo>
                  <a:cubicBezTo>
                    <a:pt x="3833" y="14"/>
                    <a:pt x="3815" y="5"/>
                    <a:pt x="3797" y="5"/>
                  </a:cubicBezTo>
                  <a:cubicBezTo>
                    <a:pt x="3788" y="1"/>
                    <a:pt x="3775" y="1"/>
                    <a:pt x="3761" y="1"/>
                  </a:cubicBezTo>
                  <a:close/>
                  <a:moveTo>
                    <a:pt x="887" y="334"/>
                  </a:moveTo>
                  <a:lnTo>
                    <a:pt x="887" y="334"/>
                  </a:lnTo>
                  <a:cubicBezTo>
                    <a:pt x="885" y="334"/>
                    <a:pt x="884" y="334"/>
                    <a:pt x="882" y="334"/>
                  </a:cubicBezTo>
                  <a:lnTo>
                    <a:pt x="887" y="334"/>
                  </a:lnTo>
                  <a:cubicBezTo>
                    <a:pt x="887" y="334"/>
                    <a:pt x="887" y="334"/>
                    <a:pt x="887"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10286" y="4742"/>
              <a:ext cx="44" cy="14"/>
            </a:xfrm>
            <a:custGeom>
              <a:avLst/>
              <a:gdLst/>
              <a:ahLst/>
              <a:cxnLst/>
              <a:rect l="l" t="t" r="r" b="b"/>
              <a:pathLst>
                <a:path w="397" h="128" extrusionOk="0">
                  <a:moveTo>
                    <a:pt x="347" y="0"/>
                  </a:moveTo>
                  <a:lnTo>
                    <a:pt x="347" y="9"/>
                  </a:lnTo>
                  <a:lnTo>
                    <a:pt x="315" y="9"/>
                  </a:lnTo>
                  <a:cubicBezTo>
                    <a:pt x="293" y="9"/>
                    <a:pt x="270" y="14"/>
                    <a:pt x="248" y="14"/>
                  </a:cubicBezTo>
                  <a:cubicBezTo>
                    <a:pt x="230" y="18"/>
                    <a:pt x="207" y="23"/>
                    <a:pt x="189" y="23"/>
                  </a:cubicBezTo>
                  <a:lnTo>
                    <a:pt x="162" y="27"/>
                  </a:lnTo>
                  <a:lnTo>
                    <a:pt x="153" y="27"/>
                  </a:lnTo>
                  <a:cubicBezTo>
                    <a:pt x="149" y="32"/>
                    <a:pt x="144" y="32"/>
                    <a:pt x="140" y="36"/>
                  </a:cubicBezTo>
                  <a:cubicBezTo>
                    <a:pt x="135" y="41"/>
                    <a:pt x="131" y="45"/>
                    <a:pt x="126" y="50"/>
                  </a:cubicBezTo>
                  <a:cubicBezTo>
                    <a:pt x="95" y="59"/>
                    <a:pt x="63" y="63"/>
                    <a:pt x="27" y="63"/>
                  </a:cubicBezTo>
                  <a:cubicBezTo>
                    <a:pt x="14" y="68"/>
                    <a:pt x="0" y="81"/>
                    <a:pt x="0" y="99"/>
                  </a:cubicBezTo>
                  <a:cubicBezTo>
                    <a:pt x="4" y="115"/>
                    <a:pt x="15" y="127"/>
                    <a:pt x="30" y="127"/>
                  </a:cubicBezTo>
                  <a:cubicBezTo>
                    <a:pt x="32" y="127"/>
                    <a:pt x="34" y="127"/>
                    <a:pt x="36" y="126"/>
                  </a:cubicBezTo>
                  <a:cubicBezTo>
                    <a:pt x="95" y="117"/>
                    <a:pt x="158" y="108"/>
                    <a:pt x="216" y="99"/>
                  </a:cubicBezTo>
                  <a:cubicBezTo>
                    <a:pt x="243" y="95"/>
                    <a:pt x="270" y="86"/>
                    <a:pt x="297" y="81"/>
                  </a:cubicBezTo>
                  <a:cubicBezTo>
                    <a:pt x="320" y="77"/>
                    <a:pt x="347" y="68"/>
                    <a:pt x="374" y="63"/>
                  </a:cubicBezTo>
                  <a:cubicBezTo>
                    <a:pt x="383" y="59"/>
                    <a:pt x="392" y="50"/>
                    <a:pt x="396" y="41"/>
                  </a:cubicBezTo>
                  <a:cubicBezTo>
                    <a:pt x="396" y="23"/>
                    <a:pt x="387" y="9"/>
                    <a:pt x="374" y="5"/>
                  </a:cubicBezTo>
                  <a:cubicBezTo>
                    <a:pt x="369" y="5"/>
                    <a:pt x="365"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9831" y="4693"/>
              <a:ext cx="77" cy="45"/>
            </a:xfrm>
            <a:custGeom>
              <a:avLst/>
              <a:gdLst/>
              <a:ahLst/>
              <a:cxnLst/>
              <a:rect l="l" t="t" r="r" b="b"/>
              <a:pathLst>
                <a:path w="698" h="406" extrusionOk="0">
                  <a:moveTo>
                    <a:pt x="32" y="1"/>
                  </a:moveTo>
                  <a:lnTo>
                    <a:pt x="36" y="5"/>
                  </a:lnTo>
                  <a:cubicBezTo>
                    <a:pt x="23" y="5"/>
                    <a:pt x="14" y="14"/>
                    <a:pt x="9" y="23"/>
                  </a:cubicBezTo>
                  <a:cubicBezTo>
                    <a:pt x="5" y="32"/>
                    <a:pt x="0" y="41"/>
                    <a:pt x="5" y="50"/>
                  </a:cubicBezTo>
                  <a:cubicBezTo>
                    <a:pt x="5" y="64"/>
                    <a:pt x="14" y="73"/>
                    <a:pt x="18" y="77"/>
                  </a:cubicBezTo>
                  <a:lnTo>
                    <a:pt x="23" y="77"/>
                  </a:lnTo>
                  <a:cubicBezTo>
                    <a:pt x="18" y="82"/>
                    <a:pt x="18" y="86"/>
                    <a:pt x="14" y="91"/>
                  </a:cubicBezTo>
                  <a:cubicBezTo>
                    <a:pt x="14" y="100"/>
                    <a:pt x="14" y="113"/>
                    <a:pt x="23" y="122"/>
                  </a:cubicBezTo>
                  <a:cubicBezTo>
                    <a:pt x="27" y="131"/>
                    <a:pt x="41" y="140"/>
                    <a:pt x="50" y="149"/>
                  </a:cubicBezTo>
                  <a:cubicBezTo>
                    <a:pt x="72" y="167"/>
                    <a:pt x="90" y="185"/>
                    <a:pt x="113" y="198"/>
                  </a:cubicBezTo>
                  <a:cubicBezTo>
                    <a:pt x="135" y="216"/>
                    <a:pt x="158" y="230"/>
                    <a:pt x="185" y="248"/>
                  </a:cubicBezTo>
                  <a:cubicBezTo>
                    <a:pt x="194" y="257"/>
                    <a:pt x="207" y="261"/>
                    <a:pt x="221" y="270"/>
                  </a:cubicBezTo>
                  <a:cubicBezTo>
                    <a:pt x="252" y="288"/>
                    <a:pt x="288" y="306"/>
                    <a:pt x="320" y="324"/>
                  </a:cubicBezTo>
                  <a:lnTo>
                    <a:pt x="396" y="351"/>
                  </a:lnTo>
                  <a:lnTo>
                    <a:pt x="410" y="356"/>
                  </a:lnTo>
                  <a:lnTo>
                    <a:pt x="482" y="387"/>
                  </a:lnTo>
                  <a:lnTo>
                    <a:pt x="509" y="396"/>
                  </a:lnTo>
                  <a:lnTo>
                    <a:pt x="518" y="401"/>
                  </a:lnTo>
                  <a:cubicBezTo>
                    <a:pt x="522" y="401"/>
                    <a:pt x="527" y="405"/>
                    <a:pt x="531" y="405"/>
                  </a:cubicBezTo>
                  <a:cubicBezTo>
                    <a:pt x="540" y="405"/>
                    <a:pt x="544" y="401"/>
                    <a:pt x="553" y="401"/>
                  </a:cubicBezTo>
                  <a:cubicBezTo>
                    <a:pt x="562" y="396"/>
                    <a:pt x="571" y="387"/>
                    <a:pt x="576" y="374"/>
                  </a:cubicBezTo>
                  <a:lnTo>
                    <a:pt x="576" y="369"/>
                  </a:lnTo>
                  <a:lnTo>
                    <a:pt x="589" y="374"/>
                  </a:lnTo>
                  <a:lnTo>
                    <a:pt x="625" y="387"/>
                  </a:lnTo>
                  <a:cubicBezTo>
                    <a:pt x="634" y="387"/>
                    <a:pt x="648" y="392"/>
                    <a:pt x="657" y="392"/>
                  </a:cubicBezTo>
                  <a:cubicBezTo>
                    <a:pt x="679" y="392"/>
                    <a:pt x="697" y="374"/>
                    <a:pt x="693" y="351"/>
                  </a:cubicBezTo>
                  <a:cubicBezTo>
                    <a:pt x="693" y="342"/>
                    <a:pt x="688" y="333"/>
                    <a:pt x="679" y="329"/>
                  </a:cubicBezTo>
                  <a:cubicBezTo>
                    <a:pt x="630" y="302"/>
                    <a:pt x="580" y="284"/>
                    <a:pt x="527" y="266"/>
                  </a:cubicBezTo>
                  <a:cubicBezTo>
                    <a:pt x="459" y="243"/>
                    <a:pt x="392" y="217"/>
                    <a:pt x="329" y="185"/>
                  </a:cubicBezTo>
                  <a:lnTo>
                    <a:pt x="329" y="185"/>
                  </a:lnTo>
                  <a:lnTo>
                    <a:pt x="338" y="189"/>
                  </a:lnTo>
                  <a:cubicBezTo>
                    <a:pt x="288" y="167"/>
                    <a:pt x="243" y="140"/>
                    <a:pt x="198" y="109"/>
                  </a:cubicBezTo>
                  <a:cubicBezTo>
                    <a:pt x="149" y="82"/>
                    <a:pt x="104" y="46"/>
                    <a:pt x="63" y="10"/>
                  </a:cubicBezTo>
                  <a:cubicBezTo>
                    <a:pt x="59" y="5"/>
                    <a:pt x="50"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10717" y="4411"/>
              <a:ext cx="115" cy="233"/>
            </a:xfrm>
            <a:custGeom>
              <a:avLst/>
              <a:gdLst/>
              <a:ahLst/>
              <a:cxnLst/>
              <a:rect l="l" t="t" r="r" b="b"/>
              <a:pathLst>
                <a:path w="1040" h="2110" extrusionOk="0">
                  <a:moveTo>
                    <a:pt x="666" y="0"/>
                  </a:moveTo>
                  <a:cubicBezTo>
                    <a:pt x="652" y="5"/>
                    <a:pt x="639" y="18"/>
                    <a:pt x="639" y="36"/>
                  </a:cubicBezTo>
                  <a:cubicBezTo>
                    <a:pt x="639" y="86"/>
                    <a:pt x="639" y="140"/>
                    <a:pt x="639" y="194"/>
                  </a:cubicBezTo>
                  <a:cubicBezTo>
                    <a:pt x="630" y="275"/>
                    <a:pt x="612" y="360"/>
                    <a:pt x="594" y="441"/>
                  </a:cubicBezTo>
                  <a:cubicBezTo>
                    <a:pt x="585" y="486"/>
                    <a:pt x="576" y="531"/>
                    <a:pt x="567" y="576"/>
                  </a:cubicBezTo>
                  <a:cubicBezTo>
                    <a:pt x="558" y="617"/>
                    <a:pt x="544" y="666"/>
                    <a:pt x="531" y="711"/>
                  </a:cubicBezTo>
                  <a:cubicBezTo>
                    <a:pt x="509" y="801"/>
                    <a:pt x="486" y="891"/>
                    <a:pt x="464" y="981"/>
                  </a:cubicBezTo>
                  <a:cubicBezTo>
                    <a:pt x="441" y="1071"/>
                    <a:pt x="410" y="1152"/>
                    <a:pt x="383" y="1233"/>
                  </a:cubicBezTo>
                  <a:lnTo>
                    <a:pt x="383" y="1228"/>
                  </a:lnTo>
                  <a:cubicBezTo>
                    <a:pt x="374" y="1246"/>
                    <a:pt x="369" y="1264"/>
                    <a:pt x="365" y="1282"/>
                  </a:cubicBezTo>
                  <a:lnTo>
                    <a:pt x="365" y="1278"/>
                  </a:lnTo>
                  <a:cubicBezTo>
                    <a:pt x="324" y="1386"/>
                    <a:pt x="279" y="1489"/>
                    <a:pt x="234" y="1593"/>
                  </a:cubicBezTo>
                  <a:cubicBezTo>
                    <a:pt x="221" y="1633"/>
                    <a:pt x="203" y="1674"/>
                    <a:pt x="185" y="1710"/>
                  </a:cubicBezTo>
                  <a:cubicBezTo>
                    <a:pt x="167" y="1750"/>
                    <a:pt x="153" y="1782"/>
                    <a:pt x="135" y="1813"/>
                  </a:cubicBezTo>
                  <a:cubicBezTo>
                    <a:pt x="122" y="1845"/>
                    <a:pt x="108" y="1872"/>
                    <a:pt x="90" y="1899"/>
                  </a:cubicBezTo>
                  <a:cubicBezTo>
                    <a:pt x="72" y="1921"/>
                    <a:pt x="59" y="1944"/>
                    <a:pt x="45" y="1966"/>
                  </a:cubicBezTo>
                  <a:cubicBezTo>
                    <a:pt x="32" y="1993"/>
                    <a:pt x="0" y="2034"/>
                    <a:pt x="14" y="2070"/>
                  </a:cubicBezTo>
                  <a:cubicBezTo>
                    <a:pt x="23" y="2088"/>
                    <a:pt x="36" y="2101"/>
                    <a:pt x="54" y="2106"/>
                  </a:cubicBezTo>
                  <a:cubicBezTo>
                    <a:pt x="61" y="2108"/>
                    <a:pt x="68" y="2109"/>
                    <a:pt x="74" y="2109"/>
                  </a:cubicBezTo>
                  <a:cubicBezTo>
                    <a:pt x="80" y="2109"/>
                    <a:pt x="86" y="2108"/>
                    <a:pt x="90" y="2106"/>
                  </a:cubicBezTo>
                  <a:cubicBezTo>
                    <a:pt x="104" y="2106"/>
                    <a:pt x="113" y="2101"/>
                    <a:pt x="126" y="2097"/>
                  </a:cubicBezTo>
                  <a:cubicBezTo>
                    <a:pt x="153" y="2088"/>
                    <a:pt x="180" y="2079"/>
                    <a:pt x="207" y="2070"/>
                  </a:cubicBezTo>
                  <a:cubicBezTo>
                    <a:pt x="234" y="2056"/>
                    <a:pt x="261" y="2043"/>
                    <a:pt x="284" y="2025"/>
                  </a:cubicBezTo>
                  <a:cubicBezTo>
                    <a:pt x="311" y="2007"/>
                    <a:pt x="338" y="1984"/>
                    <a:pt x="360" y="1957"/>
                  </a:cubicBezTo>
                  <a:cubicBezTo>
                    <a:pt x="383" y="1930"/>
                    <a:pt x="405" y="1903"/>
                    <a:pt x="423" y="1876"/>
                  </a:cubicBezTo>
                  <a:cubicBezTo>
                    <a:pt x="450" y="1845"/>
                    <a:pt x="473" y="1809"/>
                    <a:pt x="500" y="1777"/>
                  </a:cubicBezTo>
                  <a:cubicBezTo>
                    <a:pt x="522" y="1746"/>
                    <a:pt x="549" y="1692"/>
                    <a:pt x="576" y="1647"/>
                  </a:cubicBezTo>
                  <a:cubicBezTo>
                    <a:pt x="603" y="1606"/>
                    <a:pt x="634" y="1552"/>
                    <a:pt x="661" y="1507"/>
                  </a:cubicBezTo>
                  <a:cubicBezTo>
                    <a:pt x="688" y="1458"/>
                    <a:pt x="715" y="1404"/>
                    <a:pt x="742" y="1354"/>
                  </a:cubicBezTo>
                  <a:cubicBezTo>
                    <a:pt x="796" y="1251"/>
                    <a:pt x="837" y="1143"/>
                    <a:pt x="873" y="1035"/>
                  </a:cubicBezTo>
                  <a:cubicBezTo>
                    <a:pt x="909" y="932"/>
                    <a:pt x="945" y="824"/>
                    <a:pt x="976" y="720"/>
                  </a:cubicBezTo>
                  <a:cubicBezTo>
                    <a:pt x="990" y="666"/>
                    <a:pt x="1008" y="617"/>
                    <a:pt x="1017" y="563"/>
                  </a:cubicBezTo>
                  <a:cubicBezTo>
                    <a:pt x="1030" y="513"/>
                    <a:pt x="1035" y="464"/>
                    <a:pt x="1039" y="414"/>
                  </a:cubicBezTo>
                  <a:cubicBezTo>
                    <a:pt x="1039" y="401"/>
                    <a:pt x="1039" y="383"/>
                    <a:pt x="1039" y="369"/>
                  </a:cubicBezTo>
                  <a:cubicBezTo>
                    <a:pt x="1039" y="351"/>
                    <a:pt x="1030" y="338"/>
                    <a:pt x="1021" y="320"/>
                  </a:cubicBezTo>
                  <a:cubicBezTo>
                    <a:pt x="1017" y="311"/>
                    <a:pt x="1012" y="302"/>
                    <a:pt x="1003" y="293"/>
                  </a:cubicBezTo>
                  <a:cubicBezTo>
                    <a:pt x="981" y="270"/>
                    <a:pt x="954" y="248"/>
                    <a:pt x="922" y="230"/>
                  </a:cubicBezTo>
                  <a:cubicBezTo>
                    <a:pt x="909" y="221"/>
                    <a:pt x="895" y="212"/>
                    <a:pt x="882" y="203"/>
                  </a:cubicBezTo>
                  <a:cubicBezTo>
                    <a:pt x="868" y="194"/>
                    <a:pt x="855" y="180"/>
                    <a:pt x="837" y="171"/>
                  </a:cubicBezTo>
                  <a:cubicBezTo>
                    <a:pt x="823" y="158"/>
                    <a:pt x="801" y="144"/>
                    <a:pt x="783" y="131"/>
                  </a:cubicBezTo>
                  <a:cubicBezTo>
                    <a:pt x="765" y="117"/>
                    <a:pt x="747" y="108"/>
                    <a:pt x="724" y="99"/>
                  </a:cubicBezTo>
                  <a:lnTo>
                    <a:pt x="702" y="99"/>
                  </a:lnTo>
                  <a:lnTo>
                    <a:pt x="702" y="32"/>
                  </a:lnTo>
                  <a:cubicBezTo>
                    <a:pt x="697" y="18"/>
                    <a:pt x="684" y="5"/>
                    <a:pt x="670" y="5"/>
                  </a:cubicBezTo>
                  <a:lnTo>
                    <a:pt x="6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11251" y="3122"/>
              <a:ext cx="250" cy="235"/>
            </a:xfrm>
            <a:custGeom>
              <a:avLst/>
              <a:gdLst/>
              <a:ahLst/>
              <a:cxnLst/>
              <a:rect l="l" t="t" r="r" b="b"/>
              <a:pathLst>
                <a:path w="2268" h="2129" extrusionOk="0">
                  <a:moveTo>
                    <a:pt x="56" y="0"/>
                  </a:moveTo>
                  <a:cubicBezTo>
                    <a:pt x="54" y="0"/>
                    <a:pt x="52" y="1"/>
                    <a:pt x="50" y="3"/>
                  </a:cubicBezTo>
                  <a:cubicBezTo>
                    <a:pt x="36" y="3"/>
                    <a:pt x="23" y="12"/>
                    <a:pt x="18" y="30"/>
                  </a:cubicBezTo>
                  <a:lnTo>
                    <a:pt x="5" y="30"/>
                  </a:lnTo>
                  <a:cubicBezTo>
                    <a:pt x="0" y="48"/>
                    <a:pt x="14" y="66"/>
                    <a:pt x="32" y="71"/>
                  </a:cubicBezTo>
                  <a:lnTo>
                    <a:pt x="99" y="98"/>
                  </a:lnTo>
                  <a:cubicBezTo>
                    <a:pt x="126" y="107"/>
                    <a:pt x="158" y="120"/>
                    <a:pt x="180" y="129"/>
                  </a:cubicBezTo>
                  <a:cubicBezTo>
                    <a:pt x="221" y="147"/>
                    <a:pt x="257" y="165"/>
                    <a:pt x="293" y="188"/>
                  </a:cubicBezTo>
                  <a:cubicBezTo>
                    <a:pt x="324" y="210"/>
                    <a:pt x="356" y="237"/>
                    <a:pt x="387" y="264"/>
                  </a:cubicBezTo>
                  <a:cubicBezTo>
                    <a:pt x="417" y="294"/>
                    <a:pt x="443" y="324"/>
                    <a:pt x="469" y="354"/>
                  </a:cubicBezTo>
                  <a:lnTo>
                    <a:pt x="469" y="354"/>
                  </a:lnTo>
                  <a:cubicBezTo>
                    <a:pt x="468" y="354"/>
                    <a:pt x="468" y="354"/>
                    <a:pt x="468" y="354"/>
                  </a:cubicBezTo>
                  <a:lnTo>
                    <a:pt x="468" y="354"/>
                  </a:lnTo>
                  <a:lnTo>
                    <a:pt x="473" y="359"/>
                  </a:lnTo>
                  <a:cubicBezTo>
                    <a:pt x="471" y="357"/>
                    <a:pt x="470" y="356"/>
                    <a:pt x="469" y="354"/>
                  </a:cubicBezTo>
                  <a:lnTo>
                    <a:pt x="469" y="354"/>
                  </a:lnTo>
                  <a:cubicBezTo>
                    <a:pt x="473" y="355"/>
                    <a:pt x="473" y="359"/>
                    <a:pt x="477" y="363"/>
                  </a:cubicBezTo>
                  <a:lnTo>
                    <a:pt x="482" y="368"/>
                  </a:lnTo>
                  <a:lnTo>
                    <a:pt x="482" y="363"/>
                  </a:lnTo>
                  <a:cubicBezTo>
                    <a:pt x="491" y="381"/>
                    <a:pt x="504" y="395"/>
                    <a:pt x="517" y="413"/>
                  </a:cubicBezTo>
                  <a:cubicBezTo>
                    <a:pt x="499" y="417"/>
                    <a:pt x="486" y="431"/>
                    <a:pt x="482" y="449"/>
                  </a:cubicBezTo>
                  <a:cubicBezTo>
                    <a:pt x="477" y="462"/>
                    <a:pt x="482" y="480"/>
                    <a:pt x="486" y="498"/>
                  </a:cubicBezTo>
                  <a:cubicBezTo>
                    <a:pt x="491" y="516"/>
                    <a:pt x="495" y="534"/>
                    <a:pt x="499" y="552"/>
                  </a:cubicBezTo>
                  <a:cubicBezTo>
                    <a:pt x="513" y="588"/>
                    <a:pt x="522" y="624"/>
                    <a:pt x="535" y="660"/>
                  </a:cubicBezTo>
                  <a:cubicBezTo>
                    <a:pt x="549" y="692"/>
                    <a:pt x="562" y="732"/>
                    <a:pt x="576" y="764"/>
                  </a:cubicBezTo>
                  <a:cubicBezTo>
                    <a:pt x="598" y="818"/>
                    <a:pt x="621" y="867"/>
                    <a:pt x="639" y="921"/>
                  </a:cubicBezTo>
                  <a:cubicBezTo>
                    <a:pt x="657" y="975"/>
                    <a:pt x="675" y="1034"/>
                    <a:pt x="702" y="1092"/>
                  </a:cubicBezTo>
                  <a:cubicBezTo>
                    <a:pt x="724" y="1146"/>
                    <a:pt x="747" y="1205"/>
                    <a:pt x="765" y="1254"/>
                  </a:cubicBezTo>
                  <a:cubicBezTo>
                    <a:pt x="792" y="1317"/>
                    <a:pt x="819" y="1380"/>
                    <a:pt x="846" y="1438"/>
                  </a:cubicBezTo>
                  <a:cubicBezTo>
                    <a:pt x="877" y="1492"/>
                    <a:pt x="909" y="1546"/>
                    <a:pt x="940" y="1596"/>
                  </a:cubicBezTo>
                  <a:cubicBezTo>
                    <a:pt x="963" y="1641"/>
                    <a:pt x="990" y="1677"/>
                    <a:pt x="1021" y="1717"/>
                  </a:cubicBezTo>
                  <a:cubicBezTo>
                    <a:pt x="1053" y="1753"/>
                    <a:pt x="1084" y="1785"/>
                    <a:pt x="1120" y="1816"/>
                  </a:cubicBezTo>
                  <a:cubicBezTo>
                    <a:pt x="1188" y="1879"/>
                    <a:pt x="1264" y="1929"/>
                    <a:pt x="1336" y="1987"/>
                  </a:cubicBezTo>
                  <a:cubicBezTo>
                    <a:pt x="1381" y="2019"/>
                    <a:pt x="1431" y="2050"/>
                    <a:pt x="1485" y="2068"/>
                  </a:cubicBezTo>
                  <a:cubicBezTo>
                    <a:pt x="1530" y="2082"/>
                    <a:pt x="1570" y="2095"/>
                    <a:pt x="1615" y="2104"/>
                  </a:cubicBezTo>
                  <a:cubicBezTo>
                    <a:pt x="1660" y="2113"/>
                    <a:pt x="1710" y="2122"/>
                    <a:pt x="1759" y="2127"/>
                  </a:cubicBezTo>
                  <a:cubicBezTo>
                    <a:pt x="1771" y="2128"/>
                    <a:pt x="1783" y="2129"/>
                    <a:pt x="1796" y="2129"/>
                  </a:cubicBezTo>
                  <a:cubicBezTo>
                    <a:pt x="1826" y="2129"/>
                    <a:pt x="1858" y="2125"/>
                    <a:pt x="1890" y="2122"/>
                  </a:cubicBezTo>
                  <a:lnTo>
                    <a:pt x="1885" y="2122"/>
                  </a:lnTo>
                  <a:cubicBezTo>
                    <a:pt x="1912" y="2118"/>
                    <a:pt x="1939" y="2113"/>
                    <a:pt x="1971" y="2104"/>
                  </a:cubicBezTo>
                  <a:cubicBezTo>
                    <a:pt x="1989" y="2095"/>
                    <a:pt x="2007" y="2091"/>
                    <a:pt x="2025" y="2082"/>
                  </a:cubicBezTo>
                  <a:cubicBezTo>
                    <a:pt x="2061" y="2064"/>
                    <a:pt x="2088" y="2041"/>
                    <a:pt x="2114" y="2014"/>
                  </a:cubicBezTo>
                  <a:cubicBezTo>
                    <a:pt x="2141" y="1987"/>
                    <a:pt x="2168" y="1965"/>
                    <a:pt x="2191" y="1938"/>
                  </a:cubicBezTo>
                  <a:cubicBezTo>
                    <a:pt x="2218" y="1911"/>
                    <a:pt x="2236" y="1879"/>
                    <a:pt x="2249" y="1843"/>
                  </a:cubicBezTo>
                  <a:cubicBezTo>
                    <a:pt x="2263" y="1816"/>
                    <a:pt x="2267" y="1785"/>
                    <a:pt x="2267" y="1749"/>
                  </a:cubicBezTo>
                  <a:cubicBezTo>
                    <a:pt x="2267" y="1722"/>
                    <a:pt x="2258" y="1695"/>
                    <a:pt x="2245" y="1668"/>
                  </a:cubicBezTo>
                  <a:cubicBezTo>
                    <a:pt x="2231" y="1650"/>
                    <a:pt x="2213" y="1632"/>
                    <a:pt x="2191" y="1618"/>
                  </a:cubicBezTo>
                  <a:cubicBezTo>
                    <a:pt x="2173" y="1605"/>
                    <a:pt x="2146" y="1600"/>
                    <a:pt x="2123" y="1600"/>
                  </a:cubicBezTo>
                  <a:cubicBezTo>
                    <a:pt x="2110" y="1600"/>
                    <a:pt x="2092" y="1605"/>
                    <a:pt x="2079" y="1609"/>
                  </a:cubicBezTo>
                  <a:cubicBezTo>
                    <a:pt x="2070" y="1614"/>
                    <a:pt x="2061" y="1614"/>
                    <a:pt x="2056" y="1618"/>
                  </a:cubicBezTo>
                  <a:lnTo>
                    <a:pt x="2016" y="1636"/>
                  </a:lnTo>
                  <a:lnTo>
                    <a:pt x="2025" y="1632"/>
                  </a:lnTo>
                  <a:lnTo>
                    <a:pt x="2011" y="1636"/>
                  </a:lnTo>
                  <a:lnTo>
                    <a:pt x="2002" y="1641"/>
                  </a:lnTo>
                  <a:lnTo>
                    <a:pt x="2007" y="1641"/>
                  </a:lnTo>
                  <a:lnTo>
                    <a:pt x="1980" y="1650"/>
                  </a:lnTo>
                  <a:lnTo>
                    <a:pt x="1989" y="1650"/>
                  </a:lnTo>
                  <a:lnTo>
                    <a:pt x="1980" y="1654"/>
                  </a:lnTo>
                  <a:cubicBezTo>
                    <a:pt x="1939" y="1668"/>
                    <a:pt x="1899" y="1681"/>
                    <a:pt x="1854" y="1690"/>
                  </a:cubicBezTo>
                  <a:lnTo>
                    <a:pt x="1777" y="1690"/>
                  </a:lnTo>
                  <a:cubicBezTo>
                    <a:pt x="1737" y="1681"/>
                    <a:pt x="1696" y="1672"/>
                    <a:pt x="1660" y="1663"/>
                  </a:cubicBezTo>
                  <a:cubicBezTo>
                    <a:pt x="1629" y="1650"/>
                    <a:pt x="1597" y="1632"/>
                    <a:pt x="1570" y="1614"/>
                  </a:cubicBezTo>
                  <a:cubicBezTo>
                    <a:pt x="1516" y="1569"/>
                    <a:pt x="1462" y="1524"/>
                    <a:pt x="1413" y="1470"/>
                  </a:cubicBezTo>
                  <a:cubicBezTo>
                    <a:pt x="1368" y="1425"/>
                    <a:pt x="1323" y="1371"/>
                    <a:pt x="1278" y="1322"/>
                  </a:cubicBezTo>
                  <a:cubicBezTo>
                    <a:pt x="1210" y="1236"/>
                    <a:pt x="1147" y="1146"/>
                    <a:pt x="1084" y="1056"/>
                  </a:cubicBezTo>
                  <a:cubicBezTo>
                    <a:pt x="1021" y="962"/>
                    <a:pt x="967" y="867"/>
                    <a:pt x="913" y="768"/>
                  </a:cubicBezTo>
                  <a:cubicBezTo>
                    <a:pt x="886" y="714"/>
                    <a:pt x="864" y="660"/>
                    <a:pt x="832" y="611"/>
                  </a:cubicBezTo>
                  <a:cubicBezTo>
                    <a:pt x="805" y="561"/>
                    <a:pt x="774" y="512"/>
                    <a:pt x="738" y="467"/>
                  </a:cubicBezTo>
                  <a:cubicBezTo>
                    <a:pt x="702" y="417"/>
                    <a:pt x="666" y="377"/>
                    <a:pt x="625" y="332"/>
                  </a:cubicBezTo>
                  <a:cubicBezTo>
                    <a:pt x="589" y="287"/>
                    <a:pt x="549" y="251"/>
                    <a:pt x="504" y="215"/>
                  </a:cubicBezTo>
                  <a:cubicBezTo>
                    <a:pt x="437" y="161"/>
                    <a:pt x="360" y="111"/>
                    <a:pt x="279" y="80"/>
                  </a:cubicBezTo>
                  <a:cubicBezTo>
                    <a:pt x="207" y="53"/>
                    <a:pt x="131" y="30"/>
                    <a:pt x="59" y="3"/>
                  </a:cubicBezTo>
                  <a:cubicBezTo>
                    <a:pt x="59" y="1"/>
                    <a:pt x="58"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10722" y="2929"/>
              <a:ext cx="203" cy="363"/>
            </a:xfrm>
            <a:custGeom>
              <a:avLst/>
              <a:gdLst/>
              <a:ahLst/>
              <a:cxnLst/>
              <a:rect l="l" t="t" r="r" b="b"/>
              <a:pathLst>
                <a:path w="1841" h="3287" extrusionOk="0">
                  <a:moveTo>
                    <a:pt x="1723" y="1"/>
                  </a:moveTo>
                  <a:cubicBezTo>
                    <a:pt x="1696" y="1"/>
                    <a:pt x="1678" y="19"/>
                    <a:pt x="1678" y="46"/>
                  </a:cubicBezTo>
                  <a:cubicBezTo>
                    <a:pt x="1678" y="95"/>
                    <a:pt x="1678" y="140"/>
                    <a:pt x="1669" y="190"/>
                  </a:cubicBezTo>
                  <a:lnTo>
                    <a:pt x="1669" y="176"/>
                  </a:lnTo>
                  <a:cubicBezTo>
                    <a:pt x="1656" y="230"/>
                    <a:pt x="1642" y="284"/>
                    <a:pt x="1624" y="338"/>
                  </a:cubicBezTo>
                  <a:cubicBezTo>
                    <a:pt x="1602" y="397"/>
                    <a:pt x="1579" y="451"/>
                    <a:pt x="1557" y="509"/>
                  </a:cubicBezTo>
                  <a:cubicBezTo>
                    <a:pt x="1521" y="613"/>
                    <a:pt x="1480" y="716"/>
                    <a:pt x="1435" y="815"/>
                  </a:cubicBezTo>
                  <a:cubicBezTo>
                    <a:pt x="1386" y="919"/>
                    <a:pt x="1323" y="1013"/>
                    <a:pt x="1264" y="1112"/>
                  </a:cubicBezTo>
                  <a:cubicBezTo>
                    <a:pt x="1210" y="1207"/>
                    <a:pt x="1156" y="1292"/>
                    <a:pt x="1098" y="1378"/>
                  </a:cubicBezTo>
                  <a:cubicBezTo>
                    <a:pt x="1066" y="1423"/>
                    <a:pt x="1035" y="1463"/>
                    <a:pt x="1003" y="1508"/>
                  </a:cubicBezTo>
                  <a:cubicBezTo>
                    <a:pt x="972" y="1548"/>
                    <a:pt x="936" y="1589"/>
                    <a:pt x="904" y="1629"/>
                  </a:cubicBezTo>
                  <a:cubicBezTo>
                    <a:pt x="841" y="1710"/>
                    <a:pt x="778" y="1782"/>
                    <a:pt x="715" y="1859"/>
                  </a:cubicBezTo>
                  <a:cubicBezTo>
                    <a:pt x="679" y="1899"/>
                    <a:pt x="639" y="1935"/>
                    <a:pt x="603" y="1971"/>
                  </a:cubicBezTo>
                  <a:cubicBezTo>
                    <a:pt x="567" y="2012"/>
                    <a:pt x="526" y="2061"/>
                    <a:pt x="490" y="2102"/>
                  </a:cubicBezTo>
                  <a:cubicBezTo>
                    <a:pt x="410" y="2192"/>
                    <a:pt x="333" y="2286"/>
                    <a:pt x="261" y="2381"/>
                  </a:cubicBezTo>
                  <a:cubicBezTo>
                    <a:pt x="203" y="2453"/>
                    <a:pt x="149" y="2534"/>
                    <a:pt x="108" y="2615"/>
                  </a:cubicBezTo>
                  <a:cubicBezTo>
                    <a:pt x="81" y="2664"/>
                    <a:pt x="63" y="2718"/>
                    <a:pt x="45" y="2768"/>
                  </a:cubicBezTo>
                  <a:cubicBezTo>
                    <a:pt x="32" y="2831"/>
                    <a:pt x="18" y="2889"/>
                    <a:pt x="9" y="2952"/>
                  </a:cubicBezTo>
                  <a:cubicBezTo>
                    <a:pt x="0" y="3002"/>
                    <a:pt x="0" y="3056"/>
                    <a:pt x="9" y="3110"/>
                  </a:cubicBezTo>
                  <a:cubicBezTo>
                    <a:pt x="9" y="3155"/>
                    <a:pt x="27" y="3204"/>
                    <a:pt x="59" y="3240"/>
                  </a:cubicBezTo>
                  <a:cubicBezTo>
                    <a:pt x="81" y="3267"/>
                    <a:pt x="117" y="3280"/>
                    <a:pt x="158" y="3285"/>
                  </a:cubicBezTo>
                  <a:cubicBezTo>
                    <a:pt x="163" y="3286"/>
                    <a:pt x="169" y="3286"/>
                    <a:pt x="175" y="3286"/>
                  </a:cubicBezTo>
                  <a:cubicBezTo>
                    <a:pt x="218" y="3286"/>
                    <a:pt x="259" y="3257"/>
                    <a:pt x="275" y="3213"/>
                  </a:cubicBezTo>
                  <a:cubicBezTo>
                    <a:pt x="284" y="3181"/>
                    <a:pt x="284" y="3146"/>
                    <a:pt x="270" y="3114"/>
                  </a:cubicBezTo>
                  <a:cubicBezTo>
                    <a:pt x="261" y="3083"/>
                    <a:pt x="257" y="3056"/>
                    <a:pt x="252" y="3024"/>
                  </a:cubicBezTo>
                  <a:cubicBezTo>
                    <a:pt x="252" y="2984"/>
                    <a:pt x="252" y="2948"/>
                    <a:pt x="261" y="2912"/>
                  </a:cubicBezTo>
                  <a:cubicBezTo>
                    <a:pt x="279" y="2817"/>
                    <a:pt x="324" y="2727"/>
                    <a:pt x="392" y="2660"/>
                  </a:cubicBezTo>
                  <a:cubicBezTo>
                    <a:pt x="405" y="2646"/>
                    <a:pt x="418" y="2628"/>
                    <a:pt x="432" y="2615"/>
                  </a:cubicBezTo>
                  <a:lnTo>
                    <a:pt x="432" y="2615"/>
                  </a:lnTo>
                  <a:lnTo>
                    <a:pt x="419" y="2628"/>
                  </a:lnTo>
                  <a:cubicBezTo>
                    <a:pt x="446" y="2601"/>
                    <a:pt x="473" y="2570"/>
                    <a:pt x="499" y="2538"/>
                  </a:cubicBezTo>
                  <a:cubicBezTo>
                    <a:pt x="531" y="2511"/>
                    <a:pt x="567" y="2466"/>
                    <a:pt x="598" y="2426"/>
                  </a:cubicBezTo>
                  <a:lnTo>
                    <a:pt x="598" y="2426"/>
                  </a:lnTo>
                  <a:lnTo>
                    <a:pt x="580" y="2444"/>
                  </a:lnTo>
                  <a:cubicBezTo>
                    <a:pt x="616" y="2408"/>
                    <a:pt x="652" y="2367"/>
                    <a:pt x="688" y="2331"/>
                  </a:cubicBezTo>
                  <a:cubicBezTo>
                    <a:pt x="724" y="2295"/>
                    <a:pt x="769" y="2250"/>
                    <a:pt x="810" y="2205"/>
                  </a:cubicBezTo>
                  <a:cubicBezTo>
                    <a:pt x="850" y="2165"/>
                    <a:pt x="895" y="2120"/>
                    <a:pt x="936" y="2070"/>
                  </a:cubicBezTo>
                  <a:cubicBezTo>
                    <a:pt x="976" y="2021"/>
                    <a:pt x="1008" y="1980"/>
                    <a:pt x="1039" y="1935"/>
                  </a:cubicBezTo>
                  <a:cubicBezTo>
                    <a:pt x="1107" y="1854"/>
                    <a:pt x="1174" y="1773"/>
                    <a:pt x="1237" y="1688"/>
                  </a:cubicBezTo>
                  <a:cubicBezTo>
                    <a:pt x="1269" y="1643"/>
                    <a:pt x="1300" y="1593"/>
                    <a:pt x="1327" y="1548"/>
                  </a:cubicBezTo>
                  <a:cubicBezTo>
                    <a:pt x="1359" y="1499"/>
                    <a:pt x="1390" y="1445"/>
                    <a:pt x="1417" y="1391"/>
                  </a:cubicBezTo>
                  <a:cubicBezTo>
                    <a:pt x="1449" y="1342"/>
                    <a:pt x="1471" y="1306"/>
                    <a:pt x="1498" y="1261"/>
                  </a:cubicBezTo>
                  <a:cubicBezTo>
                    <a:pt x="1521" y="1216"/>
                    <a:pt x="1548" y="1162"/>
                    <a:pt x="1570" y="1112"/>
                  </a:cubicBezTo>
                  <a:cubicBezTo>
                    <a:pt x="1593" y="1067"/>
                    <a:pt x="1615" y="1022"/>
                    <a:pt x="1633" y="973"/>
                  </a:cubicBezTo>
                  <a:cubicBezTo>
                    <a:pt x="1651" y="923"/>
                    <a:pt x="1665" y="874"/>
                    <a:pt x="1683" y="824"/>
                  </a:cubicBezTo>
                  <a:cubicBezTo>
                    <a:pt x="1714" y="725"/>
                    <a:pt x="1750" y="631"/>
                    <a:pt x="1777" y="532"/>
                  </a:cubicBezTo>
                  <a:cubicBezTo>
                    <a:pt x="1795" y="487"/>
                    <a:pt x="1809" y="442"/>
                    <a:pt x="1818" y="397"/>
                  </a:cubicBezTo>
                  <a:cubicBezTo>
                    <a:pt x="1831" y="343"/>
                    <a:pt x="1836" y="293"/>
                    <a:pt x="1840" y="244"/>
                  </a:cubicBezTo>
                  <a:cubicBezTo>
                    <a:pt x="1840" y="203"/>
                    <a:pt x="1813" y="172"/>
                    <a:pt x="1773" y="172"/>
                  </a:cubicBezTo>
                  <a:lnTo>
                    <a:pt x="1768" y="172"/>
                  </a:lnTo>
                  <a:lnTo>
                    <a:pt x="1768" y="163"/>
                  </a:lnTo>
                  <a:cubicBezTo>
                    <a:pt x="1768" y="127"/>
                    <a:pt x="1768" y="86"/>
                    <a:pt x="1768" y="50"/>
                  </a:cubicBezTo>
                  <a:cubicBezTo>
                    <a:pt x="1768" y="23"/>
                    <a:pt x="1750" y="5"/>
                    <a:pt x="1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10768" y="3112"/>
              <a:ext cx="91" cy="102"/>
            </a:xfrm>
            <a:custGeom>
              <a:avLst/>
              <a:gdLst/>
              <a:ahLst/>
              <a:cxnLst/>
              <a:rect l="l" t="t" r="r" b="b"/>
              <a:pathLst>
                <a:path w="822" h="924" extrusionOk="0">
                  <a:moveTo>
                    <a:pt x="776" y="1"/>
                  </a:moveTo>
                  <a:cubicBezTo>
                    <a:pt x="773" y="1"/>
                    <a:pt x="770" y="1"/>
                    <a:pt x="768" y="2"/>
                  </a:cubicBezTo>
                  <a:lnTo>
                    <a:pt x="754" y="2"/>
                  </a:lnTo>
                  <a:cubicBezTo>
                    <a:pt x="741" y="7"/>
                    <a:pt x="727" y="16"/>
                    <a:pt x="718" y="25"/>
                  </a:cubicBezTo>
                  <a:cubicBezTo>
                    <a:pt x="682" y="70"/>
                    <a:pt x="646" y="115"/>
                    <a:pt x="615" y="164"/>
                  </a:cubicBezTo>
                  <a:cubicBezTo>
                    <a:pt x="579" y="214"/>
                    <a:pt x="547" y="259"/>
                    <a:pt x="516" y="304"/>
                  </a:cubicBezTo>
                  <a:cubicBezTo>
                    <a:pt x="448" y="394"/>
                    <a:pt x="385" y="484"/>
                    <a:pt x="313" y="569"/>
                  </a:cubicBezTo>
                  <a:cubicBezTo>
                    <a:pt x="286" y="596"/>
                    <a:pt x="259" y="628"/>
                    <a:pt x="232" y="659"/>
                  </a:cubicBezTo>
                  <a:cubicBezTo>
                    <a:pt x="205" y="686"/>
                    <a:pt x="169" y="722"/>
                    <a:pt x="138" y="758"/>
                  </a:cubicBezTo>
                  <a:cubicBezTo>
                    <a:pt x="142" y="754"/>
                    <a:pt x="142" y="754"/>
                    <a:pt x="147" y="749"/>
                  </a:cubicBezTo>
                  <a:lnTo>
                    <a:pt x="147" y="749"/>
                  </a:lnTo>
                  <a:cubicBezTo>
                    <a:pt x="129" y="772"/>
                    <a:pt x="111" y="790"/>
                    <a:pt x="93" y="808"/>
                  </a:cubicBezTo>
                  <a:cubicBezTo>
                    <a:pt x="70" y="826"/>
                    <a:pt x="53" y="844"/>
                    <a:pt x="26" y="862"/>
                  </a:cubicBezTo>
                  <a:cubicBezTo>
                    <a:pt x="0" y="887"/>
                    <a:pt x="24" y="923"/>
                    <a:pt x="53" y="923"/>
                  </a:cubicBezTo>
                  <a:cubicBezTo>
                    <a:pt x="60" y="923"/>
                    <a:pt x="68" y="921"/>
                    <a:pt x="75" y="916"/>
                  </a:cubicBezTo>
                  <a:cubicBezTo>
                    <a:pt x="88" y="902"/>
                    <a:pt x="106" y="889"/>
                    <a:pt x="124" y="875"/>
                  </a:cubicBezTo>
                  <a:cubicBezTo>
                    <a:pt x="142" y="857"/>
                    <a:pt x="156" y="839"/>
                    <a:pt x="174" y="826"/>
                  </a:cubicBezTo>
                  <a:cubicBezTo>
                    <a:pt x="201" y="794"/>
                    <a:pt x="228" y="763"/>
                    <a:pt x="264" y="736"/>
                  </a:cubicBezTo>
                  <a:cubicBezTo>
                    <a:pt x="277" y="722"/>
                    <a:pt x="295" y="709"/>
                    <a:pt x="309" y="691"/>
                  </a:cubicBezTo>
                  <a:cubicBezTo>
                    <a:pt x="327" y="677"/>
                    <a:pt x="345" y="655"/>
                    <a:pt x="367" y="637"/>
                  </a:cubicBezTo>
                  <a:cubicBezTo>
                    <a:pt x="399" y="601"/>
                    <a:pt x="426" y="569"/>
                    <a:pt x="457" y="533"/>
                  </a:cubicBezTo>
                  <a:cubicBezTo>
                    <a:pt x="516" y="461"/>
                    <a:pt x="574" y="389"/>
                    <a:pt x="628" y="317"/>
                  </a:cubicBezTo>
                  <a:cubicBezTo>
                    <a:pt x="660" y="277"/>
                    <a:pt x="687" y="241"/>
                    <a:pt x="718" y="200"/>
                  </a:cubicBezTo>
                  <a:lnTo>
                    <a:pt x="808" y="79"/>
                  </a:lnTo>
                  <a:cubicBezTo>
                    <a:pt x="822" y="56"/>
                    <a:pt x="817" y="25"/>
                    <a:pt x="795" y="7"/>
                  </a:cubicBezTo>
                  <a:cubicBezTo>
                    <a:pt x="788" y="4"/>
                    <a:pt x="782" y="1"/>
                    <a:pt x="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10752" y="3119"/>
              <a:ext cx="103" cy="122"/>
            </a:xfrm>
            <a:custGeom>
              <a:avLst/>
              <a:gdLst/>
              <a:ahLst/>
              <a:cxnLst/>
              <a:rect l="l" t="t" r="r" b="b"/>
              <a:pathLst>
                <a:path w="936" h="1108" extrusionOk="0">
                  <a:moveTo>
                    <a:pt x="899" y="0"/>
                  </a:moveTo>
                  <a:cubicBezTo>
                    <a:pt x="890" y="0"/>
                    <a:pt x="877" y="5"/>
                    <a:pt x="872" y="14"/>
                  </a:cubicBezTo>
                  <a:cubicBezTo>
                    <a:pt x="859" y="27"/>
                    <a:pt x="850" y="45"/>
                    <a:pt x="841" y="63"/>
                  </a:cubicBezTo>
                  <a:cubicBezTo>
                    <a:pt x="832" y="77"/>
                    <a:pt x="823" y="99"/>
                    <a:pt x="809" y="113"/>
                  </a:cubicBezTo>
                  <a:cubicBezTo>
                    <a:pt x="782" y="153"/>
                    <a:pt x="755" y="189"/>
                    <a:pt x="724" y="225"/>
                  </a:cubicBezTo>
                  <a:lnTo>
                    <a:pt x="724" y="230"/>
                  </a:lnTo>
                  <a:lnTo>
                    <a:pt x="724" y="234"/>
                  </a:lnTo>
                  <a:cubicBezTo>
                    <a:pt x="688" y="275"/>
                    <a:pt x="652" y="315"/>
                    <a:pt x="616" y="356"/>
                  </a:cubicBezTo>
                  <a:cubicBezTo>
                    <a:pt x="575" y="396"/>
                    <a:pt x="526" y="450"/>
                    <a:pt x="481" y="500"/>
                  </a:cubicBezTo>
                  <a:cubicBezTo>
                    <a:pt x="476" y="500"/>
                    <a:pt x="472" y="500"/>
                    <a:pt x="467" y="504"/>
                  </a:cubicBezTo>
                  <a:cubicBezTo>
                    <a:pt x="463" y="513"/>
                    <a:pt x="454" y="518"/>
                    <a:pt x="449" y="527"/>
                  </a:cubicBezTo>
                  <a:lnTo>
                    <a:pt x="418" y="563"/>
                  </a:lnTo>
                  <a:lnTo>
                    <a:pt x="337" y="662"/>
                  </a:lnTo>
                  <a:lnTo>
                    <a:pt x="337" y="662"/>
                  </a:lnTo>
                  <a:lnTo>
                    <a:pt x="341" y="653"/>
                  </a:lnTo>
                  <a:lnTo>
                    <a:pt x="341" y="653"/>
                  </a:lnTo>
                  <a:cubicBezTo>
                    <a:pt x="310" y="689"/>
                    <a:pt x="283" y="725"/>
                    <a:pt x="251" y="756"/>
                  </a:cubicBezTo>
                  <a:cubicBezTo>
                    <a:pt x="224" y="783"/>
                    <a:pt x="202" y="815"/>
                    <a:pt x="175" y="837"/>
                  </a:cubicBezTo>
                  <a:lnTo>
                    <a:pt x="130" y="878"/>
                  </a:lnTo>
                  <a:cubicBezTo>
                    <a:pt x="117" y="891"/>
                    <a:pt x="99" y="900"/>
                    <a:pt x="85" y="914"/>
                  </a:cubicBezTo>
                  <a:lnTo>
                    <a:pt x="54" y="936"/>
                  </a:lnTo>
                  <a:cubicBezTo>
                    <a:pt x="45" y="941"/>
                    <a:pt x="36" y="950"/>
                    <a:pt x="36" y="963"/>
                  </a:cubicBezTo>
                  <a:cubicBezTo>
                    <a:pt x="36" y="972"/>
                    <a:pt x="40" y="986"/>
                    <a:pt x="49" y="990"/>
                  </a:cubicBezTo>
                  <a:cubicBezTo>
                    <a:pt x="54" y="995"/>
                    <a:pt x="58" y="995"/>
                    <a:pt x="63" y="995"/>
                  </a:cubicBezTo>
                  <a:cubicBezTo>
                    <a:pt x="49" y="1013"/>
                    <a:pt x="31" y="1031"/>
                    <a:pt x="18" y="1053"/>
                  </a:cubicBezTo>
                  <a:cubicBezTo>
                    <a:pt x="1" y="1074"/>
                    <a:pt x="20" y="1107"/>
                    <a:pt x="48" y="1107"/>
                  </a:cubicBezTo>
                  <a:cubicBezTo>
                    <a:pt x="50" y="1107"/>
                    <a:pt x="52" y="1107"/>
                    <a:pt x="54" y="1107"/>
                  </a:cubicBezTo>
                  <a:cubicBezTo>
                    <a:pt x="67" y="1107"/>
                    <a:pt x="72" y="1098"/>
                    <a:pt x="76" y="1094"/>
                  </a:cubicBezTo>
                  <a:cubicBezTo>
                    <a:pt x="108" y="1053"/>
                    <a:pt x="139" y="1017"/>
                    <a:pt x="175" y="981"/>
                  </a:cubicBezTo>
                  <a:cubicBezTo>
                    <a:pt x="202" y="950"/>
                    <a:pt x="229" y="923"/>
                    <a:pt x="256" y="896"/>
                  </a:cubicBezTo>
                  <a:cubicBezTo>
                    <a:pt x="278" y="864"/>
                    <a:pt x="314" y="824"/>
                    <a:pt x="346" y="788"/>
                  </a:cubicBezTo>
                  <a:lnTo>
                    <a:pt x="436" y="675"/>
                  </a:lnTo>
                  <a:lnTo>
                    <a:pt x="472" y="626"/>
                  </a:lnTo>
                  <a:cubicBezTo>
                    <a:pt x="481" y="617"/>
                    <a:pt x="485" y="608"/>
                    <a:pt x="494" y="599"/>
                  </a:cubicBezTo>
                  <a:cubicBezTo>
                    <a:pt x="508" y="585"/>
                    <a:pt x="517" y="567"/>
                    <a:pt x="526" y="554"/>
                  </a:cubicBezTo>
                  <a:cubicBezTo>
                    <a:pt x="530" y="549"/>
                    <a:pt x="530" y="540"/>
                    <a:pt x="530" y="536"/>
                  </a:cubicBezTo>
                  <a:lnTo>
                    <a:pt x="571" y="495"/>
                  </a:lnTo>
                  <a:cubicBezTo>
                    <a:pt x="620" y="441"/>
                    <a:pt x="665" y="392"/>
                    <a:pt x="710" y="338"/>
                  </a:cubicBezTo>
                  <a:lnTo>
                    <a:pt x="769" y="275"/>
                  </a:lnTo>
                  <a:cubicBezTo>
                    <a:pt x="791" y="248"/>
                    <a:pt x="814" y="216"/>
                    <a:pt x="836" y="194"/>
                  </a:cubicBezTo>
                  <a:cubicBezTo>
                    <a:pt x="854" y="167"/>
                    <a:pt x="868" y="144"/>
                    <a:pt x="881" y="117"/>
                  </a:cubicBezTo>
                  <a:cubicBezTo>
                    <a:pt x="895" y="95"/>
                    <a:pt x="908" y="72"/>
                    <a:pt x="926" y="50"/>
                  </a:cubicBezTo>
                  <a:cubicBezTo>
                    <a:pt x="935" y="32"/>
                    <a:pt x="931" y="14"/>
                    <a:pt x="917" y="5"/>
                  </a:cubicBezTo>
                  <a:cubicBezTo>
                    <a:pt x="913" y="0"/>
                    <a:pt x="904" y="0"/>
                    <a:pt x="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8"/>
            <p:cNvSpPr/>
            <p:nvPr/>
          </p:nvSpPr>
          <p:spPr>
            <a:xfrm>
              <a:off x="10674" y="3501"/>
              <a:ext cx="373" cy="478"/>
            </a:xfrm>
            <a:custGeom>
              <a:avLst/>
              <a:gdLst/>
              <a:ahLst/>
              <a:cxnLst/>
              <a:rect l="l" t="t" r="r" b="b"/>
              <a:pathLst>
                <a:path w="3379" h="4329" extrusionOk="0">
                  <a:moveTo>
                    <a:pt x="644" y="0"/>
                  </a:moveTo>
                  <a:lnTo>
                    <a:pt x="648" y="5"/>
                  </a:lnTo>
                  <a:lnTo>
                    <a:pt x="644" y="5"/>
                  </a:lnTo>
                  <a:cubicBezTo>
                    <a:pt x="626" y="5"/>
                    <a:pt x="612" y="14"/>
                    <a:pt x="603" y="27"/>
                  </a:cubicBezTo>
                  <a:cubicBezTo>
                    <a:pt x="594" y="14"/>
                    <a:pt x="585" y="9"/>
                    <a:pt x="576" y="9"/>
                  </a:cubicBezTo>
                  <a:cubicBezTo>
                    <a:pt x="563" y="9"/>
                    <a:pt x="549" y="18"/>
                    <a:pt x="545" y="27"/>
                  </a:cubicBezTo>
                  <a:cubicBezTo>
                    <a:pt x="540" y="36"/>
                    <a:pt x="536" y="45"/>
                    <a:pt x="540" y="54"/>
                  </a:cubicBezTo>
                  <a:lnTo>
                    <a:pt x="545" y="72"/>
                  </a:lnTo>
                  <a:cubicBezTo>
                    <a:pt x="549" y="104"/>
                    <a:pt x="558" y="140"/>
                    <a:pt x="563" y="171"/>
                  </a:cubicBezTo>
                  <a:cubicBezTo>
                    <a:pt x="567" y="261"/>
                    <a:pt x="563" y="351"/>
                    <a:pt x="545" y="437"/>
                  </a:cubicBezTo>
                  <a:cubicBezTo>
                    <a:pt x="522" y="545"/>
                    <a:pt x="491" y="653"/>
                    <a:pt x="450" y="761"/>
                  </a:cubicBezTo>
                  <a:cubicBezTo>
                    <a:pt x="410" y="873"/>
                    <a:pt x="365" y="986"/>
                    <a:pt x="320" y="1098"/>
                  </a:cubicBezTo>
                  <a:lnTo>
                    <a:pt x="284" y="1179"/>
                  </a:lnTo>
                  <a:lnTo>
                    <a:pt x="248" y="1264"/>
                  </a:lnTo>
                  <a:cubicBezTo>
                    <a:pt x="225" y="1318"/>
                    <a:pt x="203" y="1377"/>
                    <a:pt x="180" y="1435"/>
                  </a:cubicBezTo>
                  <a:cubicBezTo>
                    <a:pt x="158" y="1494"/>
                    <a:pt x="144" y="1557"/>
                    <a:pt x="126" y="1615"/>
                  </a:cubicBezTo>
                  <a:cubicBezTo>
                    <a:pt x="104" y="1678"/>
                    <a:pt x="95" y="1737"/>
                    <a:pt x="86" y="1795"/>
                  </a:cubicBezTo>
                  <a:cubicBezTo>
                    <a:pt x="63" y="1912"/>
                    <a:pt x="36" y="2047"/>
                    <a:pt x="23" y="2187"/>
                  </a:cubicBezTo>
                  <a:cubicBezTo>
                    <a:pt x="14" y="2250"/>
                    <a:pt x="9" y="2317"/>
                    <a:pt x="5" y="2385"/>
                  </a:cubicBezTo>
                  <a:cubicBezTo>
                    <a:pt x="0" y="2443"/>
                    <a:pt x="0" y="2497"/>
                    <a:pt x="5" y="2556"/>
                  </a:cubicBezTo>
                  <a:cubicBezTo>
                    <a:pt x="14" y="2677"/>
                    <a:pt x="27" y="2803"/>
                    <a:pt x="45" y="2920"/>
                  </a:cubicBezTo>
                  <a:cubicBezTo>
                    <a:pt x="59" y="3037"/>
                    <a:pt x="81" y="3149"/>
                    <a:pt x="113" y="3257"/>
                  </a:cubicBezTo>
                  <a:cubicBezTo>
                    <a:pt x="144" y="3361"/>
                    <a:pt x="180" y="3460"/>
                    <a:pt x="225" y="3559"/>
                  </a:cubicBezTo>
                  <a:cubicBezTo>
                    <a:pt x="248" y="3604"/>
                    <a:pt x="270" y="3644"/>
                    <a:pt x="293" y="3689"/>
                  </a:cubicBezTo>
                  <a:cubicBezTo>
                    <a:pt x="320" y="3734"/>
                    <a:pt x="347" y="3784"/>
                    <a:pt x="378" y="3824"/>
                  </a:cubicBezTo>
                  <a:cubicBezTo>
                    <a:pt x="396" y="3856"/>
                    <a:pt x="419" y="3883"/>
                    <a:pt x="441" y="3910"/>
                  </a:cubicBezTo>
                  <a:lnTo>
                    <a:pt x="464" y="3932"/>
                  </a:lnTo>
                  <a:cubicBezTo>
                    <a:pt x="491" y="3964"/>
                    <a:pt x="522" y="4000"/>
                    <a:pt x="549" y="4031"/>
                  </a:cubicBezTo>
                  <a:lnTo>
                    <a:pt x="576" y="4058"/>
                  </a:lnTo>
                  <a:cubicBezTo>
                    <a:pt x="594" y="4081"/>
                    <a:pt x="617" y="4103"/>
                    <a:pt x="639" y="4126"/>
                  </a:cubicBezTo>
                  <a:cubicBezTo>
                    <a:pt x="657" y="4148"/>
                    <a:pt x="684" y="4171"/>
                    <a:pt x="711" y="4193"/>
                  </a:cubicBezTo>
                  <a:lnTo>
                    <a:pt x="725" y="4202"/>
                  </a:lnTo>
                  <a:lnTo>
                    <a:pt x="743" y="4220"/>
                  </a:lnTo>
                  <a:lnTo>
                    <a:pt x="761" y="4238"/>
                  </a:lnTo>
                  <a:cubicBezTo>
                    <a:pt x="783" y="4256"/>
                    <a:pt x="810" y="4274"/>
                    <a:pt x="837" y="4292"/>
                  </a:cubicBezTo>
                  <a:lnTo>
                    <a:pt x="864" y="4310"/>
                  </a:lnTo>
                  <a:cubicBezTo>
                    <a:pt x="887" y="4324"/>
                    <a:pt x="905" y="4328"/>
                    <a:pt x="927" y="4328"/>
                  </a:cubicBezTo>
                  <a:cubicBezTo>
                    <a:pt x="940" y="4328"/>
                    <a:pt x="954" y="4328"/>
                    <a:pt x="967" y="4319"/>
                  </a:cubicBezTo>
                  <a:lnTo>
                    <a:pt x="981" y="4319"/>
                  </a:lnTo>
                  <a:cubicBezTo>
                    <a:pt x="990" y="4319"/>
                    <a:pt x="999" y="4319"/>
                    <a:pt x="1008" y="4315"/>
                  </a:cubicBezTo>
                  <a:cubicBezTo>
                    <a:pt x="1026" y="4310"/>
                    <a:pt x="1039" y="4301"/>
                    <a:pt x="1053" y="4292"/>
                  </a:cubicBezTo>
                  <a:cubicBezTo>
                    <a:pt x="1075" y="4279"/>
                    <a:pt x="1093" y="4265"/>
                    <a:pt x="1111" y="4247"/>
                  </a:cubicBezTo>
                  <a:cubicBezTo>
                    <a:pt x="1138" y="4220"/>
                    <a:pt x="1156" y="4202"/>
                    <a:pt x="1179" y="4180"/>
                  </a:cubicBezTo>
                  <a:cubicBezTo>
                    <a:pt x="1197" y="4157"/>
                    <a:pt x="1206" y="4148"/>
                    <a:pt x="1219" y="4135"/>
                  </a:cubicBezTo>
                  <a:lnTo>
                    <a:pt x="1242" y="4108"/>
                  </a:lnTo>
                  <a:lnTo>
                    <a:pt x="1251" y="4094"/>
                  </a:lnTo>
                  <a:cubicBezTo>
                    <a:pt x="1260" y="4085"/>
                    <a:pt x="1264" y="4076"/>
                    <a:pt x="1273" y="4072"/>
                  </a:cubicBezTo>
                  <a:lnTo>
                    <a:pt x="1291" y="4054"/>
                  </a:lnTo>
                  <a:lnTo>
                    <a:pt x="1309" y="4031"/>
                  </a:lnTo>
                  <a:lnTo>
                    <a:pt x="1345" y="3995"/>
                  </a:lnTo>
                  <a:lnTo>
                    <a:pt x="1390" y="3950"/>
                  </a:lnTo>
                  <a:cubicBezTo>
                    <a:pt x="1417" y="3928"/>
                    <a:pt x="1444" y="3905"/>
                    <a:pt x="1471" y="3887"/>
                  </a:cubicBezTo>
                  <a:cubicBezTo>
                    <a:pt x="1498" y="3865"/>
                    <a:pt x="1512" y="3856"/>
                    <a:pt x="1534" y="3838"/>
                  </a:cubicBezTo>
                  <a:lnTo>
                    <a:pt x="1561" y="3811"/>
                  </a:lnTo>
                  <a:cubicBezTo>
                    <a:pt x="1593" y="3788"/>
                    <a:pt x="1620" y="3761"/>
                    <a:pt x="1651" y="3743"/>
                  </a:cubicBezTo>
                  <a:cubicBezTo>
                    <a:pt x="1683" y="3721"/>
                    <a:pt x="1714" y="3703"/>
                    <a:pt x="1746" y="3685"/>
                  </a:cubicBezTo>
                  <a:cubicBezTo>
                    <a:pt x="1777" y="3667"/>
                    <a:pt x="1800" y="3653"/>
                    <a:pt x="1827" y="3635"/>
                  </a:cubicBezTo>
                  <a:lnTo>
                    <a:pt x="1863" y="3613"/>
                  </a:lnTo>
                  <a:cubicBezTo>
                    <a:pt x="1903" y="3586"/>
                    <a:pt x="1944" y="3554"/>
                    <a:pt x="1984" y="3536"/>
                  </a:cubicBezTo>
                  <a:cubicBezTo>
                    <a:pt x="2016" y="3518"/>
                    <a:pt x="2043" y="3505"/>
                    <a:pt x="2079" y="3496"/>
                  </a:cubicBezTo>
                  <a:lnTo>
                    <a:pt x="2097" y="3491"/>
                  </a:lnTo>
                  <a:cubicBezTo>
                    <a:pt x="2110" y="3487"/>
                    <a:pt x="2128" y="3482"/>
                    <a:pt x="2142" y="3482"/>
                  </a:cubicBezTo>
                  <a:cubicBezTo>
                    <a:pt x="2169" y="3473"/>
                    <a:pt x="2191" y="3460"/>
                    <a:pt x="2209" y="3437"/>
                  </a:cubicBezTo>
                  <a:cubicBezTo>
                    <a:pt x="2218" y="3419"/>
                    <a:pt x="2227" y="3401"/>
                    <a:pt x="2232" y="3383"/>
                  </a:cubicBezTo>
                  <a:lnTo>
                    <a:pt x="2236" y="3365"/>
                  </a:lnTo>
                  <a:cubicBezTo>
                    <a:pt x="2241" y="3361"/>
                    <a:pt x="2245" y="3356"/>
                    <a:pt x="2250" y="3352"/>
                  </a:cubicBezTo>
                  <a:cubicBezTo>
                    <a:pt x="2259" y="3343"/>
                    <a:pt x="2272" y="3334"/>
                    <a:pt x="2281" y="3329"/>
                  </a:cubicBezTo>
                  <a:lnTo>
                    <a:pt x="2299" y="3320"/>
                  </a:lnTo>
                  <a:cubicBezTo>
                    <a:pt x="2317" y="3316"/>
                    <a:pt x="2335" y="3316"/>
                    <a:pt x="2349" y="3311"/>
                  </a:cubicBezTo>
                  <a:lnTo>
                    <a:pt x="2380" y="3307"/>
                  </a:lnTo>
                  <a:lnTo>
                    <a:pt x="2430" y="3298"/>
                  </a:lnTo>
                  <a:cubicBezTo>
                    <a:pt x="2452" y="3293"/>
                    <a:pt x="2475" y="3289"/>
                    <a:pt x="2497" y="3284"/>
                  </a:cubicBezTo>
                  <a:cubicBezTo>
                    <a:pt x="2515" y="3284"/>
                    <a:pt x="2528" y="3284"/>
                    <a:pt x="2546" y="3280"/>
                  </a:cubicBezTo>
                  <a:cubicBezTo>
                    <a:pt x="2578" y="3280"/>
                    <a:pt x="2600" y="3280"/>
                    <a:pt x="2627" y="3275"/>
                  </a:cubicBezTo>
                  <a:lnTo>
                    <a:pt x="2650" y="3275"/>
                  </a:lnTo>
                  <a:cubicBezTo>
                    <a:pt x="2681" y="3275"/>
                    <a:pt x="2713" y="3271"/>
                    <a:pt x="2744" y="3271"/>
                  </a:cubicBezTo>
                  <a:lnTo>
                    <a:pt x="2794" y="3275"/>
                  </a:lnTo>
                  <a:cubicBezTo>
                    <a:pt x="2821" y="3280"/>
                    <a:pt x="2848" y="3280"/>
                    <a:pt x="2879" y="3280"/>
                  </a:cubicBezTo>
                  <a:cubicBezTo>
                    <a:pt x="2924" y="3280"/>
                    <a:pt x="2974" y="3266"/>
                    <a:pt x="3014" y="3244"/>
                  </a:cubicBezTo>
                  <a:cubicBezTo>
                    <a:pt x="3046" y="3230"/>
                    <a:pt x="3073" y="3212"/>
                    <a:pt x="3100" y="3190"/>
                  </a:cubicBezTo>
                  <a:cubicBezTo>
                    <a:pt x="3127" y="3167"/>
                    <a:pt x="3149" y="3145"/>
                    <a:pt x="3172" y="3118"/>
                  </a:cubicBezTo>
                  <a:cubicBezTo>
                    <a:pt x="3199" y="3086"/>
                    <a:pt x="3217" y="3055"/>
                    <a:pt x="3239" y="3023"/>
                  </a:cubicBezTo>
                  <a:lnTo>
                    <a:pt x="3244" y="3010"/>
                  </a:lnTo>
                  <a:cubicBezTo>
                    <a:pt x="3262" y="2987"/>
                    <a:pt x="3275" y="2965"/>
                    <a:pt x="3289" y="2947"/>
                  </a:cubicBezTo>
                  <a:cubicBezTo>
                    <a:pt x="3298" y="2929"/>
                    <a:pt x="3307" y="2911"/>
                    <a:pt x="3316" y="2888"/>
                  </a:cubicBezTo>
                  <a:cubicBezTo>
                    <a:pt x="3334" y="2835"/>
                    <a:pt x="3352" y="2781"/>
                    <a:pt x="3365" y="2722"/>
                  </a:cubicBezTo>
                  <a:cubicBezTo>
                    <a:pt x="3370" y="2695"/>
                    <a:pt x="3356" y="2664"/>
                    <a:pt x="3334" y="2650"/>
                  </a:cubicBezTo>
                  <a:lnTo>
                    <a:pt x="3343" y="2619"/>
                  </a:lnTo>
                  <a:lnTo>
                    <a:pt x="3352" y="2587"/>
                  </a:lnTo>
                  <a:lnTo>
                    <a:pt x="3361" y="2551"/>
                  </a:lnTo>
                  <a:cubicBezTo>
                    <a:pt x="3365" y="2538"/>
                    <a:pt x="3370" y="2524"/>
                    <a:pt x="3370" y="2506"/>
                  </a:cubicBezTo>
                  <a:cubicBezTo>
                    <a:pt x="3379" y="2484"/>
                    <a:pt x="3379" y="2457"/>
                    <a:pt x="3379" y="2434"/>
                  </a:cubicBezTo>
                  <a:cubicBezTo>
                    <a:pt x="3374" y="2416"/>
                    <a:pt x="3370" y="2403"/>
                    <a:pt x="3361" y="2389"/>
                  </a:cubicBezTo>
                  <a:cubicBezTo>
                    <a:pt x="3347" y="2376"/>
                    <a:pt x="3325" y="2362"/>
                    <a:pt x="3307" y="2358"/>
                  </a:cubicBezTo>
                  <a:cubicBezTo>
                    <a:pt x="3280" y="2349"/>
                    <a:pt x="3257" y="2344"/>
                    <a:pt x="3230" y="2340"/>
                  </a:cubicBezTo>
                  <a:cubicBezTo>
                    <a:pt x="3199" y="2331"/>
                    <a:pt x="3167" y="2326"/>
                    <a:pt x="3136" y="2322"/>
                  </a:cubicBezTo>
                  <a:lnTo>
                    <a:pt x="3100" y="2313"/>
                  </a:lnTo>
                  <a:lnTo>
                    <a:pt x="3041" y="2304"/>
                  </a:lnTo>
                  <a:lnTo>
                    <a:pt x="2978" y="2290"/>
                  </a:lnTo>
                  <a:cubicBezTo>
                    <a:pt x="2933" y="2286"/>
                    <a:pt x="2888" y="2272"/>
                    <a:pt x="2848" y="2259"/>
                  </a:cubicBezTo>
                  <a:cubicBezTo>
                    <a:pt x="2843" y="2259"/>
                    <a:pt x="2839" y="2259"/>
                    <a:pt x="2834" y="2254"/>
                  </a:cubicBezTo>
                  <a:lnTo>
                    <a:pt x="2758" y="2232"/>
                  </a:lnTo>
                  <a:lnTo>
                    <a:pt x="2744" y="2232"/>
                  </a:lnTo>
                  <a:cubicBezTo>
                    <a:pt x="2713" y="2218"/>
                    <a:pt x="2681" y="2214"/>
                    <a:pt x="2654" y="2205"/>
                  </a:cubicBezTo>
                  <a:cubicBezTo>
                    <a:pt x="2627" y="2196"/>
                    <a:pt x="2587" y="2182"/>
                    <a:pt x="2555" y="2169"/>
                  </a:cubicBezTo>
                  <a:lnTo>
                    <a:pt x="2528" y="2160"/>
                  </a:lnTo>
                  <a:cubicBezTo>
                    <a:pt x="2479" y="2142"/>
                    <a:pt x="2425" y="2119"/>
                    <a:pt x="2376" y="2097"/>
                  </a:cubicBezTo>
                  <a:cubicBezTo>
                    <a:pt x="2268" y="2043"/>
                    <a:pt x="2169" y="1989"/>
                    <a:pt x="2079" y="1935"/>
                  </a:cubicBezTo>
                  <a:cubicBezTo>
                    <a:pt x="2070" y="1930"/>
                    <a:pt x="2065" y="1930"/>
                    <a:pt x="2061" y="1926"/>
                  </a:cubicBezTo>
                  <a:lnTo>
                    <a:pt x="2025" y="1903"/>
                  </a:lnTo>
                  <a:lnTo>
                    <a:pt x="2011" y="1894"/>
                  </a:lnTo>
                  <a:lnTo>
                    <a:pt x="1962" y="1863"/>
                  </a:lnTo>
                  <a:lnTo>
                    <a:pt x="1912" y="1827"/>
                  </a:lnTo>
                  <a:cubicBezTo>
                    <a:pt x="1876" y="1804"/>
                    <a:pt x="1840" y="1782"/>
                    <a:pt x="1809" y="1764"/>
                  </a:cubicBezTo>
                  <a:lnTo>
                    <a:pt x="1786" y="1746"/>
                  </a:lnTo>
                  <a:cubicBezTo>
                    <a:pt x="1732" y="1714"/>
                    <a:pt x="1687" y="1678"/>
                    <a:pt x="1638" y="1638"/>
                  </a:cubicBezTo>
                  <a:cubicBezTo>
                    <a:pt x="1611" y="1615"/>
                    <a:pt x="1584" y="1597"/>
                    <a:pt x="1557" y="1575"/>
                  </a:cubicBezTo>
                  <a:lnTo>
                    <a:pt x="1503" y="1534"/>
                  </a:lnTo>
                  <a:lnTo>
                    <a:pt x="1449" y="1494"/>
                  </a:lnTo>
                  <a:cubicBezTo>
                    <a:pt x="1417" y="1467"/>
                    <a:pt x="1386" y="1440"/>
                    <a:pt x="1354" y="1408"/>
                  </a:cubicBezTo>
                  <a:cubicBezTo>
                    <a:pt x="1327" y="1377"/>
                    <a:pt x="1300" y="1345"/>
                    <a:pt x="1273" y="1314"/>
                  </a:cubicBezTo>
                  <a:lnTo>
                    <a:pt x="1251" y="1282"/>
                  </a:lnTo>
                  <a:cubicBezTo>
                    <a:pt x="1215" y="1237"/>
                    <a:pt x="1179" y="1193"/>
                    <a:pt x="1152" y="1148"/>
                  </a:cubicBezTo>
                  <a:cubicBezTo>
                    <a:pt x="1134" y="1112"/>
                    <a:pt x="1116" y="1076"/>
                    <a:pt x="1098" y="1044"/>
                  </a:cubicBezTo>
                  <a:lnTo>
                    <a:pt x="1066" y="968"/>
                  </a:lnTo>
                  <a:cubicBezTo>
                    <a:pt x="1048" y="932"/>
                    <a:pt x="1030" y="891"/>
                    <a:pt x="1012" y="851"/>
                  </a:cubicBezTo>
                  <a:lnTo>
                    <a:pt x="999" y="806"/>
                  </a:lnTo>
                  <a:cubicBezTo>
                    <a:pt x="990" y="788"/>
                    <a:pt x="985" y="770"/>
                    <a:pt x="976" y="752"/>
                  </a:cubicBezTo>
                  <a:cubicBezTo>
                    <a:pt x="963" y="716"/>
                    <a:pt x="954" y="684"/>
                    <a:pt x="940" y="648"/>
                  </a:cubicBezTo>
                  <a:cubicBezTo>
                    <a:pt x="931" y="626"/>
                    <a:pt x="927" y="603"/>
                    <a:pt x="918" y="581"/>
                  </a:cubicBezTo>
                  <a:lnTo>
                    <a:pt x="914" y="558"/>
                  </a:lnTo>
                  <a:cubicBezTo>
                    <a:pt x="905" y="527"/>
                    <a:pt x="891" y="500"/>
                    <a:pt x="882" y="468"/>
                  </a:cubicBezTo>
                  <a:lnTo>
                    <a:pt x="878" y="455"/>
                  </a:lnTo>
                  <a:cubicBezTo>
                    <a:pt x="873" y="441"/>
                    <a:pt x="869" y="432"/>
                    <a:pt x="864" y="423"/>
                  </a:cubicBezTo>
                  <a:cubicBezTo>
                    <a:pt x="860" y="401"/>
                    <a:pt x="855" y="378"/>
                    <a:pt x="851" y="360"/>
                  </a:cubicBezTo>
                  <a:cubicBezTo>
                    <a:pt x="846" y="320"/>
                    <a:pt x="837" y="288"/>
                    <a:pt x="828" y="252"/>
                  </a:cubicBezTo>
                  <a:cubicBezTo>
                    <a:pt x="815" y="207"/>
                    <a:pt x="797" y="162"/>
                    <a:pt x="774" y="117"/>
                  </a:cubicBezTo>
                  <a:cubicBezTo>
                    <a:pt x="770" y="117"/>
                    <a:pt x="770" y="113"/>
                    <a:pt x="770" y="113"/>
                  </a:cubicBezTo>
                  <a:cubicBezTo>
                    <a:pt x="770" y="113"/>
                    <a:pt x="765" y="108"/>
                    <a:pt x="765" y="108"/>
                  </a:cubicBezTo>
                  <a:cubicBezTo>
                    <a:pt x="756" y="90"/>
                    <a:pt x="747" y="77"/>
                    <a:pt x="738" y="63"/>
                  </a:cubicBezTo>
                  <a:cubicBezTo>
                    <a:pt x="729" y="50"/>
                    <a:pt x="716" y="36"/>
                    <a:pt x="707" y="27"/>
                  </a:cubicBezTo>
                  <a:cubicBezTo>
                    <a:pt x="689" y="9"/>
                    <a:pt x="666"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8"/>
            <p:cNvSpPr/>
            <p:nvPr/>
          </p:nvSpPr>
          <p:spPr>
            <a:xfrm>
              <a:off x="10747" y="3950"/>
              <a:ext cx="37" cy="32"/>
            </a:xfrm>
            <a:custGeom>
              <a:avLst/>
              <a:gdLst/>
              <a:ahLst/>
              <a:cxnLst/>
              <a:rect l="l" t="t" r="r" b="b"/>
              <a:pathLst>
                <a:path w="338" h="286" extrusionOk="0">
                  <a:moveTo>
                    <a:pt x="36" y="0"/>
                  </a:moveTo>
                  <a:cubicBezTo>
                    <a:pt x="27" y="0"/>
                    <a:pt x="23" y="5"/>
                    <a:pt x="18" y="5"/>
                  </a:cubicBezTo>
                  <a:lnTo>
                    <a:pt x="14" y="9"/>
                  </a:lnTo>
                  <a:cubicBezTo>
                    <a:pt x="9" y="14"/>
                    <a:pt x="5" y="18"/>
                    <a:pt x="5" y="27"/>
                  </a:cubicBezTo>
                  <a:cubicBezTo>
                    <a:pt x="0" y="36"/>
                    <a:pt x="5" y="45"/>
                    <a:pt x="9" y="50"/>
                  </a:cubicBezTo>
                  <a:lnTo>
                    <a:pt x="14" y="59"/>
                  </a:lnTo>
                  <a:cubicBezTo>
                    <a:pt x="23" y="72"/>
                    <a:pt x="27" y="86"/>
                    <a:pt x="41" y="99"/>
                  </a:cubicBezTo>
                  <a:cubicBezTo>
                    <a:pt x="45" y="108"/>
                    <a:pt x="54" y="117"/>
                    <a:pt x="63" y="122"/>
                  </a:cubicBezTo>
                  <a:cubicBezTo>
                    <a:pt x="77" y="135"/>
                    <a:pt x="86" y="144"/>
                    <a:pt x="99" y="158"/>
                  </a:cubicBezTo>
                  <a:cubicBezTo>
                    <a:pt x="126" y="180"/>
                    <a:pt x="153" y="198"/>
                    <a:pt x="180" y="216"/>
                  </a:cubicBezTo>
                  <a:lnTo>
                    <a:pt x="216" y="239"/>
                  </a:lnTo>
                  <a:cubicBezTo>
                    <a:pt x="225" y="248"/>
                    <a:pt x="234" y="252"/>
                    <a:pt x="243" y="257"/>
                  </a:cubicBezTo>
                  <a:cubicBezTo>
                    <a:pt x="248" y="261"/>
                    <a:pt x="252" y="266"/>
                    <a:pt x="261" y="270"/>
                  </a:cubicBezTo>
                  <a:cubicBezTo>
                    <a:pt x="265" y="275"/>
                    <a:pt x="270" y="279"/>
                    <a:pt x="274" y="284"/>
                  </a:cubicBezTo>
                  <a:cubicBezTo>
                    <a:pt x="280" y="284"/>
                    <a:pt x="286" y="286"/>
                    <a:pt x="291" y="286"/>
                  </a:cubicBezTo>
                  <a:cubicBezTo>
                    <a:pt x="293" y="286"/>
                    <a:pt x="295" y="285"/>
                    <a:pt x="297" y="284"/>
                  </a:cubicBezTo>
                  <a:cubicBezTo>
                    <a:pt x="301" y="284"/>
                    <a:pt x="310" y="284"/>
                    <a:pt x="315" y="279"/>
                  </a:cubicBezTo>
                  <a:cubicBezTo>
                    <a:pt x="324" y="279"/>
                    <a:pt x="333" y="270"/>
                    <a:pt x="337" y="261"/>
                  </a:cubicBezTo>
                  <a:cubicBezTo>
                    <a:pt x="337" y="257"/>
                    <a:pt x="337" y="248"/>
                    <a:pt x="337" y="243"/>
                  </a:cubicBezTo>
                  <a:cubicBezTo>
                    <a:pt x="337" y="234"/>
                    <a:pt x="333" y="230"/>
                    <a:pt x="328" y="221"/>
                  </a:cubicBezTo>
                  <a:cubicBezTo>
                    <a:pt x="306" y="194"/>
                    <a:pt x="274" y="171"/>
                    <a:pt x="248" y="149"/>
                  </a:cubicBezTo>
                  <a:cubicBezTo>
                    <a:pt x="221" y="126"/>
                    <a:pt x="189" y="108"/>
                    <a:pt x="162" y="90"/>
                  </a:cubicBezTo>
                  <a:lnTo>
                    <a:pt x="131" y="72"/>
                  </a:lnTo>
                  <a:cubicBezTo>
                    <a:pt x="117" y="63"/>
                    <a:pt x="108" y="63"/>
                    <a:pt x="95" y="63"/>
                  </a:cubicBezTo>
                  <a:lnTo>
                    <a:pt x="90" y="59"/>
                  </a:lnTo>
                  <a:cubicBezTo>
                    <a:pt x="81" y="45"/>
                    <a:pt x="68" y="27"/>
                    <a:pt x="59" y="14"/>
                  </a:cubicBezTo>
                  <a:cubicBezTo>
                    <a:pt x="54" y="5"/>
                    <a:pt x="45"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10734" y="3500"/>
              <a:ext cx="9" cy="54"/>
            </a:xfrm>
            <a:custGeom>
              <a:avLst/>
              <a:gdLst/>
              <a:ahLst/>
              <a:cxnLst/>
              <a:rect l="l" t="t" r="r" b="b"/>
              <a:pathLst>
                <a:path w="86" h="487" extrusionOk="0">
                  <a:moveTo>
                    <a:pt x="37" y="0"/>
                  </a:moveTo>
                  <a:cubicBezTo>
                    <a:pt x="35" y="0"/>
                    <a:pt x="33" y="0"/>
                    <a:pt x="32" y="1"/>
                  </a:cubicBezTo>
                  <a:lnTo>
                    <a:pt x="27" y="1"/>
                  </a:lnTo>
                  <a:cubicBezTo>
                    <a:pt x="9" y="1"/>
                    <a:pt x="0" y="14"/>
                    <a:pt x="0" y="32"/>
                  </a:cubicBezTo>
                  <a:cubicBezTo>
                    <a:pt x="5" y="100"/>
                    <a:pt x="5" y="167"/>
                    <a:pt x="5" y="235"/>
                  </a:cubicBezTo>
                  <a:cubicBezTo>
                    <a:pt x="5" y="266"/>
                    <a:pt x="5" y="298"/>
                    <a:pt x="9" y="329"/>
                  </a:cubicBezTo>
                  <a:cubicBezTo>
                    <a:pt x="9" y="347"/>
                    <a:pt x="9" y="365"/>
                    <a:pt x="14" y="383"/>
                  </a:cubicBezTo>
                  <a:lnTo>
                    <a:pt x="23" y="460"/>
                  </a:lnTo>
                  <a:cubicBezTo>
                    <a:pt x="27" y="478"/>
                    <a:pt x="41" y="487"/>
                    <a:pt x="59" y="487"/>
                  </a:cubicBezTo>
                  <a:cubicBezTo>
                    <a:pt x="77" y="482"/>
                    <a:pt x="86" y="469"/>
                    <a:pt x="86" y="451"/>
                  </a:cubicBezTo>
                  <a:cubicBezTo>
                    <a:pt x="77" y="379"/>
                    <a:pt x="68" y="311"/>
                    <a:pt x="68" y="239"/>
                  </a:cubicBezTo>
                  <a:cubicBezTo>
                    <a:pt x="68" y="167"/>
                    <a:pt x="68" y="95"/>
                    <a:pt x="63" y="28"/>
                  </a:cubicBezTo>
                  <a:cubicBezTo>
                    <a:pt x="59" y="12"/>
                    <a:pt x="48"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10734" y="3498"/>
              <a:ext cx="10" cy="61"/>
            </a:xfrm>
            <a:custGeom>
              <a:avLst/>
              <a:gdLst/>
              <a:ahLst/>
              <a:cxnLst/>
              <a:rect l="l" t="t" r="r" b="b"/>
              <a:pathLst>
                <a:path w="87" h="550" extrusionOk="0">
                  <a:moveTo>
                    <a:pt x="37" y="1"/>
                  </a:moveTo>
                  <a:cubicBezTo>
                    <a:pt x="14" y="5"/>
                    <a:pt x="1" y="23"/>
                    <a:pt x="1" y="41"/>
                  </a:cubicBezTo>
                  <a:cubicBezTo>
                    <a:pt x="1" y="77"/>
                    <a:pt x="5" y="113"/>
                    <a:pt x="5" y="145"/>
                  </a:cubicBezTo>
                  <a:lnTo>
                    <a:pt x="5" y="271"/>
                  </a:lnTo>
                  <a:lnTo>
                    <a:pt x="5" y="370"/>
                  </a:lnTo>
                  <a:cubicBezTo>
                    <a:pt x="5" y="419"/>
                    <a:pt x="5" y="469"/>
                    <a:pt x="10" y="514"/>
                  </a:cubicBezTo>
                  <a:cubicBezTo>
                    <a:pt x="10" y="536"/>
                    <a:pt x="28" y="550"/>
                    <a:pt x="50" y="550"/>
                  </a:cubicBezTo>
                  <a:cubicBezTo>
                    <a:pt x="59" y="550"/>
                    <a:pt x="68" y="545"/>
                    <a:pt x="73" y="536"/>
                  </a:cubicBezTo>
                  <a:cubicBezTo>
                    <a:pt x="82" y="527"/>
                    <a:pt x="86" y="518"/>
                    <a:pt x="82" y="509"/>
                  </a:cubicBezTo>
                  <a:cubicBezTo>
                    <a:pt x="82" y="428"/>
                    <a:pt x="82" y="347"/>
                    <a:pt x="77" y="266"/>
                  </a:cubicBezTo>
                  <a:cubicBezTo>
                    <a:pt x="77" y="185"/>
                    <a:pt x="73" y="113"/>
                    <a:pt x="73" y="37"/>
                  </a:cubicBezTo>
                  <a:cubicBezTo>
                    <a:pt x="68" y="14"/>
                    <a:pt x="55" y="1"/>
                    <a:pt x="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11221" y="3877"/>
              <a:ext cx="157" cy="703"/>
            </a:xfrm>
            <a:custGeom>
              <a:avLst/>
              <a:gdLst/>
              <a:ahLst/>
              <a:cxnLst/>
              <a:rect l="l" t="t" r="r" b="b"/>
              <a:pathLst>
                <a:path w="1422" h="6371" extrusionOk="0">
                  <a:moveTo>
                    <a:pt x="302" y="0"/>
                  </a:moveTo>
                  <a:lnTo>
                    <a:pt x="306" y="5"/>
                  </a:lnTo>
                  <a:cubicBezTo>
                    <a:pt x="239" y="5"/>
                    <a:pt x="216" y="90"/>
                    <a:pt x="270" y="122"/>
                  </a:cubicBezTo>
                  <a:lnTo>
                    <a:pt x="302" y="144"/>
                  </a:lnTo>
                  <a:cubicBezTo>
                    <a:pt x="324" y="158"/>
                    <a:pt x="342" y="171"/>
                    <a:pt x="360" y="185"/>
                  </a:cubicBezTo>
                  <a:cubicBezTo>
                    <a:pt x="383" y="194"/>
                    <a:pt x="405" y="207"/>
                    <a:pt x="423" y="221"/>
                  </a:cubicBezTo>
                  <a:cubicBezTo>
                    <a:pt x="437" y="234"/>
                    <a:pt x="450" y="248"/>
                    <a:pt x="464" y="261"/>
                  </a:cubicBezTo>
                  <a:cubicBezTo>
                    <a:pt x="468" y="270"/>
                    <a:pt x="473" y="275"/>
                    <a:pt x="473" y="279"/>
                  </a:cubicBezTo>
                  <a:cubicBezTo>
                    <a:pt x="477" y="284"/>
                    <a:pt x="477" y="293"/>
                    <a:pt x="477" y="297"/>
                  </a:cubicBezTo>
                  <a:cubicBezTo>
                    <a:pt x="482" y="324"/>
                    <a:pt x="482" y="351"/>
                    <a:pt x="477" y="378"/>
                  </a:cubicBezTo>
                  <a:cubicBezTo>
                    <a:pt x="459" y="468"/>
                    <a:pt x="432" y="558"/>
                    <a:pt x="396" y="639"/>
                  </a:cubicBezTo>
                  <a:lnTo>
                    <a:pt x="374" y="693"/>
                  </a:lnTo>
                  <a:lnTo>
                    <a:pt x="342" y="765"/>
                  </a:lnTo>
                  <a:cubicBezTo>
                    <a:pt x="311" y="846"/>
                    <a:pt x="284" y="923"/>
                    <a:pt x="252" y="1004"/>
                  </a:cubicBezTo>
                  <a:cubicBezTo>
                    <a:pt x="216" y="1102"/>
                    <a:pt x="189" y="1210"/>
                    <a:pt x="162" y="1314"/>
                  </a:cubicBezTo>
                  <a:cubicBezTo>
                    <a:pt x="131" y="1417"/>
                    <a:pt x="108" y="1516"/>
                    <a:pt x="81" y="1647"/>
                  </a:cubicBezTo>
                  <a:cubicBezTo>
                    <a:pt x="54" y="1773"/>
                    <a:pt x="36" y="1903"/>
                    <a:pt x="27" y="2034"/>
                  </a:cubicBezTo>
                  <a:lnTo>
                    <a:pt x="23" y="2124"/>
                  </a:lnTo>
                  <a:cubicBezTo>
                    <a:pt x="14" y="2214"/>
                    <a:pt x="5" y="2304"/>
                    <a:pt x="5" y="2394"/>
                  </a:cubicBezTo>
                  <a:cubicBezTo>
                    <a:pt x="0" y="2511"/>
                    <a:pt x="0" y="2628"/>
                    <a:pt x="9" y="2744"/>
                  </a:cubicBezTo>
                  <a:cubicBezTo>
                    <a:pt x="18" y="2821"/>
                    <a:pt x="23" y="2897"/>
                    <a:pt x="32" y="2974"/>
                  </a:cubicBezTo>
                  <a:lnTo>
                    <a:pt x="41" y="3091"/>
                  </a:lnTo>
                  <a:cubicBezTo>
                    <a:pt x="54" y="3235"/>
                    <a:pt x="68" y="3374"/>
                    <a:pt x="86" y="3514"/>
                  </a:cubicBezTo>
                  <a:cubicBezTo>
                    <a:pt x="95" y="3608"/>
                    <a:pt x="104" y="3703"/>
                    <a:pt x="113" y="3797"/>
                  </a:cubicBezTo>
                  <a:cubicBezTo>
                    <a:pt x="122" y="3869"/>
                    <a:pt x="126" y="3937"/>
                    <a:pt x="131" y="4009"/>
                  </a:cubicBezTo>
                  <a:cubicBezTo>
                    <a:pt x="135" y="4058"/>
                    <a:pt x="135" y="4108"/>
                    <a:pt x="140" y="4153"/>
                  </a:cubicBezTo>
                  <a:cubicBezTo>
                    <a:pt x="144" y="4220"/>
                    <a:pt x="149" y="4283"/>
                    <a:pt x="153" y="4346"/>
                  </a:cubicBezTo>
                  <a:cubicBezTo>
                    <a:pt x="153" y="4377"/>
                    <a:pt x="153" y="4409"/>
                    <a:pt x="153" y="4445"/>
                  </a:cubicBezTo>
                  <a:cubicBezTo>
                    <a:pt x="158" y="4476"/>
                    <a:pt x="158" y="4499"/>
                    <a:pt x="158" y="4526"/>
                  </a:cubicBezTo>
                  <a:cubicBezTo>
                    <a:pt x="158" y="4607"/>
                    <a:pt x="162" y="4692"/>
                    <a:pt x="162" y="4773"/>
                  </a:cubicBezTo>
                  <a:lnTo>
                    <a:pt x="162" y="4832"/>
                  </a:lnTo>
                  <a:lnTo>
                    <a:pt x="162" y="5124"/>
                  </a:lnTo>
                  <a:cubicBezTo>
                    <a:pt x="162" y="5192"/>
                    <a:pt x="158" y="5259"/>
                    <a:pt x="153" y="5327"/>
                  </a:cubicBezTo>
                  <a:lnTo>
                    <a:pt x="149" y="5403"/>
                  </a:lnTo>
                  <a:cubicBezTo>
                    <a:pt x="144" y="5502"/>
                    <a:pt x="135" y="5601"/>
                    <a:pt x="122" y="5700"/>
                  </a:cubicBezTo>
                  <a:cubicBezTo>
                    <a:pt x="117" y="5750"/>
                    <a:pt x="104" y="5804"/>
                    <a:pt x="95" y="5858"/>
                  </a:cubicBezTo>
                  <a:lnTo>
                    <a:pt x="77" y="5956"/>
                  </a:lnTo>
                  <a:cubicBezTo>
                    <a:pt x="72" y="5983"/>
                    <a:pt x="68" y="6015"/>
                    <a:pt x="59" y="6037"/>
                  </a:cubicBezTo>
                  <a:lnTo>
                    <a:pt x="45" y="6091"/>
                  </a:lnTo>
                  <a:lnTo>
                    <a:pt x="32" y="6154"/>
                  </a:lnTo>
                  <a:lnTo>
                    <a:pt x="23" y="6208"/>
                  </a:lnTo>
                  <a:cubicBezTo>
                    <a:pt x="18" y="6222"/>
                    <a:pt x="14" y="6240"/>
                    <a:pt x="14" y="6258"/>
                  </a:cubicBezTo>
                  <a:cubicBezTo>
                    <a:pt x="9" y="6298"/>
                    <a:pt x="32" y="6334"/>
                    <a:pt x="63" y="6352"/>
                  </a:cubicBezTo>
                  <a:cubicBezTo>
                    <a:pt x="72" y="6357"/>
                    <a:pt x="81" y="6361"/>
                    <a:pt x="90" y="6366"/>
                  </a:cubicBezTo>
                  <a:lnTo>
                    <a:pt x="126" y="6370"/>
                  </a:lnTo>
                  <a:lnTo>
                    <a:pt x="149" y="6370"/>
                  </a:lnTo>
                  <a:cubicBezTo>
                    <a:pt x="176" y="6370"/>
                    <a:pt x="203" y="6366"/>
                    <a:pt x="230" y="6361"/>
                  </a:cubicBezTo>
                  <a:cubicBezTo>
                    <a:pt x="270" y="6357"/>
                    <a:pt x="315" y="6343"/>
                    <a:pt x="356" y="6334"/>
                  </a:cubicBezTo>
                  <a:cubicBezTo>
                    <a:pt x="396" y="6321"/>
                    <a:pt x="432" y="6312"/>
                    <a:pt x="468" y="6294"/>
                  </a:cubicBezTo>
                  <a:lnTo>
                    <a:pt x="486" y="6285"/>
                  </a:lnTo>
                  <a:cubicBezTo>
                    <a:pt x="522" y="6271"/>
                    <a:pt x="554" y="6262"/>
                    <a:pt x="590" y="6253"/>
                  </a:cubicBezTo>
                  <a:lnTo>
                    <a:pt x="612" y="6244"/>
                  </a:lnTo>
                  <a:cubicBezTo>
                    <a:pt x="653" y="6235"/>
                    <a:pt x="698" y="6226"/>
                    <a:pt x="738" y="6217"/>
                  </a:cubicBezTo>
                  <a:lnTo>
                    <a:pt x="796" y="6213"/>
                  </a:lnTo>
                  <a:cubicBezTo>
                    <a:pt x="832" y="6213"/>
                    <a:pt x="873" y="6208"/>
                    <a:pt x="913" y="6199"/>
                  </a:cubicBezTo>
                  <a:cubicBezTo>
                    <a:pt x="958" y="6190"/>
                    <a:pt x="1003" y="6181"/>
                    <a:pt x="1048" y="6168"/>
                  </a:cubicBezTo>
                  <a:cubicBezTo>
                    <a:pt x="1084" y="6159"/>
                    <a:pt x="1125" y="6145"/>
                    <a:pt x="1165" y="6132"/>
                  </a:cubicBezTo>
                  <a:cubicBezTo>
                    <a:pt x="1174" y="6127"/>
                    <a:pt x="1188" y="6123"/>
                    <a:pt x="1201" y="6123"/>
                  </a:cubicBezTo>
                  <a:lnTo>
                    <a:pt x="1215" y="6118"/>
                  </a:lnTo>
                  <a:cubicBezTo>
                    <a:pt x="1242" y="6109"/>
                    <a:pt x="1264" y="6100"/>
                    <a:pt x="1287" y="6091"/>
                  </a:cubicBezTo>
                  <a:cubicBezTo>
                    <a:pt x="1300" y="6082"/>
                    <a:pt x="1314" y="6073"/>
                    <a:pt x="1327" y="6064"/>
                  </a:cubicBezTo>
                  <a:cubicBezTo>
                    <a:pt x="1341" y="6055"/>
                    <a:pt x="1354" y="6042"/>
                    <a:pt x="1368" y="6028"/>
                  </a:cubicBezTo>
                  <a:cubicBezTo>
                    <a:pt x="1377" y="6019"/>
                    <a:pt x="1386" y="6006"/>
                    <a:pt x="1390" y="5992"/>
                  </a:cubicBezTo>
                  <a:cubicBezTo>
                    <a:pt x="1404" y="5970"/>
                    <a:pt x="1408" y="5947"/>
                    <a:pt x="1413" y="5925"/>
                  </a:cubicBezTo>
                  <a:cubicBezTo>
                    <a:pt x="1417" y="5894"/>
                    <a:pt x="1422" y="5862"/>
                    <a:pt x="1422" y="5826"/>
                  </a:cubicBezTo>
                  <a:cubicBezTo>
                    <a:pt x="1422" y="5790"/>
                    <a:pt x="1417" y="5754"/>
                    <a:pt x="1408" y="5718"/>
                  </a:cubicBezTo>
                  <a:cubicBezTo>
                    <a:pt x="1390" y="5610"/>
                    <a:pt x="1363" y="5502"/>
                    <a:pt x="1332" y="5399"/>
                  </a:cubicBezTo>
                  <a:lnTo>
                    <a:pt x="1318" y="5345"/>
                  </a:lnTo>
                  <a:cubicBezTo>
                    <a:pt x="1291" y="5250"/>
                    <a:pt x="1264" y="5160"/>
                    <a:pt x="1242" y="5066"/>
                  </a:cubicBezTo>
                  <a:lnTo>
                    <a:pt x="1224" y="4994"/>
                  </a:lnTo>
                  <a:cubicBezTo>
                    <a:pt x="1206" y="4913"/>
                    <a:pt x="1183" y="4823"/>
                    <a:pt x="1170" y="4742"/>
                  </a:cubicBezTo>
                  <a:cubicBezTo>
                    <a:pt x="1129" y="4517"/>
                    <a:pt x="1080" y="4297"/>
                    <a:pt x="1026" y="4085"/>
                  </a:cubicBezTo>
                  <a:lnTo>
                    <a:pt x="1012" y="4045"/>
                  </a:lnTo>
                  <a:cubicBezTo>
                    <a:pt x="1008" y="4009"/>
                    <a:pt x="999" y="3977"/>
                    <a:pt x="990" y="3946"/>
                  </a:cubicBezTo>
                  <a:cubicBezTo>
                    <a:pt x="976" y="3910"/>
                    <a:pt x="967" y="3878"/>
                    <a:pt x="954" y="3847"/>
                  </a:cubicBezTo>
                  <a:lnTo>
                    <a:pt x="945" y="3815"/>
                  </a:lnTo>
                  <a:lnTo>
                    <a:pt x="918" y="3743"/>
                  </a:lnTo>
                  <a:cubicBezTo>
                    <a:pt x="895" y="3685"/>
                    <a:pt x="877" y="3631"/>
                    <a:pt x="855" y="3572"/>
                  </a:cubicBezTo>
                  <a:cubicBezTo>
                    <a:pt x="855" y="3572"/>
                    <a:pt x="850" y="3563"/>
                    <a:pt x="850" y="3563"/>
                  </a:cubicBezTo>
                  <a:cubicBezTo>
                    <a:pt x="846" y="3563"/>
                    <a:pt x="846" y="3559"/>
                    <a:pt x="846" y="3554"/>
                  </a:cubicBezTo>
                  <a:lnTo>
                    <a:pt x="819" y="3496"/>
                  </a:lnTo>
                  <a:lnTo>
                    <a:pt x="796" y="3442"/>
                  </a:lnTo>
                  <a:cubicBezTo>
                    <a:pt x="783" y="3406"/>
                    <a:pt x="770" y="3370"/>
                    <a:pt x="761" y="3334"/>
                  </a:cubicBezTo>
                  <a:lnTo>
                    <a:pt x="752" y="3302"/>
                  </a:lnTo>
                  <a:cubicBezTo>
                    <a:pt x="738" y="3257"/>
                    <a:pt x="725" y="3217"/>
                    <a:pt x="716" y="3176"/>
                  </a:cubicBezTo>
                  <a:cubicBezTo>
                    <a:pt x="707" y="3149"/>
                    <a:pt x="702" y="3118"/>
                    <a:pt x="693" y="3095"/>
                  </a:cubicBezTo>
                  <a:cubicBezTo>
                    <a:pt x="680" y="3032"/>
                    <a:pt x="666" y="2974"/>
                    <a:pt x="648" y="2915"/>
                  </a:cubicBezTo>
                  <a:cubicBezTo>
                    <a:pt x="630" y="2875"/>
                    <a:pt x="617" y="2834"/>
                    <a:pt x="599" y="2794"/>
                  </a:cubicBezTo>
                  <a:cubicBezTo>
                    <a:pt x="581" y="2753"/>
                    <a:pt x="567" y="2722"/>
                    <a:pt x="554" y="2686"/>
                  </a:cubicBezTo>
                  <a:cubicBezTo>
                    <a:pt x="536" y="2637"/>
                    <a:pt x="522" y="2583"/>
                    <a:pt x="513" y="2529"/>
                  </a:cubicBezTo>
                  <a:cubicBezTo>
                    <a:pt x="504" y="2475"/>
                    <a:pt x="491" y="2425"/>
                    <a:pt x="486" y="2371"/>
                  </a:cubicBezTo>
                  <a:cubicBezTo>
                    <a:pt x="473" y="2281"/>
                    <a:pt x="464" y="2196"/>
                    <a:pt x="455" y="2106"/>
                  </a:cubicBezTo>
                  <a:cubicBezTo>
                    <a:pt x="446" y="2020"/>
                    <a:pt x="446" y="1926"/>
                    <a:pt x="455" y="1836"/>
                  </a:cubicBezTo>
                  <a:cubicBezTo>
                    <a:pt x="464" y="1795"/>
                    <a:pt x="473" y="1750"/>
                    <a:pt x="486" y="1705"/>
                  </a:cubicBezTo>
                  <a:lnTo>
                    <a:pt x="495" y="1660"/>
                  </a:lnTo>
                  <a:lnTo>
                    <a:pt x="513" y="1593"/>
                  </a:lnTo>
                  <a:cubicBezTo>
                    <a:pt x="522" y="1543"/>
                    <a:pt x="531" y="1494"/>
                    <a:pt x="545" y="1449"/>
                  </a:cubicBezTo>
                  <a:cubicBezTo>
                    <a:pt x="563" y="1386"/>
                    <a:pt x="581" y="1323"/>
                    <a:pt x="603" y="1260"/>
                  </a:cubicBezTo>
                  <a:lnTo>
                    <a:pt x="612" y="1219"/>
                  </a:lnTo>
                  <a:cubicBezTo>
                    <a:pt x="635" y="1156"/>
                    <a:pt x="657" y="1098"/>
                    <a:pt x="684" y="1035"/>
                  </a:cubicBezTo>
                  <a:cubicBezTo>
                    <a:pt x="720" y="950"/>
                    <a:pt x="752" y="860"/>
                    <a:pt x="787" y="770"/>
                  </a:cubicBezTo>
                  <a:lnTo>
                    <a:pt x="792" y="747"/>
                  </a:lnTo>
                  <a:lnTo>
                    <a:pt x="801" y="725"/>
                  </a:lnTo>
                  <a:cubicBezTo>
                    <a:pt x="823" y="720"/>
                    <a:pt x="837" y="707"/>
                    <a:pt x="850" y="689"/>
                  </a:cubicBezTo>
                  <a:lnTo>
                    <a:pt x="864" y="671"/>
                  </a:lnTo>
                  <a:cubicBezTo>
                    <a:pt x="873" y="653"/>
                    <a:pt x="886" y="639"/>
                    <a:pt x="900" y="626"/>
                  </a:cubicBezTo>
                  <a:cubicBezTo>
                    <a:pt x="918" y="603"/>
                    <a:pt x="936" y="581"/>
                    <a:pt x="949" y="558"/>
                  </a:cubicBezTo>
                  <a:cubicBezTo>
                    <a:pt x="958" y="549"/>
                    <a:pt x="967" y="536"/>
                    <a:pt x="976" y="522"/>
                  </a:cubicBezTo>
                  <a:cubicBezTo>
                    <a:pt x="990" y="504"/>
                    <a:pt x="994" y="486"/>
                    <a:pt x="1003" y="468"/>
                  </a:cubicBezTo>
                  <a:cubicBezTo>
                    <a:pt x="1008" y="455"/>
                    <a:pt x="1008" y="441"/>
                    <a:pt x="1012" y="428"/>
                  </a:cubicBezTo>
                  <a:cubicBezTo>
                    <a:pt x="1008" y="396"/>
                    <a:pt x="999" y="365"/>
                    <a:pt x="985" y="338"/>
                  </a:cubicBezTo>
                  <a:cubicBezTo>
                    <a:pt x="954" y="279"/>
                    <a:pt x="909" y="230"/>
                    <a:pt x="850" y="189"/>
                  </a:cubicBezTo>
                  <a:cubicBezTo>
                    <a:pt x="783" y="140"/>
                    <a:pt x="711" y="95"/>
                    <a:pt x="630" y="63"/>
                  </a:cubicBezTo>
                  <a:cubicBezTo>
                    <a:pt x="621" y="63"/>
                    <a:pt x="612" y="59"/>
                    <a:pt x="603" y="54"/>
                  </a:cubicBezTo>
                  <a:cubicBezTo>
                    <a:pt x="594" y="54"/>
                    <a:pt x="585" y="54"/>
                    <a:pt x="572" y="50"/>
                  </a:cubicBezTo>
                  <a:cubicBezTo>
                    <a:pt x="558" y="50"/>
                    <a:pt x="540" y="59"/>
                    <a:pt x="527" y="63"/>
                  </a:cubicBezTo>
                  <a:cubicBezTo>
                    <a:pt x="509" y="77"/>
                    <a:pt x="495" y="90"/>
                    <a:pt x="486" y="104"/>
                  </a:cubicBezTo>
                  <a:cubicBezTo>
                    <a:pt x="477" y="99"/>
                    <a:pt x="473" y="95"/>
                    <a:pt x="464" y="90"/>
                  </a:cubicBezTo>
                  <a:lnTo>
                    <a:pt x="450" y="81"/>
                  </a:lnTo>
                  <a:cubicBezTo>
                    <a:pt x="432" y="77"/>
                    <a:pt x="419" y="68"/>
                    <a:pt x="401" y="59"/>
                  </a:cubicBezTo>
                  <a:cubicBezTo>
                    <a:pt x="387" y="50"/>
                    <a:pt x="369" y="36"/>
                    <a:pt x="356" y="27"/>
                  </a:cubicBezTo>
                  <a:lnTo>
                    <a:pt x="333" y="9"/>
                  </a:lnTo>
                  <a:cubicBezTo>
                    <a:pt x="324" y="5"/>
                    <a:pt x="311" y="0"/>
                    <a:pt x="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10915" y="3860"/>
              <a:ext cx="73" cy="33"/>
            </a:xfrm>
            <a:custGeom>
              <a:avLst/>
              <a:gdLst/>
              <a:ahLst/>
              <a:cxnLst/>
              <a:rect l="l" t="t" r="r" b="b"/>
              <a:pathLst>
                <a:path w="664" h="296" extrusionOk="0">
                  <a:moveTo>
                    <a:pt x="551" y="1"/>
                  </a:moveTo>
                  <a:lnTo>
                    <a:pt x="560" y="5"/>
                  </a:lnTo>
                  <a:cubicBezTo>
                    <a:pt x="546" y="5"/>
                    <a:pt x="533" y="10"/>
                    <a:pt x="519" y="10"/>
                  </a:cubicBezTo>
                  <a:lnTo>
                    <a:pt x="479" y="19"/>
                  </a:lnTo>
                  <a:cubicBezTo>
                    <a:pt x="456" y="28"/>
                    <a:pt x="429" y="37"/>
                    <a:pt x="402" y="46"/>
                  </a:cubicBezTo>
                  <a:cubicBezTo>
                    <a:pt x="375" y="55"/>
                    <a:pt x="339" y="64"/>
                    <a:pt x="308" y="77"/>
                  </a:cubicBezTo>
                  <a:cubicBezTo>
                    <a:pt x="277" y="86"/>
                    <a:pt x="236" y="100"/>
                    <a:pt x="196" y="113"/>
                  </a:cubicBezTo>
                  <a:lnTo>
                    <a:pt x="205" y="113"/>
                  </a:lnTo>
                  <a:lnTo>
                    <a:pt x="173" y="127"/>
                  </a:lnTo>
                  <a:lnTo>
                    <a:pt x="164" y="131"/>
                  </a:lnTo>
                  <a:lnTo>
                    <a:pt x="83" y="167"/>
                  </a:lnTo>
                  <a:lnTo>
                    <a:pt x="74" y="172"/>
                  </a:lnTo>
                  <a:lnTo>
                    <a:pt x="79" y="167"/>
                  </a:lnTo>
                  <a:lnTo>
                    <a:pt x="61" y="176"/>
                  </a:lnTo>
                  <a:cubicBezTo>
                    <a:pt x="47" y="176"/>
                    <a:pt x="34" y="190"/>
                    <a:pt x="25" y="203"/>
                  </a:cubicBezTo>
                  <a:cubicBezTo>
                    <a:pt x="0" y="244"/>
                    <a:pt x="34" y="295"/>
                    <a:pt x="81" y="295"/>
                  </a:cubicBezTo>
                  <a:cubicBezTo>
                    <a:pt x="86" y="295"/>
                    <a:pt x="91" y="295"/>
                    <a:pt x="97" y="293"/>
                  </a:cubicBezTo>
                  <a:lnTo>
                    <a:pt x="173" y="262"/>
                  </a:lnTo>
                  <a:lnTo>
                    <a:pt x="164" y="262"/>
                  </a:lnTo>
                  <a:cubicBezTo>
                    <a:pt x="209" y="244"/>
                    <a:pt x="254" y="230"/>
                    <a:pt x="304" y="226"/>
                  </a:cubicBezTo>
                  <a:lnTo>
                    <a:pt x="290" y="226"/>
                  </a:lnTo>
                  <a:cubicBezTo>
                    <a:pt x="317" y="221"/>
                    <a:pt x="339" y="217"/>
                    <a:pt x="366" y="212"/>
                  </a:cubicBezTo>
                  <a:lnTo>
                    <a:pt x="344" y="212"/>
                  </a:lnTo>
                  <a:lnTo>
                    <a:pt x="407" y="203"/>
                  </a:lnTo>
                  <a:lnTo>
                    <a:pt x="447" y="199"/>
                  </a:lnTo>
                  <a:lnTo>
                    <a:pt x="497" y="194"/>
                  </a:lnTo>
                  <a:cubicBezTo>
                    <a:pt x="546" y="194"/>
                    <a:pt x="591" y="181"/>
                    <a:pt x="627" y="154"/>
                  </a:cubicBezTo>
                  <a:cubicBezTo>
                    <a:pt x="659" y="122"/>
                    <a:pt x="663" y="82"/>
                    <a:pt x="645" y="46"/>
                  </a:cubicBezTo>
                  <a:cubicBezTo>
                    <a:pt x="632" y="23"/>
                    <a:pt x="609" y="10"/>
                    <a:pt x="587" y="5"/>
                  </a:cubicBezTo>
                  <a:cubicBezTo>
                    <a:pt x="582" y="1"/>
                    <a:pt x="573"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11040" y="4892"/>
              <a:ext cx="356" cy="250"/>
            </a:xfrm>
            <a:custGeom>
              <a:avLst/>
              <a:gdLst/>
              <a:ahLst/>
              <a:cxnLst/>
              <a:rect l="l" t="t" r="r" b="b"/>
              <a:pathLst>
                <a:path w="3227" h="2264" extrusionOk="0">
                  <a:moveTo>
                    <a:pt x="1242" y="1"/>
                  </a:moveTo>
                  <a:cubicBezTo>
                    <a:pt x="1215" y="1"/>
                    <a:pt x="1193" y="14"/>
                    <a:pt x="1179" y="41"/>
                  </a:cubicBezTo>
                  <a:cubicBezTo>
                    <a:pt x="1170" y="68"/>
                    <a:pt x="1161" y="95"/>
                    <a:pt x="1148" y="127"/>
                  </a:cubicBezTo>
                  <a:cubicBezTo>
                    <a:pt x="1143" y="145"/>
                    <a:pt x="1134" y="163"/>
                    <a:pt x="1125" y="185"/>
                  </a:cubicBezTo>
                  <a:lnTo>
                    <a:pt x="1112" y="208"/>
                  </a:lnTo>
                  <a:cubicBezTo>
                    <a:pt x="1098" y="230"/>
                    <a:pt x="1089" y="253"/>
                    <a:pt x="1080" y="275"/>
                  </a:cubicBezTo>
                  <a:cubicBezTo>
                    <a:pt x="1067" y="298"/>
                    <a:pt x="1053" y="334"/>
                    <a:pt x="1040" y="361"/>
                  </a:cubicBezTo>
                  <a:cubicBezTo>
                    <a:pt x="1004" y="428"/>
                    <a:pt x="963" y="496"/>
                    <a:pt x="927" y="559"/>
                  </a:cubicBezTo>
                  <a:cubicBezTo>
                    <a:pt x="900" y="595"/>
                    <a:pt x="878" y="635"/>
                    <a:pt x="855" y="676"/>
                  </a:cubicBezTo>
                  <a:cubicBezTo>
                    <a:pt x="833" y="716"/>
                    <a:pt x="819" y="739"/>
                    <a:pt x="802" y="770"/>
                  </a:cubicBezTo>
                  <a:lnTo>
                    <a:pt x="775" y="815"/>
                  </a:lnTo>
                  <a:lnTo>
                    <a:pt x="757" y="842"/>
                  </a:lnTo>
                  <a:cubicBezTo>
                    <a:pt x="730" y="887"/>
                    <a:pt x="703" y="928"/>
                    <a:pt x="676" y="973"/>
                  </a:cubicBezTo>
                  <a:lnTo>
                    <a:pt x="617" y="1067"/>
                  </a:lnTo>
                  <a:lnTo>
                    <a:pt x="581" y="1130"/>
                  </a:lnTo>
                  <a:lnTo>
                    <a:pt x="545" y="1184"/>
                  </a:lnTo>
                  <a:cubicBezTo>
                    <a:pt x="523" y="1216"/>
                    <a:pt x="505" y="1247"/>
                    <a:pt x="482" y="1279"/>
                  </a:cubicBezTo>
                  <a:cubicBezTo>
                    <a:pt x="446" y="1342"/>
                    <a:pt x="406" y="1405"/>
                    <a:pt x="370" y="1472"/>
                  </a:cubicBezTo>
                  <a:lnTo>
                    <a:pt x="365" y="1486"/>
                  </a:lnTo>
                  <a:cubicBezTo>
                    <a:pt x="329" y="1549"/>
                    <a:pt x="293" y="1616"/>
                    <a:pt x="253" y="1674"/>
                  </a:cubicBezTo>
                  <a:lnTo>
                    <a:pt x="239" y="1692"/>
                  </a:lnTo>
                  <a:lnTo>
                    <a:pt x="235" y="1701"/>
                  </a:lnTo>
                  <a:cubicBezTo>
                    <a:pt x="221" y="1724"/>
                    <a:pt x="203" y="1746"/>
                    <a:pt x="190" y="1769"/>
                  </a:cubicBezTo>
                  <a:cubicBezTo>
                    <a:pt x="181" y="1782"/>
                    <a:pt x="172" y="1796"/>
                    <a:pt x="158" y="1809"/>
                  </a:cubicBezTo>
                  <a:cubicBezTo>
                    <a:pt x="149" y="1818"/>
                    <a:pt x="140" y="1832"/>
                    <a:pt x="131" y="1845"/>
                  </a:cubicBezTo>
                  <a:cubicBezTo>
                    <a:pt x="122" y="1859"/>
                    <a:pt x="104" y="1881"/>
                    <a:pt x="91" y="1899"/>
                  </a:cubicBezTo>
                  <a:lnTo>
                    <a:pt x="77" y="1922"/>
                  </a:lnTo>
                  <a:lnTo>
                    <a:pt x="64" y="1940"/>
                  </a:lnTo>
                  <a:cubicBezTo>
                    <a:pt x="50" y="1958"/>
                    <a:pt x="37" y="1980"/>
                    <a:pt x="23" y="2003"/>
                  </a:cubicBezTo>
                  <a:cubicBezTo>
                    <a:pt x="1" y="2034"/>
                    <a:pt x="1" y="2079"/>
                    <a:pt x="23" y="2115"/>
                  </a:cubicBezTo>
                  <a:cubicBezTo>
                    <a:pt x="41" y="2133"/>
                    <a:pt x="64" y="2151"/>
                    <a:pt x="86" y="2165"/>
                  </a:cubicBezTo>
                  <a:cubicBezTo>
                    <a:pt x="104" y="2174"/>
                    <a:pt x="118" y="2178"/>
                    <a:pt x="136" y="2183"/>
                  </a:cubicBezTo>
                  <a:cubicBezTo>
                    <a:pt x="190" y="2196"/>
                    <a:pt x="244" y="2205"/>
                    <a:pt x="298" y="2205"/>
                  </a:cubicBezTo>
                  <a:lnTo>
                    <a:pt x="320" y="2205"/>
                  </a:lnTo>
                  <a:cubicBezTo>
                    <a:pt x="365" y="2210"/>
                    <a:pt x="410" y="2214"/>
                    <a:pt x="455" y="2223"/>
                  </a:cubicBezTo>
                  <a:cubicBezTo>
                    <a:pt x="478" y="2228"/>
                    <a:pt x="500" y="2232"/>
                    <a:pt x="523" y="2232"/>
                  </a:cubicBezTo>
                  <a:cubicBezTo>
                    <a:pt x="545" y="2237"/>
                    <a:pt x="568" y="2237"/>
                    <a:pt x="590" y="2237"/>
                  </a:cubicBezTo>
                  <a:lnTo>
                    <a:pt x="680" y="2246"/>
                  </a:lnTo>
                  <a:cubicBezTo>
                    <a:pt x="707" y="2250"/>
                    <a:pt x="734" y="2250"/>
                    <a:pt x="761" y="2255"/>
                  </a:cubicBezTo>
                  <a:lnTo>
                    <a:pt x="986" y="2255"/>
                  </a:lnTo>
                  <a:lnTo>
                    <a:pt x="1017" y="2259"/>
                  </a:lnTo>
                  <a:cubicBezTo>
                    <a:pt x="1044" y="2264"/>
                    <a:pt x="1071" y="2264"/>
                    <a:pt x="1098" y="2264"/>
                  </a:cubicBezTo>
                  <a:lnTo>
                    <a:pt x="1121" y="2264"/>
                  </a:lnTo>
                  <a:lnTo>
                    <a:pt x="1188" y="2259"/>
                  </a:lnTo>
                  <a:lnTo>
                    <a:pt x="1251" y="2255"/>
                  </a:lnTo>
                  <a:lnTo>
                    <a:pt x="1265" y="2255"/>
                  </a:lnTo>
                  <a:cubicBezTo>
                    <a:pt x="1296" y="2255"/>
                    <a:pt x="1328" y="2250"/>
                    <a:pt x="1355" y="2246"/>
                  </a:cubicBezTo>
                  <a:lnTo>
                    <a:pt x="1418" y="2237"/>
                  </a:lnTo>
                  <a:cubicBezTo>
                    <a:pt x="1445" y="2232"/>
                    <a:pt x="1472" y="2228"/>
                    <a:pt x="1499" y="2223"/>
                  </a:cubicBezTo>
                  <a:cubicBezTo>
                    <a:pt x="1535" y="2219"/>
                    <a:pt x="1575" y="2214"/>
                    <a:pt x="1616" y="2214"/>
                  </a:cubicBezTo>
                  <a:lnTo>
                    <a:pt x="1656" y="2214"/>
                  </a:lnTo>
                  <a:cubicBezTo>
                    <a:pt x="1688" y="2214"/>
                    <a:pt x="1715" y="2214"/>
                    <a:pt x="1742" y="2210"/>
                  </a:cubicBezTo>
                  <a:cubicBezTo>
                    <a:pt x="1782" y="2205"/>
                    <a:pt x="1827" y="2196"/>
                    <a:pt x="1868" y="2178"/>
                  </a:cubicBezTo>
                  <a:cubicBezTo>
                    <a:pt x="1899" y="2169"/>
                    <a:pt x="1926" y="2156"/>
                    <a:pt x="1958" y="2151"/>
                  </a:cubicBezTo>
                  <a:cubicBezTo>
                    <a:pt x="1980" y="2147"/>
                    <a:pt x="2003" y="2142"/>
                    <a:pt x="2025" y="2138"/>
                  </a:cubicBezTo>
                  <a:cubicBezTo>
                    <a:pt x="2048" y="2138"/>
                    <a:pt x="2079" y="2133"/>
                    <a:pt x="2102" y="2124"/>
                  </a:cubicBezTo>
                  <a:lnTo>
                    <a:pt x="2192" y="2111"/>
                  </a:lnTo>
                  <a:cubicBezTo>
                    <a:pt x="2205" y="2106"/>
                    <a:pt x="2219" y="2106"/>
                    <a:pt x="2232" y="2102"/>
                  </a:cubicBezTo>
                  <a:cubicBezTo>
                    <a:pt x="2250" y="2097"/>
                    <a:pt x="2268" y="2088"/>
                    <a:pt x="2286" y="2079"/>
                  </a:cubicBezTo>
                  <a:cubicBezTo>
                    <a:pt x="2313" y="2061"/>
                    <a:pt x="2336" y="2043"/>
                    <a:pt x="2358" y="2021"/>
                  </a:cubicBezTo>
                  <a:cubicBezTo>
                    <a:pt x="2412" y="1976"/>
                    <a:pt x="2457" y="1922"/>
                    <a:pt x="2493" y="1863"/>
                  </a:cubicBezTo>
                  <a:cubicBezTo>
                    <a:pt x="2524" y="1809"/>
                    <a:pt x="2556" y="1755"/>
                    <a:pt x="2578" y="1706"/>
                  </a:cubicBezTo>
                  <a:cubicBezTo>
                    <a:pt x="2601" y="1665"/>
                    <a:pt x="2623" y="1621"/>
                    <a:pt x="2641" y="1576"/>
                  </a:cubicBezTo>
                  <a:lnTo>
                    <a:pt x="2659" y="1535"/>
                  </a:lnTo>
                  <a:cubicBezTo>
                    <a:pt x="2682" y="1486"/>
                    <a:pt x="2704" y="1436"/>
                    <a:pt x="2722" y="1387"/>
                  </a:cubicBezTo>
                  <a:cubicBezTo>
                    <a:pt x="2740" y="1337"/>
                    <a:pt x="2767" y="1279"/>
                    <a:pt x="2790" y="1225"/>
                  </a:cubicBezTo>
                  <a:lnTo>
                    <a:pt x="2835" y="1126"/>
                  </a:lnTo>
                  <a:lnTo>
                    <a:pt x="2866" y="1058"/>
                  </a:lnTo>
                  <a:cubicBezTo>
                    <a:pt x="2884" y="1027"/>
                    <a:pt x="2898" y="991"/>
                    <a:pt x="2911" y="955"/>
                  </a:cubicBezTo>
                  <a:lnTo>
                    <a:pt x="2938" y="901"/>
                  </a:lnTo>
                  <a:cubicBezTo>
                    <a:pt x="2952" y="865"/>
                    <a:pt x="2965" y="829"/>
                    <a:pt x="2979" y="793"/>
                  </a:cubicBezTo>
                  <a:lnTo>
                    <a:pt x="2997" y="752"/>
                  </a:lnTo>
                  <a:cubicBezTo>
                    <a:pt x="3010" y="716"/>
                    <a:pt x="3024" y="680"/>
                    <a:pt x="3033" y="644"/>
                  </a:cubicBezTo>
                  <a:lnTo>
                    <a:pt x="3055" y="590"/>
                  </a:lnTo>
                  <a:cubicBezTo>
                    <a:pt x="3078" y="532"/>
                    <a:pt x="3091" y="482"/>
                    <a:pt x="3109" y="433"/>
                  </a:cubicBezTo>
                  <a:cubicBezTo>
                    <a:pt x="3123" y="406"/>
                    <a:pt x="3136" y="379"/>
                    <a:pt x="3145" y="352"/>
                  </a:cubicBezTo>
                  <a:lnTo>
                    <a:pt x="3168" y="298"/>
                  </a:lnTo>
                  <a:cubicBezTo>
                    <a:pt x="3181" y="266"/>
                    <a:pt x="3199" y="230"/>
                    <a:pt x="3208" y="199"/>
                  </a:cubicBezTo>
                  <a:cubicBezTo>
                    <a:pt x="3222" y="172"/>
                    <a:pt x="3226" y="140"/>
                    <a:pt x="3217" y="113"/>
                  </a:cubicBezTo>
                  <a:cubicBezTo>
                    <a:pt x="3208" y="91"/>
                    <a:pt x="3195" y="73"/>
                    <a:pt x="3172" y="64"/>
                  </a:cubicBezTo>
                  <a:cubicBezTo>
                    <a:pt x="3159" y="57"/>
                    <a:pt x="3146" y="53"/>
                    <a:pt x="3131" y="53"/>
                  </a:cubicBezTo>
                  <a:cubicBezTo>
                    <a:pt x="3126" y="53"/>
                    <a:pt x="3120" y="54"/>
                    <a:pt x="3114" y="55"/>
                  </a:cubicBezTo>
                  <a:lnTo>
                    <a:pt x="3060" y="55"/>
                  </a:lnTo>
                  <a:cubicBezTo>
                    <a:pt x="3042" y="59"/>
                    <a:pt x="3024" y="59"/>
                    <a:pt x="3006" y="59"/>
                  </a:cubicBezTo>
                  <a:lnTo>
                    <a:pt x="2862" y="59"/>
                  </a:lnTo>
                  <a:cubicBezTo>
                    <a:pt x="2830" y="59"/>
                    <a:pt x="2790" y="55"/>
                    <a:pt x="2749" y="55"/>
                  </a:cubicBezTo>
                  <a:lnTo>
                    <a:pt x="2349" y="55"/>
                  </a:lnTo>
                  <a:cubicBezTo>
                    <a:pt x="2291" y="55"/>
                    <a:pt x="2241" y="59"/>
                    <a:pt x="2187" y="64"/>
                  </a:cubicBezTo>
                  <a:lnTo>
                    <a:pt x="2016" y="64"/>
                  </a:lnTo>
                  <a:cubicBezTo>
                    <a:pt x="1962" y="64"/>
                    <a:pt x="1908" y="64"/>
                    <a:pt x="1859" y="73"/>
                  </a:cubicBezTo>
                  <a:lnTo>
                    <a:pt x="1373" y="73"/>
                  </a:lnTo>
                  <a:cubicBezTo>
                    <a:pt x="1355" y="73"/>
                    <a:pt x="1341" y="77"/>
                    <a:pt x="1328" y="77"/>
                  </a:cubicBezTo>
                  <a:cubicBezTo>
                    <a:pt x="1319" y="82"/>
                    <a:pt x="1310" y="86"/>
                    <a:pt x="1305" y="91"/>
                  </a:cubicBezTo>
                  <a:cubicBezTo>
                    <a:pt x="1310" y="77"/>
                    <a:pt x="1314" y="59"/>
                    <a:pt x="1310" y="46"/>
                  </a:cubicBezTo>
                  <a:cubicBezTo>
                    <a:pt x="1301" y="32"/>
                    <a:pt x="1287" y="14"/>
                    <a:pt x="1274" y="10"/>
                  </a:cubicBezTo>
                  <a:cubicBezTo>
                    <a:pt x="1265" y="5"/>
                    <a:pt x="1256" y="1"/>
                    <a:pt x="1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11194" y="5115"/>
              <a:ext cx="73" cy="21"/>
            </a:xfrm>
            <a:custGeom>
              <a:avLst/>
              <a:gdLst/>
              <a:ahLst/>
              <a:cxnLst/>
              <a:rect l="l" t="t" r="r" b="b"/>
              <a:pathLst>
                <a:path w="658" h="190" extrusionOk="0">
                  <a:moveTo>
                    <a:pt x="559" y="1"/>
                  </a:moveTo>
                  <a:cubicBezTo>
                    <a:pt x="518" y="14"/>
                    <a:pt x="482" y="37"/>
                    <a:pt x="442" y="50"/>
                  </a:cubicBezTo>
                  <a:cubicBezTo>
                    <a:pt x="397" y="68"/>
                    <a:pt x="352" y="82"/>
                    <a:pt x="307" y="91"/>
                  </a:cubicBezTo>
                  <a:cubicBezTo>
                    <a:pt x="284" y="95"/>
                    <a:pt x="257" y="100"/>
                    <a:pt x="235" y="104"/>
                  </a:cubicBezTo>
                  <a:cubicBezTo>
                    <a:pt x="208" y="109"/>
                    <a:pt x="181" y="109"/>
                    <a:pt x="154" y="109"/>
                  </a:cubicBezTo>
                  <a:lnTo>
                    <a:pt x="37" y="109"/>
                  </a:lnTo>
                  <a:cubicBezTo>
                    <a:pt x="14" y="109"/>
                    <a:pt x="1" y="131"/>
                    <a:pt x="1" y="149"/>
                  </a:cubicBezTo>
                  <a:cubicBezTo>
                    <a:pt x="5" y="172"/>
                    <a:pt x="23" y="185"/>
                    <a:pt x="41" y="185"/>
                  </a:cubicBezTo>
                  <a:lnTo>
                    <a:pt x="104" y="185"/>
                  </a:lnTo>
                  <a:cubicBezTo>
                    <a:pt x="122" y="185"/>
                    <a:pt x="140" y="190"/>
                    <a:pt x="158" y="190"/>
                  </a:cubicBezTo>
                  <a:lnTo>
                    <a:pt x="226" y="190"/>
                  </a:lnTo>
                  <a:cubicBezTo>
                    <a:pt x="316" y="190"/>
                    <a:pt x="401" y="172"/>
                    <a:pt x="487" y="149"/>
                  </a:cubicBezTo>
                  <a:lnTo>
                    <a:pt x="545" y="131"/>
                  </a:lnTo>
                  <a:lnTo>
                    <a:pt x="599" y="109"/>
                  </a:lnTo>
                  <a:cubicBezTo>
                    <a:pt x="658" y="86"/>
                    <a:pt x="640"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10079" y="4901"/>
              <a:ext cx="1176" cy="1345"/>
            </a:xfrm>
            <a:custGeom>
              <a:avLst/>
              <a:gdLst/>
              <a:ahLst/>
              <a:cxnLst/>
              <a:rect l="l" t="t" r="r" b="b"/>
              <a:pathLst>
                <a:path w="10650" h="12188" extrusionOk="0">
                  <a:moveTo>
                    <a:pt x="290" y="3983"/>
                  </a:moveTo>
                  <a:cubicBezTo>
                    <a:pt x="283" y="4005"/>
                    <a:pt x="279" y="4025"/>
                    <a:pt x="271" y="4045"/>
                  </a:cubicBezTo>
                  <a:lnTo>
                    <a:pt x="262" y="4076"/>
                  </a:lnTo>
                  <a:lnTo>
                    <a:pt x="253" y="4076"/>
                  </a:lnTo>
                  <a:cubicBezTo>
                    <a:pt x="264" y="4044"/>
                    <a:pt x="276" y="4012"/>
                    <a:pt x="290" y="3983"/>
                  </a:cubicBezTo>
                  <a:close/>
                  <a:moveTo>
                    <a:pt x="4279" y="0"/>
                  </a:moveTo>
                  <a:cubicBezTo>
                    <a:pt x="4266" y="0"/>
                    <a:pt x="4257" y="5"/>
                    <a:pt x="4248" y="14"/>
                  </a:cubicBezTo>
                  <a:lnTo>
                    <a:pt x="4252" y="0"/>
                  </a:lnTo>
                  <a:lnTo>
                    <a:pt x="4252" y="0"/>
                  </a:lnTo>
                  <a:cubicBezTo>
                    <a:pt x="4239" y="18"/>
                    <a:pt x="4239" y="41"/>
                    <a:pt x="4252" y="54"/>
                  </a:cubicBezTo>
                  <a:cubicBezTo>
                    <a:pt x="4288" y="90"/>
                    <a:pt x="4324" y="126"/>
                    <a:pt x="4360" y="167"/>
                  </a:cubicBezTo>
                  <a:lnTo>
                    <a:pt x="4396" y="207"/>
                  </a:lnTo>
                  <a:cubicBezTo>
                    <a:pt x="4419" y="234"/>
                    <a:pt x="4446" y="257"/>
                    <a:pt x="4468" y="284"/>
                  </a:cubicBezTo>
                  <a:lnTo>
                    <a:pt x="4509" y="329"/>
                  </a:lnTo>
                  <a:lnTo>
                    <a:pt x="4554" y="383"/>
                  </a:lnTo>
                  <a:lnTo>
                    <a:pt x="4554" y="383"/>
                  </a:lnTo>
                  <a:lnTo>
                    <a:pt x="4545" y="369"/>
                  </a:lnTo>
                  <a:lnTo>
                    <a:pt x="4545" y="369"/>
                  </a:lnTo>
                  <a:cubicBezTo>
                    <a:pt x="4585" y="419"/>
                    <a:pt x="4626" y="464"/>
                    <a:pt x="4671" y="509"/>
                  </a:cubicBezTo>
                  <a:cubicBezTo>
                    <a:pt x="4711" y="549"/>
                    <a:pt x="4751" y="585"/>
                    <a:pt x="4801" y="621"/>
                  </a:cubicBezTo>
                  <a:lnTo>
                    <a:pt x="4814" y="635"/>
                  </a:lnTo>
                  <a:cubicBezTo>
                    <a:pt x="4859" y="671"/>
                    <a:pt x="4904" y="711"/>
                    <a:pt x="4949" y="747"/>
                  </a:cubicBezTo>
                  <a:cubicBezTo>
                    <a:pt x="4985" y="774"/>
                    <a:pt x="5017" y="801"/>
                    <a:pt x="5053" y="828"/>
                  </a:cubicBezTo>
                  <a:lnTo>
                    <a:pt x="5093" y="860"/>
                  </a:lnTo>
                  <a:lnTo>
                    <a:pt x="5242" y="977"/>
                  </a:lnTo>
                  <a:cubicBezTo>
                    <a:pt x="5282" y="1004"/>
                    <a:pt x="5318" y="1031"/>
                    <a:pt x="5354" y="1058"/>
                  </a:cubicBezTo>
                  <a:lnTo>
                    <a:pt x="5395" y="1089"/>
                  </a:lnTo>
                  <a:lnTo>
                    <a:pt x="5413" y="1103"/>
                  </a:lnTo>
                  <a:cubicBezTo>
                    <a:pt x="5458" y="1134"/>
                    <a:pt x="5498" y="1166"/>
                    <a:pt x="5543" y="1197"/>
                  </a:cubicBezTo>
                  <a:cubicBezTo>
                    <a:pt x="5588" y="1229"/>
                    <a:pt x="5651" y="1269"/>
                    <a:pt x="5701" y="1310"/>
                  </a:cubicBezTo>
                  <a:cubicBezTo>
                    <a:pt x="5809" y="1391"/>
                    <a:pt x="5926" y="1463"/>
                    <a:pt x="6038" y="1535"/>
                  </a:cubicBezTo>
                  <a:cubicBezTo>
                    <a:pt x="6128" y="1593"/>
                    <a:pt x="6227" y="1647"/>
                    <a:pt x="6317" y="1701"/>
                  </a:cubicBezTo>
                  <a:lnTo>
                    <a:pt x="6366" y="1728"/>
                  </a:lnTo>
                  <a:cubicBezTo>
                    <a:pt x="6398" y="1746"/>
                    <a:pt x="6429" y="1764"/>
                    <a:pt x="6456" y="1782"/>
                  </a:cubicBezTo>
                  <a:lnTo>
                    <a:pt x="6528" y="1822"/>
                  </a:lnTo>
                  <a:cubicBezTo>
                    <a:pt x="6587" y="1854"/>
                    <a:pt x="6645" y="1885"/>
                    <a:pt x="6704" y="1917"/>
                  </a:cubicBezTo>
                  <a:cubicBezTo>
                    <a:pt x="6767" y="1944"/>
                    <a:pt x="6821" y="1971"/>
                    <a:pt x="6879" y="2002"/>
                  </a:cubicBezTo>
                  <a:cubicBezTo>
                    <a:pt x="6924" y="2025"/>
                    <a:pt x="6974" y="2043"/>
                    <a:pt x="7019" y="2061"/>
                  </a:cubicBezTo>
                  <a:lnTo>
                    <a:pt x="7059" y="2079"/>
                  </a:lnTo>
                  <a:lnTo>
                    <a:pt x="7122" y="2106"/>
                  </a:lnTo>
                  <a:cubicBezTo>
                    <a:pt x="7190" y="2133"/>
                    <a:pt x="7257" y="2160"/>
                    <a:pt x="7325" y="2187"/>
                  </a:cubicBezTo>
                  <a:lnTo>
                    <a:pt x="7392" y="2209"/>
                  </a:lnTo>
                  <a:lnTo>
                    <a:pt x="7460" y="2236"/>
                  </a:lnTo>
                  <a:cubicBezTo>
                    <a:pt x="7500" y="2250"/>
                    <a:pt x="7545" y="2263"/>
                    <a:pt x="7586" y="2277"/>
                  </a:cubicBezTo>
                  <a:lnTo>
                    <a:pt x="7608" y="2281"/>
                  </a:lnTo>
                  <a:lnTo>
                    <a:pt x="7635" y="2295"/>
                  </a:lnTo>
                  <a:cubicBezTo>
                    <a:pt x="7685" y="2308"/>
                    <a:pt x="7739" y="2326"/>
                    <a:pt x="7788" y="2344"/>
                  </a:cubicBezTo>
                  <a:lnTo>
                    <a:pt x="7883" y="2371"/>
                  </a:lnTo>
                  <a:lnTo>
                    <a:pt x="7977" y="2403"/>
                  </a:lnTo>
                  <a:cubicBezTo>
                    <a:pt x="8071" y="2430"/>
                    <a:pt x="8166" y="2457"/>
                    <a:pt x="8260" y="2484"/>
                  </a:cubicBezTo>
                  <a:lnTo>
                    <a:pt x="8238" y="2488"/>
                  </a:lnTo>
                  <a:lnTo>
                    <a:pt x="8220" y="2497"/>
                  </a:lnTo>
                  <a:cubicBezTo>
                    <a:pt x="8170" y="2520"/>
                    <a:pt x="8116" y="2542"/>
                    <a:pt x="8049" y="2565"/>
                  </a:cubicBezTo>
                  <a:cubicBezTo>
                    <a:pt x="7990" y="2587"/>
                    <a:pt x="7932" y="2605"/>
                    <a:pt x="7869" y="2623"/>
                  </a:cubicBezTo>
                  <a:lnTo>
                    <a:pt x="7680" y="2686"/>
                  </a:lnTo>
                  <a:lnTo>
                    <a:pt x="7491" y="2749"/>
                  </a:lnTo>
                  <a:cubicBezTo>
                    <a:pt x="7406" y="2772"/>
                    <a:pt x="7325" y="2794"/>
                    <a:pt x="7244" y="2821"/>
                  </a:cubicBezTo>
                  <a:lnTo>
                    <a:pt x="7122" y="2857"/>
                  </a:lnTo>
                  <a:cubicBezTo>
                    <a:pt x="7068" y="2871"/>
                    <a:pt x="7019" y="2884"/>
                    <a:pt x="6969" y="2898"/>
                  </a:cubicBezTo>
                  <a:lnTo>
                    <a:pt x="6879" y="2920"/>
                  </a:lnTo>
                  <a:cubicBezTo>
                    <a:pt x="6812" y="2938"/>
                    <a:pt x="6744" y="2956"/>
                    <a:pt x="6681" y="2974"/>
                  </a:cubicBezTo>
                  <a:lnTo>
                    <a:pt x="6641" y="2983"/>
                  </a:lnTo>
                  <a:cubicBezTo>
                    <a:pt x="6483" y="3024"/>
                    <a:pt x="6326" y="3064"/>
                    <a:pt x="6173" y="3105"/>
                  </a:cubicBezTo>
                  <a:lnTo>
                    <a:pt x="6155" y="3109"/>
                  </a:lnTo>
                  <a:lnTo>
                    <a:pt x="6038" y="3132"/>
                  </a:lnTo>
                  <a:lnTo>
                    <a:pt x="5885" y="3168"/>
                  </a:lnTo>
                  <a:lnTo>
                    <a:pt x="5903" y="3168"/>
                  </a:lnTo>
                  <a:cubicBezTo>
                    <a:pt x="5831" y="3181"/>
                    <a:pt x="5764" y="3194"/>
                    <a:pt x="5696" y="3208"/>
                  </a:cubicBezTo>
                  <a:lnTo>
                    <a:pt x="5642" y="3221"/>
                  </a:lnTo>
                  <a:cubicBezTo>
                    <a:pt x="5597" y="3230"/>
                    <a:pt x="5557" y="3239"/>
                    <a:pt x="5512" y="3248"/>
                  </a:cubicBezTo>
                  <a:cubicBezTo>
                    <a:pt x="5458" y="3257"/>
                    <a:pt x="5395" y="3266"/>
                    <a:pt x="5336" y="3280"/>
                  </a:cubicBezTo>
                  <a:cubicBezTo>
                    <a:pt x="5264" y="3293"/>
                    <a:pt x="5192" y="3307"/>
                    <a:pt x="5120" y="3320"/>
                  </a:cubicBezTo>
                  <a:lnTo>
                    <a:pt x="5017" y="3338"/>
                  </a:lnTo>
                  <a:cubicBezTo>
                    <a:pt x="4796" y="3379"/>
                    <a:pt x="4572" y="3419"/>
                    <a:pt x="4347" y="3451"/>
                  </a:cubicBezTo>
                  <a:cubicBezTo>
                    <a:pt x="4149" y="3482"/>
                    <a:pt x="3951" y="3500"/>
                    <a:pt x="3753" y="3518"/>
                  </a:cubicBezTo>
                  <a:lnTo>
                    <a:pt x="3577" y="3536"/>
                  </a:lnTo>
                  <a:lnTo>
                    <a:pt x="3190" y="3577"/>
                  </a:lnTo>
                  <a:cubicBezTo>
                    <a:pt x="3069" y="3590"/>
                    <a:pt x="2943" y="3604"/>
                    <a:pt x="2822" y="3608"/>
                  </a:cubicBezTo>
                  <a:cubicBezTo>
                    <a:pt x="2759" y="3613"/>
                    <a:pt x="2696" y="3617"/>
                    <a:pt x="2633" y="3626"/>
                  </a:cubicBezTo>
                  <a:cubicBezTo>
                    <a:pt x="2570" y="3631"/>
                    <a:pt x="2502" y="3635"/>
                    <a:pt x="2435" y="3640"/>
                  </a:cubicBezTo>
                  <a:lnTo>
                    <a:pt x="2300" y="3649"/>
                  </a:lnTo>
                  <a:cubicBezTo>
                    <a:pt x="2223" y="3653"/>
                    <a:pt x="2147" y="3653"/>
                    <a:pt x="2070" y="3662"/>
                  </a:cubicBezTo>
                  <a:cubicBezTo>
                    <a:pt x="1935" y="3671"/>
                    <a:pt x="1805" y="3676"/>
                    <a:pt x="1674" y="3680"/>
                  </a:cubicBezTo>
                  <a:cubicBezTo>
                    <a:pt x="1544" y="3685"/>
                    <a:pt x="1423" y="3689"/>
                    <a:pt x="1292" y="3689"/>
                  </a:cubicBezTo>
                  <a:lnTo>
                    <a:pt x="1274" y="3689"/>
                  </a:lnTo>
                  <a:cubicBezTo>
                    <a:pt x="1229" y="3689"/>
                    <a:pt x="1189" y="3689"/>
                    <a:pt x="1148" y="3685"/>
                  </a:cubicBezTo>
                  <a:lnTo>
                    <a:pt x="1130" y="3685"/>
                  </a:lnTo>
                  <a:cubicBezTo>
                    <a:pt x="1081" y="3685"/>
                    <a:pt x="1031" y="3680"/>
                    <a:pt x="982" y="3676"/>
                  </a:cubicBezTo>
                  <a:cubicBezTo>
                    <a:pt x="923" y="3671"/>
                    <a:pt x="860" y="3667"/>
                    <a:pt x="797" y="3667"/>
                  </a:cubicBezTo>
                  <a:lnTo>
                    <a:pt x="680" y="3658"/>
                  </a:lnTo>
                  <a:cubicBezTo>
                    <a:pt x="640" y="3649"/>
                    <a:pt x="604" y="3644"/>
                    <a:pt x="568" y="3640"/>
                  </a:cubicBezTo>
                  <a:lnTo>
                    <a:pt x="545" y="3640"/>
                  </a:lnTo>
                  <a:cubicBezTo>
                    <a:pt x="509" y="3635"/>
                    <a:pt x="478" y="3635"/>
                    <a:pt x="446" y="3635"/>
                  </a:cubicBezTo>
                  <a:lnTo>
                    <a:pt x="428" y="3635"/>
                  </a:lnTo>
                  <a:cubicBezTo>
                    <a:pt x="410" y="3635"/>
                    <a:pt x="397" y="3635"/>
                    <a:pt x="383" y="3640"/>
                  </a:cubicBezTo>
                  <a:cubicBezTo>
                    <a:pt x="365" y="3640"/>
                    <a:pt x="356" y="3644"/>
                    <a:pt x="352" y="3649"/>
                  </a:cubicBezTo>
                  <a:cubicBezTo>
                    <a:pt x="329" y="3658"/>
                    <a:pt x="307" y="3667"/>
                    <a:pt x="289" y="3685"/>
                  </a:cubicBezTo>
                  <a:cubicBezTo>
                    <a:pt x="271" y="3698"/>
                    <a:pt x="253" y="3716"/>
                    <a:pt x="239" y="3734"/>
                  </a:cubicBezTo>
                  <a:cubicBezTo>
                    <a:pt x="226" y="3752"/>
                    <a:pt x="212" y="3770"/>
                    <a:pt x="199" y="3788"/>
                  </a:cubicBezTo>
                  <a:cubicBezTo>
                    <a:pt x="167" y="3838"/>
                    <a:pt x="140" y="3892"/>
                    <a:pt x="118" y="3950"/>
                  </a:cubicBezTo>
                  <a:cubicBezTo>
                    <a:pt x="77" y="4067"/>
                    <a:pt x="50" y="4189"/>
                    <a:pt x="37" y="4315"/>
                  </a:cubicBezTo>
                  <a:cubicBezTo>
                    <a:pt x="19" y="4432"/>
                    <a:pt x="10" y="4553"/>
                    <a:pt x="14" y="4679"/>
                  </a:cubicBezTo>
                  <a:lnTo>
                    <a:pt x="14" y="4778"/>
                  </a:lnTo>
                  <a:lnTo>
                    <a:pt x="14" y="4859"/>
                  </a:lnTo>
                  <a:lnTo>
                    <a:pt x="14" y="5034"/>
                  </a:lnTo>
                  <a:cubicBezTo>
                    <a:pt x="14" y="5142"/>
                    <a:pt x="10" y="5250"/>
                    <a:pt x="10" y="5354"/>
                  </a:cubicBezTo>
                  <a:cubicBezTo>
                    <a:pt x="10" y="5480"/>
                    <a:pt x="5" y="5601"/>
                    <a:pt x="5" y="5727"/>
                  </a:cubicBezTo>
                  <a:lnTo>
                    <a:pt x="5" y="5871"/>
                  </a:lnTo>
                  <a:lnTo>
                    <a:pt x="5" y="6029"/>
                  </a:lnTo>
                  <a:lnTo>
                    <a:pt x="5" y="6033"/>
                  </a:lnTo>
                  <a:lnTo>
                    <a:pt x="5" y="6074"/>
                  </a:lnTo>
                  <a:lnTo>
                    <a:pt x="5" y="6240"/>
                  </a:lnTo>
                  <a:lnTo>
                    <a:pt x="5" y="6326"/>
                  </a:lnTo>
                  <a:cubicBezTo>
                    <a:pt x="5" y="6487"/>
                    <a:pt x="1" y="6649"/>
                    <a:pt x="5" y="6811"/>
                  </a:cubicBezTo>
                  <a:cubicBezTo>
                    <a:pt x="5" y="6924"/>
                    <a:pt x="10" y="7036"/>
                    <a:pt x="14" y="7149"/>
                  </a:cubicBezTo>
                  <a:cubicBezTo>
                    <a:pt x="19" y="7248"/>
                    <a:pt x="19" y="7347"/>
                    <a:pt x="23" y="7446"/>
                  </a:cubicBezTo>
                  <a:cubicBezTo>
                    <a:pt x="23" y="7459"/>
                    <a:pt x="23" y="7477"/>
                    <a:pt x="23" y="7495"/>
                  </a:cubicBezTo>
                  <a:lnTo>
                    <a:pt x="23" y="7635"/>
                  </a:lnTo>
                  <a:lnTo>
                    <a:pt x="23" y="7729"/>
                  </a:lnTo>
                  <a:cubicBezTo>
                    <a:pt x="23" y="7791"/>
                    <a:pt x="23" y="7853"/>
                    <a:pt x="23" y="7918"/>
                  </a:cubicBezTo>
                  <a:cubicBezTo>
                    <a:pt x="23" y="7977"/>
                    <a:pt x="28" y="8035"/>
                    <a:pt x="28" y="8093"/>
                  </a:cubicBezTo>
                  <a:lnTo>
                    <a:pt x="28" y="8152"/>
                  </a:lnTo>
                  <a:lnTo>
                    <a:pt x="28" y="8318"/>
                  </a:lnTo>
                  <a:lnTo>
                    <a:pt x="28" y="8633"/>
                  </a:lnTo>
                  <a:lnTo>
                    <a:pt x="28" y="8800"/>
                  </a:lnTo>
                  <a:lnTo>
                    <a:pt x="32" y="8768"/>
                  </a:lnTo>
                  <a:lnTo>
                    <a:pt x="32" y="8980"/>
                  </a:lnTo>
                  <a:lnTo>
                    <a:pt x="32" y="9101"/>
                  </a:lnTo>
                  <a:lnTo>
                    <a:pt x="32" y="9169"/>
                  </a:lnTo>
                  <a:lnTo>
                    <a:pt x="32" y="9196"/>
                  </a:lnTo>
                  <a:lnTo>
                    <a:pt x="32" y="9254"/>
                  </a:lnTo>
                  <a:lnTo>
                    <a:pt x="32" y="9304"/>
                  </a:lnTo>
                  <a:lnTo>
                    <a:pt x="32" y="9308"/>
                  </a:lnTo>
                  <a:lnTo>
                    <a:pt x="32" y="9335"/>
                  </a:lnTo>
                  <a:lnTo>
                    <a:pt x="32" y="9376"/>
                  </a:lnTo>
                  <a:lnTo>
                    <a:pt x="32" y="9443"/>
                  </a:lnTo>
                  <a:lnTo>
                    <a:pt x="37" y="9416"/>
                  </a:lnTo>
                  <a:lnTo>
                    <a:pt x="37" y="9493"/>
                  </a:lnTo>
                  <a:cubicBezTo>
                    <a:pt x="37" y="9605"/>
                    <a:pt x="37" y="9713"/>
                    <a:pt x="41" y="9825"/>
                  </a:cubicBezTo>
                  <a:lnTo>
                    <a:pt x="46" y="9965"/>
                  </a:lnTo>
                  <a:cubicBezTo>
                    <a:pt x="46" y="10028"/>
                    <a:pt x="50" y="10091"/>
                    <a:pt x="50" y="10154"/>
                  </a:cubicBezTo>
                  <a:cubicBezTo>
                    <a:pt x="55" y="10239"/>
                    <a:pt x="59" y="10320"/>
                    <a:pt x="59" y="10406"/>
                  </a:cubicBezTo>
                  <a:lnTo>
                    <a:pt x="59" y="10379"/>
                  </a:lnTo>
                  <a:cubicBezTo>
                    <a:pt x="59" y="10469"/>
                    <a:pt x="59" y="10559"/>
                    <a:pt x="64" y="10649"/>
                  </a:cubicBezTo>
                  <a:cubicBezTo>
                    <a:pt x="64" y="10716"/>
                    <a:pt x="68" y="10779"/>
                    <a:pt x="68" y="10847"/>
                  </a:cubicBezTo>
                  <a:lnTo>
                    <a:pt x="68" y="10874"/>
                  </a:lnTo>
                  <a:lnTo>
                    <a:pt x="68" y="11000"/>
                  </a:lnTo>
                  <a:cubicBezTo>
                    <a:pt x="68" y="11153"/>
                    <a:pt x="64" y="11305"/>
                    <a:pt x="59" y="11449"/>
                  </a:cubicBezTo>
                  <a:cubicBezTo>
                    <a:pt x="55" y="11598"/>
                    <a:pt x="50" y="11737"/>
                    <a:pt x="50" y="11868"/>
                  </a:cubicBezTo>
                  <a:lnTo>
                    <a:pt x="50" y="11872"/>
                  </a:lnTo>
                  <a:cubicBezTo>
                    <a:pt x="50" y="11890"/>
                    <a:pt x="50" y="11913"/>
                    <a:pt x="50" y="11931"/>
                  </a:cubicBezTo>
                  <a:cubicBezTo>
                    <a:pt x="50" y="11949"/>
                    <a:pt x="55" y="11967"/>
                    <a:pt x="55" y="11989"/>
                  </a:cubicBezTo>
                  <a:cubicBezTo>
                    <a:pt x="55" y="12066"/>
                    <a:pt x="55" y="12165"/>
                    <a:pt x="140" y="12183"/>
                  </a:cubicBezTo>
                  <a:lnTo>
                    <a:pt x="167" y="12183"/>
                  </a:lnTo>
                  <a:cubicBezTo>
                    <a:pt x="185" y="12183"/>
                    <a:pt x="203" y="12178"/>
                    <a:pt x="221" y="12174"/>
                  </a:cubicBezTo>
                  <a:cubicBezTo>
                    <a:pt x="230" y="12183"/>
                    <a:pt x="239" y="12187"/>
                    <a:pt x="248" y="12187"/>
                  </a:cubicBezTo>
                  <a:lnTo>
                    <a:pt x="253" y="12187"/>
                  </a:lnTo>
                  <a:cubicBezTo>
                    <a:pt x="280" y="12187"/>
                    <a:pt x="302" y="12174"/>
                    <a:pt x="316" y="12151"/>
                  </a:cubicBezTo>
                  <a:cubicBezTo>
                    <a:pt x="325" y="12147"/>
                    <a:pt x="334" y="12138"/>
                    <a:pt x="343" y="12138"/>
                  </a:cubicBezTo>
                  <a:cubicBezTo>
                    <a:pt x="361" y="12124"/>
                    <a:pt x="374" y="12111"/>
                    <a:pt x="383" y="12088"/>
                  </a:cubicBezTo>
                  <a:cubicBezTo>
                    <a:pt x="388" y="12075"/>
                    <a:pt x="388" y="12057"/>
                    <a:pt x="392" y="12039"/>
                  </a:cubicBezTo>
                  <a:cubicBezTo>
                    <a:pt x="397" y="12007"/>
                    <a:pt x="401" y="11971"/>
                    <a:pt x="410" y="11935"/>
                  </a:cubicBezTo>
                  <a:cubicBezTo>
                    <a:pt x="415" y="11881"/>
                    <a:pt x="419" y="11818"/>
                    <a:pt x="424" y="11760"/>
                  </a:cubicBezTo>
                  <a:lnTo>
                    <a:pt x="424" y="11742"/>
                  </a:lnTo>
                  <a:cubicBezTo>
                    <a:pt x="428" y="11683"/>
                    <a:pt x="433" y="11629"/>
                    <a:pt x="433" y="11571"/>
                  </a:cubicBezTo>
                  <a:cubicBezTo>
                    <a:pt x="437" y="11508"/>
                    <a:pt x="442" y="11440"/>
                    <a:pt x="446" y="11373"/>
                  </a:cubicBezTo>
                  <a:lnTo>
                    <a:pt x="451" y="11319"/>
                  </a:lnTo>
                  <a:cubicBezTo>
                    <a:pt x="473" y="11301"/>
                    <a:pt x="491" y="11279"/>
                    <a:pt x="496" y="11252"/>
                  </a:cubicBezTo>
                  <a:cubicBezTo>
                    <a:pt x="500" y="11216"/>
                    <a:pt x="505" y="11180"/>
                    <a:pt x="509" y="11148"/>
                  </a:cubicBezTo>
                  <a:lnTo>
                    <a:pt x="514" y="11117"/>
                  </a:lnTo>
                  <a:cubicBezTo>
                    <a:pt x="514" y="11081"/>
                    <a:pt x="518" y="11049"/>
                    <a:pt x="523" y="11013"/>
                  </a:cubicBezTo>
                  <a:cubicBezTo>
                    <a:pt x="527" y="10959"/>
                    <a:pt x="532" y="10905"/>
                    <a:pt x="536" y="10851"/>
                  </a:cubicBezTo>
                  <a:lnTo>
                    <a:pt x="536" y="10820"/>
                  </a:lnTo>
                  <a:cubicBezTo>
                    <a:pt x="541" y="10734"/>
                    <a:pt x="545" y="10644"/>
                    <a:pt x="554" y="10554"/>
                  </a:cubicBezTo>
                  <a:lnTo>
                    <a:pt x="563" y="10424"/>
                  </a:lnTo>
                  <a:cubicBezTo>
                    <a:pt x="577" y="10293"/>
                    <a:pt x="586" y="10163"/>
                    <a:pt x="595" y="10032"/>
                  </a:cubicBezTo>
                  <a:lnTo>
                    <a:pt x="595" y="10001"/>
                  </a:lnTo>
                  <a:cubicBezTo>
                    <a:pt x="595" y="9947"/>
                    <a:pt x="599" y="9893"/>
                    <a:pt x="599" y="9839"/>
                  </a:cubicBezTo>
                  <a:lnTo>
                    <a:pt x="599" y="9735"/>
                  </a:lnTo>
                  <a:lnTo>
                    <a:pt x="599" y="9637"/>
                  </a:lnTo>
                  <a:lnTo>
                    <a:pt x="599" y="9394"/>
                  </a:lnTo>
                  <a:cubicBezTo>
                    <a:pt x="599" y="9353"/>
                    <a:pt x="599" y="9308"/>
                    <a:pt x="599" y="9263"/>
                  </a:cubicBezTo>
                  <a:lnTo>
                    <a:pt x="599" y="9200"/>
                  </a:lnTo>
                  <a:lnTo>
                    <a:pt x="599" y="9088"/>
                  </a:lnTo>
                  <a:lnTo>
                    <a:pt x="599" y="8980"/>
                  </a:lnTo>
                  <a:lnTo>
                    <a:pt x="599" y="8953"/>
                  </a:lnTo>
                  <a:lnTo>
                    <a:pt x="599" y="8926"/>
                  </a:lnTo>
                  <a:cubicBezTo>
                    <a:pt x="599" y="8921"/>
                    <a:pt x="604" y="8917"/>
                    <a:pt x="608" y="8912"/>
                  </a:cubicBezTo>
                  <a:cubicBezTo>
                    <a:pt x="626" y="8885"/>
                    <a:pt x="635" y="8854"/>
                    <a:pt x="635" y="8818"/>
                  </a:cubicBezTo>
                  <a:lnTo>
                    <a:pt x="635" y="8764"/>
                  </a:lnTo>
                  <a:cubicBezTo>
                    <a:pt x="635" y="8705"/>
                    <a:pt x="640" y="8656"/>
                    <a:pt x="640" y="8602"/>
                  </a:cubicBezTo>
                  <a:cubicBezTo>
                    <a:pt x="644" y="8498"/>
                    <a:pt x="653" y="8399"/>
                    <a:pt x="653" y="8296"/>
                  </a:cubicBezTo>
                  <a:cubicBezTo>
                    <a:pt x="658" y="8215"/>
                    <a:pt x="658" y="8129"/>
                    <a:pt x="658" y="8044"/>
                  </a:cubicBezTo>
                  <a:lnTo>
                    <a:pt x="658" y="7963"/>
                  </a:lnTo>
                  <a:lnTo>
                    <a:pt x="658" y="7851"/>
                  </a:lnTo>
                  <a:lnTo>
                    <a:pt x="658" y="7806"/>
                  </a:lnTo>
                  <a:cubicBezTo>
                    <a:pt x="658" y="7743"/>
                    <a:pt x="653" y="7680"/>
                    <a:pt x="644" y="7621"/>
                  </a:cubicBezTo>
                  <a:cubicBezTo>
                    <a:pt x="640" y="7603"/>
                    <a:pt x="635" y="7590"/>
                    <a:pt x="622" y="7576"/>
                  </a:cubicBezTo>
                  <a:lnTo>
                    <a:pt x="631" y="7360"/>
                  </a:lnTo>
                  <a:cubicBezTo>
                    <a:pt x="640" y="7239"/>
                    <a:pt x="644" y="7117"/>
                    <a:pt x="649" y="6996"/>
                  </a:cubicBezTo>
                  <a:lnTo>
                    <a:pt x="649" y="6861"/>
                  </a:lnTo>
                  <a:lnTo>
                    <a:pt x="653" y="6726"/>
                  </a:lnTo>
                  <a:lnTo>
                    <a:pt x="653" y="6600"/>
                  </a:lnTo>
                  <a:lnTo>
                    <a:pt x="653" y="6541"/>
                  </a:lnTo>
                  <a:cubicBezTo>
                    <a:pt x="653" y="6366"/>
                    <a:pt x="653" y="6213"/>
                    <a:pt x="640" y="6051"/>
                  </a:cubicBezTo>
                  <a:cubicBezTo>
                    <a:pt x="640" y="6033"/>
                    <a:pt x="635" y="6015"/>
                    <a:pt x="631" y="5997"/>
                  </a:cubicBezTo>
                  <a:lnTo>
                    <a:pt x="626" y="5979"/>
                  </a:lnTo>
                  <a:lnTo>
                    <a:pt x="617" y="5966"/>
                  </a:lnTo>
                  <a:lnTo>
                    <a:pt x="617" y="5952"/>
                  </a:lnTo>
                  <a:lnTo>
                    <a:pt x="617" y="5939"/>
                  </a:lnTo>
                  <a:cubicBezTo>
                    <a:pt x="617" y="5912"/>
                    <a:pt x="617" y="5889"/>
                    <a:pt x="613" y="5867"/>
                  </a:cubicBezTo>
                  <a:lnTo>
                    <a:pt x="613" y="5826"/>
                  </a:lnTo>
                  <a:cubicBezTo>
                    <a:pt x="613" y="5799"/>
                    <a:pt x="608" y="5768"/>
                    <a:pt x="604" y="5741"/>
                  </a:cubicBezTo>
                  <a:lnTo>
                    <a:pt x="604" y="5664"/>
                  </a:lnTo>
                  <a:lnTo>
                    <a:pt x="604" y="5588"/>
                  </a:lnTo>
                  <a:lnTo>
                    <a:pt x="604" y="5498"/>
                  </a:lnTo>
                  <a:lnTo>
                    <a:pt x="604" y="5300"/>
                  </a:lnTo>
                  <a:cubicBezTo>
                    <a:pt x="599" y="5205"/>
                    <a:pt x="595" y="5111"/>
                    <a:pt x="590" y="5012"/>
                  </a:cubicBezTo>
                  <a:lnTo>
                    <a:pt x="590" y="4980"/>
                  </a:lnTo>
                  <a:cubicBezTo>
                    <a:pt x="581" y="4899"/>
                    <a:pt x="577" y="4814"/>
                    <a:pt x="577" y="4733"/>
                  </a:cubicBezTo>
                  <a:cubicBezTo>
                    <a:pt x="577" y="4688"/>
                    <a:pt x="577" y="4639"/>
                    <a:pt x="572" y="4594"/>
                  </a:cubicBezTo>
                  <a:lnTo>
                    <a:pt x="568" y="4499"/>
                  </a:lnTo>
                  <a:lnTo>
                    <a:pt x="568" y="4468"/>
                  </a:lnTo>
                  <a:lnTo>
                    <a:pt x="563" y="4427"/>
                  </a:lnTo>
                  <a:cubicBezTo>
                    <a:pt x="563" y="4409"/>
                    <a:pt x="559" y="4391"/>
                    <a:pt x="550" y="4378"/>
                  </a:cubicBezTo>
                  <a:cubicBezTo>
                    <a:pt x="545" y="4351"/>
                    <a:pt x="523" y="4328"/>
                    <a:pt x="496" y="4319"/>
                  </a:cubicBezTo>
                  <a:lnTo>
                    <a:pt x="496" y="4292"/>
                  </a:lnTo>
                  <a:lnTo>
                    <a:pt x="496" y="4261"/>
                  </a:lnTo>
                  <a:lnTo>
                    <a:pt x="509" y="4247"/>
                  </a:lnTo>
                  <a:cubicBezTo>
                    <a:pt x="518" y="4243"/>
                    <a:pt x="532" y="4238"/>
                    <a:pt x="545" y="4234"/>
                  </a:cubicBezTo>
                  <a:lnTo>
                    <a:pt x="613" y="4234"/>
                  </a:lnTo>
                  <a:cubicBezTo>
                    <a:pt x="635" y="4234"/>
                    <a:pt x="658" y="4234"/>
                    <a:pt x="680" y="4229"/>
                  </a:cubicBezTo>
                  <a:cubicBezTo>
                    <a:pt x="694" y="4225"/>
                    <a:pt x="712" y="4220"/>
                    <a:pt x="725" y="4207"/>
                  </a:cubicBezTo>
                  <a:lnTo>
                    <a:pt x="766" y="4211"/>
                  </a:lnTo>
                  <a:cubicBezTo>
                    <a:pt x="793" y="4211"/>
                    <a:pt x="820" y="4220"/>
                    <a:pt x="847" y="4220"/>
                  </a:cubicBezTo>
                  <a:cubicBezTo>
                    <a:pt x="869" y="4225"/>
                    <a:pt x="910" y="4229"/>
                    <a:pt x="941" y="4234"/>
                  </a:cubicBezTo>
                  <a:lnTo>
                    <a:pt x="991" y="4238"/>
                  </a:lnTo>
                  <a:cubicBezTo>
                    <a:pt x="1031" y="4243"/>
                    <a:pt x="1072" y="4243"/>
                    <a:pt x="1112" y="4252"/>
                  </a:cubicBezTo>
                  <a:cubicBezTo>
                    <a:pt x="1144" y="4252"/>
                    <a:pt x="1171" y="4256"/>
                    <a:pt x="1202" y="4261"/>
                  </a:cubicBezTo>
                  <a:cubicBezTo>
                    <a:pt x="1234" y="4265"/>
                    <a:pt x="1261" y="4270"/>
                    <a:pt x="1283" y="4274"/>
                  </a:cubicBezTo>
                  <a:cubicBezTo>
                    <a:pt x="1342" y="4283"/>
                    <a:pt x="1400" y="4288"/>
                    <a:pt x="1459" y="4288"/>
                  </a:cubicBezTo>
                  <a:lnTo>
                    <a:pt x="1539" y="4297"/>
                  </a:lnTo>
                  <a:lnTo>
                    <a:pt x="1616" y="4301"/>
                  </a:lnTo>
                  <a:cubicBezTo>
                    <a:pt x="1661" y="4306"/>
                    <a:pt x="1701" y="4306"/>
                    <a:pt x="1746" y="4306"/>
                  </a:cubicBezTo>
                  <a:lnTo>
                    <a:pt x="2178" y="4306"/>
                  </a:lnTo>
                  <a:cubicBezTo>
                    <a:pt x="2228" y="4306"/>
                    <a:pt x="2277" y="4306"/>
                    <a:pt x="2327" y="4301"/>
                  </a:cubicBezTo>
                  <a:lnTo>
                    <a:pt x="2511" y="4301"/>
                  </a:lnTo>
                  <a:lnTo>
                    <a:pt x="2687" y="4292"/>
                  </a:lnTo>
                  <a:cubicBezTo>
                    <a:pt x="2741" y="4288"/>
                    <a:pt x="2799" y="4283"/>
                    <a:pt x="2858" y="4279"/>
                  </a:cubicBezTo>
                  <a:lnTo>
                    <a:pt x="2903" y="4274"/>
                  </a:lnTo>
                  <a:cubicBezTo>
                    <a:pt x="2948" y="4270"/>
                    <a:pt x="2988" y="4265"/>
                    <a:pt x="3033" y="4265"/>
                  </a:cubicBezTo>
                  <a:cubicBezTo>
                    <a:pt x="3141" y="4265"/>
                    <a:pt x="3240" y="4261"/>
                    <a:pt x="3357" y="4252"/>
                  </a:cubicBezTo>
                  <a:cubicBezTo>
                    <a:pt x="3591" y="4234"/>
                    <a:pt x="3825" y="4211"/>
                    <a:pt x="4054" y="4189"/>
                  </a:cubicBezTo>
                  <a:lnTo>
                    <a:pt x="4324" y="4162"/>
                  </a:lnTo>
                  <a:lnTo>
                    <a:pt x="4414" y="4153"/>
                  </a:lnTo>
                  <a:lnTo>
                    <a:pt x="4522" y="4139"/>
                  </a:lnTo>
                  <a:cubicBezTo>
                    <a:pt x="4603" y="4130"/>
                    <a:pt x="4684" y="4126"/>
                    <a:pt x="4765" y="4112"/>
                  </a:cubicBezTo>
                  <a:cubicBezTo>
                    <a:pt x="4877" y="4094"/>
                    <a:pt x="4994" y="4085"/>
                    <a:pt x="5102" y="4076"/>
                  </a:cubicBezTo>
                  <a:lnTo>
                    <a:pt x="5143" y="4072"/>
                  </a:lnTo>
                  <a:cubicBezTo>
                    <a:pt x="5192" y="4067"/>
                    <a:pt x="5242" y="4063"/>
                    <a:pt x="5291" y="4058"/>
                  </a:cubicBezTo>
                  <a:cubicBezTo>
                    <a:pt x="5350" y="4049"/>
                    <a:pt x="5408" y="4040"/>
                    <a:pt x="5467" y="4036"/>
                  </a:cubicBezTo>
                  <a:cubicBezTo>
                    <a:pt x="5530" y="4027"/>
                    <a:pt x="5584" y="4022"/>
                    <a:pt x="5642" y="4013"/>
                  </a:cubicBezTo>
                  <a:cubicBezTo>
                    <a:pt x="5701" y="4004"/>
                    <a:pt x="5764" y="4000"/>
                    <a:pt x="5822" y="3991"/>
                  </a:cubicBezTo>
                  <a:cubicBezTo>
                    <a:pt x="5858" y="3986"/>
                    <a:pt x="5894" y="3982"/>
                    <a:pt x="5930" y="3977"/>
                  </a:cubicBezTo>
                  <a:lnTo>
                    <a:pt x="6007" y="3968"/>
                  </a:lnTo>
                  <a:cubicBezTo>
                    <a:pt x="6065" y="3959"/>
                    <a:pt x="6124" y="3950"/>
                    <a:pt x="6182" y="3941"/>
                  </a:cubicBezTo>
                  <a:lnTo>
                    <a:pt x="6236" y="3937"/>
                  </a:lnTo>
                  <a:lnTo>
                    <a:pt x="6312" y="3923"/>
                  </a:lnTo>
                  <a:cubicBezTo>
                    <a:pt x="6362" y="3919"/>
                    <a:pt x="6411" y="3910"/>
                    <a:pt x="6465" y="3901"/>
                  </a:cubicBezTo>
                  <a:lnTo>
                    <a:pt x="6537" y="3892"/>
                  </a:lnTo>
                  <a:lnTo>
                    <a:pt x="6596" y="3883"/>
                  </a:lnTo>
                  <a:lnTo>
                    <a:pt x="6690" y="3869"/>
                  </a:lnTo>
                  <a:lnTo>
                    <a:pt x="6749" y="3856"/>
                  </a:lnTo>
                  <a:cubicBezTo>
                    <a:pt x="6843" y="3842"/>
                    <a:pt x="6938" y="3824"/>
                    <a:pt x="7032" y="3806"/>
                  </a:cubicBezTo>
                  <a:cubicBezTo>
                    <a:pt x="7127" y="3788"/>
                    <a:pt x="7217" y="3770"/>
                    <a:pt x="7307" y="3752"/>
                  </a:cubicBezTo>
                  <a:lnTo>
                    <a:pt x="7329" y="3748"/>
                  </a:lnTo>
                  <a:lnTo>
                    <a:pt x="7397" y="3730"/>
                  </a:lnTo>
                  <a:lnTo>
                    <a:pt x="7464" y="3716"/>
                  </a:lnTo>
                  <a:lnTo>
                    <a:pt x="7649" y="3676"/>
                  </a:lnTo>
                  <a:lnTo>
                    <a:pt x="7865" y="3617"/>
                  </a:lnTo>
                  <a:lnTo>
                    <a:pt x="7887" y="3613"/>
                  </a:lnTo>
                  <a:cubicBezTo>
                    <a:pt x="7923" y="3608"/>
                    <a:pt x="7959" y="3604"/>
                    <a:pt x="7995" y="3599"/>
                  </a:cubicBezTo>
                  <a:cubicBezTo>
                    <a:pt x="8058" y="3590"/>
                    <a:pt x="8125" y="3577"/>
                    <a:pt x="8188" y="3563"/>
                  </a:cubicBezTo>
                  <a:cubicBezTo>
                    <a:pt x="8229" y="3554"/>
                    <a:pt x="8274" y="3545"/>
                    <a:pt x="8314" y="3536"/>
                  </a:cubicBezTo>
                  <a:lnTo>
                    <a:pt x="8373" y="3523"/>
                  </a:lnTo>
                  <a:lnTo>
                    <a:pt x="8391" y="3518"/>
                  </a:lnTo>
                  <a:cubicBezTo>
                    <a:pt x="8458" y="3500"/>
                    <a:pt x="8512" y="3491"/>
                    <a:pt x="8566" y="3478"/>
                  </a:cubicBezTo>
                  <a:cubicBezTo>
                    <a:pt x="8634" y="3460"/>
                    <a:pt x="8697" y="3442"/>
                    <a:pt x="8760" y="3419"/>
                  </a:cubicBezTo>
                  <a:cubicBezTo>
                    <a:pt x="8805" y="3406"/>
                    <a:pt x="8850" y="3392"/>
                    <a:pt x="8890" y="3374"/>
                  </a:cubicBezTo>
                  <a:lnTo>
                    <a:pt x="8926" y="3361"/>
                  </a:lnTo>
                  <a:lnTo>
                    <a:pt x="9079" y="3307"/>
                  </a:lnTo>
                  <a:cubicBezTo>
                    <a:pt x="9187" y="3271"/>
                    <a:pt x="9295" y="3226"/>
                    <a:pt x="9399" y="3176"/>
                  </a:cubicBezTo>
                  <a:cubicBezTo>
                    <a:pt x="9462" y="3145"/>
                    <a:pt x="9520" y="3118"/>
                    <a:pt x="9574" y="3087"/>
                  </a:cubicBezTo>
                  <a:cubicBezTo>
                    <a:pt x="9601" y="3073"/>
                    <a:pt x="9628" y="3060"/>
                    <a:pt x="9650" y="3042"/>
                  </a:cubicBezTo>
                  <a:cubicBezTo>
                    <a:pt x="9677" y="3028"/>
                    <a:pt x="9704" y="3010"/>
                    <a:pt x="9727" y="2992"/>
                  </a:cubicBezTo>
                  <a:cubicBezTo>
                    <a:pt x="9754" y="2974"/>
                    <a:pt x="9772" y="2961"/>
                    <a:pt x="9794" y="2943"/>
                  </a:cubicBezTo>
                  <a:cubicBezTo>
                    <a:pt x="9835" y="2925"/>
                    <a:pt x="9871" y="2902"/>
                    <a:pt x="9907" y="2880"/>
                  </a:cubicBezTo>
                  <a:cubicBezTo>
                    <a:pt x="9970" y="2844"/>
                    <a:pt x="10028" y="2803"/>
                    <a:pt x="10091" y="2767"/>
                  </a:cubicBezTo>
                  <a:cubicBezTo>
                    <a:pt x="10118" y="2749"/>
                    <a:pt x="10145" y="2731"/>
                    <a:pt x="10172" y="2709"/>
                  </a:cubicBezTo>
                  <a:cubicBezTo>
                    <a:pt x="10195" y="2704"/>
                    <a:pt x="10222" y="2695"/>
                    <a:pt x="10244" y="2686"/>
                  </a:cubicBezTo>
                  <a:lnTo>
                    <a:pt x="10267" y="2668"/>
                  </a:lnTo>
                  <a:cubicBezTo>
                    <a:pt x="10307" y="2628"/>
                    <a:pt x="10348" y="2592"/>
                    <a:pt x="10388" y="2551"/>
                  </a:cubicBezTo>
                  <a:lnTo>
                    <a:pt x="10415" y="2524"/>
                  </a:lnTo>
                  <a:cubicBezTo>
                    <a:pt x="10438" y="2497"/>
                    <a:pt x="10460" y="2470"/>
                    <a:pt x="10487" y="2448"/>
                  </a:cubicBezTo>
                  <a:lnTo>
                    <a:pt x="10501" y="2430"/>
                  </a:lnTo>
                  <a:lnTo>
                    <a:pt x="10537" y="2389"/>
                  </a:lnTo>
                  <a:cubicBezTo>
                    <a:pt x="10555" y="2367"/>
                    <a:pt x="10573" y="2349"/>
                    <a:pt x="10591" y="2326"/>
                  </a:cubicBezTo>
                  <a:cubicBezTo>
                    <a:pt x="10604" y="2299"/>
                    <a:pt x="10627" y="2277"/>
                    <a:pt x="10645" y="2254"/>
                  </a:cubicBezTo>
                  <a:lnTo>
                    <a:pt x="10649" y="2250"/>
                  </a:lnTo>
                  <a:cubicBezTo>
                    <a:pt x="10645" y="2223"/>
                    <a:pt x="10627" y="2200"/>
                    <a:pt x="10600" y="2196"/>
                  </a:cubicBezTo>
                  <a:lnTo>
                    <a:pt x="10582" y="2196"/>
                  </a:lnTo>
                  <a:cubicBezTo>
                    <a:pt x="10568" y="2196"/>
                    <a:pt x="10555" y="2200"/>
                    <a:pt x="10541" y="2205"/>
                  </a:cubicBezTo>
                  <a:lnTo>
                    <a:pt x="10528" y="2205"/>
                  </a:lnTo>
                  <a:lnTo>
                    <a:pt x="10505" y="2209"/>
                  </a:lnTo>
                  <a:lnTo>
                    <a:pt x="10492" y="2214"/>
                  </a:lnTo>
                  <a:lnTo>
                    <a:pt x="10474" y="2218"/>
                  </a:lnTo>
                  <a:lnTo>
                    <a:pt x="10406" y="2232"/>
                  </a:lnTo>
                  <a:cubicBezTo>
                    <a:pt x="10375" y="2241"/>
                    <a:pt x="10343" y="2245"/>
                    <a:pt x="10316" y="2254"/>
                  </a:cubicBezTo>
                  <a:lnTo>
                    <a:pt x="9970" y="2254"/>
                  </a:lnTo>
                  <a:cubicBezTo>
                    <a:pt x="9916" y="2254"/>
                    <a:pt x="9857" y="2245"/>
                    <a:pt x="9799" y="2245"/>
                  </a:cubicBezTo>
                  <a:cubicBezTo>
                    <a:pt x="9740" y="2245"/>
                    <a:pt x="9668" y="2241"/>
                    <a:pt x="9601" y="2241"/>
                  </a:cubicBezTo>
                  <a:lnTo>
                    <a:pt x="9471" y="2241"/>
                  </a:lnTo>
                  <a:cubicBezTo>
                    <a:pt x="9448" y="2241"/>
                    <a:pt x="9421" y="2241"/>
                    <a:pt x="9399" y="2250"/>
                  </a:cubicBezTo>
                  <a:cubicBezTo>
                    <a:pt x="9394" y="2250"/>
                    <a:pt x="9394" y="2254"/>
                    <a:pt x="9390" y="2254"/>
                  </a:cubicBezTo>
                  <a:cubicBezTo>
                    <a:pt x="9331" y="2254"/>
                    <a:pt x="9268" y="2254"/>
                    <a:pt x="9210" y="2250"/>
                  </a:cubicBezTo>
                  <a:lnTo>
                    <a:pt x="9165" y="2245"/>
                  </a:lnTo>
                  <a:cubicBezTo>
                    <a:pt x="9111" y="2236"/>
                    <a:pt x="9057" y="2227"/>
                    <a:pt x="9003" y="2218"/>
                  </a:cubicBezTo>
                  <a:cubicBezTo>
                    <a:pt x="8949" y="2209"/>
                    <a:pt x="8913" y="2200"/>
                    <a:pt x="8868" y="2191"/>
                  </a:cubicBezTo>
                  <a:cubicBezTo>
                    <a:pt x="8854" y="2187"/>
                    <a:pt x="8845" y="2187"/>
                    <a:pt x="8836" y="2182"/>
                  </a:cubicBezTo>
                  <a:cubicBezTo>
                    <a:pt x="8827" y="2182"/>
                    <a:pt x="8818" y="2182"/>
                    <a:pt x="8809" y="2178"/>
                  </a:cubicBezTo>
                  <a:cubicBezTo>
                    <a:pt x="8778" y="2169"/>
                    <a:pt x="8742" y="2160"/>
                    <a:pt x="8710" y="2155"/>
                  </a:cubicBezTo>
                  <a:lnTo>
                    <a:pt x="8688" y="2151"/>
                  </a:lnTo>
                  <a:lnTo>
                    <a:pt x="8575" y="2128"/>
                  </a:lnTo>
                  <a:lnTo>
                    <a:pt x="8494" y="2106"/>
                  </a:lnTo>
                  <a:lnTo>
                    <a:pt x="8409" y="2088"/>
                  </a:lnTo>
                  <a:lnTo>
                    <a:pt x="8337" y="2070"/>
                  </a:lnTo>
                  <a:cubicBezTo>
                    <a:pt x="8256" y="2034"/>
                    <a:pt x="8175" y="2011"/>
                    <a:pt x="8094" y="1989"/>
                  </a:cubicBezTo>
                  <a:lnTo>
                    <a:pt x="8053" y="1975"/>
                  </a:lnTo>
                  <a:lnTo>
                    <a:pt x="7905" y="1930"/>
                  </a:lnTo>
                  <a:lnTo>
                    <a:pt x="7833" y="1912"/>
                  </a:lnTo>
                  <a:lnTo>
                    <a:pt x="7590" y="1836"/>
                  </a:lnTo>
                  <a:cubicBezTo>
                    <a:pt x="7527" y="1818"/>
                    <a:pt x="7469" y="1800"/>
                    <a:pt x="7406" y="1782"/>
                  </a:cubicBezTo>
                  <a:lnTo>
                    <a:pt x="7370" y="1768"/>
                  </a:lnTo>
                  <a:cubicBezTo>
                    <a:pt x="7244" y="1728"/>
                    <a:pt x="7113" y="1678"/>
                    <a:pt x="6983" y="1633"/>
                  </a:cubicBezTo>
                  <a:cubicBezTo>
                    <a:pt x="6938" y="1615"/>
                    <a:pt x="6888" y="1593"/>
                    <a:pt x="6843" y="1575"/>
                  </a:cubicBezTo>
                  <a:cubicBezTo>
                    <a:pt x="6771" y="1548"/>
                    <a:pt x="6704" y="1521"/>
                    <a:pt x="6632" y="1494"/>
                  </a:cubicBezTo>
                  <a:lnTo>
                    <a:pt x="6560" y="1463"/>
                  </a:lnTo>
                  <a:lnTo>
                    <a:pt x="6411" y="1391"/>
                  </a:lnTo>
                  <a:lnTo>
                    <a:pt x="6393" y="1382"/>
                  </a:lnTo>
                  <a:lnTo>
                    <a:pt x="6375" y="1373"/>
                  </a:lnTo>
                  <a:lnTo>
                    <a:pt x="6366" y="1368"/>
                  </a:lnTo>
                  <a:cubicBezTo>
                    <a:pt x="6344" y="1332"/>
                    <a:pt x="6312" y="1301"/>
                    <a:pt x="6272" y="1278"/>
                  </a:cubicBezTo>
                  <a:cubicBezTo>
                    <a:pt x="6241" y="1256"/>
                    <a:pt x="6218" y="1238"/>
                    <a:pt x="6191" y="1220"/>
                  </a:cubicBezTo>
                  <a:cubicBezTo>
                    <a:pt x="6142" y="1188"/>
                    <a:pt x="6101" y="1166"/>
                    <a:pt x="6061" y="1143"/>
                  </a:cubicBezTo>
                  <a:cubicBezTo>
                    <a:pt x="6020" y="1121"/>
                    <a:pt x="5971" y="1094"/>
                    <a:pt x="5926" y="1071"/>
                  </a:cubicBezTo>
                  <a:lnTo>
                    <a:pt x="5845" y="1026"/>
                  </a:lnTo>
                  <a:cubicBezTo>
                    <a:pt x="5818" y="1013"/>
                    <a:pt x="5791" y="995"/>
                    <a:pt x="5764" y="981"/>
                  </a:cubicBezTo>
                  <a:cubicBezTo>
                    <a:pt x="5755" y="972"/>
                    <a:pt x="5750" y="963"/>
                    <a:pt x="5741" y="954"/>
                  </a:cubicBezTo>
                  <a:cubicBezTo>
                    <a:pt x="5719" y="932"/>
                    <a:pt x="5696" y="909"/>
                    <a:pt x="5674" y="891"/>
                  </a:cubicBezTo>
                  <a:lnTo>
                    <a:pt x="5638" y="864"/>
                  </a:lnTo>
                  <a:lnTo>
                    <a:pt x="5606" y="833"/>
                  </a:lnTo>
                  <a:cubicBezTo>
                    <a:pt x="5570" y="806"/>
                    <a:pt x="5534" y="783"/>
                    <a:pt x="5498" y="756"/>
                  </a:cubicBezTo>
                  <a:cubicBezTo>
                    <a:pt x="5404" y="698"/>
                    <a:pt x="5318" y="639"/>
                    <a:pt x="5233" y="585"/>
                  </a:cubicBezTo>
                  <a:lnTo>
                    <a:pt x="5089" y="486"/>
                  </a:lnTo>
                  <a:cubicBezTo>
                    <a:pt x="5093" y="473"/>
                    <a:pt x="5093" y="464"/>
                    <a:pt x="5089" y="455"/>
                  </a:cubicBezTo>
                  <a:cubicBezTo>
                    <a:pt x="5084" y="432"/>
                    <a:pt x="5066" y="414"/>
                    <a:pt x="5048" y="401"/>
                  </a:cubicBezTo>
                  <a:lnTo>
                    <a:pt x="4999" y="347"/>
                  </a:lnTo>
                  <a:cubicBezTo>
                    <a:pt x="4967" y="320"/>
                    <a:pt x="4940" y="288"/>
                    <a:pt x="4909" y="257"/>
                  </a:cubicBezTo>
                  <a:lnTo>
                    <a:pt x="4909" y="257"/>
                  </a:lnTo>
                  <a:lnTo>
                    <a:pt x="4918" y="270"/>
                  </a:lnTo>
                  <a:lnTo>
                    <a:pt x="4823" y="153"/>
                  </a:lnTo>
                  <a:lnTo>
                    <a:pt x="4805" y="131"/>
                  </a:lnTo>
                  <a:lnTo>
                    <a:pt x="4787" y="113"/>
                  </a:lnTo>
                  <a:lnTo>
                    <a:pt x="4769" y="90"/>
                  </a:lnTo>
                  <a:cubicBezTo>
                    <a:pt x="4756" y="77"/>
                    <a:pt x="4738" y="68"/>
                    <a:pt x="4724" y="59"/>
                  </a:cubicBezTo>
                  <a:cubicBezTo>
                    <a:pt x="4711" y="50"/>
                    <a:pt x="4693" y="50"/>
                    <a:pt x="4675" y="50"/>
                  </a:cubicBezTo>
                  <a:lnTo>
                    <a:pt x="4662" y="50"/>
                  </a:lnTo>
                  <a:lnTo>
                    <a:pt x="4617" y="45"/>
                  </a:lnTo>
                  <a:cubicBezTo>
                    <a:pt x="4594" y="45"/>
                    <a:pt x="4576" y="41"/>
                    <a:pt x="4558" y="41"/>
                  </a:cubicBezTo>
                  <a:lnTo>
                    <a:pt x="4459" y="41"/>
                  </a:lnTo>
                  <a:cubicBezTo>
                    <a:pt x="4454" y="40"/>
                    <a:pt x="4449" y="39"/>
                    <a:pt x="4444" y="39"/>
                  </a:cubicBezTo>
                  <a:cubicBezTo>
                    <a:pt x="4429" y="39"/>
                    <a:pt x="4414" y="43"/>
                    <a:pt x="4401" y="50"/>
                  </a:cubicBezTo>
                  <a:cubicBezTo>
                    <a:pt x="4387" y="54"/>
                    <a:pt x="4378" y="63"/>
                    <a:pt x="4369" y="72"/>
                  </a:cubicBezTo>
                  <a:lnTo>
                    <a:pt x="4306" y="9"/>
                  </a:lnTo>
                  <a:cubicBezTo>
                    <a:pt x="4297" y="5"/>
                    <a:pt x="4288" y="0"/>
                    <a:pt x="4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9389" y="4861"/>
              <a:ext cx="1031" cy="1393"/>
            </a:xfrm>
            <a:custGeom>
              <a:avLst/>
              <a:gdLst/>
              <a:ahLst/>
              <a:cxnLst/>
              <a:rect l="l" t="t" r="r" b="b"/>
              <a:pathLst>
                <a:path w="9340" h="12620" extrusionOk="0">
                  <a:moveTo>
                    <a:pt x="7730" y="1"/>
                  </a:moveTo>
                  <a:lnTo>
                    <a:pt x="7707" y="5"/>
                  </a:lnTo>
                  <a:cubicBezTo>
                    <a:pt x="7676" y="14"/>
                    <a:pt x="7644" y="23"/>
                    <a:pt x="7613" y="28"/>
                  </a:cubicBezTo>
                  <a:lnTo>
                    <a:pt x="7572" y="37"/>
                  </a:lnTo>
                  <a:cubicBezTo>
                    <a:pt x="7527" y="41"/>
                    <a:pt x="7482" y="46"/>
                    <a:pt x="7437" y="59"/>
                  </a:cubicBezTo>
                  <a:cubicBezTo>
                    <a:pt x="7383" y="73"/>
                    <a:pt x="7329" y="86"/>
                    <a:pt x="7275" y="100"/>
                  </a:cubicBezTo>
                  <a:lnTo>
                    <a:pt x="7221" y="118"/>
                  </a:lnTo>
                  <a:cubicBezTo>
                    <a:pt x="7185" y="127"/>
                    <a:pt x="7149" y="136"/>
                    <a:pt x="7118" y="149"/>
                  </a:cubicBezTo>
                  <a:lnTo>
                    <a:pt x="7032" y="172"/>
                  </a:lnTo>
                  <a:lnTo>
                    <a:pt x="6942" y="199"/>
                  </a:lnTo>
                  <a:cubicBezTo>
                    <a:pt x="6906" y="212"/>
                    <a:pt x="6866" y="221"/>
                    <a:pt x="6830" y="230"/>
                  </a:cubicBezTo>
                  <a:cubicBezTo>
                    <a:pt x="6753" y="253"/>
                    <a:pt x="6677" y="275"/>
                    <a:pt x="6600" y="302"/>
                  </a:cubicBezTo>
                  <a:cubicBezTo>
                    <a:pt x="6497" y="338"/>
                    <a:pt x="6380" y="387"/>
                    <a:pt x="6258" y="441"/>
                  </a:cubicBezTo>
                  <a:lnTo>
                    <a:pt x="6240" y="450"/>
                  </a:lnTo>
                  <a:lnTo>
                    <a:pt x="5966" y="563"/>
                  </a:lnTo>
                  <a:cubicBezTo>
                    <a:pt x="5831" y="617"/>
                    <a:pt x="5687" y="680"/>
                    <a:pt x="5548" y="747"/>
                  </a:cubicBezTo>
                  <a:cubicBezTo>
                    <a:pt x="5489" y="770"/>
                    <a:pt x="5440" y="797"/>
                    <a:pt x="5386" y="828"/>
                  </a:cubicBezTo>
                  <a:cubicBezTo>
                    <a:pt x="5332" y="855"/>
                    <a:pt x="5291" y="878"/>
                    <a:pt x="5246" y="905"/>
                  </a:cubicBezTo>
                  <a:lnTo>
                    <a:pt x="5228" y="914"/>
                  </a:lnTo>
                  <a:cubicBezTo>
                    <a:pt x="5125" y="977"/>
                    <a:pt x="5021" y="1044"/>
                    <a:pt x="4909" y="1121"/>
                  </a:cubicBezTo>
                  <a:cubicBezTo>
                    <a:pt x="4792" y="1202"/>
                    <a:pt x="4675" y="1292"/>
                    <a:pt x="4589" y="1364"/>
                  </a:cubicBezTo>
                  <a:lnTo>
                    <a:pt x="4603" y="1355"/>
                  </a:lnTo>
                  <a:lnTo>
                    <a:pt x="4603" y="1355"/>
                  </a:lnTo>
                  <a:cubicBezTo>
                    <a:pt x="4504" y="1436"/>
                    <a:pt x="4410" y="1517"/>
                    <a:pt x="4320" y="1607"/>
                  </a:cubicBezTo>
                  <a:cubicBezTo>
                    <a:pt x="4275" y="1652"/>
                    <a:pt x="4230" y="1701"/>
                    <a:pt x="4185" y="1751"/>
                  </a:cubicBezTo>
                  <a:cubicBezTo>
                    <a:pt x="4144" y="1791"/>
                    <a:pt x="4108" y="1832"/>
                    <a:pt x="4077" y="1872"/>
                  </a:cubicBezTo>
                  <a:lnTo>
                    <a:pt x="4050" y="1904"/>
                  </a:lnTo>
                  <a:cubicBezTo>
                    <a:pt x="3964" y="1998"/>
                    <a:pt x="3892" y="2101"/>
                    <a:pt x="3825" y="2209"/>
                  </a:cubicBezTo>
                  <a:cubicBezTo>
                    <a:pt x="3762" y="2304"/>
                    <a:pt x="3699" y="2407"/>
                    <a:pt x="3636" y="2529"/>
                  </a:cubicBezTo>
                  <a:cubicBezTo>
                    <a:pt x="3573" y="2646"/>
                    <a:pt x="3510" y="2758"/>
                    <a:pt x="3451" y="2884"/>
                  </a:cubicBezTo>
                  <a:cubicBezTo>
                    <a:pt x="3397" y="2997"/>
                    <a:pt x="3352" y="3118"/>
                    <a:pt x="3303" y="3258"/>
                  </a:cubicBezTo>
                  <a:lnTo>
                    <a:pt x="3298" y="3271"/>
                  </a:lnTo>
                  <a:cubicBezTo>
                    <a:pt x="3253" y="3388"/>
                    <a:pt x="3213" y="3496"/>
                    <a:pt x="3177" y="3608"/>
                  </a:cubicBezTo>
                  <a:cubicBezTo>
                    <a:pt x="3159" y="3653"/>
                    <a:pt x="3145" y="3698"/>
                    <a:pt x="3132" y="3739"/>
                  </a:cubicBezTo>
                  <a:cubicBezTo>
                    <a:pt x="3114" y="3793"/>
                    <a:pt x="3096" y="3847"/>
                    <a:pt x="3073" y="3896"/>
                  </a:cubicBezTo>
                  <a:cubicBezTo>
                    <a:pt x="3033" y="4009"/>
                    <a:pt x="2997" y="4130"/>
                    <a:pt x="2947" y="4288"/>
                  </a:cubicBezTo>
                  <a:lnTo>
                    <a:pt x="2934" y="4342"/>
                  </a:lnTo>
                  <a:lnTo>
                    <a:pt x="2894" y="4477"/>
                  </a:lnTo>
                  <a:cubicBezTo>
                    <a:pt x="2880" y="4517"/>
                    <a:pt x="2867" y="4558"/>
                    <a:pt x="2853" y="4603"/>
                  </a:cubicBezTo>
                  <a:lnTo>
                    <a:pt x="2835" y="4657"/>
                  </a:lnTo>
                  <a:lnTo>
                    <a:pt x="2804" y="4760"/>
                  </a:lnTo>
                  <a:cubicBezTo>
                    <a:pt x="2777" y="4855"/>
                    <a:pt x="2745" y="4945"/>
                    <a:pt x="2718" y="5039"/>
                  </a:cubicBezTo>
                  <a:lnTo>
                    <a:pt x="2655" y="5223"/>
                  </a:lnTo>
                  <a:lnTo>
                    <a:pt x="2597" y="5412"/>
                  </a:lnTo>
                  <a:cubicBezTo>
                    <a:pt x="2579" y="5466"/>
                    <a:pt x="2561" y="5525"/>
                    <a:pt x="2538" y="5574"/>
                  </a:cubicBezTo>
                  <a:lnTo>
                    <a:pt x="2511" y="5655"/>
                  </a:lnTo>
                  <a:cubicBezTo>
                    <a:pt x="2484" y="5736"/>
                    <a:pt x="2457" y="5817"/>
                    <a:pt x="2430" y="5898"/>
                  </a:cubicBezTo>
                  <a:cubicBezTo>
                    <a:pt x="2403" y="5975"/>
                    <a:pt x="2367" y="6060"/>
                    <a:pt x="2336" y="6141"/>
                  </a:cubicBezTo>
                  <a:lnTo>
                    <a:pt x="2331" y="6155"/>
                  </a:lnTo>
                  <a:cubicBezTo>
                    <a:pt x="2286" y="6281"/>
                    <a:pt x="2246" y="6407"/>
                    <a:pt x="2201" y="6533"/>
                  </a:cubicBezTo>
                  <a:cubicBezTo>
                    <a:pt x="2169" y="6636"/>
                    <a:pt x="2138" y="6735"/>
                    <a:pt x="2102" y="6834"/>
                  </a:cubicBezTo>
                  <a:lnTo>
                    <a:pt x="2093" y="6861"/>
                  </a:lnTo>
                  <a:lnTo>
                    <a:pt x="2079" y="6888"/>
                  </a:lnTo>
                  <a:lnTo>
                    <a:pt x="2066" y="6937"/>
                  </a:lnTo>
                  <a:lnTo>
                    <a:pt x="2048" y="6973"/>
                  </a:lnTo>
                  <a:cubicBezTo>
                    <a:pt x="2007" y="7090"/>
                    <a:pt x="1962" y="7207"/>
                    <a:pt x="1917" y="7324"/>
                  </a:cubicBezTo>
                  <a:cubicBezTo>
                    <a:pt x="1836" y="7549"/>
                    <a:pt x="1760" y="7779"/>
                    <a:pt x="1683" y="8008"/>
                  </a:cubicBezTo>
                  <a:cubicBezTo>
                    <a:pt x="1652" y="8085"/>
                    <a:pt x="1625" y="8161"/>
                    <a:pt x="1593" y="8242"/>
                  </a:cubicBezTo>
                  <a:cubicBezTo>
                    <a:pt x="1557" y="8337"/>
                    <a:pt x="1521" y="8435"/>
                    <a:pt x="1490" y="8530"/>
                  </a:cubicBezTo>
                  <a:lnTo>
                    <a:pt x="1454" y="8642"/>
                  </a:lnTo>
                  <a:cubicBezTo>
                    <a:pt x="1436" y="8692"/>
                    <a:pt x="1422" y="8741"/>
                    <a:pt x="1404" y="8791"/>
                  </a:cubicBezTo>
                  <a:cubicBezTo>
                    <a:pt x="1373" y="8876"/>
                    <a:pt x="1346" y="8957"/>
                    <a:pt x="1315" y="9043"/>
                  </a:cubicBezTo>
                  <a:cubicBezTo>
                    <a:pt x="1265" y="9169"/>
                    <a:pt x="1216" y="9295"/>
                    <a:pt x="1162" y="9416"/>
                  </a:cubicBezTo>
                  <a:cubicBezTo>
                    <a:pt x="1108" y="9542"/>
                    <a:pt x="1072" y="9655"/>
                    <a:pt x="1027" y="9772"/>
                  </a:cubicBezTo>
                  <a:lnTo>
                    <a:pt x="1009" y="9826"/>
                  </a:lnTo>
                  <a:lnTo>
                    <a:pt x="1009" y="9821"/>
                  </a:lnTo>
                  <a:cubicBezTo>
                    <a:pt x="991" y="9866"/>
                    <a:pt x="977" y="9907"/>
                    <a:pt x="959" y="9952"/>
                  </a:cubicBezTo>
                  <a:lnTo>
                    <a:pt x="941" y="10010"/>
                  </a:lnTo>
                  <a:lnTo>
                    <a:pt x="910" y="10091"/>
                  </a:lnTo>
                  <a:lnTo>
                    <a:pt x="914" y="10082"/>
                  </a:lnTo>
                  <a:lnTo>
                    <a:pt x="901" y="10113"/>
                  </a:lnTo>
                  <a:lnTo>
                    <a:pt x="883" y="10172"/>
                  </a:lnTo>
                  <a:cubicBezTo>
                    <a:pt x="856" y="10235"/>
                    <a:pt x="833" y="10298"/>
                    <a:pt x="806" y="10361"/>
                  </a:cubicBezTo>
                  <a:cubicBezTo>
                    <a:pt x="788" y="10401"/>
                    <a:pt x="775" y="10446"/>
                    <a:pt x="757" y="10487"/>
                  </a:cubicBezTo>
                  <a:lnTo>
                    <a:pt x="730" y="10568"/>
                  </a:lnTo>
                  <a:lnTo>
                    <a:pt x="721" y="10586"/>
                  </a:lnTo>
                  <a:cubicBezTo>
                    <a:pt x="667" y="10721"/>
                    <a:pt x="613" y="10860"/>
                    <a:pt x="563" y="10995"/>
                  </a:cubicBezTo>
                  <a:lnTo>
                    <a:pt x="527" y="11094"/>
                  </a:lnTo>
                  <a:lnTo>
                    <a:pt x="523" y="11108"/>
                  </a:lnTo>
                  <a:lnTo>
                    <a:pt x="518" y="11121"/>
                  </a:lnTo>
                  <a:cubicBezTo>
                    <a:pt x="487" y="11198"/>
                    <a:pt x="460" y="11279"/>
                    <a:pt x="424" y="11355"/>
                  </a:cubicBezTo>
                  <a:lnTo>
                    <a:pt x="415" y="11378"/>
                  </a:lnTo>
                  <a:cubicBezTo>
                    <a:pt x="401" y="11414"/>
                    <a:pt x="383" y="11454"/>
                    <a:pt x="365" y="11490"/>
                  </a:cubicBezTo>
                  <a:lnTo>
                    <a:pt x="343" y="11535"/>
                  </a:lnTo>
                  <a:cubicBezTo>
                    <a:pt x="329" y="11567"/>
                    <a:pt x="316" y="11603"/>
                    <a:pt x="302" y="11634"/>
                  </a:cubicBezTo>
                  <a:cubicBezTo>
                    <a:pt x="266" y="11724"/>
                    <a:pt x="230" y="11809"/>
                    <a:pt x="194" y="11899"/>
                  </a:cubicBezTo>
                  <a:lnTo>
                    <a:pt x="176" y="11944"/>
                  </a:lnTo>
                  <a:cubicBezTo>
                    <a:pt x="163" y="11980"/>
                    <a:pt x="149" y="12016"/>
                    <a:pt x="136" y="12057"/>
                  </a:cubicBezTo>
                  <a:lnTo>
                    <a:pt x="118" y="12102"/>
                  </a:lnTo>
                  <a:lnTo>
                    <a:pt x="86" y="12192"/>
                  </a:lnTo>
                  <a:lnTo>
                    <a:pt x="86" y="12205"/>
                  </a:lnTo>
                  <a:lnTo>
                    <a:pt x="77" y="12214"/>
                  </a:lnTo>
                  <a:lnTo>
                    <a:pt x="77" y="12219"/>
                  </a:lnTo>
                  <a:lnTo>
                    <a:pt x="77" y="12223"/>
                  </a:lnTo>
                  <a:lnTo>
                    <a:pt x="73" y="12237"/>
                  </a:lnTo>
                  <a:cubicBezTo>
                    <a:pt x="64" y="12259"/>
                    <a:pt x="59" y="12277"/>
                    <a:pt x="50" y="12300"/>
                  </a:cubicBezTo>
                  <a:lnTo>
                    <a:pt x="32" y="12345"/>
                  </a:lnTo>
                  <a:lnTo>
                    <a:pt x="28" y="12358"/>
                  </a:lnTo>
                  <a:cubicBezTo>
                    <a:pt x="23" y="12372"/>
                    <a:pt x="19" y="12381"/>
                    <a:pt x="14" y="12394"/>
                  </a:cubicBezTo>
                  <a:cubicBezTo>
                    <a:pt x="1" y="12430"/>
                    <a:pt x="5" y="12466"/>
                    <a:pt x="28" y="12493"/>
                  </a:cubicBezTo>
                  <a:cubicBezTo>
                    <a:pt x="37" y="12511"/>
                    <a:pt x="55" y="12525"/>
                    <a:pt x="73" y="12534"/>
                  </a:cubicBezTo>
                  <a:lnTo>
                    <a:pt x="86" y="12543"/>
                  </a:lnTo>
                  <a:cubicBezTo>
                    <a:pt x="100" y="12552"/>
                    <a:pt x="113" y="12561"/>
                    <a:pt x="127" y="12565"/>
                  </a:cubicBezTo>
                  <a:cubicBezTo>
                    <a:pt x="145" y="12574"/>
                    <a:pt x="167" y="12579"/>
                    <a:pt x="190" y="12588"/>
                  </a:cubicBezTo>
                  <a:lnTo>
                    <a:pt x="208" y="12592"/>
                  </a:lnTo>
                  <a:lnTo>
                    <a:pt x="235" y="12601"/>
                  </a:lnTo>
                  <a:cubicBezTo>
                    <a:pt x="253" y="12606"/>
                    <a:pt x="271" y="12606"/>
                    <a:pt x="289" y="12606"/>
                  </a:cubicBezTo>
                  <a:lnTo>
                    <a:pt x="347" y="12606"/>
                  </a:lnTo>
                  <a:cubicBezTo>
                    <a:pt x="356" y="12606"/>
                    <a:pt x="370" y="12610"/>
                    <a:pt x="379" y="12610"/>
                  </a:cubicBezTo>
                  <a:cubicBezTo>
                    <a:pt x="392" y="12619"/>
                    <a:pt x="401" y="12619"/>
                    <a:pt x="415" y="12619"/>
                  </a:cubicBezTo>
                  <a:cubicBezTo>
                    <a:pt x="437" y="12619"/>
                    <a:pt x="455" y="12615"/>
                    <a:pt x="473" y="12601"/>
                  </a:cubicBezTo>
                  <a:cubicBezTo>
                    <a:pt x="487" y="12592"/>
                    <a:pt x="500" y="12583"/>
                    <a:pt x="509" y="12570"/>
                  </a:cubicBezTo>
                  <a:cubicBezTo>
                    <a:pt x="532" y="12547"/>
                    <a:pt x="545" y="12525"/>
                    <a:pt x="559" y="12502"/>
                  </a:cubicBezTo>
                  <a:cubicBezTo>
                    <a:pt x="572" y="12480"/>
                    <a:pt x="586" y="12462"/>
                    <a:pt x="595" y="12439"/>
                  </a:cubicBezTo>
                  <a:cubicBezTo>
                    <a:pt x="635" y="12367"/>
                    <a:pt x="671" y="12295"/>
                    <a:pt x="707" y="12219"/>
                  </a:cubicBezTo>
                  <a:lnTo>
                    <a:pt x="725" y="12178"/>
                  </a:lnTo>
                  <a:cubicBezTo>
                    <a:pt x="752" y="12129"/>
                    <a:pt x="784" y="12079"/>
                    <a:pt x="811" y="12025"/>
                  </a:cubicBezTo>
                  <a:lnTo>
                    <a:pt x="856" y="11935"/>
                  </a:lnTo>
                  <a:cubicBezTo>
                    <a:pt x="865" y="11940"/>
                    <a:pt x="878" y="11944"/>
                    <a:pt x="887" y="11944"/>
                  </a:cubicBezTo>
                  <a:cubicBezTo>
                    <a:pt x="919" y="11944"/>
                    <a:pt x="950" y="11926"/>
                    <a:pt x="968" y="11895"/>
                  </a:cubicBezTo>
                  <a:cubicBezTo>
                    <a:pt x="973" y="11877"/>
                    <a:pt x="982" y="11863"/>
                    <a:pt x="991" y="11845"/>
                  </a:cubicBezTo>
                  <a:lnTo>
                    <a:pt x="1013" y="11823"/>
                  </a:lnTo>
                  <a:cubicBezTo>
                    <a:pt x="1040" y="11782"/>
                    <a:pt x="1067" y="11742"/>
                    <a:pt x="1094" y="11701"/>
                  </a:cubicBezTo>
                  <a:cubicBezTo>
                    <a:pt x="1130" y="11648"/>
                    <a:pt x="1162" y="11594"/>
                    <a:pt x="1198" y="11540"/>
                  </a:cubicBezTo>
                  <a:cubicBezTo>
                    <a:pt x="1256" y="11436"/>
                    <a:pt x="1319" y="11333"/>
                    <a:pt x="1377" y="11229"/>
                  </a:cubicBezTo>
                  <a:cubicBezTo>
                    <a:pt x="1436" y="11130"/>
                    <a:pt x="1490" y="11027"/>
                    <a:pt x="1544" y="10928"/>
                  </a:cubicBezTo>
                  <a:lnTo>
                    <a:pt x="1652" y="10730"/>
                  </a:lnTo>
                  <a:lnTo>
                    <a:pt x="1724" y="10590"/>
                  </a:lnTo>
                  <a:lnTo>
                    <a:pt x="1949" y="10172"/>
                  </a:lnTo>
                  <a:lnTo>
                    <a:pt x="2061" y="9961"/>
                  </a:lnTo>
                  <a:cubicBezTo>
                    <a:pt x="2075" y="9938"/>
                    <a:pt x="2088" y="9916"/>
                    <a:pt x="2102" y="9889"/>
                  </a:cubicBezTo>
                  <a:cubicBezTo>
                    <a:pt x="2115" y="9866"/>
                    <a:pt x="2129" y="9844"/>
                    <a:pt x="2142" y="9817"/>
                  </a:cubicBezTo>
                  <a:cubicBezTo>
                    <a:pt x="2165" y="9772"/>
                    <a:pt x="2192" y="9727"/>
                    <a:pt x="2214" y="9682"/>
                  </a:cubicBezTo>
                  <a:lnTo>
                    <a:pt x="2264" y="9583"/>
                  </a:lnTo>
                  <a:cubicBezTo>
                    <a:pt x="2295" y="9520"/>
                    <a:pt x="2331" y="9457"/>
                    <a:pt x="2363" y="9394"/>
                  </a:cubicBezTo>
                  <a:lnTo>
                    <a:pt x="2394" y="9326"/>
                  </a:lnTo>
                  <a:cubicBezTo>
                    <a:pt x="2435" y="9250"/>
                    <a:pt x="2475" y="9173"/>
                    <a:pt x="2516" y="9097"/>
                  </a:cubicBezTo>
                  <a:lnTo>
                    <a:pt x="2565" y="9011"/>
                  </a:lnTo>
                  <a:cubicBezTo>
                    <a:pt x="2606" y="8939"/>
                    <a:pt x="2646" y="8867"/>
                    <a:pt x="2682" y="8791"/>
                  </a:cubicBezTo>
                  <a:lnTo>
                    <a:pt x="2741" y="8692"/>
                  </a:lnTo>
                  <a:cubicBezTo>
                    <a:pt x="2777" y="8620"/>
                    <a:pt x="2817" y="8548"/>
                    <a:pt x="2858" y="8476"/>
                  </a:cubicBezTo>
                  <a:cubicBezTo>
                    <a:pt x="2885" y="8422"/>
                    <a:pt x="2912" y="8368"/>
                    <a:pt x="2938" y="8314"/>
                  </a:cubicBezTo>
                  <a:lnTo>
                    <a:pt x="2965" y="8269"/>
                  </a:lnTo>
                  <a:cubicBezTo>
                    <a:pt x="2983" y="8229"/>
                    <a:pt x="3001" y="8193"/>
                    <a:pt x="3019" y="8157"/>
                  </a:cubicBezTo>
                  <a:cubicBezTo>
                    <a:pt x="3073" y="8062"/>
                    <a:pt x="3118" y="7963"/>
                    <a:pt x="3168" y="7869"/>
                  </a:cubicBezTo>
                  <a:cubicBezTo>
                    <a:pt x="3217" y="7770"/>
                    <a:pt x="3271" y="7666"/>
                    <a:pt x="3325" y="7567"/>
                  </a:cubicBezTo>
                  <a:cubicBezTo>
                    <a:pt x="3357" y="7509"/>
                    <a:pt x="3388" y="7446"/>
                    <a:pt x="3415" y="7387"/>
                  </a:cubicBezTo>
                  <a:cubicBezTo>
                    <a:pt x="3433" y="7347"/>
                    <a:pt x="3451" y="7311"/>
                    <a:pt x="3474" y="7275"/>
                  </a:cubicBezTo>
                  <a:cubicBezTo>
                    <a:pt x="3492" y="7239"/>
                    <a:pt x="3505" y="7212"/>
                    <a:pt x="3519" y="7180"/>
                  </a:cubicBezTo>
                  <a:lnTo>
                    <a:pt x="3555" y="7117"/>
                  </a:lnTo>
                  <a:cubicBezTo>
                    <a:pt x="3573" y="7077"/>
                    <a:pt x="3595" y="7032"/>
                    <a:pt x="3613" y="6991"/>
                  </a:cubicBezTo>
                  <a:lnTo>
                    <a:pt x="3631" y="6955"/>
                  </a:lnTo>
                  <a:cubicBezTo>
                    <a:pt x="3672" y="6870"/>
                    <a:pt x="3712" y="6780"/>
                    <a:pt x="3753" y="6690"/>
                  </a:cubicBezTo>
                  <a:lnTo>
                    <a:pt x="3780" y="6627"/>
                  </a:lnTo>
                  <a:lnTo>
                    <a:pt x="3816" y="6542"/>
                  </a:lnTo>
                  <a:cubicBezTo>
                    <a:pt x="3834" y="6492"/>
                    <a:pt x="3852" y="6447"/>
                    <a:pt x="3874" y="6398"/>
                  </a:cubicBezTo>
                  <a:lnTo>
                    <a:pt x="3879" y="6375"/>
                  </a:lnTo>
                  <a:lnTo>
                    <a:pt x="3906" y="6299"/>
                  </a:lnTo>
                  <a:lnTo>
                    <a:pt x="3946" y="6191"/>
                  </a:lnTo>
                  <a:cubicBezTo>
                    <a:pt x="3969" y="6141"/>
                    <a:pt x="3987" y="6087"/>
                    <a:pt x="4009" y="6038"/>
                  </a:cubicBezTo>
                  <a:cubicBezTo>
                    <a:pt x="4041" y="6029"/>
                    <a:pt x="4059" y="6002"/>
                    <a:pt x="4054" y="5970"/>
                  </a:cubicBezTo>
                  <a:lnTo>
                    <a:pt x="4054" y="5957"/>
                  </a:lnTo>
                  <a:lnTo>
                    <a:pt x="4054" y="5943"/>
                  </a:lnTo>
                  <a:cubicBezTo>
                    <a:pt x="4072" y="5898"/>
                    <a:pt x="4086" y="5858"/>
                    <a:pt x="4099" y="5813"/>
                  </a:cubicBezTo>
                  <a:cubicBezTo>
                    <a:pt x="4104" y="5799"/>
                    <a:pt x="4099" y="5790"/>
                    <a:pt x="4095" y="5777"/>
                  </a:cubicBezTo>
                  <a:cubicBezTo>
                    <a:pt x="4086" y="5768"/>
                    <a:pt x="4077" y="5759"/>
                    <a:pt x="4063" y="5754"/>
                  </a:cubicBezTo>
                  <a:lnTo>
                    <a:pt x="4041" y="5754"/>
                  </a:lnTo>
                  <a:cubicBezTo>
                    <a:pt x="4041" y="5727"/>
                    <a:pt x="4041" y="5700"/>
                    <a:pt x="4036" y="5669"/>
                  </a:cubicBezTo>
                  <a:cubicBezTo>
                    <a:pt x="4027" y="5615"/>
                    <a:pt x="4018" y="5556"/>
                    <a:pt x="4009" y="5502"/>
                  </a:cubicBezTo>
                  <a:lnTo>
                    <a:pt x="3996" y="5453"/>
                  </a:lnTo>
                  <a:cubicBezTo>
                    <a:pt x="3991" y="5426"/>
                    <a:pt x="3987" y="5403"/>
                    <a:pt x="3982" y="5376"/>
                  </a:cubicBezTo>
                  <a:cubicBezTo>
                    <a:pt x="3973" y="5327"/>
                    <a:pt x="3969" y="5282"/>
                    <a:pt x="3960" y="5232"/>
                  </a:cubicBezTo>
                  <a:cubicBezTo>
                    <a:pt x="3955" y="5174"/>
                    <a:pt x="3946" y="5120"/>
                    <a:pt x="3937" y="5066"/>
                  </a:cubicBezTo>
                  <a:cubicBezTo>
                    <a:pt x="3928" y="5012"/>
                    <a:pt x="3919" y="4958"/>
                    <a:pt x="3910" y="4904"/>
                  </a:cubicBezTo>
                  <a:lnTo>
                    <a:pt x="3901" y="4855"/>
                  </a:lnTo>
                  <a:cubicBezTo>
                    <a:pt x="3888" y="4778"/>
                    <a:pt x="3883" y="4697"/>
                    <a:pt x="3879" y="4621"/>
                  </a:cubicBezTo>
                  <a:cubicBezTo>
                    <a:pt x="3870" y="4526"/>
                    <a:pt x="3861" y="4436"/>
                    <a:pt x="3852" y="4346"/>
                  </a:cubicBezTo>
                  <a:cubicBezTo>
                    <a:pt x="3847" y="4306"/>
                    <a:pt x="3843" y="4261"/>
                    <a:pt x="3838" y="4216"/>
                  </a:cubicBezTo>
                  <a:cubicBezTo>
                    <a:pt x="3838" y="4175"/>
                    <a:pt x="3838" y="4126"/>
                    <a:pt x="3838" y="4081"/>
                  </a:cubicBezTo>
                  <a:cubicBezTo>
                    <a:pt x="3843" y="4031"/>
                    <a:pt x="3838" y="3986"/>
                    <a:pt x="3847" y="3941"/>
                  </a:cubicBezTo>
                  <a:lnTo>
                    <a:pt x="3847" y="3869"/>
                  </a:lnTo>
                  <a:lnTo>
                    <a:pt x="3852" y="3802"/>
                  </a:lnTo>
                  <a:cubicBezTo>
                    <a:pt x="3861" y="3739"/>
                    <a:pt x="3870" y="3680"/>
                    <a:pt x="3879" y="3617"/>
                  </a:cubicBezTo>
                  <a:lnTo>
                    <a:pt x="3888" y="3581"/>
                  </a:lnTo>
                  <a:cubicBezTo>
                    <a:pt x="3897" y="3528"/>
                    <a:pt x="3906" y="3469"/>
                    <a:pt x="3919" y="3415"/>
                  </a:cubicBezTo>
                  <a:cubicBezTo>
                    <a:pt x="3933" y="3366"/>
                    <a:pt x="3951" y="3298"/>
                    <a:pt x="3978" y="3231"/>
                  </a:cubicBezTo>
                  <a:lnTo>
                    <a:pt x="3996" y="3163"/>
                  </a:lnTo>
                  <a:cubicBezTo>
                    <a:pt x="4009" y="3123"/>
                    <a:pt x="4023" y="3082"/>
                    <a:pt x="4036" y="3042"/>
                  </a:cubicBezTo>
                  <a:cubicBezTo>
                    <a:pt x="4045" y="3019"/>
                    <a:pt x="4054" y="2997"/>
                    <a:pt x="4063" y="2974"/>
                  </a:cubicBezTo>
                  <a:lnTo>
                    <a:pt x="4086" y="2929"/>
                  </a:lnTo>
                  <a:lnTo>
                    <a:pt x="4104" y="2880"/>
                  </a:lnTo>
                  <a:lnTo>
                    <a:pt x="4122" y="2830"/>
                  </a:lnTo>
                  <a:lnTo>
                    <a:pt x="4126" y="2812"/>
                  </a:lnTo>
                  <a:cubicBezTo>
                    <a:pt x="4131" y="2803"/>
                    <a:pt x="4140" y="2794"/>
                    <a:pt x="4144" y="2781"/>
                  </a:cubicBezTo>
                  <a:cubicBezTo>
                    <a:pt x="4162" y="2749"/>
                    <a:pt x="4185" y="2713"/>
                    <a:pt x="4207" y="2682"/>
                  </a:cubicBezTo>
                  <a:cubicBezTo>
                    <a:pt x="4270" y="2596"/>
                    <a:pt x="4342" y="2515"/>
                    <a:pt x="4414" y="2439"/>
                  </a:cubicBezTo>
                  <a:cubicBezTo>
                    <a:pt x="4459" y="2398"/>
                    <a:pt x="4500" y="2353"/>
                    <a:pt x="4540" y="2313"/>
                  </a:cubicBezTo>
                  <a:cubicBezTo>
                    <a:pt x="4571" y="2286"/>
                    <a:pt x="4607" y="2259"/>
                    <a:pt x="4639" y="2227"/>
                  </a:cubicBezTo>
                  <a:lnTo>
                    <a:pt x="4657" y="2214"/>
                  </a:lnTo>
                  <a:cubicBezTo>
                    <a:pt x="4738" y="2151"/>
                    <a:pt x="4828" y="2088"/>
                    <a:pt x="4918" y="2029"/>
                  </a:cubicBezTo>
                  <a:cubicBezTo>
                    <a:pt x="4999" y="1980"/>
                    <a:pt x="5080" y="1935"/>
                    <a:pt x="5161" y="1890"/>
                  </a:cubicBezTo>
                  <a:lnTo>
                    <a:pt x="5206" y="1868"/>
                  </a:lnTo>
                  <a:cubicBezTo>
                    <a:pt x="5255" y="1841"/>
                    <a:pt x="5305" y="1809"/>
                    <a:pt x="5350" y="1782"/>
                  </a:cubicBezTo>
                  <a:lnTo>
                    <a:pt x="5372" y="1773"/>
                  </a:lnTo>
                  <a:cubicBezTo>
                    <a:pt x="5413" y="1746"/>
                    <a:pt x="5458" y="1719"/>
                    <a:pt x="5498" y="1697"/>
                  </a:cubicBezTo>
                  <a:lnTo>
                    <a:pt x="5570" y="1661"/>
                  </a:lnTo>
                  <a:lnTo>
                    <a:pt x="5656" y="1616"/>
                  </a:lnTo>
                  <a:lnTo>
                    <a:pt x="5683" y="1598"/>
                  </a:lnTo>
                  <a:cubicBezTo>
                    <a:pt x="5723" y="1575"/>
                    <a:pt x="5759" y="1557"/>
                    <a:pt x="5800" y="1535"/>
                  </a:cubicBezTo>
                  <a:cubicBezTo>
                    <a:pt x="5827" y="1521"/>
                    <a:pt x="5858" y="1508"/>
                    <a:pt x="5885" y="1494"/>
                  </a:cubicBezTo>
                  <a:lnTo>
                    <a:pt x="5939" y="1467"/>
                  </a:lnTo>
                  <a:lnTo>
                    <a:pt x="5975" y="1449"/>
                  </a:lnTo>
                  <a:cubicBezTo>
                    <a:pt x="6002" y="1436"/>
                    <a:pt x="6029" y="1422"/>
                    <a:pt x="6056" y="1409"/>
                  </a:cubicBezTo>
                  <a:cubicBezTo>
                    <a:pt x="6101" y="1391"/>
                    <a:pt x="6146" y="1373"/>
                    <a:pt x="6191" y="1355"/>
                  </a:cubicBezTo>
                  <a:cubicBezTo>
                    <a:pt x="6245" y="1328"/>
                    <a:pt x="6303" y="1305"/>
                    <a:pt x="6362" y="1283"/>
                  </a:cubicBezTo>
                  <a:cubicBezTo>
                    <a:pt x="6398" y="1265"/>
                    <a:pt x="6438" y="1251"/>
                    <a:pt x="6483" y="1233"/>
                  </a:cubicBezTo>
                  <a:lnTo>
                    <a:pt x="6578" y="1197"/>
                  </a:lnTo>
                  <a:lnTo>
                    <a:pt x="6645" y="1175"/>
                  </a:lnTo>
                  <a:lnTo>
                    <a:pt x="6731" y="1143"/>
                  </a:lnTo>
                  <a:cubicBezTo>
                    <a:pt x="6803" y="1116"/>
                    <a:pt x="6879" y="1085"/>
                    <a:pt x="6951" y="1062"/>
                  </a:cubicBezTo>
                  <a:lnTo>
                    <a:pt x="7019" y="1044"/>
                  </a:lnTo>
                  <a:cubicBezTo>
                    <a:pt x="7050" y="1035"/>
                    <a:pt x="7086" y="1022"/>
                    <a:pt x="7122" y="1013"/>
                  </a:cubicBezTo>
                  <a:lnTo>
                    <a:pt x="7253" y="968"/>
                  </a:lnTo>
                  <a:lnTo>
                    <a:pt x="7284" y="954"/>
                  </a:lnTo>
                  <a:cubicBezTo>
                    <a:pt x="7383" y="918"/>
                    <a:pt x="7487" y="882"/>
                    <a:pt x="7590" y="851"/>
                  </a:cubicBezTo>
                  <a:cubicBezTo>
                    <a:pt x="7626" y="842"/>
                    <a:pt x="7667" y="833"/>
                    <a:pt x="7707" y="824"/>
                  </a:cubicBezTo>
                  <a:cubicBezTo>
                    <a:pt x="7747" y="815"/>
                    <a:pt x="7783" y="806"/>
                    <a:pt x="7819" y="797"/>
                  </a:cubicBezTo>
                  <a:lnTo>
                    <a:pt x="7828" y="797"/>
                  </a:lnTo>
                  <a:lnTo>
                    <a:pt x="7918" y="779"/>
                  </a:lnTo>
                  <a:lnTo>
                    <a:pt x="8017" y="761"/>
                  </a:lnTo>
                  <a:lnTo>
                    <a:pt x="8035" y="761"/>
                  </a:lnTo>
                  <a:cubicBezTo>
                    <a:pt x="8089" y="752"/>
                    <a:pt x="8148" y="743"/>
                    <a:pt x="8202" y="729"/>
                  </a:cubicBezTo>
                  <a:lnTo>
                    <a:pt x="8283" y="711"/>
                  </a:lnTo>
                  <a:cubicBezTo>
                    <a:pt x="8323" y="702"/>
                    <a:pt x="8368" y="693"/>
                    <a:pt x="8409" y="684"/>
                  </a:cubicBezTo>
                  <a:lnTo>
                    <a:pt x="8431" y="680"/>
                  </a:lnTo>
                  <a:cubicBezTo>
                    <a:pt x="8449" y="680"/>
                    <a:pt x="8463" y="675"/>
                    <a:pt x="8481" y="675"/>
                  </a:cubicBezTo>
                  <a:cubicBezTo>
                    <a:pt x="8521" y="666"/>
                    <a:pt x="8571" y="657"/>
                    <a:pt x="8620" y="648"/>
                  </a:cubicBezTo>
                  <a:cubicBezTo>
                    <a:pt x="8643" y="639"/>
                    <a:pt x="8670" y="635"/>
                    <a:pt x="8697" y="630"/>
                  </a:cubicBezTo>
                  <a:lnTo>
                    <a:pt x="8778" y="617"/>
                  </a:lnTo>
                  <a:cubicBezTo>
                    <a:pt x="8850" y="599"/>
                    <a:pt x="8917" y="576"/>
                    <a:pt x="8985" y="554"/>
                  </a:cubicBezTo>
                  <a:lnTo>
                    <a:pt x="9048" y="531"/>
                  </a:lnTo>
                  <a:lnTo>
                    <a:pt x="9151" y="495"/>
                  </a:lnTo>
                  <a:lnTo>
                    <a:pt x="9178" y="486"/>
                  </a:lnTo>
                  <a:cubicBezTo>
                    <a:pt x="9205" y="477"/>
                    <a:pt x="9228" y="468"/>
                    <a:pt x="9255" y="455"/>
                  </a:cubicBezTo>
                  <a:cubicBezTo>
                    <a:pt x="9277" y="441"/>
                    <a:pt x="9331" y="414"/>
                    <a:pt x="9336" y="369"/>
                  </a:cubicBezTo>
                  <a:cubicBezTo>
                    <a:pt x="9340" y="320"/>
                    <a:pt x="9318" y="266"/>
                    <a:pt x="9286" y="230"/>
                  </a:cubicBezTo>
                  <a:cubicBezTo>
                    <a:pt x="9273" y="212"/>
                    <a:pt x="9259" y="199"/>
                    <a:pt x="9241" y="181"/>
                  </a:cubicBezTo>
                  <a:lnTo>
                    <a:pt x="9228" y="172"/>
                  </a:lnTo>
                  <a:lnTo>
                    <a:pt x="9219" y="158"/>
                  </a:lnTo>
                  <a:cubicBezTo>
                    <a:pt x="9210" y="136"/>
                    <a:pt x="9192" y="113"/>
                    <a:pt x="9165" y="109"/>
                  </a:cubicBezTo>
                  <a:lnTo>
                    <a:pt x="9151" y="109"/>
                  </a:lnTo>
                  <a:cubicBezTo>
                    <a:pt x="9129" y="109"/>
                    <a:pt x="9102" y="122"/>
                    <a:pt x="9084" y="136"/>
                  </a:cubicBezTo>
                  <a:cubicBezTo>
                    <a:pt x="9075" y="145"/>
                    <a:pt x="9061" y="154"/>
                    <a:pt x="9052" y="163"/>
                  </a:cubicBezTo>
                  <a:lnTo>
                    <a:pt x="9048" y="163"/>
                  </a:lnTo>
                  <a:cubicBezTo>
                    <a:pt x="9039" y="163"/>
                    <a:pt x="9030" y="163"/>
                    <a:pt x="9021" y="167"/>
                  </a:cubicBezTo>
                  <a:cubicBezTo>
                    <a:pt x="9012" y="167"/>
                    <a:pt x="9007" y="167"/>
                    <a:pt x="8998" y="172"/>
                  </a:cubicBezTo>
                  <a:lnTo>
                    <a:pt x="8940" y="181"/>
                  </a:lnTo>
                  <a:lnTo>
                    <a:pt x="8895" y="190"/>
                  </a:lnTo>
                  <a:cubicBezTo>
                    <a:pt x="8872" y="194"/>
                    <a:pt x="8850" y="194"/>
                    <a:pt x="8827" y="194"/>
                  </a:cubicBezTo>
                  <a:lnTo>
                    <a:pt x="8710" y="194"/>
                  </a:lnTo>
                  <a:cubicBezTo>
                    <a:pt x="8692" y="194"/>
                    <a:pt x="8679" y="194"/>
                    <a:pt x="8665" y="199"/>
                  </a:cubicBezTo>
                  <a:cubicBezTo>
                    <a:pt x="8652" y="203"/>
                    <a:pt x="8643" y="208"/>
                    <a:pt x="8629" y="212"/>
                  </a:cubicBezTo>
                  <a:cubicBezTo>
                    <a:pt x="8620" y="212"/>
                    <a:pt x="8611" y="217"/>
                    <a:pt x="8602" y="221"/>
                  </a:cubicBezTo>
                  <a:cubicBezTo>
                    <a:pt x="8589" y="230"/>
                    <a:pt x="8575" y="239"/>
                    <a:pt x="8566" y="253"/>
                  </a:cubicBezTo>
                  <a:lnTo>
                    <a:pt x="8535" y="279"/>
                  </a:lnTo>
                  <a:lnTo>
                    <a:pt x="8454" y="347"/>
                  </a:lnTo>
                  <a:cubicBezTo>
                    <a:pt x="8413" y="378"/>
                    <a:pt x="8368" y="410"/>
                    <a:pt x="8328" y="437"/>
                  </a:cubicBezTo>
                  <a:cubicBezTo>
                    <a:pt x="8314" y="450"/>
                    <a:pt x="8301" y="455"/>
                    <a:pt x="8287" y="464"/>
                  </a:cubicBezTo>
                  <a:lnTo>
                    <a:pt x="8238" y="477"/>
                  </a:lnTo>
                  <a:cubicBezTo>
                    <a:pt x="8193" y="486"/>
                    <a:pt x="8148" y="495"/>
                    <a:pt x="8103" y="504"/>
                  </a:cubicBezTo>
                  <a:lnTo>
                    <a:pt x="8040" y="504"/>
                  </a:lnTo>
                  <a:lnTo>
                    <a:pt x="8031" y="500"/>
                  </a:lnTo>
                  <a:lnTo>
                    <a:pt x="8013" y="491"/>
                  </a:lnTo>
                  <a:cubicBezTo>
                    <a:pt x="8004" y="486"/>
                    <a:pt x="7990" y="477"/>
                    <a:pt x="7981" y="473"/>
                  </a:cubicBezTo>
                  <a:cubicBezTo>
                    <a:pt x="7968" y="464"/>
                    <a:pt x="7954" y="455"/>
                    <a:pt x="7941" y="450"/>
                  </a:cubicBezTo>
                  <a:cubicBezTo>
                    <a:pt x="7932" y="446"/>
                    <a:pt x="7918" y="441"/>
                    <a:pt x="7909" y="432"/>
                  </a:cubicBezTo>
                  <a:cubicBezTo>
                    <a:pt x="7891" y="419"/>
                    <a:pt x="7878" y="405"/>
                    <a:pt x="7860" y="392"/>
                  </a:cubicBezTo>
                  <a:cubicBezTo>
                    <a:pt x="7846" y="374"/>
                    <a:pt x="7837" y="351"/>
                    <a:pt x="7824" y="333"/>
                  </a:cubicBezTo>
                  <a:cubicBezTo>
                    <a:pt x="7819" y="315"/>
                    <a:pt x="7815" y="297"/>
                    <a:pt x="7810" y="284"/>
                  </a:cubicBezTo>
                  <a:cubicBezTo>
                    <a:pt x="7810" y="266"/>
                    <a:pt x="7806" y="248"/>
                    <a:pt x="7801" y="235"/>
                  </a:cubicBezTo>
                  <a:lnTo>
                    <a:pt x="7797" y="199"/>
                  </a:lnTo>
                  <a:cubicBezTo>
                    <a:pt x="7797" y="185"/>
                    <a:pt x="7792" y="176"/>
                    <a:pt x="7792" y="163"/>
                  </a:cubicBezTo>
                  <a:cubicBezTo>
                    <a:pt x="7797" y="145"/>
                    <a:pt x="7792" y="127"/>
                    <a:pt x="7783" y="109"/>
                  </a:cubicBezTo>
                  <a:cubicBezTo>
                    <a:pt x="7801" y="95"/>
                    <a:pt x="7806" y="73"/>
                    <a:pt x="7801" y="50"/>
                  </a:cubicBezTo>
                  <a:cubicBezTo>
                    <a:pt x="7792" y="28"/>
                    <a:pt x="7770" y="10"/>
                    <a:pt x="7743" y="10"/>
                  </a:cubicBezTo>
                  <a:lnTo>
                    <a:pt x="77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9330" y="4967"/>
              <a:ext cx="548" cy="1249"/>
            </a:xfrm>
            <a:custGeom>
              <a:avLst/>
              <a:gdLst/>
              <a:ahLst/>
              <a:cxnLst/>
              <a:rect l="l" t="t" r="r" b="b"/>
              <a:pathLst>
                <a:path w="4968" h="11315" extrusionOk="0">
                  <a:moveTo>
                    <a:pt x="4886" y="0"/>
                  </a:moveTo>
                  <a:cubicBezTo>
                    <a:pt x="4792" y="68"/>
                    <a:pt x="4688" y="122"/>
                    <a:pt x="4589" y="185"/>
                  </a:cubicBezTo>
                  <a:cubicBezTo>
                    <a:pt x="4495" y="243"/>
                    <a:pt x="4382" y="311"/>
                    <a:pt x="4283" y="383"/>
                  </a:cubicBezTo>
                  <a:cubicBezTo>
                    <a:pt x="4234" y="419"/>
                    <a:pt x="4184" y="455"/>
                    <a:pt x="4139" y="491"/>
                  </a:cubicBezTo>
                  <a:cubicBezTo>
                    <a:pt x="4090" y="527"/>
                    <a:pt x="4063" y="549"/>
                    <a:pt x="4022" y="576"/>
                  </a:cubicBezTo>
                  <a:cubicBezTo>
                    <a:pt x="3982" y="608"/>
                    <a:pt x="3941" y="639"/>
                    <a:pt x="3901" y="671"/>
                  </a:cubicBezTo>
                  <a:cubicBezTo>
                    <a:pt x="3860" y="702"/>
                    <a:pt x="3820" y="743"/>
                    <a:pt x="3775" y="774"/>
                  </a:cubicBezTo>
                  <a:cubicBezTo>
                    <a:pt x="3734" y="806"/>
                    <a:pt x="3689" y="842"/>
                    <a:pt x="3649" y="878"/>
                  </a:cubicBezTo>
                  <a:cubicBezTo>
                    <a:pt x="3608" y="909"/>
                    <a:pt x="3559" y="954"/>
                    <a:pt x="3518" y="994"/>
                  </a:cubicBezTo>
                  <a:cubicBezTo>
                    <a:pt x="3429" y="1084"/>
                    <a:pt x="3339" y="1179"/>
                    <a:pt x="3258" y="1278"/>
                  </a:cubicBezTo>
                  <a:cubicBezTo>
                    <a:pt x="3217" y="1327"/>
                    <a:pt x="3177" y="1377"/>
                    <a:pt x="3136" y="1426"/>
                  </a:cubicBezTo>
                  <a:cubicBezTo>
                    <a:pt x="3100" y="1476"/>
                    <a:pt x="3069" y="1521"/>
                    <a:pt x="3037" y="1570"/>
                  </a:cubicBezTo>
                  <a:cubicBezTo>
                    <a:pt x="3001" y="1615"/>
                    <a:pt x="2965" y="1665"/>
                    <a:pt x="2929" y="1714"/>
                  </a:cubicBezTo>
                  <a:cubicBezTo>
                    <a:pt x="2893" y="1764"/>
                    <a:pt x="2862" y="1813"/>
                    <a:pt x="2826" y="1863"/>
                  </a:cubicBezTo>
                  <a:cubicBezTo>
                    <a:pt x="2776" y="1935"/>
                    <a:pt x="2727" y="2011"/>
                    <a:pt x="2682" y="2088"/>
                  </a:cubicBezTo>
                  <a:cubicBezTo>
                    <a:pt x="2637" y="2164"/>
                    <a:pt x="2596" y="2236"/>
                    <a:pt x="2551" y="2313"/>
                  </a:cubicBezTo>
                  <a:cubicBezTo>
                    <a:pt x="2461" y="2475"/>
                    <a:pt x="2385" y="2641"/>
                    <a:pt x="2308" y="2807"/>
                  </a:cubicBezTo>
                  <a:lnTo>
                    <a:pt x="2322" y="2780"/>
                  </a:lnTo>
                  <a:lnTo>
                    <a:pt x="2322" y="2780"/>
                  </a:lnTo>
                  <a:cubicBezTo>
                    <a:pt x="2295" y="2839"/>
                    <a:pt x="2268" y="2902"/>
                    <a:pt x="2241" y="2960"/>
                  </a:cubicBezTo>
                  <a:cubicBezTo>
                    <a:pt x="2209" y="3023"/>
                    <a:pt x="2191" y="3073"/>
                    <a:pt x="2169" y="3131"/>
                  </a:cubicBezTo>
                  <a:cubicBezTo>
                    <a:pt x="2128" y="3239"/>
                    <a:pt x="2083" y="3347"/>
                    <a:pt x="2043" y="3455"/>
                  </a:cubicBezTo>
                  <a:cubicBezTo>
                    <a:pt x="2007" y="3563"/>
                    <a:pt x="1966" y="3680"/>
                    <a:pt x="1930" y="3793"/>
                  </a:cubicBezTo>
                  <a:cubicBezTo>
                    <a:pt x="1899" y="3905"/>
                    <a:pt x="1858" y="4018"/>
                    <a:pt x="1823" y="4130"/>
                  </a:cubicBezTo>
                  <a:cubicBezTo>
                    <a:pt x="1787" y="4242"/>
                    <a:pt x="1751" y="4364"/>
                    <a:pt x="1710" y="4481"/>
                  </a:cubicBezTo>
                  <a:cubicBezTo>
                    <a:pt x="1692" y="4539"/>
                    <a:pt x="1674" y="4602"/>
                    <a:pt x="1652" y="4661"/>
                  </a:cubicBezTo>
                  <a:cubicBezTo>
                    <a:pt x="1634" y="4719"/>
                    <a:pt x="1620" y="4769"/>
                    <a:pt x="1602" y="4818"/>
                  </a:cubicBezTo>
                  <a:cubicBezTo>
                    <a:pt x="1571" y="4917"/>
                    <a:pt x="1544" y="5016"/>
                    <a:pt x="1517" y="5115"/>
                  </a:cubicBezTo>
                  <a:cubicBezTo>
                    <a:pt x="1485" y="5223"/>
                    <a:pt x="1463" y="5336"/>
                    <a:pt x="1431" y="5444"/>
                  </a:cubicBezTo>
                  <a:cubicBezTo>
                    <a:pt x="1404" y="5552"/>
                    <a:pt x="1386" y="5655"/>
                    <a:pt x="1359" y="5759"/>
                  </a:cubicBezTo>
                  <a:cubicBezTo>
                    <a:pt x="1332" y="5866"/>
                    <a:pt x="1305" y="5983"/>
                    <a:pt x="1274" y="6096"/>
                  </a:cubicBezTo>
                  <a:cubicBezTo>
                    <a:pt x="1247" y="6195"/>
                    <a:pt x="1215" y="6298"/>
                    <a:pt x="1193" y="6397"/>
                  </a:cubicBezTo>
                  <a:cubicBezTo>
                    <a:pt x="1179" y="6460"/>
                    <a:pt x="1166" y="6523"/>
                    <a:pt x="1152" y="6582"/>
                  </a:cubicBezTo>
                  <a:cubicBezTo>
                    <a:pt x="1139" y="6645"/>
                    <a:pt x="1130" y="6703"/>
                    <a:pt x="1116" y="6762"/>
                  </a:cubicBezTo>
                  <a:cubicBezTo>
                    <a:pt x="1089" y="6879"/>
                    <a:pt x="1067" y="6996"/>
                    <a:pt x="1049" y="7113"/>
                  </a:cubicBezTo>
                  <a:cubicBezTo>
                    <a:pt x="1035" y="7176"/>
                    <a:pt x="1022" y="7239"/>
                    <a:pt x="1008" y="7297"/>
                  </a:cubicBezTo>
                  <a:cubicBezTo>
                    <a:pt x="995" y="7360"/>
                    <a:pt x="986" y="7410"/>
                    <a:pt x="972" y="7468"/>
                  </a:cubicBezTo>
                  <a:cubicBezTo>
                    <a:pt x="950" y="7567"/>
                    <a:pt x="927" y="7666"/>
                    <a:pt x="909" y="7769"/>
                  </a:cubicBezTo>
                  <a:cubicBezTo>
                    <a:pt x="887" y="7886"/>
                    <a:pt x="860" y="8003"/>
                    <a:pt x="833" y="8120"/>
                  </a:cubicBezTo>
                  <a:cubicBezTo>
                    <a:pt x="824" y="8165"/>
                    <a:pt x="815" y="8215"/>
                    <a:pt x="801" y="8260"/>
                  </a:cubicBezTo>
                  <a:lnTo>
                    <a:pt x="797" y="8255"/>
                  </a:lnTo>
                  <a:cubicBezTo>
                    <a:pt x="791" y="8254"/>
                    <a:pt x="785" y="8253"/>
                    <a:pt x="779" y="8253"/>
                  </a:cubicBezTo>
                  <a:cubicBezTo>
                    <a:pt x="744" y="8253"/>
                    <a:pt x="709" y="8274"/>
                    <a:pt x="698" y="8305"/>
                  </a:cubicBezTo>
                  <a:cubicBezTo>
                    <a:pt x="675" y="8368"/>
                    <a:pt x="662" y="8435"/>
                    <a:pt x="653" y="8503"/>
                  </a:cubicBezTo>
                  <a:cubicBezTo>
                    <a:pt x="639" y="8566"/>
                    <a:pt x="626" y="8629"/>
                    <a:pt x="617" y="8692"/>
                  </a:cubicBezTo>
                  <a:cubicBezTo>
                    <a:pt x="603" y="8755"/>
                    <a:pt x="590" y="8813"/>
                    <a:pt x="576" y="8876"/>
                  </a:cubicBezTo>
                  <a:cubicBezTo>
                    <a:pt x="563" y="8939"/>
                    <a:pt x="545" y="8993"/>
                    <a:pt x="531" y="9056"/>
                  </a:cubicBezTo>
                  <a:cubicBezTo>
                    <a:pt x="500" y="9168"/>
                    <a:pt x="468" y="9285"/>
                    <a:pt x="437" y="9402"/>
                  </a:cubicBezTo>
                  <a:cubicBezTo>
                    <a:pt x="401" y="9515"/>
                    <a:pt x="369" y="9636"/>
                    <a:pt x="338" y="9753"/>
                  </a:cubicBezTo>
                  <a:cubicBezTo>
                    <a:pt x="324" y="9816"/>
                    <a:pt x="306" y="9879"/>
                    <a:pt x="293" y="9942"/>
                  </a:cubicBezTo>
                  <a:cubicBezTo>
                    <a:pt x="293" y="9942"/>
                    <a:pt x="293" y="9942"/>
                    <a:pt x="293" y="9942"/>
                  </a:cubicBezTo>
                  <a:lnTo>
                    <a:pt x="293" y="9942"/>
                  </a:lnTo>
                  <a:cubicBezTo>
                    <a:pt x="293" y="9942"/>
                    <a:pt x="288" y="9947"/>
                    <a:pt x="288" y="9951"/>
                  </a:cubicBezTo>
                  <a:lnTo>
                    <a:pt x="293" y="9942"/>
                  </a:lnTo>
                  <a:lnTo>
                    <a:pt x="293" y="9942"/>
                  </a:lnTo>
                  <a:cubicBezTo>
                    <a:pt x="252" y="10037"/>
                    <a:pt x="221" y="10131"/>
                    <a:pt x="199" y="10230"/>
                  </a:cubicBezTo>
                  <a:cubicBezTo>
                    <a:pt x="176" y="10316"/>
                    <a:pt x="163" y="10401"/>
                    <a:pt x="145" y="10482"/>
                  </a:cubicBezTo>
                  <a:cubicBezTo>
                    <a:pt x="127" y="10563"/>
                    <a:pt x="104" y="10635"/>
                    <a:pt x="86" y="10716"/>
                  </a:cubicBezTo>
                  <a:lnTo>
                    <a:pt x="82" y="10734"/>
                  </a:lnTo>
                  <a:cubicBezTo>
                    <a:pt x="50" y="10842"/>
                    <a:pt x="28" y="10954"/>
                    <a:pt x="14" y="11062"/>
                  </a:cubicBezTo>
                  <a:cubicBezTo>
                    <a:pt x="1" y="11121"/>
                    <a:pt x="1" y="11179"/>
                    <a:pt x="23" y="11233"/>
                  </a:cubicBezTo>
                  <a:cubicBezTo>
                    <a:pt x="55" y="11283"/>
                    <a:pt x="109" y="11310"/>
                    <a:pt x="172" y="11310"/>
                  </a:cubicBezTo>
                  <a:lnTo>
                    <a:pt x="158" y="11310"/>
                  </a:lnTo>
                  <a:cubicBezTo>
                    <a:pt x="168" y="11313"/>
                    <a:pt x="177" y="11314"/>
                    <a:pt x="187" y="11314"/>
                  </a:cubicBezTo>
                  <a:cubicBezTo>
                    <a:pt x="204" y="11314"/>
                    <a:pt x="222" y="11310"/>
                    <a:pt x="239" y="11301"/>
                  </a:cubicBezTo>
                  <a:cubicBezTo>
                    <a:pt x="261" y="11292"/>
                    <a:pt x="279" y="11269"/>
                    <a:pt x="288" y="11247"/>
                  </a:cubicBezTo>
                  <a:cubicBezTo>
                    <a:pt x="302" y="11220"/>
                    <a:pt x="311" y="11193"/>
                    <a:pt x="320" y="11166"/>
                  </a:cubicBezTo>
                  <a:cubicBezTo>
                    <a:pt x="329" y="11134"/>
                    <a:pt x="338" y="11107"/>
                    <a:pt x="347" y="11076"/>
                  </a:cubicBezTo>
                  <a:cubicBezTo>
                    <a:pt x="374" y="10986"/>
                    <a:pt x="396" y="10891"/>
                    <a:pt x="419" y="10797"/>
                  </a:cubicBezTo>
                  <a:cubicBezTo>
                    <a:pt x="450" y="10689"/>
                    <a:pt x="473" y="10581"/>
                    <a:pt x="500" y="10473"/>
                  </a:cubicBezTo>
                  <a:cubicBezTo>
                    <a:pt x="531" y="10365"/>
                    <a:pt x="558" y="10257"/>
                    <a:pt x="585" y="10149"/>
                  </a:cubicBezTo>
                  <a:cubicBezTo>
                    <a:pt x="644" y="9933"/>
                    <a:pt x="689" y="9717"/>
                    <a:pt x="738" y="9497"/>
                  </a:cubicBezTo>
                  <a:cubicBezTo>
                    <a:pt x="770" y="9384"/>
                    <a:pt x="797" y="9272"/>
                    <a:pt x="828" y="9159"/>
                  </a:cubicBezTo>
                  <a:cubicBezTo>
                    <a:pt x="864" y="9043"/>
                    <a:pt x="887" y="8939"/>
                    <a:pt x="918" y="8831"/>
                  </a:cubicBezTo>
                  <a:cubicBezTo>
                    <a:pt x="950" y="8719"/>
                    <a:pt x="972" y="8620"/>
                    <a:pt x="999" y="8516"/>
                  </a:cubicBezTo>
                  <a:cubicBezTo>
                    <a:pt x="1022" y="8408"/>
                    <a:pt x="1049" y="8305"/>
                    <a:pt x="1071" y="8197"/>
                  </a:cubicBezTo>
                  <a:cubicBezTo>
                    <a:pt x="1094" y="8080"/>
                    <a:pt x="1121" y="7963"/>
                    <a:pt x="1143" y="7846"/>
                  </a:cubicBezTo>
                  <a:cubicBezTo>
                    <a:pt x="1161" y="7747"/>
                    <a:pt x="1188" y="7648"/>
                    <a:pt x="1211" y="7544"/>
                  </a:cubicBezTo>
                  <a:cubicBezTo>
                    <a:pt x="1220" y="7490"/>
                    <a:pt x="1233" y="7432"/>
                    <a:pt x="1247" y="7378"/>
                  </a:cubicBezTo>
                  <a:cubicBezTo>
                    <a:pt x="1256" y="7320"/>
                    <a:pt x="1274" y="7252"/>
                    <a:pt x="1283" y="7194"/>
                  </a:cubicBezTo>
                  <a:cubicBezTo>
                    <a:pt x="1305" y="7077"/>
                    <a:pt x="1328" y="6960"/>
                    <a:pt x="1350" y="6843"/>
                  </a:cubicBezTo>
                  <a:cubicBezTo>
                    <a:pt x="1364" y="6780"/>
                    <a:pt x="1377" y="6721"/>
                    <a:pt x="1391" y="6663"/>
                  </a:cubicBezTo>
                  <a:cubicBezTo>
                    <a:pt x="1404" y="6604"/>
                    <a:pt x="1413" y="6537"/>
                    <a:pt x="1431" y="6478"/>
                  </a:cubicBezTo>
                  <a:cubicBezTo>
                    <a:pt x="1454" y="6375"/>
                    <a:pt x="1481" y="6276"/>
                    <a:pt x="1508" y="6177"/>
                  </a:cubicBezTo>
                  <a:cubicBezTo>
                    <a:pt x="1539" y="6064"/>
                    <a:pt x="1566" y="5952"/>
                    <a:pt x="1593" y="5839"/>
                  </a:cubicBezTo>
                  <a:cubicBezTo>
                    <a:pt x="1625" y="5727"/>
                    <a:pt x="1643" y="5624"/>
                    <a:pt x="1670" y="5520"/>
                  </a:cubicBezTo>
                  <a:cubicBezTo>
                    <a:pt x="1701" y="5417"/>
                    <a:pt x="1728" y="5304"/>
                    <a:pt x="1751" y="5196"/>
                  </a:cubicBezTo>
                  <a:cubicBezTo>
                    <a:pt x="1778" y="5088"/>
                    <a:pt x="1809" y="4998"/>
                    <a:pt x="1841" y="4899"/>
                  </a:cubicBezTo>
                  <a:cubicBezTo>
                    <a:pt x="1912" y="4665"/>
                    <a:pt x="1984" y="4436"/>
                    <a:pt x="2056" y="4206"/>
                  </a:cubicBezTo>
                  <a:cubicBezTo>
                    <a:pt x="2092" y="4094"/>
                    <a:pt x="2133" y="3982"/>
                    <a:pt x="2169" y="3869"/>
                  </a:cubicBezTo>
                  <a:cubicBezTo>
                    <a:pt x="2205" y="3757"/>
                    <a:pt x="2241" y="3644"/>
                    <a:pt x="2281" y="3532"/>
                  </a:cubicBezTo>
                  <a:cubicBezTo>
                    <a:pt x="2317" y="3419"/>
                    <a:pt x="2358" y="3329"/>
                    <a:pt x="2398" y="3226"/>
                  </a:cubicBezTo>
                  <a:cubicBezTo>
                    <a:pt x="2439" y="3122"/>
                    <a:pt x="2475" y="3041"/>
                    <a:pt x="2515" y="2947"/>
                  </a:cubicBezTo>
                  <a:cubicBezTo>
                    <a:pt x="2547" y="2884"/>
                    <a:pt x="2578" y="2816"/>
                    <a:pt x="2610" y="2749"/>
                  </a:cubicBezTo>
                  <a:lnTo>
                    <a:pt x="2610" y="2749"/>
                  </a:lnTo>
                  <a:lnTo>
                    <a:pt x="2605" y="2758"/>
                  </a:lnTo>
                  <a:cubicBezTo>
                    <a:pt x="2614" y="2740"/>
                    <a:pt x="2623" y="2717"/>
                    <a:pt x="2632" y="2699"/>
                  </a:cubicBezTo>
                  <a:cubicBezTo>
                    <a:pt x="2655" y="2650"/>
                    <a:pt x="2677" y="2600"/>
                    <a:pt x="2704" y="2551"/>
                  </a:cubicBezTo>
                  <a:cubicBezTo>
                    <a:pt x="2727" y="2502"/>
                    <a:pt x="2758" y="2443"/>
                    <a:pt x="2790" y="2389"/>
                  </a:cubicBezTo>
                  <a:cubicBezTo>
                    <a:pt x="2844" y="2286"/>
                    <a:pt x="2911" y="2182"/>
                    <a:pt x="2974" y="2079"/>
                  </a:cubicBezTo>
                  <a:cubicBezTo>
                    <a:pt x="3042" y="1980"/>
                    <a:pt x="3105" y="1876"/>
                    <a:pt x="3177" y="1777"/>
                  </a:cubicBezTo>
                  <a:cubicBezTo>
                    <a:pt x="3249" y="1678"/>
                    <a:pt x="3312" y="1575"/>
                    <a:pt x="3384" y="1480"/>
                  </a:cubicBezTo>
                  <a:cubicBezTo>
                    <a:pt x="3447" y="1399"/>
                    <a:pt x="3505" y="1323"/>
                    <a:pt x="3572" y="1242"/>
                  </a:cubicBezTo>
                  <a:cubicBezTo>
                    <a:pt x="3649" y="1152"/>
                    <a:pt x="3730" y="1066"/>
                    <a:pt x="3815" y="985"/>
                  </a:cubicBezTo>
                  <a:cubicBezTo>
                    <a:pt x="3856" y="949"/>
                    <a:pt x="3892" y="914"/>
                    <a:pt x="3932" y="878"/>
                  </a:cubicBezTo>
                  <a:cubicBezTo>
                    <a:pt x="3973" y="842"/>
                    <a:pt x="4013" y="801"/>
                    <a:pt x="4054" y="765"/>
                  </a:cubicBezTo>
                  <a:cubicBezTo>
                    <a:pt x="4126" y="698"/>
                    <a:pt x="4202" y="635"/>
                    <a:pt x="4274" y="572"/>
                  </a:cubicBezTo>
                  <a:lnTo>
                    <a:pt x="4409" y="459"/>
                  </a:lnTo>
                  <a:cubicBezTo>
                    <a:pt x="4454" y="419"/>
                    <a:pt x="4504" y="383"/>
                    <a:pt x="4553" y="347"/>
                  </a:cubicBezTo>
                  <a:cubicBezTo>
                    <a:pt x="4594" y="320"/>
                    <a:pt x="4630" y="288"/>
                    <a:pt x="4670" y="261"/>
                  </a:cubicBezTo>
                  <a:lnTo>
                    <a:pt x="4670" y="261"/>
                  </a:lnTo>
                  <a:lnTo>
                    <a:pt x="4661" y="270"/>
                  </a:lnTo>
                  <a:lnTo>
                    <a:pt x="4702" y="243"/>
                  </a:lnTo>
                  <a:cubicBezTo>
                    <a:pt x="4778" y="189"/>
                    <a:pt x="4859" y="144"/>
                    <a:pt x="4931" y="95"/>
                  </a:cubicBezTo>
                  <a:cubicBezTo>
                    <a:pt x="4954" y="81"/>
                    <a:pt x="4967" y="54"/>
                    <a:pt x="4954" y="27"/>
                  </a:cubicBezTo>
                  <a:cubicBezTo>
                    <a:pt x="4945" y="14"/>
                    <a:pt x="4927" y="0"/>
                    <a:pt x="4909" y="0"/>
                  </a:cubicBezTo>
                  <a:cubicBezTo>
                    <a:pt x="4904" y="0"/>
                    <a:pt x="4895" y="5"/>
                    <a:pt x="4891" y="5"/>
                  </a:cubicBezTo>
                  <a:lnTo>
                    <a:pt x="4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9400" y="5479"/>
              <a:ext cx="127" cy="471"/>
            </a:xfrm>
            <a:custGeom>
              <a:avLst/>
              <a:gdLst/>
              <a:ahLst/>
              <a:cxnLst/>
              <a:rect l="l" t="t" r="r" b="b"/>
              <a:pathLst>
                <a:path w="1153" h="4264" extrusionOk="0">
                  <a:moveTo>
                    <a:pt x="1103" y="1"/>
                  </a:moveTo>
                  <a:cubicBezTo>
                    <a:pt x="1081" y="1"/>
                    <a:pt x="1063" y="14"/>
                    <a:pt x="1058" y="37"/>
                  </a:cubicBezTo>
                  <a:lnTo>
                    <a:pt x="1058" y="28"/>
                  </a:lnTo>
                  <a:cubicBezTo>
                    <a:pt x="1040" y="100"/>
                    <a:pt x="1018" y="167"/>
                    <a:pt x="995" y="239"/>
                  </a:cubicBezTo>
                  <a:cubicBezTo>
                    <a:pt x="973" y="307"/>
                    <a:pt x="955" y="370"/>
                    <a:pt x="932" y="433"/>
                  </a:cubicBezTo>
                  <a:cubicBezTo>
                    <a:pt x="892" y="554"/>
                    <a:pt x="851" y="671"/>
                    <a:pt x="806" y="793"/>
                  </a:cubicBezTo>
                  <a:cubicBezTo>
                    <a:pt x="788" y="851"/>
                    <a:pt x="766" y="910"/>
                    <a:pt x="748" y="973"/>
                  </a:cubicBezTo>
                  <a:cubicBezTo>
                    <a:pt x="730" y="1031"/>
                    <a:pt x="712" y="1085"/>
                    <a:pt x="694" y="1139"/>
                  </a:cubicBezTo>
                  <a:cubicBezTo>
                    <a:pt x="680" y="1197"/>
                    <a:pt x="667" y="1242"/>
                    <a:pt x="653" y="1296"/>
                  </a:cubicBezTo>
                  <a:cubicBezTo>
                    <a:pt x="640" y="1350"/>
                    <a:pt x="617" y="1409"/>
                    <a:pt x="604" y="1467"/>
                  </a:cubicBezTo>
                  <a:cubicBezTo>
                    <a:pt x="563" y="1607"/>
                    <a:pt x="532" y="1746"/>
                    <a:pt x="496" y="1890"/>
                  </a:cubicBezTo>
                  <a:cubicBezTo>
                    <a:pt x="482" y="1958"/>
                    <a:pt x="464" y="2025"/>
                    <a:pt x="455" y="2093"/>
                  </a:cubicBezTo>
                  <a:cubicBezTo>
                    <a:pt x="437" y="2174"/>
                    <a:pt x="424" y="2255"/>
                    <a:pt x="410" y="2340"/>
                  </a:cubicBezTo>
                  <a:cubicBezTo>
                    <a:pt x="410" y="2342"/>
                    <a:pt x="410" y="2343"/>
                    <a:pt x="410" y="2345"/>
                  </a:cubicBezTo>
                  <a:cubicBezTo>
                    <a:pt x="392" y="2444"/>
                    <a:pt x="370" y="2543"/>
                    <a:pt x="352" y="2642"/>
                  </a:cubicBezTo>
                  <a:cubicBezTo>
                    <a:pt x="343" y="2696"/>
                    <a:pt x="334" y="2754"/>
                    <a:pt x="320" y="2808"/>
                  </a:cubicBezTo>
                  <a:cubicBezTo>
                    <a:pt x="307" y="2866"/>
                    <a:pt x="293" y="2920"/>
                    <a:pt x="280" y="2983"/>
                  </a:cubicBezTo>
                  <a:cubicBezTo>
                    <a:pt x="266" y="3042"/>
                    <a:pt x="253" y="3100"/>
                    <a:pt x="239" y="3159"/>
                  </a:cubicBezTo>
                  <a:cubicBezTo>
                    <a:pt x="230" y="3217"/>
                    <a:pt x="217" y="3280"/>
                    <a:pt x="203" y="3339"/>
                  </a:cubicBezTo>
                  <a:cubicBezTo>
                    <a:pt x="172" y="3465"/>
                    <a:pt x="140" y="3591"/>
                    <a:pt x="113" y="3717"/>
                  </a:cubicBezTo>
                  <a:cubicBezTo>
                    <a:pt x="95" y="3802"/>
                    <a:pt x="77" y="3888"/>
                    <a:pt x="59" y="3973"/>
                  </a:cubicBezTo>
                  <a:cubicBezTo>
                    <a:pt x="50" y="4014"/>
                    <a:pt x="41" y="4054"/>
                    <a:pt x="32" y="4095"/>
                  </a:cubicBezTo>
                  <a:cubicBezTo>
                    <a:pt x="28" y="4135"/>
                    <a:pt x="19" y="4180"/>
                    <a:pt x="10" y="4221"/>
                  </a:cubicBezTo>
                  <a:cubicBezTo>
                    <a:pt x="1" y="4239"/>
                    <a:pt x="10" y="4257"/>
                    <a:pt x="28" y="4261"/>
                  </a:cubicBezTo>
                  <a:cubicBezTo>
                    <a:pt x="32" y="4263"/>
                    <a:pt x="36" y="4264"/>
                    <a:pt x="40" y="4264"/>
                  </a:cubicBezTo>
                  <a:cubicBezTo>
                    <a:pt x="53" y="4264"/>
                    <a:pt x="65" y="4254"/>
                    <a:pt x="68" y="4243"/>
                  </a:cubicBezTo>
                  <a:cubicBezTo>
                    <a:pt x="82" y="4180"/>
                    <a:pt x="95" y="4117"/>
                    <a:pt x="109" y="4054"/>
                  </a:cubicBezTo>
                  <a:cubicBezTo>
                    <a:pt x="122" y="3996"/>
                    <a:pt x="136" y="3933"/>
                    <a:pt x="154" y="3874"/>
                  </a:cubicBezTo>
                  <a:cubicBezTo>
                    <a:pt x="167" y="3811"/>
                    <a:pt x="185" y="3753"/>
                    <a:pt x="203" y="3690"/>
                  </a:cubicBezTo>
                  <a:cubicBezTo>
                    <a:pt x="221" y="3631"/>
                    <a:pt x="239" y="3568"/>
                    <a:pt x="257" y="3505"/>
                  </a:cubicBezTo>
                  <a:cubicBezTo>
                    <a:pt x="271" y="3447"/>
                    <a:pt x="289" y="3384"/>
                    <a:pt x="307" y="3325"/>
                  </a:cubicBezTo>
                  <a:cubicBezTo>
                    <a:pt x="320" y="3262"/>
                    <a:pt x="338" y="3204"/>
                    <a:pt x="356" y="3141"/>
                  </a:cubicBezTo>
                  <a:cubicBezTo>
                    <a:pt x="374" y="3082"/>
                    <a:pt x="388" y="3024"/>
                    <a:pt x="401" y="2965"/>
                  </a:cubicBezTo>
                  <a:cubicBezTo>
                    <a:pt x="419" y="2907"/>
                    <a:pt x="433" y="2853"/>
                    <a:pt x="451" y="2799"/>
                  </a:cubicBezTo>
                  <a:cubicBezTo>
                    <a:pt x="464" y="2741"/>
                    <a:pt x="478" y="2691"/>
                    <a:pt x="491" y="2637"/>
                  </a:cubicBezTo>
                  <a:cubicBezTo>
                    <a:pt x="500" y="2583"/>
                    <a:pt x="514" y="2543"/>
                    <a:pt x="523" y="2493"/>
                  </a:cubicBezTo>
                  <a:cubicBezTo>
                    <a:pt x="550" y="2381"/>
                    <a:pt x="572" y="2264"/>
                    <a:pt x="590" y="2151"/>
                  </a:cubicBezTo>
                  <a:cubicBezTo>
                    <a:pt x="613" y="2048"/>
                    <a:pt x="640" y="1949"/>
                    <a:pt x="662" y="1845"/>
                  </a:cubicBezTo>
                  <a:cubicBezTo>
                    <a:pt x="689" y="1746"/>
                    <a:pt x="712" y="1629"/>
                    <a:pt x="739" y="1526"/>
                  </a:cubicBezTo>
                  <a:cubicBezTo>
                    <a:pt x="752" y="1467"/>
                    <a:pt x="770" y="1413"/>
                    <a:pt x="784" y="1355"/>
                  </a:cubicBezTo>
                  <a:cubicBezTo>
                    <a:pt x="797" y="1301"/>
                    <a:pt x="811" y="1247"/>
                    <a:pt x="824" y="1193"/>
                  </a:cubicBezTo>
                  <a:cubicBezTo>
                    <a:pt x="851" y="1081"/>
                    <a:pt x="878" y="964"/>
                    <a:pt x="919" y="851"/>
                  </a:cubicBezTo>
                  <a:cubicBezTo>
                    <a:pt x="937" y="788"/>
                    <a:pt x="955" y="730"/>
                    <a:pt x="973" y="671"/>
                  </a:cubicBezTo>
                  <a:cubicBezTo>
                    <a:pt x="991" y="608"/>
                    <a:pt x="1013" y="550"/>
                    <a:pt x="1031" y="487"/>
                  </a:cubicBezTo>
                  <a:cubicBezTo>
                    <a:pt x="1067" y="361"/>
                    <a:pt x="1099" y="230"/>
                    <a:pt x="1135" y="104"/>
                  </a:cubicBezTo>
                  <a:lnTo>
                    <a:pt x="1148" y="59"/>
                  </a:lnTo>
                  <a:cubicBezTo>
                    <a:pt x="1153" y="32"/>
                    <a:pt x="1139" y="10"/>
                    <a:pt x="1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9528" y="5404"/>
              <a:ext cx="27" cy="59"/>
            </a:xfrm>
            <a:custGeom>
              <a:avLst/>
              <a:gdLst/>
              <a:ahLst/>
              <a:cxnLst/>
              <a:rect l="l" t="t" r="r" b="b"/>
              <a:pathLst>
                <a:path w="243" h="537" extrusionOk="0">
                  <a:moveTo>
                    <a:pt x="211" y="1"/>
                  </a:moveTo>
                  <a:cubicBezTo>
                    <a:pt x="210" y="1"/>
                    <a:pt x="209" y="2"/>
                    <a:pt x="207" y="4"/>
                  </a:cubicBezTo>
                  <a:cubicBezTo>
                    <a:pt x="193" y="4"/>
                    <a:pt x="184" y="13"/>
                    <a:pt x="180" y="27"/>
                  </a:cubicBezTo>
                  <a:lnTo>
                    <a:pt x="180" y="22"/>
                  </a:lnTo>
                  <a:cubicBezTo>
                    <a:pt x="148" y="103"/>
                    <a:pt x="117" y="180"/>
                    <a:pt x="85" y="260"/>
                  </a:cubicBezTo>
                  <a:cubicBezTo>
                    <a:pt x="72" y="296"/>
                    <a:pt x="59" y="337"/>
                    <a:pt x="45" y="373"/>
                  </a:cubicBezTo>
                  <a:cubicBezTo>
                    <a:pt x="32" y="413"/>
                    <a:pt x="18" y="454"/>
                    <a:pt x="9" y="494"/>
                  </a:cubicBezTo>
                  <a:cubicBezTo>
                    <a:pt x="0" y="512"/>
                    <a:pt x="9" y="530"/>
                    <a:pt x="27" y="535"/>
                  </a:cubicBezTo>
                  <a:cubicBezTo>
                    <a:pt x="30" y="536"/>
                    <a:pt x="33" y="536"/>
                    <a:pt x="36" y="536"/>
                  </a:cubicBezTo>
                  <a:cubicBezTo>
                    <a:pt x="51" y="536"/>
                    <a:pt x="64" y="527"/>
                    <a:pt x="67" y="512"/>
                  </a:cubicBezTo>
                  <a:cubicBezTo>
                    <a:pt x="76" y="476"/>
                    <a:pt x="90" y="440"/>
                    <a:pt x="103" y="400"/>
                  </a:cubicBezTo>
                  <a:cubicBezTo>
                    <a:pt x="117" y="364"/>
                    <a:pt x="130" y="319"/>
                    <a:pt x="144" y="278"/>
                  </a:cubicBezTo>
                  <a:cubicBezTo>
                    <a:pt x="175" y="202"/>
                    <a:pt x="207" y="121"/>
                    <a:pt x="238" y="40"/>
                  </a:cubicBezTo>
                  <a:cubicBezTo>
                    <a:pt x="243" y="27"/>
                    <a:pt x="234" y="9"/>
                    <a:pt x="216" y="4"/>
                  </a:cubicBezTo>
                  <a:cubicBezTo>
                    <a:pt x="214" y="2"/>
                    <a:pt x="213"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9847" y="5037"/>
              <a:ext cx="195" cy="1219"/>
            </a:xfrm>
            <a:custGeom>
              <a:avLst/>
              <a:gdLst/>
              <a:ahLst/>
              <a:cxnLst/>
              <a:rect l="l" t="t" r="r" b="b"/>
              <a:pathLst>
                <a:path w="1769" h="11047" extrusionOk="0">
                  <a:moveTo>
                    <a:pt x="1413" y="1"/>
                  </a:moveTo>
                  <a:cubicBezTo>
                    <a:pt x="1409" y="1"/>
                    <a:pt x="1400" y="5"/>
                    <a:pt x="1391" y="10"/>
                  </a:cubicBezTo>
                  <a:lnTo>
                    <a:pt x="1395" y="5"/>
                  </a:lnTo>
                  <a:lnTo>
                    <a:pt x="1395" y="5"/>
                  </a:lnTo>
                  <a:lnTo>
                    <a:pt x="1341" y="32"/>
                  </a:lnTo>
                  <a:cubicBezTo>
                    <a:pt x="1314" y="46"/>
                    <a:pt x="1292" y="59"/>
                    <a:pt x="1265" y="77"/>
                  </a:cubicBezTo>
                  <a:cubicBezTo>
                    <a:pt x="1229" y="104"/>
                    <a:pt x="1193" y="136"/>
                    <a:pt x="1152" y="158"/>
                  </a:cubicBezTo>
                  <a:cubicBezTo>
                    <a:pt x="1098" y="185"/>
                    <a:pt x="1049" y="212"/>
                    <a:pt x="999" y="248"/>
                  </a:cubicBezTo>
                  <a:cubicBezTo>
                    <a:pt x="950" y="280"/>
                    <a:pt x="914" y="311"/>
                    <a:pt x="869" y="347"/>
                  </a:cubicBezTo>
                  <a:cubicBezTo>
                    <a:pt x="819" y="387"/>
                    <a:pt x="770" y="437"/>
                    <a:pt x="729" y="486"/>
                  </a:cubicBezTo>
                  <a:cubicBezTo>
                    <a:pt x="689" y="531"/>
                    <a:pt x="657" y="581"/>
                    <a:pt x="617" y="626"/>
                  </a:cubicBezTo>
                  <a:cubicBezTo>
                    <a:pt x="576" y="675"/>
                    <a:pt x="531" y="720"/>
                    <a:pt x="491" y="770"/>
                  </a:cubicBezTo>
                  <a:cubicBezTo>
                    <a:pt x="459" y="810"/>
                    <a:pt x="428" y="851"/>
                    <a:pt x="405" y="896"/>
                  </a:cubicBezTo>
                  <a:cubicBezTo>
                    <a:pt x="370" y="954"/>
                    <a:pt x="338" y="1004"/>
                    <a:pt x="311" y="1058"/>
                  </a:cubicBezTo>
                  <a:cubicBezTo>
                    <a:pt x="280" y="1112"/>
                    <a:pt x="257" y="1170"/>
                    <a:pt x="235" y="1224"/>
                  </a:cubicBezTo>
                  <a:cubicBezTo>
                    <a:pt x="190" y="1328"/>
                    <a:pt x="154" y="1436"/>
                    <a:pt x="127" y="1539"/>
                  </a:cubicBezTo>
                  <a:cubicBezTo>
                    <a:pt x="91" y="1661"/>
                    <a:pt x="68" y="1782"/>
                    <a:pt x="46" y="1904"/>
                  </a:cubicBezTo>
                  <a:cubicBezTo>
                    <a:pt x="28" y="2020"/>
                    <a:pt x="14" y="2137"/>
                    <a:pt x="5" y="2254"/>
                  </a:cubicBezTo>
                  <a:cubicBezTo>
                    <a:pt x="1" y="2376"/>
                    <a:pt x="5" y="2502"/>
                    <a:pt x="10" y="2628"/>
                  </a:cubicBezTo>
                  <a:cubicBezTo>
                    <a:pt x="14" y="2749"/>
                    <a:pt x="23" y="2862"/>
                    <a:pt x="32" y="2983"/>
                  </a:cubicBezTo>
                  <a:cubicBezTo>
                    <a:pt x="41" y="3100"/>
                    <a:pt x="55" y="3208"/>
                    <a:pt x="68" y="3316"/>
                  </a:cubicBezTo>
                  <a:cubicBezTo>
                    <a:pt x="77" y="3424"/>
                    <a:pt x="91" y="3541"/>
                    <a:pt x="104" y="3649"/>
                  </a:cubicBezTo>
                  <a:cubicBezTo>
                    <a:pt x="122" y="3761"/>
                    <a:pt x="136" y="3878"/>
                    <a:pt x="149" y="3991"/>
                  </a:cubicBezTo>
                  <a:cubicBezTo>
                    <a:pt x="163" y="4108"/>
                    <a:pt x="176" y="4220"/>
                    <a:pt x="190" y="4337"/>
                  </a:cubicBezTo>
                  <a:cubicBezTo>
                    <a:pt x="208" y="4450"/>
                    <a:pt x="217" y="4562"/>
                    <a:pt x="230" y="4675"/>
                  </a:cubicBezTo>
                  <a:cubicBezTo>
                    <a:pt x="248" y="4787"/>
                    <a:pt x="275" y="4909"/>
                    <a:pt x="293" y="5026"/>
                  </a:cubicBezTo>
                  <a:cubicBezTo>
                    <a:pt x="316" y="5143"/>
                    <a:pt x="334" y="5246"/>
                    <a:pt x="352" y="5354"/>
                  </a:cubicBezTo>
                  <a:cubicBezTo>
                    <a:pt x="370" y="5475"/>
                    <a:pt x="392" y="5592"/>
                    <a:pt x="414" y="5714"/>
                  </a:cubicBezTo>
                  <a:cubicBezTo>
                    <a:pt x="428" y="5772"/>
                    <a:pt x="441" y="5831"/>
                    <a:pt x="459" y="5889"/>
                  </a:cubicBezTo>
                  <a:cubicBezTo>
                    <a:pt x="473" y="5952"/>
                    <a:pt x="486" y="6002"/>
                    <a:pt x="500" y="6060"/>
                  </a:cubicBezTo>
                  <a:cubicBezTo>
                    <a:pt x="527" y="6177"/>
                    <a:pt x="558" y="6290"/>
                    <a:pt x="576" y="6407"/>
                  </a:cubicBezTo>
                  <a:cubicBezTo>
                    <a:pt x="599" y="6524"/>
                    <a:pt x="621" y="6641"/>
                    <a:pt x="648" y="6758"/>
                  </a:cubicBezTo>
                  <a:cubicBezTo>
                    <a:pt x="675" y="6874"/>
                    <a:pt x="707" y="6991"/>
                    <a:pt x="729" y="7108"/>
                  </a:cubicBezTo>
                  <a:cubicBezTo>
                    <a:pt x="743" y="7162"/>
                    <a:pt x="752" y="7221"/>
                    <a:pt x="761" y="7275"/>
                  </a:cubicBezTo>
                  <a:cubicBezTo>
                    <a:pt x="770" y="7333"/>
                    <a:pt x="783" y="7387"/>
                    <a:pt x="792" y="7446"/>
                  </a:cubicBezTo>
                  <a:cubicBezTo>
                    <a:pt x="815" y="7558"/>
                    <a:pt x="828" y="7675"/>
                    <a:pt x="851" y="7792"/>
                  </a:cubicBezTo>
                  <a:cubicBezTo>
                    <a:pt x="878" y="7909"/>
                    <a:pt x="900" y="8022"/>
                    <a:pt x="923" y="8134"/>
                  </a:cubicBezTo>
                  <a:cubicBezTo>
                    <a:pt x="936" y="8188"/>
                    <a:pt x="945" y="8242"/>
                    <a:pt x="954" y="8292"/>
                  </a:cubicBezTo>
                  <a:lnTo>
                    <a:pt x="936" y="8292"/>
                  </a:lnTo>
                  <a:cubicBezTo>
                    <a:pt x="887" y="8301"/>
                    <a:pt x="855" y="8341"/>
                    <a:pt x="860" y="8391"/>
                  </a:cubicBezTo>
                  <a:cubicBezTo>
                    <a:pt x="864" y="8418"/>
                    <a:pt x="869" y="8444"/>
                    <a:pt x="873" y="8471"/>
                  </a:cubicBezTo>
                  <a:cubicBezTo>
                    <a:pt x="882" y="8498"/>
                    <a:pt x="887" y="8525"/>
                    <a:pt x="896" y="8557"/>
                  </a:cubicBezTo>
                  <a:cubicBezTo>
                    <a:pt x="909" y="8620"/>
                    <a:pt x="923" y="8683"/>
                    <a:pt x="936" y="8746"/>
                  </a:cubicBezTo>
                  <a:cubicBezTo>
                    <a:pt x="950" y="8791"/>
                    <a:pt x="959" y="8836"/>
                    <a:pt x="968" y="8881"/>
                  </a:cubicBezTo>
                  <a:lnTo>
                    <a:pt x="977" y="8930"/>
                  </a:lnTo>
                  <a:cubicBezTo>
                    <a:pt x="986" y="9011"/>
                    <a:pt x="1004" y="9088"/>
                    <a:pt x="1017" y="9164"/>
                  </a:cubicBezTo>
                  <a:cubicBezTo>
                    <a:pt x="1026" y="9218"/>
                    <a:pt x="1040" y="9268"/>
                    <a:pt x="1053" y="9322"/>
                  </a:cubicBezTo>
                  <a:cubicBezTo>
                    <a:pt x="1035" y="9344"/>
                    <a:pt x="1031" y="9376"/>
                    <a:pt x="1035" y="9407"/>
                  </a:cubicBezTo>
                  <a:cubicBezTo>
                    <a:pt x="1040" y="9439"/>
                    <a:pt x="1044" y="9475"/>
                    <a:pt x="1049" y="9506"/>
                  </a:cubicBezTo>
                  <a:cubicBezTo>
                    <a:pt x="1058" y="9551"/>
                    <a:pt x="1067" y="9592"/>
                    <a:pt x="1080" y="9637"/>
                  </a:cubicBezTo>
                  <a:lnTo>
                    <a:pt x="1085" y="9646"/>
                  </a:lnTo>
                  <a:lnTo>
                    <a:pt x="1107" y="9736"/>
                  </a:lnTo>
                  <a:cubicBezTo>
                    <a:pt x="1139" y="9871"/>
                    <a:pt x="1170" y="10006"/>
                    <a:pt x="1211" y="10140"/>
                  </a:cubicBezTo>
                  <a:cubicBezTo>
                    <a:pt x="1229" y="10203"/>
                    <a:pt x="1247" y="10266"/>
                    <a:pt x="1269" y="10329"/>
                  </a:cubicBezTo>
                  <a:cubicBezTo>
                    <a:pt x="1287" y="10388"/>
                    <a:pt x="1310" y="10451"/>
                    <a:pt x="1332" y="10514"/>
                  </a:cubicBezTo>
                  <a:cubicBezTo>
                    <a:pt x="1373" y="10640"/>
                    <a:pt x="1409" y="10766"/>
                    <a:pt x="1449" y="10892"/>
                  </a:cubicBezTo>
                  <a:lnTo>
                    <a:pt x="1463" y="10923"/>
                  </a:lnTo>
                  <a:cubicBezTo>
                    <a:pt x="1463" y="10932"/>
                    <a:pt x="1467" y="10941"/>
                    <a:pt x="1472" y="10950"/>
                  </a:cubicBezTo>
                  <a:cubicBezTo>
                    <a:pt x="1476" y="10959"/>
                    <a:pt x="1476" y="10959"/>
                    <a:pt x="1476" y="10964"/>
                  </a:cubicBezTo>
                  <a:lnTo>
                    <a:pt x="1499" y="11000"/>
                  </a:lnTo>
                  <a:cubicBezTo>
                    <a:pt x="1508" y="11013"/>
                    <a:pt x="1526" y="11027"/>
                    <a:pt x="1539" y="11036"/>
                  </a:cubicBezTo>
                  <a:cubicBezTo>
                    <a:pt x="1552" y="11042"/>
                    <a:pt x="1565" y="11046"/>
                    <a:pt x="1579" y="11046"/>
                  </a:cubicBezTo>
                  <a:cubicBezTo>
                    <a:pt x="1583" y="11046"/>
                    <a:pt x="1588" y="11046"/>
                    <a:pt x="1593" y="11045"/>
                  </a:cubicBezTo>
                  <a:cubicBezTo>
                    <a:pt x="1602" y="11045"/>
                    <a:pt x="1607" y="11045"/>
                    <a:pt x="1616" y="11040"/>
                  </a:cubicBezTo>
                  <a:lnTo>
                    <a:pt x="1665" y="11031"/>
                  </a:lnTo>
                  <a:cubicBezTo>
                    <a:pt x="1706" y="11022"/>
                    <a:pt x="1742" y="11000"/>
                    <a:pt x="1760" y="10964"/>
                  </a:cubicBezTo>
                  <a:cubicBezTo>
                    <a:pt x="1769" y="10946"/>
                    <a:pt x="1769" y="10923"/>
                    <a:pt x="1764" y="10905"/>
                  </a:cubicBezTo>
                  <a:lnTo>
                    <a:pt x="1764" y="10887"/>
                  </a:lnTo>
                  <a:cubicBezTo>
                    <a:pt x="1764" y="10869"/>
                    <a:pt x="1764" y="10851"/>
                    <a:pt x="1760" y="10833"/>
                  </a:cubicBezTo>
                  <a:cubicBezTo>
                    <a:pt x="1751" y="10811"/>
                    <a:pt x="1751" y="10784"/>
                    <a:pt x="1742" y="10766"/>
                  </a:cubicBezTo>
                  <a:cubicBezTo>
                    <a:pt x="1710" y="10635"/>
                    <a:pt x="1688" y="10509"/>
                    <a:pt x="1652" y="10383"/>
                  </a:cubicBezTo>
                  <a:cubicBezTo>
                    <a:pt x="1638" y="10338"/>
                    <a:pt x="1629" y="10293"/>
                    <a:pt x="1620" y="10248"/>
                  </a:cubicBezTo>
                  <a:lnTo>
                    <a:pt x="1584" y="10118"/>
                  </a:lnTo>
                  <a:cubicBezTo>
                    <a:pt x="1562" y="10006"/>
                    <a:pt x="1535" y="9898"/>
                    <a:pt x="1512" y="9790"/>
                  </a:cubicBezTo>
                  <a:cubicBezTo>
                    <a:pt x="1490" y="9677"/>
                    <a:pt x="1467" y="9560"/>
                    <a:pt x="1445" y="9443"/>
                  </a:cubicBezTo>
                  <a:cubicBezTo>
                    <a:pt x="1422" y="9331"/>
                    <a:pt x="1404" y="9218"/>
                    <a:pt x="1377" y="9110"/>
                  </a:cubicBezTo>
                  <a:cubicBezTo>
                    <a:pt x="1350" y="8993"/>
                    <a:pt x="1328" y="8872"/>
                    <a:pt x="1301" y="8750"/>
                  </a:cubicBezTo>
                  <a:cubicBezTo>
                    <a:pt x="1274" y="8642"/>
                    <a:pt x="1256" y="8530"/>
                    <a:pt x="1233" y="8422"/>
                  </a:cubicBezTo>
                  <a:cubicBezTo>
                    <a:pt x="1193" y="8188"/>
                    <a:pt x="1139" y="7954"/>
                    <a:pt x="1094" y="7720"/>
                  </a:cubicBezTo>
                  <a:cubicBezTo>
                    <a:pt x="1071" y="7608"/>
                    <a:pt x="1053" y="7491"/>
                    <a:pt x="1035" y="7374"/>
                  </a:cubicBezTo>
                  <a:cubicBezTo>
                    <a:pt x="1017" y="7261"/>
                    <a:pt x="995" y="7149"/>
                    <a:pt x="972" y="7032"/>
                  </a:cubicBezTo>
                  <a:cubicBezTo>
                    <a:pt x="945" y="6919"/>
                    <a:pt x="914" y="6807"/>
                    <a:pt x="891" y="6695"/>
                  </a:cubicBezTo>
                  <a:cubicBezTo>
                    <a:pt x="882" y="6641"/>
                    <a:pt x="869" y="6582"/>
                    <a:pt x="860" y="6524"/>
                  </a:cubicBezTo>
                  <a:cubicBezTo>
                    <a:pt x="846" y="6465"/>
                    <a:pt x="833" y="6398"/>
                    <a:pt x="819" y="6335"/>
                  </a:cubicBezTo>
                  <a:cubicBezTo>
                    <a:pt x="797" y="6222"/>
                    <a:pt x="770" y="6105"/>
                    <a:pt x="743" y="5993"/>
                  </a:cubicBezTo>
                  <a:cubicBezTo>
                    <a:pt x="716" y="5880"/>
                    <a:pt x="680" y="5759"/>
                    <a:pt x="657" y="5637"/>
                  </a:cubicBezTo>
                  <a:cubicBezTo>
                    <a:pt x="617" y="5412"/>
                    <a:pt x="576" y="5187"/>
                    <a:pt x="540" y="4963"/>
                  </a:cubicBezTo>
                  <a:cubicBezTo>
                    <a:pt x="518" y="4846"/>
                    <a:pt x="491" y="4733"/>
                    <a:pt x="477" y="4616"/>
                  </a:cubicBezTo>
                  <a:cubicBezTo>
                    <a:pt x="468" y="4558"/>
                    <a:pt x="464" y="4499"/>
                    <a:pt x="455" y="4441"/>
                  </a:cubicBezTo>
                  <a:cubicBezTo>
                    <a:pt x="450" y="4382"/>
                    <a:pt x="441" y="4328"/>
                    <a:pt x="437" y="4270"/>
                  </a:cubicBezTo>
                  <a:cubicBezTo>
                    <a:pt x="405" y="4040"/>
                    <a:pt x="379" y="3806"/>
                    <a:pt x="347" y="3577"/>
                  </a:cubicBezTo>
                  <a:cubicBezTo>
                    <a:pt x="334" y="3478"/>
                    <a:pt x="325" y="3384"/>
                    <a:pt x="316" y="3285"/>
                  </a:cubicBezTo>
                  <a:cubicBezTo>
                    <a:pt x="302" y="3186"/>
                    <a:pt x="293" y="3087"/>
                    <a:pt x="284" y="2988"/>
                  </a:cubicBezTo>
                  <a:cubicBezTo>
                    <a:pt x="266" y="2777"/>
                    <a:pt x="253" y="2561"/>
                    <a:pt x="253" y="2350"/>
                  </a:cubicBezTo>
                  <a:lnTo>
                    <a:pt x="253" y="2350"/>
                  </a:lnTo>
                  <a:cubicBezTo>
                    <a:pt x="253" y="2297"/>
                    <a:pt x="253" y="2249"/>
                    <a:pt x="257" y="2196"/>
                  </a:cubicBezTo>
                  <a:cubicBezTo>
                    <a:pt x="262" y="2128"/>
                    <a:pt x="271" y="2061"/>
                    <a:pt x="284" y="1993"/>
                  </a:cubicBezTo>
                  <a:cubicBezTo>
                    <a:pt x="293" y="1926"/>
                    <a:pt x="307" y="1850"/>
                    <a:pt x="320" y="1782"/>
                  </a:cubicBezTo>
                  <a:cubicBezTo>
                    <a:pt x="325" y="1755"/>
                    <a:pt x="329" y="1724"/>
                    <a:pt x="334" y="1697"/>
                  </a:cubicBezTo>
                  <a:cubicBezTo>
                    <a:pt x="338" y="1670"/>
                    <a:pt x="347" y="1634"/>
                    <a:pt x="356" y="1602"/>
                  </a:cubicBezTo>
                  <a:cubicBezTo>
                    <a:pt x="387" y="1494"/>
                    <a:pt x="423" y="1386"/>
                    <a:pt x="464" y="1278"/>
                  </a:cubicBezTo>
                  <a:cubicBezTo>
                    <a:pt x="504" y="1175"/>
                    <a:pt x="554" y="1076"/>
                    <a:pt x="608" y="977"/>
                  </a:cubicBezTo>
                  <a:cubicBezTo>
                    <a:pt x="639" y="932"/>
                    <a:pt x="671" y="882"/>
                    <a:pt x="707" y="842"/>
                  </a:cubicBezTo>
                  <a:cubicBezTo>
                    <a:pt x="729" y="815"/>
                    <a:pt x="747" y="792"/>
                    <a:pt x="765" y="765"/>
                  </a:cubicBezTo>
                  <a:cubicBezTo>
                    <a:pt x="788" y="738"/>
                    <a:pt x="806" y="716"/>
                    <a:pt x="824" y="689"/>
                  </a:cubicBezTo>
                  <a:cubicBezTo>
                    <a:pt x="860" y="639"/>
                    <a:pt x="891" y="590"/>
                    <a:pt x="932" y="545"/>
                  </a:cubicBezTo>
                  <a:cubicBezTo>
                    <a:pt x="972" y="495"/>
                    <a:pt x="1013" y="459"/>
                    <a:pt x="1053" y="414"/>
                  </a:cubicBezTo>
                  <a:cubicBezTo>
                    <a:pt x="1107" y="365"/>
                    <a:pt x="1161" y="320"/>
                    <a:pt x="1220" y="280"/>
                  </a:cubicBezTo>
                  <a:cubicBezTo>
                    <a:pt x="1278" y="235"/>
                    <a:pt x="1323" y="185"/>
                    <a:pt x="1382" y="145"/>
                  </a:cubicBezTo>
                  <a:lnTo>
                    <a:pt x="1440" y="118"/>
                  </a:lnTo>
                  <a:cubicBezTo>
                    <a:pt x="1472" y="104"/>
                    <a:pt x="1485" y="73"/>
                    <a:pt x="1472" y="41"/>
                  </a:cubicBezTo>
                  <a:cubicBezTo>
                    <a:pt x="1463" y="19"/>
                    <a:pt x="1440" y="1"/>
                    <a:pt x="1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9827" y="5105"/>
              <a:ext cx="131" cy="868"/>
            </a:xfrm>
            <a:custGeom>
              <a:avLst/>
              <a:gdLst/>
              <a:ahLst/>
              <a:cxnLst/>
              <a:rect l="l" t="t" r="r" b="b"/>
              <a:pathLst>
                <a:path w="1184" h="7864" extrusionOk="0">
                  <a:moveTo>
                    <a:pt x="797" y="0"/>
                  </a:moveTo>
                  <a:cubicBezTo>
                    <a:pt x="788" y="0"/>
                    <a:pt x="779" y="5"/>
                    <a:pt x="770" y="14"/>
                  </a:cubicBezTo>
                  <a:lnTo>
                    <a:pt x="761" y="5"/>
                  </a:lnTo>
                  <a:lnTo>
                    <a:pt x="738" y="23"/>
                  </a:lnTo>
                  <a:cubicBezTo>
                    <a:pt x="720" y="23"/>
                    <a:pt x="707" y="27"/>
                    <a:pt x="693" y="36"/>
                  </a:cubicBezTo>
                  <a:cubicBezTo>
                    <a:pt x="680" y="45"/>
                    <a:pt x="671" y="54"/>
                    <a:pt x="662" y="68"/>
                  </a:cubicBezTo>
                  <a:lnTo>
                    <a:pt x="630" y="113"/>
                  </a:lnTo>
                  <a:cubicBezTo>
                    <a:pt x="612" y="140"/>
                    <a:pt x="590" y="171"/>
                    <a:pt x="568" y="203"/>
                  </a:cubicBezTo>
                  <a:lnTo>
                    <a:pt x="550" y="203"/>
                  </a:lnTo>
                  <a:cubicBezTo>
                    <a:pt x="536" y="203"/>
                    <a:pt x="518" y="212"/>
                    <a:pt x="509" y="225"/>
                  </a:cubicBezTo>
                  <a:cubicBezTo>
                    <a:pt x="496" y="239"/>
                    <a:pt x="487" y="252"/>
                    <a:pt x="478" y="270"/>
                  </a:cubicBezTo>
                  <a:cubicBezTo>
                    <a:pt x="469" y="288"/>
                    <a:pt x="455" y="306"/>
                    <a:pt x="442" y="324"/>
                  </a:cubicBezTo>
                  <a:cubicBezTo>
                    <a:pt x="419" y="360"/>
                    <a:pt x="397" y="396"/>
                    <a:pt x="370" y="437"/>
                  </a:cubicBezTo>
                  <a:cubicBezTo>
                    <a:pt x="320" y="513"/>
                    <a:pt x="280" y="594"/>
                    <a:pt x="244" y="680"/>
                  </a:cubicBezTo>
                  <a:cubicBezTo>
                    <a:pt x="226" y="729"/>
                    <a:pt x="208" y="779"/>
                    <a:pt x="190" y="828"/>
                  </a:cubicBezTo>
                  <a:cubicBezTo>
                    <a:pt x="172" y="878"/>
                    <a:pt x="163" y="914"/>
                    <a:pt x="149" y="954"/>
                  </a:cubicBezTo>
                  <a:cubicBezTo>
                    <a:pt x="140" y="981"/>
                    <a:pt x="131" y="1004"/>
                    <a:pt x="127" y="1031"/>
                  </a:cubicBezTo>
                  <a:cubicBezTo>
                    <a:pt x="122" y="1053"/>
                    <a:pt x="113" y="1076"/>
                    <a:pt x="109" y="1103"/>
                  </a:cubicBezTo>
                  <a:cubicBezTo>
                    <a:pt x="104" y="1125"/>
                    <a:pt x="104" y="1139"/>
                    <a:pt x="100" y="1157"/>
                  </a:cubicBezTo>
                  <a:cubicBezTo>
                    <a:pt x="91" y="1170"/>
                    <a:pt x="82" y="1184"/>
                    <a:pt x="77" y="1197"/>
                  </a:cubicBezTo>
                  <a:cubicBezTo>
                    <a:pt x="68" y="1229"/>
                    <a:pt x="64" y="1256"/>
                    <a:pt x="59" y="1287"/>
                  </a:cubicBezTo>
                  <a:cubicBezTo>
                    <a:pt x="55" y="1332"/>
                    <a:pt x="46" y="1381"/>
                    <a:pt x="41" y="1431"/>
                  </a:cubicBezTo>
                  <a:cubicBezTo>
                    <a:pt x="37" y="1498"/>
                    <a:pt x="32" y="1566"/>
                    <a:pt x="32" y="1638"/>
                  </a:cubicBezTo>
                  <a:cubicBezTo>
                    <a:pt x="14" y="1647"/>
                    <a:pt x="5" y="1665"/>
                    <a:pt x="5" y="1683"/>
                  </a:cubicBezTo>
                  <a:cubicBezTo>
                    <a:pt x="1" y="1737"/>
                    <a:pt x="5" y="1795"/>
                    <a:pt x="1" y="1849"/>
                  </a:cubicBezTo>
                  <a:cubicBezTo>
                    <a:pt x="1" y="1917"/>
                    <a:pt x="1" y="1984"/>
                    <a:pt x="5" y="2047"/>
                  </a:cubicBezTo>
                  <a:cubicBezTo>
                    <a:pt x="10" y="2115"/>
                    <a:pt x="10" y="2178"/>
                    <a:pt x="14" y="2241"/>
                  </a:cubicBezTo>
                  <a:cubicBezTo>
                    <a:pt x="19" y="2308"/>
                    <a:pt x="23" y="2371"/>
                    <a:pt x="32" y="2439"/>
                  </a:cubicBezTo>
                  <a:cubicBezTo>
                    <a:pt x="32" y="2457"/>
                    <a:pt x="37" y="2479"/>
                    <a:pt x="37" y="2502"/>
                  </a:cubicBezTo>
                  <a:lnTo>
                    <a:pt x="55" y="2614"/>
                  </a:lnTo>
                  <a:cubicBezTo>
                    <a:pt x="59" y="2646"/>
                    <a:pt x="68" y="2677"/>
                    <a:pt x="73" y="2709"/>
                  </a:cubicBezTo>
                  <a:cubicBezTo>
                    <a:pt x="77" y="2727"/>
                    <a:pt x="77" y="2749"/>
                    <a:pt x="82" y="2767"/>
                  </a:cubicBezTo>
                  <a:lnTo>
                    <a:pt x="82" y="2772"/>
                  </a:lnTo>
                  <a:cubicBezTo>
                    <a:pt x="86" y="2817"/>
                    <a:pt x="91" y="2857"/>
                    <a:pt x="95" y="2898"/>
                  </a:cubicBezTo>
                  <a:cubicBezTo>
                    <a:pt x="95" y="2916"/>
                    <a:pt x="100" y="2934"/>
                    <a:pt x="104" y="2951"/>
                  </a:cubicBezTo>
                  <a:cubicBezTo>
                    <a:pt x="109" y="3014"/>
                    <a:pt x="118" y="3077"/>
                    <a:pt x="127" y="3140"/>
                  </a:cubicBezTo>
                  <a:cubicBezTo>
                    <a:pt x="145" y="3262"/>
                    <a:pt x="163" y="3383"/>
                    <a:pt x="185" y="3500"/>
                  </a:cubicBezTo>
                  <a:cubicBezTo>
                    <a:pt x="190" y="3550"/>
                    <a:pt x="203" y="3599"/>
                    <a:pt x="212" y="3649"/>
                  </a:cubicBezTo>
                  <a:cubicBezTo>
                    <a:pt x="212" y="3658"/>
                    <a:pt x="217" y="3667"/>
                    <a:pt x="217" y="3676"/>
                  </a:cubicBezTo>
                  <a:cubicBezTo>
                    <a:pt x="226" y="3743"/>
                    <a:pt x="239" y="3806"/>
                    <a:pt x="253" y="3869"/>
                  </a:cubicBezTo>
                  <a:cubicBezTo>
                    <a:pt x="266" y="3919"/>
                    <a:pt x="275" y="3968"/>
                    <a:pt x="289" y="4018"/>
                  </a:cubicBezTo>
                  <a:cubicBezTo>
                    <a:pt x="275" y="4045"/>
                    <a:pt x="271" y="4076"/>
                    <a:pt x="275" y="4108"/>
                  </a:cubicBezTo>
                  <a:cubicBezTo>
                    <a:pt x="275" y="4135"/>
                    <a:pt x="275" y="4162"/>
                    <a:pt x="284" y="4189"/>
                  </a:cubicBezTo>
                  <a:cubicBezTo>
                    <a:pt x="289" y="4211"/>
                    <a:pt x="289" y="4247"/>
                    <a:pt x="293" y="4279"/>
                  </a:cubicBezTo>
                  <a:cubicBezTo>
                    <a:pt x="302" y="4337"/>
                    <a:pt x="316" y="4396"/>
                    <a:pt x="325" y="4454"/>
                  </a:cubicBezTo>
                  <a:cubicBezTo>
                    <a:pt x="338" y="4513"/>
                    <a:pt x="347" y="4558"/>
                    <a:pt x="361" y="4607"/>
                  </a:cubicBezTo>
                  <a:cubicBezTo>
                    <a:pt x="370" y="4638"/>
                    <a:pt x="379" y="4670"/>
                    <a:pt x="388" y="4701"/>
                  </a:cubicBezTo>
                  <a:cubicBezTo>
                    <a:pt x="392" y="4715"/>
                    <a:pt x="397" y="4728"/>
                    <a:pt x="397" y="4742"/>
                  </a:cubicBezTo>
                  <a:cubicBezTo>
                    <a:pt x="401" y="4760"/>
                    <a:pt x="410" y="4782"/>
                    <a:pt x="424" y="4796"/>
                  </a:cubicBezTo>
                  <a:cubicBezTo>
                    <a:pt x="433" y="4809"/>
                    <a:pt x="442" y="4814"/>
                    <a:pt x="451" y="4823"/>
                  </a:cubicBezTo>
                  <a:lnTo>
                    <a:pt x="482" y="4935"/>
                  </a:lnTo>
                  <a:lnTo>
                    <a:pt x="500" y="5039"/>
                  </a:lnTo>
                  <a:cubicBezTo>
                    <a:pt x="505" y="5079"/>
                    <a:pt x="514" y="5120"/>
                    <a:pt x="523" y="5156"/>
                  </a:cubicBezTo>
                  <a:cubicBezTo>
                    <a:pt x="527" y="5178"/>
                    <a:pt x="536" y="5201"/>
                    <a:pt x="541" y="5223"/>
                  </a:cubicBezTo>
                  <a:cubicBezTo>
                    <a:pt x="545" y="5232"/>
                    <a:pt x="545" y="5241"/>
                    <a:pt x="550" y="5255"/>
                  </a:cubicBezTo>
                  <a:cubicBezTo>
                    <a:pt x="550" y="5264"/>
                    <a:pt x="550" y="5268"/>
                    <a:pt x="550" y="5277"/>
                  </a:cubicBezTo>
                  <a:cubicBezTo>
                    <a:pt x="554" y="5309"/>
                    <a:pt x="559" y="5340"/>
                    <a:pt x="563" y="5372"/>
                  </a:cubicBezTo>
                  <a:cubicBezTo>
                    <a:pt x="572" y="5430"/>
                    <a:pt x="581" y="5484"/>
                    <a:pt x="590" y="5543"/>
                  </a:cubicBezTo>
                  <a:cubicBezTo>
                    <a:pt x="599" y="5597"/>
                    <a:pt x="612" y="5664"/>
                    <a:pt x="626" y="5727"/>
                  </a:cubicBezTo>
                  <a:lnTo>
                    <a:pt x="644" y="5808"/>
                  </a:lnTo>
                  <a:cubicBezTo>
                    <a:pt x="653" y="5840"/>
                    <a:pt x="657" y="5871"/>
                    <a:pt x="671" y="5903"/>
                  </a:cubicBezTo>
                  <a:cubicBezTo>
                    <a:pt x="675" y="5916"/>
                    <a:pt x="684" y="5930"/>
                    <a:pt x="693" y="5939"/>
                  </a:cubicBezTo>
                  <a:cubicBezTo>
                    <a:pt x="707" y="6015"/>
                    <a:pt x="716" y="6087"/>
                    <a:pt x="729" y="6164"/>
                  </a:cubicBezTo>
                  <a:cubicBezTo>
                    <a:pt x="738" y="6213"/>
                    <a:pt x="747" y="6267"/>
                    <a:pt x="756" y="6316"/>
                  </a:cubicBezTo>
                  <a:lnTo>
                    <a:pt x="756" y="6325"/>
                  </a:lnTo>
                  <a:cubicBezTo>
                    <a:pt x="761" y="6348"/>
                    <a:pt x="761" y="6375"/>
                    <a:pt x="765" y="6397"/>
                  </a:cubicBezTo>
                  <a:cubicBezTo>
                    <a:pt x="774" y="6460"/>
                    <a:pt x="783" y="6528"/>
                    <a:pt x="797" y="6591"/>
                  </a:cubicBezTo>
                  <a:cubicBezTo>
                    <a:pt x="810" y="6703"/>
                    <a:pt x="833" y="6816"/>
                    <a:pt x="855" y="6928"/>
                  </a:cubicBezTo>
                  <a:cubicBezTo>
                    <a:pt x="882" y="7050"/>
                    <a:pt x="905" y="7171"/>
                    <a:pt x="932" y="7297"/>
                  </a:cubicBezTo>
                  <a:cubicBezTo>
                    <a:pt x="932" y="7302"/>
                    <a:pt x="932" y="7306"/>
                    <a:pt x="936" y="7315"/>
                  </a:cubicBezTo>
                  <a:cubicBezTo>
                    <a:pt x="945" y="7378"/>
                    <a:pt x="954" y="7441"/>
                    <a:pt x="963" y="7504"/>
                  </a:cubicBezTo>
                  <a:cubicBezTo>
                    <a:pt x="972" y="7554"/>
                    <a:pt x="977" y="7603"/>
                    <a:pt x="986" y="7653"/>
                  </a:cubicBezTo>
                  <a:cubicBezTo>
                    <a:pt x="990" y="7680"/>
                    <a:pt x="990" y="7702"/>
                    <a:pt x="995" y="7729"/>
                  </a:cubicBezTo>
                  <a:cubicBezTo>
                    <a:pt x="995" y="7738"/>
                    <a:pt x="999" y="7752"/>
                    <a:pt x="1004" y="7765"/>
                  </a:cubicBezTo>
                  <a:cubicBezTo>
                    <a:pt x="1004" y="7774"/>
                    <a:pt x="1004" y="7779"/>
                    <a:pt x="1008" y="7788"/>
                  </a:cubicBezTo>
                  <a:lnTo>
                    <a:pt x="1013" y="7806"/>
                  </a:lnTo>
                  <a:cubicBezTo>
                    <a:pt x="1017" y="7815"/>
                    <a:pt x="1022" y="7823"/>
                    <a:pt x="1031" y="7832"/>
                  </a:cubicBezTo>
                  <a:cubicBezTo>
                    <a:pt x="1049" y="7855"/>
                    <a:pt x="1076" y="7864"/>
                    <a:pt x="1098" y="7864"/>
                  </a:cubicBezTo>
                  <a:cubicBezTo>
                    <a:pt x="1116" y="7859"/>
                    <a:pt x="1134" y="7850"/>
                    <a:pt x="1148" y="7837"/>
                  </a:cubicBezTo>
                  <a:lnTo>
                    <a:pt x="1157" y="7837"/>
                  </a:lnTo>
                  <a:cubicBezTo>
                    <a:pt x="1175" y="7832"/>
                    <a:pt x="1184" y="7815"/>
                    <a:pt x="1179" y="7801"/>
                  </a:cubicBezTo>
                  <a:cubicBezTo>
                    <a:pt x="1179" y="7792"/>
                    <a:pt x="1175" y="7779"/>
                    <a:pt x="1175" y="7770"/>
                  </a:cubicBezTo>
                  <a:cubicBezTo>
                    <a:pt x="1175" y="7756"/>
                    <a:pt x="1175" y="7747"/>
                    <a:pt x="1175" y="7734"/>
                  </a:cubicBezTo>
                  <a:cubicBezTo>
                    <a:pt x="1170" y="7693"/>
                    <a:pt x="1166" y="7648"/>
                    <a:pt x="1157" y="7608"/>
                  </a:cubicBezTo>
                  <a:cubicBezTo>
                    <a:pt x="1152" y="7572"/>
                    <a:pt x="1143" y="7531"/>
                    <a:pt x="1134" y="7495"/>
                  </a:cubicBezTo>
                  <a:lnTo>
                    <a:pt x="1134" y="7491"/>
                  </a:lnTo>
                  <a:cubicBezTo>
                    <a:pt x="1148" y="7473"/>
                    <a:pt x="1152" y="7455"/>
                    <a:pt x="1152" y="7432"/>
                  </a:cubicBezTo>
                  <a:cubicBezTo>
                    <a:pt x="1143" y="7360"/>
                    <a:pt x="1134" y="7284"/>
                    <a:pt x="1116" y="7212"/>
                  </a:cubicBezTo>
                  <a:cubicBezTo>
                    <a:pt x="1107" y="7144"/>
                    <a:pt x="1089" y="7077"/>
                    <a:pt x="1076" y="7009"/>
                  </a:cubicBezTo>
                  <a:cubicBezTo>
                    <a:pt x="1058" y="6919"/>
                    <a:pt x="1035" y="6834"/>
                    <a:pt x="1022" y="6744"/>
                  </a:cubicBezTo>
                  <a:cubicBezTo>
                    <a:pt x="1022" y="6739"/>
                    <a:pt x="1022" y="6730"/>
                    <a:pt x="1022" y="6726"/>
                  </a:cubicBezTo>
                  <a:cubicBezTo>
                    <a:pt x="1022" y="6708"/>
                    <a:pt x="1022" y="6685"/>
                    <a:pt x="1017" y="6667"/>
                  </a:cubicBezTo>
                  <a:cubicBezTo>
                    <a:pt x="1013" y="6631"/>
                    <a:pt x="1008" y="6600"/>
                    <a:pt x="1004" y="6564"/>
                  </a:cubicBezTo>
                  <a:cubicBezTo>
                    <a:pt x="999" y="6532"/>
                    <a:pt x="990" y="6483"/>
                    <a:pt x="986" y="6442"/>
                  </a:cubicBezTo>
                  <a:cubicBezTo>
                    <a:pt x="977" y="6379"/>
                    <a:pt x="963" y="6312"/>
                    <a:pt x="954" y="6249"/>
                  </a:cubicBezTo>
                  <a:cubicBezTo>
                    <a:pt x="932" y="6119"/>
                    <a:pt x="896" y="5988"/>
                    <a:pt x="869" y="5858"/>
                  </a:cubicBezTo>
                  <a:cubicBezTo>
                    <a:pt x="855" y="5795"/>
                    <a:pt x="837" y="5732"/>
                    <a:pt x="824" y="5669"/>
                  </a:cubicBezTo>
                  <a:lnTo>
                    <a:pt x="815" y="5610"/>
                  </a:lnTo>
                  <a:cubicBezTo>
                    <a:pt x="815" y="5606"/>
                    <a:pt x="815" y="5597"/>
                    <a:pt x="810" y="5588"/>
                  </a:cubicBezTo>
                  <a:cubicBezTo>
                    <a:pt x="806" y="5556"/>
                    <a:pt x="801" y="5525"/>
                    <a:pt x="792" y="5493"/>
                  </a:cubicBezTo>
                  <a:cubicBezTo>
                    <a:pt x="792" y="5484"/>
                    <a:pt x="783" y="5471"/>
                    <a:pt x="783" y="5457"/>
                  </a:cubicBezTo>
                  <a:cubicBezTo>
                    <a:pt x="756" y="5327"/>
                    <a:pt x="734" y="5192"/>
                    <a:pt x="698" y="5057"/>
                  </a:cubicBezTo>
                  <a:cubicBezTo>
                    <a:pt x="693" y="5034"/>
                    <a:pt x="689" y="5012"/>
                    <a:pt x="684" y="4989"/>
                  </a:cubicBezTo>
                  <a:cubicBezTo>
                    <a:pt x="662" y="4886"/>
                    <a:pt x="639" y="4782"/>
                    <a:pt x="608" y="4679"/>
                  </a:cubicBezTo>
                  <a:cubicBezTo>
                    <a:pt x="603" y="4665"/>
                    <a:pt x="599" y="4656"/>
                    <a:pt x="585" y="4647"/>
                  </a:cubicBezTo>
                  <a:cubicBezTo>
                    <a:pt x="576" y="4611"/>
                    <a:pt x="568" y="4575"/>
                    <a:pt x="559" y="4535"/>
                  </a:cubicBezTo>
                  <a:cubicBezTo>
                    <a:pt x="545" y="4481"/>
                    <a:pt x="536" y="4418"/>
                    <a:pt x="523" y="4355"/>
                  </a:cubicBezTo>
                  <a:cubicBezTo>
                    <a:pt x="514" y="4319"/>
                    <a:pt x="505" y="4279"/>
                    <a:pt x="496" y="4243"/>
                  </a:cubicBezTo>
                  <a:cubicBezTo>
                    <a:pt x="496" y="4238"/>
                    <a:pt x="496" y="4234"/>
                    <a:pt x="496" y="4229"/>
                  </a:cubicBezTo>
                  <a:cubicBezTo>
                    <a:pt x="496" y="4184"/>
                    <a:pt x="487" y="4144"/>
                    <a:pt x="478" y="4099"/>
                  </a:cubicBezTo>
                  <a:lnTo>
                    <a:pt x="460" y="4022"/>
                  </a:lnTo>
                  <a:lnTo>
                    <a:pt x="428" y="3883"/>
                  </a:lnTo>
                  <a:cubicBezTo>
                    <a:pt x="419" y="3829"/>
                    <a:pt x="406" y="3766"/>
                    <a:pt x="397" y="3707"/>
                  </a:cubicBezTo>
                  <a:lnTo>
                    <a:pt x="374" y="3568"/>
                  </a:lnTo>
                  <a:cubicBezTo>
                    <a:pt x="374" y="3554"/>
                    <a:pt x="370" y="3545"/>
                    <a:pt x="370" y="3532"/>
                  </a:cubicBezTo>
                  <a:cubicBezTo>
                    <a:pt x="365" y="3523"/>
                    <a:pt x="365" y="3505"/>
                    <a:pt x="361" y="3491"/>
                  </a:cubicBezTo>
                  <a:cubicBezTo>
                    <a:pt x="356" y="3428"/>
                    <a:pt x="343" y="3370"/>
                    <a:pt x="334" y="3307"/>
                  </a:cubicBezTo>
                  <a:cubicBezTo>
                    <a:pt x="329" y="3266"/>
                    <a:pt x="325" y="3230"/>
                    <a:pt x="316" y="3194"/>
                  </a:cubicBezTo>
                  <a:cubicBezTo>
                    <a:pt x="334" y="3190"/>
                    <a:pt x="347" y="3181"/>
                    <a:pt x="356" y="3167"/>
                  </a:cubicBezTo>
                  <a:cubicBezTo>
                    <a:pt x="365" y="3158"/>
                    <a:pt x="370" y="3149"/>
                    <a:pt x="374" y="3145"/>
                  </a:cubicBezTo>
                  <a:cubicBezTo>
                    <a:pt x="379" y="3122"/>
                    <a:pt x="383" y="3100"/>
                    <a:pt x="383" y="3082"/>
                  </a:cubicBezTo>
                  <a:cubicBezTo>
                    <a:pt x="383" y="3064"/>
                    <a:pt x="383" y="3041"/>
                    <a:pt x="379" y="3023"/>
                  </a:cubicBezTo>
                  <a:cubicBezTo>
                    <a:pt x="379" y="2992"/>
                    <a:pt x="374" y="2960"/>
                    <a:pt x="374" y="2929"/>
                  </a:cubicBezTo>
                  <a:cubicBezTo>
                    <a:pt x="370" y="2875"/>
                    <a:pt x="365" y="2812"/>
                    <a:pt x="361" y="2754"/>
                  </a:cubicBezTo>
                  <a:cubicBezTo>
                    <a:pt x="352" y="2637"/>
                    <a:pt x="343" y="2520"/>
                    <a:pt x="338" y="2403"/>
                  </a:cubicBezTo>
                  <a:cubicBezTo>
                    <a:pt x="329" y="2290"/>
                    <a:pt x="325" y="2164"/>
                    <a:pt x="320" y="2047"/>
                  </a:cubicBezTo>
                  <a:cubicBezTo>
                    <a:pt x="311" y="1926"/>
                    <a:pt x="311" y="1822"/>
                    <a:pt x="311" y="1705"/>
                  </a:cubicBezTo>
                  <a:lnTo>
                    <a:pt x="311" y="1669"/>
                  </a:lnTo>
                  <a:cubicBezTo>
                    <a:pt x="311" y="1656"/>
                    <a:pt x="311" y="1642"/>
                    <a:pt x="311" y="1624"/>
                  </a:cubicBezTo>
                  <a:lnTo>
                    <a:pt x="311" y="1440"/>
                  </a:lnTo>
                  <a:lnTo>
                    <a:pt x="311" y="1336"/>
                  </a:lnTo>
                  <a:lnTo>
                    <a:pt x="311" y="1247"/>
                  </a:lnTo>
                  <a:cubicBezTo>
                    <a:pt x="307" y="1224"/>
                    <a:pt x="293" y="1202"/>
                    <a:pt x="266" y="1193"/>
                  </a:cubicBezTo>
                  <a:cubicBezTo>
                    <a:pt x="275" y="1152"/>
                    <a:pt x="289" y="1112"/>
                    <a:pt x="298" y="1076"/>
                  </a:cubicBezTo>
                  <a:lnTo>
                    <a:pt x="307" y="1053"/>
                  </a:lnTo>
                  <a:cubicBezTo>
                    <a:pt x="311" y="1035"/>
                    <a:pt x="316" y="1013"/>
                    <a:pt x="325" y="995"/>
                  </a:cubicBezTo>
                  <a:cubicBezTo>
                    <a:pt x="329" y="981"/>
                    <a:pt x="334" y="963"/>
                    <a:pt x="343" y="950"/>
                  </a:cubicBezTo>
                  <a:cubicBezTo>
                    <a:pt x="343" y="941"/>
                    <a:pt x="347" y="936"/>
                    <a:pt x="347" y="927"/>
                  </a:cubicBezTo>
                  <a:cubicBezTo>
                    <a:pt x="356" y="914"/>
                    <a:pt x="361" y="896"/>
                    <a:pt x="365" y="878"/>
                  </a:cubicBezTo>
                  <a:cubicBezTo>
                    <a:pt x="392" y="819"/>
                    <a:pt x="419" y="761"/>
                    <a:pt x="446" y="698"/>
                  </a:cubicBezTo>
                  <a:cubicBezTo>
                    <a:pt x="460" y="666"/>
                    <a:pt x="473" y="635"/>
                    <a:pt x="482" y="603"/>
                  </a:cubicBezTo>
                  <a:cubicBezTo>
                    <a:pt x="487" y="590"/>
                    <a:pt x="491" y="572"/>
                    <a:pt x="496" y="549"/>
                  </a:cubicBezTo>
                  <a:cubicBezTo>
                    <a:pt x="496" y="536"/>
                    <a:pt x="500" y="527"/>
                    <a:pt x="500" y="513"/>
                  </a:cubicBezTo>
                  <a:lnTo>
                    <a:pt x="505" y="504"/>
                  </a:lnTo>
                  <a:lnTo>
                    <a:pt x="514" y="495"/>
                  </a:lnTo>
                  <a:cubicBezTo>
                    <a:pt x="532" y="473"/>
                    <a:pt x="550" y="446"/>
                    <a:pt x="572" y="423"/>
                  </a:cubicBezTo>
                  <a:lnTo>
                    <a:pt x="644" y="324"/>
                  </a:lnTo>
                  <a:lnTo>
                    <a:pt x="680" y="275"/>
                  </a:lnTo>
                  <a:lnTo>
                    <a:pt x="716" y="225"/>
                  </a:lnTo>
                  <a:cubicBezTo>
                    <a:pt x="734" y="207"/>
                    <a:pt x="747" y="189"/>
                    <a:pt x="761" y="171"/>
                  </a:cubicBezTo>
                  <a:cubicBezTo>
                    <a:pt x="774" y="153"/>
                    <a:pt x="779" y="149"/>
                    <a:pt x="788" y="135"/>
                  </a:cubicBezTo>
                  <a:cubicBezTo>
                    <a:pt x="792" y="131"/>
                    <a:pt x="797" y="126"/>
                    <a:pt x="801" y="122"/>
                  </a:cubicBezTo>
                  <a:lnTo>
                    <a:pt x="828" y="95"/>
                  </a:lnTo>
                  <a:cubicBezTo>
                    <a:pt x="855" y="77"/>
                    <a:pt x="860" y="45"/>
                    <a:pt x="842" y="23"/>
                  </a:cubicBezTo>
                  <a:cubicBezTo>
                    <a:pt x="833" y="9"/>
                    <a:pt x="815" y="0"/>
                    <a:pt x="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11123" y="4895"/>
              <a:ext cx="519" cy="367"/>
            </a:xfrm>
            <a:custGeom>
              <a:avLst/>
              <a:gdLst/>
              <a:ahLst/>
              <a:cxnLst/>
              <a:rect l="l" t="t" r="r" b="b"/>
              <a:pathLst>
                <a:path w="4702" h="3325" extrusionOk="0">
                  <a:moveTo>
                    <a:pt x="2754" y="0"/>
                  </a:moveTo>
                  <a:cubicBezTo>
                    <a:pt x="2731" y="0"/>
                    <a:pt x="2709" y="5"/>
                    <a:pt x="2686" y="14"/>
                  </a:cubicBezTo>
                  <a:cubicBezTo>
                    <a:pt x="2628" y="41"/>
                    <a:pt x="2578" y="86"/>
                    <a:pt x="2547" y="135"/>
                  </a:cubicBezTo>
                  <a:cubicBezTo>
                    <a:pt x="2524" y="167"/>
                    <a:pt x="2506" y="203"/>
                    <a:pt x="2493" y="239"/>
                  </a:cubicBezTo>
                  <a:cubicBezTo>
                    <a:pt x="2484" y="257"/>
                    <a:pt x="2475" y="279"/>
                    <a:pt x="2466" y="293"/>
                  </a:cubicBezTo>
                  <a:cubicBezTo>
                    <a:pt x="2416" y="392"/>
                    <a:pt x="2376" y="495"/>
                    <a:pt x="2335" y="599"/>
                  </a:cubicBezTo>
                  <a:lnTo>
                    <a:pt x="2308" y="671"/>
                  </a:lnTo>
                  <a:cubicBezTo>
                    <a:pt x="2290" y="720"/>
                    <a:pt x="2272" y="774"/>
                    <a:pt x="2254" y="824"/>
                  </a:cubicBezTo>
                  <a:cubicBezTo>
                    <a:pt x="2241" y="869"/>
                    <a:pt x="2232" y="918"/>
                    <a:pt x="2218" y="963"/>
                  </a:cubicBezTo>
                  <a:lnTo>
                    <a:pt x="2205" y="1022"/>
                  </a:lnTo>
                  <a:cubicBezTo>
                    <a:pt x="2187" y="1085"/>
                    <a:pt x="2164" y="1152"/>
                    <a:pt x="2142" y="1215"/>
                  </a:cubicBezTo>
                  <a:lnTo>
                    <a:pt x="2133" y="1229"/>
                  </a:lnTo>
                  <a:cubicBezTo>
                    <a:pt x="2124" y="1256"/>
                    <a:pt x="2115" y="1283"/>
                    <a:pt x="2101" y="1314"/>
                  </a:cubicBezTo>
                  <a:cubicBezTo>
                    <a:pt x="2088" y="1346"/>
                    <a:pt x="2070" y="1386"/>
                    <a:pt x="2052" y="1418"/>
                  </a:cubicBezTo>
                  <a:lnTo>
                    <a:pt x="2047" y="1431"/>
                  </a:lnTo>
                  <a:cubicBezTo>
                    <a:pt x="2011" y="1499"/>
                    <a:pt x="1980" y="1566"/>
                    <a:pt x="1948" y="1633"/>
                  </a:cubicBezTo>
                  <a:cubicBezTo>
                    <a:pt x="1917" y="1705"/>
                    <a:pt x="1885" y="1759"/>
                    <a:pt x="1854" y="1818"/>
                  </a:cubicBezTo>
                  <a:lnTo>
                    <a:pt x="1836" y="1845"/>
                  </a:lnTo>
                  <a:cubicBezTo>
                    <a:pt x="1822" y="1876"/>
                    <a:pt x="1800" y="1903"/>
                    <a:pt x="1782" y="1930"/>
                  </a:cubicBezTo>
                  <a:cubicBezTo>
                    <a:pt x="1755" y="1962"/>
                    <a:pt x="1728" y="1998"/>
                    <a:pt x="1696" y="2029"/>
                  </a:cubicBezTo>
                  <a:cubicBezTo>
                    <a:pt x="1647" y="2074"/>
                    <a:pt x="1598" y="2115"/>
                    <a:pt x="1539" y="2146"/>
                  </a:cubicBezTo>
                  <a:cubicBezTo>
                    <a:pt x="1526" y="2155"/>
                    <a:pt x="1512" y="2160"/>
                    <a:pt x="1499" y="2164"/>
                  </a:cubicBezTo>
                  <a:cubicBezTo>
                    <a:pt x="1481" y="2169"/>
                    <a:pt x="1463" y="2169"/>
                    <a:pt x="1445" y="2169"/>
                  </a:cubicBezTo>
                  <a:cubicBezTo>
                    <a:pt x="1413" y="2173"/>
                    <a:pt x="1386" y="2178"/>
                    <a:pt x="1359" y="2182"/>
                  </a:cubicBezTo>
                  <a:cubicBezTo>
                    <a:pt x="1328" y="2196"/>
                    <a:pt x="1296" y="2209"/>
                    <a:pt x="1269" y="2227"/>
                  </a:cubicBezTo>
                  <a:cubicBezTo>
                    <a:pt x="1238" y="2250"/>
                    <a:pt x="1211" y="2272"/>
                    <a:pt x="1184" y="2304"/>
                  </a:cubicBezTo>
                  <a:cubicBezTo>
                    <a:pt x="1161" y="2322"/>
                    <a:pt x="1143" y="2349"/>
                    <a:pt x="1125" y="2371"/>
                  </a:cubicBezTo>
                  <a:cubicBezTo>
                    <a:pt x="1112" y="2394"/>
                    <a:pt x="1094" y="2416"/>
                    <a:pt x="1076" y="2439"/>
                  </a:cubicBezTo>
                  <a:cubicBezTo>
                    <a:pt x="1040" y="2479"/>
                    <a:pt x="1004" y="2520"/>
                    <a:pt x="968" y="2560"/>
                  </a:cubicBezTo>
                  <a:lnTo>
                    <a:pt x="927" y="2596"/>
                  </a:lnTo>
                  <a:cubicBezTo>
                    <a:pt x="887" y="2637"/>
                    <a:pt x="846" y="2677"/>
                    <a:pt x="801" y="2713"/>
                  </a:cubicBezTo>
                  <a:cubicBezTo>
                    <a:pt x="761" y="2749"/>
                    <a:pt x="702" y="2799"/>
                    <a:pt x="648" y="2839"/>
                  </a:cubicBezTo>
                  <a:lnTo>
                    <a:pt x="617" y="2862"/>
                  </a:lnTo>
                  <a:cubicBezTo>
                    <a:pt x="554" y="2916"/>
                    <a:pt x="491" y="2970"/>
                    <a:pt x="419" y="3019"/>
                  </a:cubicBezTo>
                  <a:cubicBezTo>
                    <a:pt x="369" y="3055"/>
                    <a:pt x="315" y="3087"/>
                    <a:pt x="239" y="3132"/>
                  </a:cubicBezTo>
                  <a:cubicBezTo>
                    <a:pt x="185" y="3163"/>
                    <a:pt x="122" y="3190"/>
                    <a:pt x="63" y="3217"/>
                  </a:cubicBezTo>
                  <a:cubicBezTo>
                    <a:pt x="54" y="3222"/>
                    <a:pt x="46" y="3230"/>
                    <a:pt x="41" y="3239"/>
                  </a:cubicBezTo>
                  <a:cubicBezTo>
                    <a:pt x="19" y="3239"/>
                    <a:pt x="1" y="3257"/>
                    <a:pt x="1" y="3280"/>
                  </a:cubicBezTo>
                  <a:cubicBezTo>
                    <a:pt x="5" y="3302"/>
                    <a:pt x="19" y="3316"/>
                    <a:pt x="41" y="3316"/>
                  </a:cubicBezTo>
                  <a:cubicBezTo>
                    <a:pt x="54" y="3320"/>
                    <a:pt x="68" y="3325"/>
                    <a:pt x="86" y="3325"/>
                  </a:cubicBezTo>
                  <a:cubicBezTo>
                    <a:pt x="90" y="3325"/>
                    <a:pt x="95" y="3325"/>
                    <a:pt x="104" y="3320"/>
                  </a:cubicBezTo>
                  <a:cubicBezTo>
                    <a:pt x="131" y="3311"/>
                    <a:pt x="158" y="3302"/>
                    <a:pt x="185" y="3289"/>
                  </a:cubicBezTo>
                  <a:cubicBezTo>
                    <a:pt x="243" y="3280"/>
                    <a:pt x="306" y="3271"/>
                    <a:pt x="369" y="3266"/>
                  </a:cubicBezTo>
                  <a:cubicBezTo>
                    <a:pt x="419" y="3257"/>
                    <a:pt x="468" y="3253"/>
                    <a:pt x="513" y="3244"/>
                  </a:cubicBezTo>
                  <a:cubicBezTo>
                    <a:pt x="567" y="3230"/>
                    <a:pt x="621" y="3217"/>
                    <a:pt x="675" y="3204"/>
                  </a:cubicBezTo>
                  <a:cubicBezTo>
                    <a:pt x="788" y="3177"/>
                    <a:pt x="900" y="3145"/>
                    <a:pt x="1013" y="3109"/>
                  </a:cubicBezTo>
                  <a:cubicBezTo>
                    <a:pt x="1125" y="3073"/>
                    <a:pt x="1233" y="3028"/>
                    <a:pt x="1355" y="2979"/>
                  </a:cubicBezTo>
                  <a:cubicBezTo>
                    <a:pt x="1395" y="2961"/>
                    <a:pt x="1436" y="2943"/>
                    <a:pt x="1472" y="2925"/>
                  </a:cubicBezTo>
                  <a:lnTo>
                    <a:pt x="1512" y="2907"/>
                  </a:lnTo>
                  <a:lnTo>
                    <a:pt x="1602" y="2866"/>
                  </a:lnTo>
                  <a:lnTo>
                    <a:pt x="1687" y="2826"/>
                  </a:lnTo>
                  <a:lnTo>
                    <a:pt x="1705" y="2817"/>
                  </a:lnTo>
                  <a:cubicBezTo>
                    <a:pt x="1755" y="2794"/>
                    <a:pt x="1804" y="2776"/>
                    <a:pt x="1849" y="2749"/>
                  </a:cubicBezTo>
                  <a:lnTo>
                    <a:pt x="1903" y="2718"/>
                  </a:lnTo>
                  <a:lnTo>
                    <a:pt x="1926" y="2709"/>
                  </a:lnTo>
                  <a:lnTo>
                    <a:pt x="2029" y="2664"/>
                  </a:lnTo>
                  <a:lnTo>
                    <a:pt x="2061" y="2650"/>
                  </a:lnTo>
                  <a:cubicBezTo>
                    <a:pt x="2079" y="2641"/>
                    <a:pt x="2101" y="2632"/>
                    <a:pt x="2124" y="2619"/>
                  </a:cubicBezTo>
                  <a:lnTo>
                    <a:pt x="2160" y="2605"/>
                  </a:lnTo>
                  <a:lnTo>
                    <a:pt x="2218" y="2578"/>
                  </a:lnTo>
                  <a:lnTo>
                    <a:pt x="2245" y="2565"/>
                  </a:lnTo>
                  <a:lnTo>
                    <a:pt x="2367" y="2506"/>
                  </a:lnTo>
                  <a:lnTo>
                    <a:pt x="2443" y="2466"/>
                  </a:lnTo>
                  <a:cubicBezTo>
                    <a:pt x="2565" y="2407"/>
                    <a:pt x="2686" y="2340"/>
                    <a:pt x="2799" y="2277"/>
                  </a:cubicBezTo>
                  <a:cubicBezTo>
                    <a:pt x="2893" y="2218"/>
                    <a:pt x="2983" y="2164"/>
                    <a:pt x="3064" y="2106"/>
                  </a:cubicBezTo>
                  <a:lnTo>
                    <a:pt x="3195" y="2016"/>
                  </a:lnTo>
                  <a:lnTo>
                    <a:pt x="3244" y="1980"/>
                  </a:lnTo>
                  <a:lnTo>
                    <a:pt x="3253" y="1971"/>
                  </a:lnTo>
                  <a:cubicBezTo>
                    <a:pt x="3284" y="1953"/>
                    <a:pt x="3307" y="1926"/>
                    <a:pt x="3329" y="1899"/>
                  </a:cubicBezTo>
                  <a:cubicBezTo>
                    <a:pt x="3338" y="1885"/>
                    <a:pt x="3343" y="1867"/>
                    <a:pt x="3338" y="1849"/>
                  </a:cubicBezTo>
                  <a:lnTo>
                    <a:pt x="3370" y="1822"/>
                  </a:lnTo>
                  <a:cubicBezTo>
                    <a:pt x="3460" y="1737"/>
                    <a:pt x="3550" y="1651"/>
                    <a:pt x="3635" y="1566"/>
                  </a:cubicBezTo>
                  <a:lnTo>
                    <a:pt x="3649" y="1553"/>
                  </a:lnTo>
                  <a:lnTo>
                    <a:pt x="3685" y="1521"/>
                  </a:lnTo>
                  <a:cubicBezTo>
                    <a:pt x="3770" y="1436"/>
                    <a:pt x="3860" y="1346"/>
                    <a:pt x="3937" y="1251"/>
                  </a:cubicBezTo>
                  <a:cubicBezTo>
                    <a:pt x="3950" y="1238"/>
                    <a:pt x="3964" y="1224"/>
                    <a:pt x="3977" y="1211"/>
                  </a:cubicBezTo>
                  <a:cubicBezTo>
                    <a:pt x="3995" y="1184"/>
                    <a:pt x="4009" y="1157"/>
                    <a:pt x="4022" y="1130"/>
                  </a:cubicBezTo>
                  <a:lnTo>
                    <a:pt x="4045" y="1103"/>
                  </a:lnTo>
                  <a:lnTo>
                    <a:pt x="4063" y="1080"/>
                  </a:lnTo>
                  <a:cubicBezTo>
                    <a:pt x="4153" y="977"/>
                    <a:pt x="4225" y="891"/>
                    <a:pt x="4288" y="810"/>
                  </a:cubicBezTo>
                  <a:cubicBezTo>
                    <a:pt x="4355" y="729"/>
                    <a:pt x="4432" y="626"/>
                    <a:pt x="4504" y="522"/>
                  </a:cubicBezTo>
                  <a:cubicBezTo>
                    <a:pt x="4535" y="477"/>
                    <a:pt x="4567" y="428"/>
                    <a:pt x="4598" y="378"/>
                  </a:cubicBezTo>
                  <a:lnTo>
                    <a:pt x="4607" y="365"/>
                  </a:lnTo>
                  <a:cubicBezTo>
                    <a:pt x="4621" y="342"/>
                    <a:pt x="4634" y="315"/>
                    <a:pt x="4652" y="293"/>
                  </a:cubicBezTo>
                  <a:cubicBezTo>
                    <a:pt x="4666" y="279"/>
                    <a:pt x="4675" y="266"/>
                    <a:pt x="4684" y="248"/>
                  </a:cubicBezTo>
                  <a:cubicBezTo>
                    <a:pt x="4697" y="225"/>
                    <a:pt x="4702" y="194"/>
                    <a:pt x="4702" y="167"/>
                  </a:cubicBezTo>
                  <a:cubicBezTo>
                    <a:pt x="4697" y="153"/>
                    <a:pt x="4697" y="140"/>
                    <a:pt x="4693" y="131"/>
                  </a:cubicBezTo>
                  <a:cubicBezTo>
                    <a:pt x="4684" y="113"/>
                    <a:pt x="4670" y="95"/>
                    <a:pt x="4657" y="81"/>
                  </a:cubicBezTo>
                  <a:cubicBezTo>
                    <a:pt x="4643" y="72"/>
                    <a:pt x="4630" y="63"/>
                    <a:pt x="4612" y="59"/>
                  </a:cubicBezTo>
                  <a:cubicBezTo>
                    <a:pt x="4603" y="54"/>
                    <a:pt x="4594" y="50"/>
                    <a:pt x="4585" y="50"/>
                  </a:cubicBezTo>
                  <a:cubicBezTo>
                    <a:pt x="4571" y="45"/>
                    <a:pt x="4558" y="45"/>
                    <a:pt x="4540" y="41"/>
                  </a:cubicBezTo>
                  <a:lnTo>
                    <a:pt x="4441" y="41"/>
                  </a:lnTo>
                  <a:cubicBezTo>
                    <a:pt x="4355" y="45"/>
                    <a:pt x="4270" y="54"/>
                    <a:pt x="4184" y="72"/>
                  </a:cubicBezTo>
                  <a:lnTo>
                    <a:pt x="4099" y="86"/>
                  </a:lnTo>
                  <a:cubicBezTo>
                    <a:pt x="4067" y="90"/>
                    <a:pt x="4036" y="95"/>
                    <a:pt x="4000" y="99"/>
                  </a:cubicBezTo>
                  <a:cubicBezTo>
                    <a:pt x="3964" y="104"/>
                    <a:pt x="3923" y="108"/>
                    <a:pt x="3887" y="108"/>
                  </a:cubicBezTo>
                  <a:lnTo>
                    <a:pt x="3838" y="108"/>
                  </a:lnTo>
                  <a:cubicBezTo>
                    <a:pt x="3775" y="108"/>
                    <a:pt x="3712" y="108"/>
                    <a:pt x="3649" y="113"/>
                  </a:cubicBezTo>
                  <a:cubicBezTo>
                    <a:pt x="3536" y="104"/>
                    <a:pt x="3428" y="95"/>
                    <a:pt x="3316" y="77"/>
                  </a:cubicBezTo>
                  <a:cubicBezTo>
                    <a:pt x="3284" y="72"/>
                    <a:pt x="3249" y="63"/>
                    <a:pt x="3213" y="59"/>
                  </a:cubicBezTo>
                  <a:lnTo>
                    <a:pt x="3150" y="45"/>
                  </a:lnTo>
                  <a:cubicBezTo>
                    <a:pt x="3109" y="41"/>
                    <a:pt x="3073" y="36"/>
                    <a:pt x="3033" y="27"/>
                  </a:cubicBezTo>
                  <a:lnTo>
                    <a:pt x="2992" y="23"/>
                  </a:lnTo>
                  <a:lnTo>
                    <a:pt x="2970" y="18"/>
                  </a:lnTo>
                  <a:cubicBezTo>
                    <a:pt x="2934" y="14"/>
                    <a:pt x="2898" y="9"/>
                    <a:pt x="2862" y="5"/>
                  </a:cubicBezTo>
                  <a:lnTo>
                    <a:pt x="2844" y="5"/>
                  </a:lnTo>
                  <a:lnTo>
                    <a:pt x="27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10170" y="3519"/>
              <a:ext cx="2065" cy="2033"/>
            </a:xfrm>
            <a:custGeom>
              <a:avLst/>
              <a:gdLst/>
              <a:ahLst/>
              <a:cxnLst/>
              <a:rect l="l" t="t" r="r" b="b"/>
              <a:pathLst>
                <a:path w="18706" h="18419" extrusionOk="0">
                  <a:moveTo>
                    <a:pt x="16218" y="1"/>
                  </a:moveTo>
                  <a:cubicBezTo>
                    <a:pt x="16191" y="1"/>
                    <a:pt x="16164" y="10"/>
                    <a:pt x="16141" y="19"/>
                  </a:cubicBezTo>
                  <a:lnTo>
                    <a:pt x="16150" y="41"/>
                  </a:lnTo>
                  <a:cubicBezTo>
                    <a:pt x="16101" y="68"/>
                    <a:pt x="16096" y="127"/>
                    <a:pt x="16092" y="167"/>
                  </a:cubicBezTo>
                  <a:lnTo>
                    <a:pt x="16092" y="190"/>
                  </a:lnTo>
                  <a:cubicBezTo>
                    <a:pt x="16092" y="217"/>
                    <a:pt x="16087" y="244"/>
                    <a:pt x="16087" y="275"/>
                  </a:cubicBezTo>
                  <a:cubicBezTo>
                    <a:pt x="16078" y="311"/>
                    <a:pt x="16069" y="347"/>
                    <a:pt x="16060" y="388"/>
                  </a:cubicBezTo>
                  <a:cubicBezTo>
                    <a:pt x="16060" y="397"/>
                    <a:pt x="16060" y="406"/>
                    <a:pt x="16060" y="419"/>
                  </a:cubicBezTo>
                  <a:cubicBezTo>
                    <a:pt x="16038" y="428"/>
                    <a:pt x="16015" y="442"/>
                    <a:pt x="16006" y="464"/>
                  </a:cubicBezTo>
                  <a:cubicBezTo>
                    <a:pt x="15988" y="487"/>
                    <a:pt x="15988" y="514"/>
                    <a:pt x="15993" y="541"/>
                  </a:cubicBezTo>
                  <a:cubicBezTo>
                    <a:pt x="15997" y="550"/>
                    <a:pt x="16002" y="563"/>
                    <a:pt x="16011" y="572"/>
                  </a:cubicBezTo>
                  <a:lnTo>
                    <a:pt x="16006" y="581"/>
                  </a:lnTo>
                  <a:lnTo>
                    <a:pt x="16002" y="595"/>
                  </a:lnTo>
                  <a:cubicBezTo>
                    <a:pt x="15984" y="649"/>
                    <a:pt x="15961" y="698"/>
                    <a:pt x="15934" y="743"/>
                  </a:cubicBezTo>
                  <a:cubicBezTo>
                    <a:pt x="15898" y="815"/>
                    <a:pt x="15853" y="878"/>
                    <a:pt x="15804" y="937"/>
                  </a:cubicBezTo>
                  <a:cubicBezTo>
                    <a:pt x="15768" y="977"/>
                    <a:pt x="15727" y="1009"/>
                    <a:pt x="15691" y="1045"/>
                  </a:cubicBezTo>
                  <a:cubicBezTo>
                    <a:pt x="15651" y="1080"/>
                    <a:pt x="15619" y="1103"/>
                    <a:pt x="15588" y="1134"/>
                  </a:cubicBezTo>
                  <a:lnTo>
                    <a:pt x="15579" y="1148"/>
                  </a:lnTo>
                  <a:cubicBezTo>
                    <a:pt x="15543" y="1179"/>
                    <a:pt x="15511" y="1211"/>
                    <a:pt x="15480" y="1242"/>
                  </a:cubicBezTo>
                  <a:lnTo>
                    <a:pt x="15444" y="1269"/>
                  </a:lnTo>
                  <a:cubicBezTo>
                    <a:pt x="15421" y="1292"/>
                    <a:pt x="15399" y="1314"/>
                    <a:pt x="15376" y="1337"/>
                  </a:cubicBezTo>
                  <a:cubicBezTo>
                    <a:pt x="15331" y="1377"/>
                    <a:pt x="15286" y="1418"/>
                    <a:pt x="15246" y="1463"/>
                  </a:cubicBezTo>
                  <a:lnTo>
                    <a:pt x="15142" y="1557"/>
                  </a:lnTo>
                  <a:cubicBezTo>
                    <a:pt x="15098" y="1598"/>
                    <a:pt x="15057" y="1643"/>
                    <a:pt x="15017" y="1688"/>
                  </a:cubicBezTo>
                  <a:lnTo>
                    <a:pt x="14976" y="1737"/>
                  </a:lnTo>
                  <a:lnTo>
                    <a:pt x="14931" y="1787"/>
                  </a:lnTo>
                  <a:lnTo>
                    <a:pt x="14900" y="1823"/>
                  </a:lnTo>
                  <a:lnTo>
                    <a:pt x="14850" y="1877"/>
                  </a:lnTo>
                  <a:lnTo>
                    <a:pt x="14801" y="1926"/>
                  </a:lnTo>
                  <a:lnTo>
                    <a:pt x="14760" y="1971"/>
                  </a:lnTo>
                  <a:cubicBezTo>
                    <a:pt x="14720" y="2012"/>
                    <a:pt x="14684" y="2052"/>
                    <a:pt x="14648" y="2097"/>
                  </a:cubicBezTo>
                  <a:cubicBezTo>
                    <a:pt x="14621" y="2124"/>
                    <a:pt x="14598" y="2151"/>
                    <a:pt x="14580" y="2183"/>
                  </a:cubicBezTo>
                  <a:lnTo>
                    <a:pt x="14558" y="2219"/>
                  </a:lnTo>
                  <a:lnTo>
                    <a:pt x="14544" y="2241"/>
                  </a:lnTo>
                  <a:cubicBezTo>
                    <a:pt x="14522" y="2273"/>
                    <a:pt x="14499" y="2309"/>
                    <a:pt x="14477" y="2345"/>
                  </a:cubicBezTo>
                  <a:cubicBezTo>
                    <a:pt x="14450" y="2399"/>
                    <a:pt x="14423" y="2453"/>
                    <a:pt x="14405" y="2511"/>
                  </a:cubicBezTo>
                  <a:cubicBezTo>
                    <a:pt x="14387" y="2570"/>
                    <a:pt x="14373" y="2633"/>
                    <a:pt x="14369" y="2695"/>
                  </a:cubicBezTo>
                  <a:cubicBezTo>
                    <a:pt x="14364" y="2718"/>
                    <a:pt x="14360" y="2745"/>
                    <a:pt x="14364" y="2772"/>
                  </a:cubicBezTo>
                  <a:cubicBezTo>
                    <a:pt x="14364" y="2812"/>
                    <a:pt x="14364" y="2853"/>
                    <a:pt x="14373" y="2889"/>
                  </a:cubicBezTo>
                  <a:cubicBezTo>
                    <a:pt x="14387" y="2947"/>
                    <a:pt x="14405" y="3006"/>
                    <a:pt x="14423" y="3064"/>
                  </a:cubicBezTo>
                  <a:cubicBezTo>
                    <a:pt x="14441" y="3114"/>
                    <a:pt x="14459" y="3163"/>
                    <a:pt x="14481" y="3213"/>
                  </a:cubicBezTo>
                  <a:lnTo>
                    <a:pt x="14490" y="3226"/>
                  </a:lnTo>
                  <a:cubicBezTo>
                    <a:pt x="14499" y="3249"/>
                    <a:pt x="14508" y="3267"/>
                    <a:pt x="14517" y="3285"/>
                  </a:cubicBezTo>
                  <a:cubicBezTo>
                    <a:pt x="14526" y="3303"/>
                    <a:pt x="14535" y="3325"/>
                    <a:pt x="14540" y="3343"/>
                  </a:cubicBezTo>
                  <a:lnTo>
                    <a:pt x="14553" y="3370"/>
                  </a:lnTo>
                  <a:cubicBezTo>
                    <a:pt x="14576" y="3433"/>
                    <a:pt x="14598" y="3492"/>
                    <a:pt x="14625" y="3550"/>
                  </a:cubicBezTo>
                  <a:lnTo>
                    <a:pt x="14634" y="3568"/>
                  </a:lnTo>
                  <a:cubicBezTo>
                    <a:pt x="14675" y="3672"/>
                    <a:pt x="14720" y="3780"/>
                    <a:pt x="14756" y="3888"/>
                  </a:cubicBezTo>
                  <a:cubicBezTo>
                    <a:pt x="14765" y="3919"/>
                    <a:pt x="14774" y="3951"/>
                    <a:pt x="14783" y="3982"/>
                  </a:cubicBezTo>
                  <a:cubicBezTo>
                    <a:pt x="14792" y="4014"/>
                    <a:pt x="14805" y="4063"/>
                    <a:pt x="14819" y="4099"/>
                  </a:cubicBezTo>
                  <a:cubicBezTo>
                    <a:pt x="14841" y="4176"/>
                    <a:pt x="14859" y="4248"/>
                    <a:pt x="14873" y="4324"/>
                  </a:cubicBezTo>
                  <a:cubicBezTo>
                    <a:pt x="14882" y="4382"/>
                    <a:pt x="14891" y="4432"/>
                    <a:pt x="14895" y="4486"/>
                  </a:cubicBezTo>
                  <a:lnTo>
                    <a:pt x="14904" y="4544"/>
                  </a:lnTo>
                  <a:cubicBezTo>
                    <a:pt x="14913" y="4616"/>
                    <a:pt x="14922" y="4693"/>
                    <a:pt x="14927" y="4769"/>
                  </a:cubicBezTo>
                  <a:cubicBezTo>
                    <a:pt x="14931" y="4846"/>
                    <a:pt x="14927" y="4922"/>
                    <a:pt x="14927" y="4994"/>
                  </a:cubicBezTo>
                  <a:lnTo>
                    <a:pt x="14927" y="5044"/>
                  </a:lnTo>
                  <a:cubicBezTo>
                    <a:pt x="14927" y="5066"/>
                    <a:pt x="14931" y="5089"/>
                    <a:pt x="14940" y="5111"/>
                  </a:cubicBezTo>
                  <a:cubicBezTo>
                    <a:pt x="14931" y="5170"/>
                    <a:pt x="14922" y="5233"/>
                    <a:pt x="14909" y="5296"/>
                  </a:cubicBezTo>
                  <a:cubicBezTo>
                    <a:pt x="14895" y="5363"/>
                    <a:pt x="14873" y="5431"/>
                    <a:pt x="14841" y="5494"/>
                  </a:cubicBezTo>
                  <a:cubicBezTo>
                    <a:pt x="14814" y="5543"/>
                    <a:pt x="14783" y="5588"/>
                    <a:pt x="14751" y="5633"/>
                  </a:cubicBezTo>
                  <a:cubicBezTo>
                    <a:pt x="14711" y="5678"/>
                    <a:pt x="14670" y="5723"/>
                    <a:pt x="14630" y="5768"/>
                  </a:cubicBezTo>
                  <a:cubicBezTo>
                    <a:pt x="14598" y="5800"/>
                    <a:pt x="14567" y="5831"/>
                    <a:pt x="14531" y="5858"/>
                  </a:cubicBezTo>
                  <a:lnTo>
                    <a:pt x="14504" y="5885"/>
                  </a:lnTo>
                  <a:cubicBezTo>
                    <a:pt x="14450" y="5930"/>
                    <a:pt x="14396" y="5970"/>
                    <a:pt x="14342" y="6011"/>
                  </a:cubicBezTo>
                  <a:lnTo>
                    <a:pt x="14292" y="6042"/>
                  </a:lnTo>
                  <a:cubicBezTo>
                    <a:pt x="14247" y="6069"/>
                    <a:pt x="14207" y="6096"/>
                    <a:pt x="14162" y="6132"/>
                  </a:cubicBezTo>
                  <a:lnTo>
                    <a:pt x="14144" y="6137"/>
                  </a:lnTo>
                  <a:cubicBezTo>
                    <a:pt x="14126" y="6137"/>
                    <a:pt x="14112" y="6141"/>
                    <a:pt x="14094" y="6150"/>
                  </a:cubicBezTo>
                  <a:cubicBezTo>
                    <a:pt x="14085" y="6155"/>
                    <a:pt x="14076" y="6159"/>
                    <a:pt x="14063" y="6164"/>
                  </a:cubicBezTo>
                  <a:cubicBezTo>
                    <a:pt x="14054" y="6173"/>
                    <a:pt x="14031" y="6182"/>
                    <a:pt x="14013" y="6191"/>
                  </a:cubicBezTo>
                  <a:cubicBezTo>
                    <a:pt x="13982" y="6204"/>
                    <a:pt x="13950" y="6213"/>
                    <a:pt x="13923" y="6222"/>
                  </a:cubicBezTo>
                  <a:lnTo>
                    <a:pt x="13901" y="6231"/>
                  </a:lnTo>
                  <a:cubicBezTo>
                    <a:pt x="13829" y="6249"/>
                    <a:pt x="13761" y="6267"/>
                    <a:pt x="13694" y="6294"/>
                  </a:cubicBezTo>
                  <a:cubicBezTo>
                    <a:pt x="13617" y="6326"/>
                    <a:pt x="13545" y="6357"/>
                    <a:pt x="13478" y="6398"/>
                  </a:cubicBezTo>
                  <a:lnTo>
                    <a:pt x="13438" y="6416"/>
                  </a:lnTo>
                  <a:lnTo>
                    <a:pt x="13415" y="6429"/>
                  </a:lnTo>
                  <a:cubicBezTo>
                    <a:pt x="13384" y="6438"/>
                    <a:pt x="13348" y="6447"/>
                    <a:pt x="13312" y="6456"/>
                  </a:cubicBezTo>
                  <a:cubicBezTo>
                    <a:pt x="13195" y="6492"/>
                    <a:pt x="13073" y="6528"/>
                    <a:pt x="12952" y="6555"/>
                  </a:cubicBezTo>
                  <a:lnTo>
                    <a:pt x="12925" y="6560"/>
                  </a:lnTo>
                  <a:cubicBezTo>
                    <a:pt x="12898" y="6564"/>
                    <a:pt x="12875" y="6573"/>
                    <a:pt x="12848" y="6582"/>
                  </a:cubicBezTo>
                  <a:cubicBezTo>
                    <a:pt x="12835" y="6582"/>
                    <a:pt x="12821" y="6591"/>
                    <a:pt x="12812" y="6605"/>
                  </a:cubicBezTo>
                  <a:lnTo>
                    <a:pt x="12772" y="6605"/>
                  </a:lnTo>
                  <a:cubicBezTo>
                    <a:pt x="12754" y="6591"/>
                    <a:pt x="12736" y="6582"/>
                    <a:pt x="12718" y="6582"/>
                  </a:cubicBezTo>
                  <a:cubicBezTo>
                    <a:pt x="12709" y="6582"/>
                    <a:pt x="12695" y="6587"/>
                    <a:pt x="12686" y="6591"/>
                  </a:cubicBezTo>
                  <a:cubicBezTo>
                    <a:pt x="12668" y="6600"/>
                    <a:pt x="12655" y="6614"/>
                    <a:pt x="12646" y="6632"/>
                  </a:cubicBezTo>
                  <a:cubicBezTo>
                    <a:pt x="12641" y="6650"/>
                    <a:pt x="12641" y="6672"/>
                    <a:pt x="12646" y="6690"/>
                  </a:cubicBezTo>
                  <a:lnTo>
                    <a:pt x="12686" y="6803"/>
                  </a:lnTo>
                  <a:cubicBezTo>
                    <a:pt x="12700" y="6834"/>
                    <a:pt x="12713" y="6866"/>
                    <a:pt x="12722" y="6897"/>
                  </a:cubicBezTo>
                  <a:cubicBezTo>
                    <a:pt x="12745" y="6965"/>
                    <a:pt x="12772" y="7032"/>
                    <a:pt x="12794" y="7104"/>
                  </a:cubicBezTo>
                  <a:cubicBezTo>
                    <a:pt x="12817" y="7181"/>
                    <a:pt x="12839" y="7262"/>
                    <a:pt x="12862" y="7343"/>
                  </a:cubicBezTo>
                  <a:lnTo>
                    <a:pt x="12884" y="7428"/>
                  </a:lnTo>
                  <a:cubicBezTo>
                    <a:pt x="12911" y="7527"/>
                    <a:pt x="12934" y="7626"/>
                    <a:pt x="12956" y="7725"/>
                  </a:cubicBezTo>
                  <a:cubicBezTo>
                    <a:pt x="12965" y="7788"/>
                    <a:pt x="12983" y="7851"/>
                    <a:pt x="13001" y="7914"/>
                  </a:cubicBezTo>
                  <a:cubicBezTo>
                    <a:pt x="13015" y="7972"/>
                    <a:pt x="13024" y="8022"/>
                    <a:pt x="13037" y="8076"/>
                  </a:cubicBezTo>
                  <a:cubicBezTo>
                    <a:pt x="13051" y="8134"/>
                    <a:pt x="13064" y="8193"/>
                    <a:pt x="13069" y="8256"/>
                  </a:cubicBezTo>
                  <a:lnTo>
                    <a:pt x="13073" y="8301"/>
                  </a:lnTo>
                  <a:cubicBezTo>
                    <a:pt x="13078" y="8346"/>
                    <a:pt x="13087" y="8391"/>
                    <a:pt x="13091" y="8436"/>
                  </a:cubicBezTo>
                  <a:lnTo>
                    <a:pt x="13109" y="8530"/>
                  </a:lnTo>
                  <a:cubicBezTo>
                    <a:pt x="13114" y="8557"/>
                    <a:pt x="13118" y="8584"/>
                    <a:pt x="13123" y="8611"/>
                  </a:cubicBezTo>
                  <a:cubicBezTo>
                    <a:pt x="13136" y="8670"/>
                    <a:pt x="13141" y="8728"/>
                    <a:pt x="13145" y="8791"/>
                  </a:cubicBezTo>
                  <a:lnTo>
                    <a:pt x="13150" y="8836"/>
                  </a:lnTo>
                  <a:cubicBezTo>
                    <a:pt x="13150" y="8868"/>
                    <a:pt x="13154" y="8899"/>
                    <a:pt x="13159" y="8931"/>
                  </a:cubicBezTo>
                  <a:cubicBezTo>
                    <a:pt x="13159" y="8985"/>
                    <a:pt x="13159" y="9043"/>
                    <a:pt x="13163" y="9097"/>
                  </a:cubicBezTo>
                  <a:lnTo>
                    <a:pt x="13163" y="9183"/>
                  </a:lnTo>
                  <a:lnTo>
                    <a:pt x="13163" y="9183"/>
                  </a:lnTo>
                  <a:cubicBezTo>
                    <a:pt x="13168" y="9322"/>
                    <a:pt x="13168" y="9434"/>
                    <a:pt x="13159" y="9538"/>
                  </a:cubicBezTo>
                  <a:lnTo>
                    <a:pt x="13150" y="9659"/>
                  </a:lnTo>
                  <a:lnTo>
                    <a:pt x="13132" y="9916"/>
                  </a:lnTo>
                  <a:cubicBezTo>
                    <a:pt x="13127" y="9974"/>
                    <a:pt x="13127" y="10033"/>
                    <a:pt x="13123" y="10096"/>
                  </a:cubicBezTo>
                  <a:cubicBezTo>
                    <a:pt x="13118" y="10154"/>
                    <a:pt x="13114" y="10213"/>
                    <a:pt x="13109" y="10276"/>
                  </a:cubicBezTo>
                  <a:cubicBezTo>
                    <a:pt x="13105" y="10334"/>
                    <a:pt x="13100" y="10402"/>
                    <a:pt x="13091" y="10460"/>
                  </a:cubicBezTo>
                  <a:cubicBezTo>
                    <a:pt x="13091" y="10483"/>
                    <a:pt x="13087" y="10501"/>
                    <a:pt x="13087" y="10523"/>
                  </a:cubicBezTo>
                  <a:cubicBezTo>
                    <a:pt x="13082" y="10546"/>
                    <a:pt x="13078" y="10564"/>
                    <a:pt x="13078" y="10586"/>
                  </a:cubicBezTo>
                  <a:cubicBezTo>
                    <a:pt x="13073" y="10609"/>
                    <a:pt x="13055" y="10613"/>
                    <a:pt x="13046" y="10631"/>
                  </a:cubicBezTo>
                  <a:cubicBezTo>
                    <a:pt x="13037" y="10640"/>
                    <a:pt x="13033" y="10654"/>
                    <a:pt x="13024" y="10667"/>
                  </a:cubicBezTo>
                  <a:cubicBezTo>
                    <a:pt x="13010" y="10717"/>
                    <a:pt x="13042" y="10766"/>
                    <a:pt x="13096" y="10766"/>
                  </a:cubicBezTo>
                  <a:cubicBezTo>
                    <a:pt x="13105" y="10766"/>
                    <a:pt x="13114" y="10766"/>
                    <a:pt x="13123" y="10762"/>
                  </a:cubicBezTo>
                  <a:cubicBezTo>
                    <a:pt x="13141" y="10780"/>
                    <a:pt x="13163" y="10789"/>
                    <a:pt x="13190" y="10793"/>
                  </a:cubicBezTo>
                  <a:lnTo>
                    <a:pt x="13213" y="10793"/>
                  </a:lnTo>
                  <a:cubicBezTo>
                    <a:pt x="13231" y="10793"/>
                    <a:pt x="13244" y="10798"/>
                    <a:pt x="13258" y="10798"/>
                  </a:cubicBezTo>
                  <a:cubicBezTo>
                    <a:pt x="13294" y="10798"/>
                    <a:pt x="13330" y="10793"/>
                    <a:pt x="13361" y="10793"/>
                  </a:cubicBezTo>
                  <a:lnTo>
                    <a:pt x="13402" y="10789"/>
                  </a:lnTo>
                  <a:lnTo>
                    <a:pt x="13433" y="10780"/>
                  </a:lnTo>
                  <a:cubicBezTo>
                    <a:pt x="13465" y="10775"/>
                    <a:pt x="13501" y="10771"/>
                    <a:pt x="13532" y="10766"/>
                  </a:cubicBezTo>
                  <a:lnTo>
                    <a:pt x="13568" y="10762"/>
                  </a:lnTo>
                  <a:cubicBezTo>
                    <a:pt x="13613" y="10757"/>
                    <a:pt x="13653" y="10753"/>
                    <a:pt x="13694" y="10753"/>
                  </a:cubicBezTo>
                  <a:lnTo>
                    <a:pt x="13730" y="10753"/>
                  </a:lnTo>
                  <a:cubicBezTo>
                    <a:pt x="13824" y="10753"/>
                    <a:pt x="13923" y="10766"/>
                    <a:pt x="14018" y="10780"/>
                  </a:cubicBezTo>
                  <a:lnTo>
                    <a:pt x="14045" y="10784"/>
                  </a:lnTo>
                  <a:lnTo>
                    <a:pt x="14085" y="10784"/>
                  </a:lnTo>
                  <a:cubicBezTo>
                    <a:pt x="14139" y="10784"/>
                    <a:pt x="14189" y="10766"/>
                    <a:pt x="14229" y="10735"/>
                  </a:cubicBezTo>
                  <a:cubicBezTo>
                    <a:pt x="14252" y="10712"/>
                    <a:pt x="14270" y="10685"/>
                    <a:pt x="14288" y="10658"/>
                  </a:cubicBezTo>
                  <a:cubicBezTo>
                    <a:pt x="14337" y="10582"/>
                    <a:pt x="14378" y="10496"/>
                    <a:pt x="14400" y="10411"/>
                  </a:cubicBezTo>
                  <a:cubicBezTo>
                    <a:pt x="14436" y="10285"/>
                    <a:pt x="14472" y="10159"/>
                    <a:pt x="14508" y="10037"/>
                  </a:cubicBezTo>
                  <a:lnTo>
                    <a:pt x="14517" y="10015"/>
                  </a:lnTo>
                  <a:cubicBezTo>
                    <a:pt x="14535" y="9961"/>
                    <a:pt x="14549" y="9907"/>
                    <a:pt x="14567" y="9857"/>
                  </a:cubicBezTo>
                  <a:cubicBezTo>
                    <a:pt x="14580" y="9821"/>
                    <a:pt x="14594" y="9785"/>
                    <a:pt x="14612" y="9754"/>
                  </a:cubicBezTo>
                  <a:lnTo>
                    <a:pt x="14634" y="9691"/>
                  </a:lnTo>
                  <a:lnTo>
                    <a:pt x="14670" y="9605"/>
                  </a:lnTo>
                  <a:cubicBezTo>
                    <a:pt x="14702" y="9524"/>
                    <a:pt x="14733" y="9443"/>
                    <a:pt x="14760" y="9362"/>
                  </a:cubicBezTo>
                  <a:cubicBezTo>
                    <a:pt x="14832" y="9178"/>
                    <a:pt x="14891" y="8980"/>
                    <a:pt x="14949" y="8796"/>
                  </a:cubicBezTo>
                  <a:lnTo>
                    <a:pt x="14954" y="8773"/>
                  </a:lnTo>
                  <a:lnTo>
                    <a:pt x="15021" y="8553"/>
                  </a:lnTo>
                  <a:cubicBezTo>
                    <a:pt x="15062" y="8418"/>
                    <a:pt x="15102" y="8283"/>
                    <a:pt x="15142" y="8148"/>
                  </a:cubicBezTo>
                  <a:cubicBezTo>
                    <a:pt x="15165" y="8080"/>
                    <a:pt x="15187" y="8008"/>
                    <a:pt x="15205" y="7936"/>
                  </a:cubicBezTo>
                  <a:lnTo>
                    <a:pt x="15241" y="7815"/>
                  </a:lnTo>
                  <a:cubicBezTo>
                    <a:pt x="15250" y="7779"/>
                    <a:pt x="15264" y="7747"/>
                    <a:pt x="15273" y="7711"/>
                  </a:cubicBezTo>
                  <a:lnTo>
                    <a:pt x="15295" y="7644"/>
                  </a:lnTo>
                  <a:cubicBezTo>
                    <a:pt x="15309" y="7599"/>
                    <a:pt x="15322" y="7554"/>
                    <a:pt x="15336" y="7509"/>
                  </a:cubicBezTo>
                  <a:lnTo>
                    <a:pt x="15345" y="7478"/>
                  </a:lnTo>
                  <a:cubicBezTo>
                    <a:pt x="15385" y="7334"/>
                    <a:pt x="15430" y="7185"/>
                    <a:pt x="15466" y="7037"/>
                  </a:cubicBezTo>
                  <a:cubicBezTo>
                    <a:pt x="15484" y="6969"/>
                    <a:pt x="15502" y="6902"/>
                    <a:pt x="15520" y="6834"/>
                  </a:cubicBezTo>
                  <a:cubicBezTo>
                    <a:pt x="15525" y="6798"/>
                    <a:pt x="15534" y="6767"/>
                    <a:pt x="15543" y="6731"/>
                  </a:cubicBezTo>
                  <a:cubicBezTo>
                    <a:pt x="15556" y="6681"/>
                    <a:pt x="15565" y="6636"/>
                    <a:pt x="15579" y="6591"/>
                  </a:cubicBezTo>
                  <a:lnTo>
                    <a:pt x="15579" y="6591"/>
                  </a:lnTo>
                  <a:lnTo>
                    <a:pt x="15570" y="6618"/>
                  </a:lnTo>
                  <a:cubicBezTo>
                    <a:pt x="15579" y="6582"/>
                    <a:pt x="15588" y="6546"/>
                    <a:pt x="15597" y="6510"/>
                  </a:cubicBezTo>
                  <a:lnTo>
                    <a:pt x="15610" y="6447"/>
                  </a:lnTo>
                  <a:lnTo>
                    <a:pt x="15628" y="6380"/>
                  </a:lnTo>
                  <a:cubicBezTo>
                    <a:pt x="15646" y="6294"/>
                    <a:pt x="15664" y="6209"/>
                    <a:pt x="15682" y="6119"/>
                  </a:cubicBezTo>
                  <a:lnTo>
                    <a:pt x="15691" y="6069"/>
                  </a:lnTo>
                  <a:cubicBezTo>
                    <a:pt x="15709" y="5984"/>
                    <a:pt x="15727" y="5894"/>
                    <a:pt x="15745" y="5809"/>
                  </a:cubicBezTo>
                  <a:lnTo>
                    <a:pt x="15763" y="5737"/>
                  </a:lnTo>
                  <a:cubicBezTo>
                    <a:pt x="15777" y="5687"/>
                    <a:pt x="15786" y="5642"/>
                    <a:pt x="15799" y="5597"/>
                  </a:cubicBezTo>
                  <a:cubicBezTo>
                    <a:pt x="15808" y="5552"/>
                    <a:pt x="15817" y="5498"/>
                    <a:pt x="15831" y="5449"/>
                  </a:cubicBezTo>
                  <a:lnTo>
                    <a:pt x="15853" y="5332"/>
                  </a:lnTo>
                  <a:cubicBezTo>
                    <a:pt x="15867" y="5278"/>
                    <a:pt x="15880" y="5219"/>
                    <a:pt x="15898" y="5165"/>
                  </a:cubicBezTo>
                  <a:cubicBezTo>
                    <a:pt x="15907" y="5125"/>
                    <a:pt x="15916" y="5089"/>
                    <a:pt x="15925" y="5053"/>
                  </a:cubicBezTo>
                  <a:lnTo>
                    <a:pt x="15939" y="5003"/>
                  </a:lnTo>
                  <a:cubicBezTo>
                    <a:pt x="15961" y="4904"/>
                    <a:pt x="15979" y="4801"/>
                    <a:pt x="15997" y="4706"/>
                  </a:cubicBezTo>
                  <a:lnTo>
                    <a:pt x="16015" y="4616"/>
                  </a:lnTo>
                  <a:lnTo>
                    <a:pt x="16038" y="4499"/>
                  </a:lnTo>
                  <a:cubicBezTo>
                    <a:pt x="16056" y="4414"/>
                    <a:pt x="16069" y="4328"/>
                    <a:pt x="16083" y="4248"/>
                  </a:cubicBezTo>
                  <a:lnTo>
                    <a:pt x="16110" y="4068"/>
                  </a:lnTo>
                  <a:lnTo>
                    <a:pt x="16137" y="3883"/>
                  </a:lnTo>
                  <a:cubicBezTo>
                    <a:pt x="16168" y="3793"/>
                    <a:pt x="16195" y="3703"/>
                    <a:pt x="16222" y="3613"/>
                  </a:cubicBezTo>
                  <a:cubicBezTo>
                    <a:pt x="16236" y="3564"/>
                    <a:pt x="16254" y="3514"/>
                    <a:pt x="16267" y="3469"/>
                  </a:cubicBezTo>
                  <a:cubicBezTo>
                    <a:pt x="16285" y="3411"/>
                    <a:pt x="16308" y="3348"/>
                    <a:pt x="16321" y="3289"/>
                  </a:cubicBezTo>
                  <a:cubicBezTo>
                    <a:pt x="16362" y="3154"/>
                    <a:pt x="16393" y="3037"/>
                    <a:pt x="16416" y="2929"/>
                  </a:cubicBezTo>
                  <a:lnTo>
                    <a:pt x="16429" y="2875"/>
                  </a:lnTo>
                  <a:cubicBezTo>
                    <a:pt x="16438" y="2835"/>
                    <a:pt x="16447" y="2799"/>
                    <a:pt x="16456" y="2763"/>
                  </a:cubicBezTo>
                  <a:lnTo>
                    <a:pt x="16465" y="2736"/>
                  </a:lnTo>
                  <a:lnTo>
                    <a:pt x="16470" y="2709"/>
                  </a:lnTo>
                  <a:lnTo>
                    <a:pt x="16479" y="2664"/>
                  </a:lnTo>
                  <a:lnTo>
                    <a:pt x="16492" y="2615"/>
                  </a:lnTo>
                  <a:cubicBezTo>
                    <a:pt x="16515" y="2507"/>
                    <a:pt x="16546" y="2403"/>
                    <a:pt x="16587" y="2300"/>
                  </a:cubicBezTo>
                  <a:lnTo>
                    <a:pt x="16623" y="2201"/>
                  </a:lnTo>
                  <a:cubicBezTo>
                    <a:pt x="16645" y="2129"/>
                    <a:pt x="16672" y="2061"/>
                    <a:pt x="16699" y="1994"/>
                  </a:cubicBezTo>
                  <a:cubicBezTo>
                    <a:pt x="16717" y="1940"/>
                    <a:pt x="16744" y="1886"/>
                    <a:pt x="16766" y="1832"/>
                  </a:cubicBezTo>
                  <a:cubicBezTo>
                    <a:pt x="16780" y="1796"/>
                    <a:pt x="16798" y="1755"/>
                    <a:pt x="16811" y="1719"/>
                  </a:cubicBezTo>
                  <a:cubicBezTo>
                    <a:pt x="16829" y="1683"/>
                    <a:pt x="16843" y="1652"/>
                    <a:pt x="16861" y="1616"/>
                  </a:cubicBezTo>
                  <a:lnTo>
                    <a:pt x="16888" y="1553"/>
                  </a:lnTo>
                  <a:cubicBezTo>
                    <a:pt x="16901" y="1530"/>
                    <a:pt x="16910" y="1503"/>
                    <a:pt x="16924" y="1476"/>
                  </a:cubicBezTo>
                  <a:cubicBezTo>
                    <a:pt x="16951" y="1427"/>
                    <a:pt x="16978" y="1391"/>
                    <a:pt x="17005" y="1350"/>
                  </a:cubicBezTo>
                  <a:lnTo>
                    <a:pt x="17032" y="1310"/>
                  </a:lnTo>
                  <a:cubicBezTo>
                    <a:pt x="17072" y="1355"/>
                    <a:pt x="17104" y="1395"/>
                    <a:pt x="17135" y="1431"/>
                  </a:cubicBezTo>
                  <a:lnTo>
                    <a:pt x="17149" y="1449"/>
                  </a:lnTo>
                  <a:cubicBezTo>
                    <a:pt x="17176" y="1485"/>
                    <a:pt x="17194" y="1512"/>
                    <a:pt x="17216" y="1544"/>
                  </a:cubicBezTo>
                  <a:cubicBezTo>
                    <a:pt x="17243" y="1584"/>
                    <a:pt x="17266" y="1629"/>
                    <a:pt x="17293" y="1670"/>
                  </a:cubicBezTo>
                  <a:cubicBezTo>
                    <a:pt x="17333" y="1755"/>
                    <a:pt x="17378" y="1841"/>
                    <a:pt x="17419" y="1931"/>
                  </a:cubicBezTo>
                  <a:cubicBezTo>
                    <a:pt x="17473" y="2070"/>
                    <a:pt x="17513" y="2205"/>
                    <a:pt x="17545" y="2349"/>
                  </a:cubicBezTo>
                  <a:cubicBezTo>
                    <a:pt x="17572" y="2462"/>
                    <a:pt x="17594" y="2588"/>
                    <a:pt x="17612" y="2736"/>
                  </a:cubicBezTo>
                  <a:lnTo>
                    <a:pt x="17621" y="2785"/>
                  </a:lnTo>
                  <a:cubicBezTo>
                    <a:pt x="17639" y="2934"/>
                    <a:pt x="17657" y="3091"/>
                    <a:pt x="17666" y="3249"/>
                  </a:cubicBezTo>
                  <a:cubicBezTo>
                    <a:pt x="17666" y="3285"/>
                    <a:pt x="17666" y="3321"/>
                    <a:pt x="17671" y="3357"/>
                  </a:cubicBezTo>
                  <a:cubicBezTo>
                    <a:pt x="17675" y="3411"/>
                    <a:pt x="17675" y="3456"/>
                    <a:pt x="17680" y="3505"/>
                  </a:cubicBezTo>
                  <a:cubicBezTo>
                    <a:pt x="17680" y="3586"/>
                    <a:pt x="17684" y="3672"/>
                    <a:pt x="17680" y="3757"/>
                  </a:cubicBezTo>
                  <a:cubicBezTo>
                    <a:pt x="17680" y="3811"/>
                    <a:pt x="17680" y="3865"/>
                    <a:pt x="17680" y="3919"/>
                  </a:cubicBezTo>
                  <a:lnTo>
                    <a:pt x="17675" y="4005"/>
                  </a:lnTo>
                  <a:cubicBezTo>
                    <a:pt x="17675" y="4090"/>
                    <a:pt x="17666" y="4176"/>
                    <a:pt x="17662" y="4252"/>
                  </a:cubicBezTo>
                  <a:cubicBezTo>
                    <a:pt x="17653" y="4436"/>
                    <a:pt x="17639" y="4594"/>
                    <a:pt x="17626" y="4738"/>
                  </a:cubicBezTo>
                  <a:cubicBezTo>
                    <a:pt x="17590" y="5026"/>
                    <a:pt x="17558" y="5318"/>
                    <a:pt x="17527" y="5606"/>
                  </a:cubicBezTo>
                  <a:cubicBezTo>
                    <a:pt x="17513" y="5692"/>
                    <a:pt x="17504" y="5782"/>
                    <a:pt x="17491" y="5872"/>
                  </a:cubicBezTo>
                  <a:cubicBezTo>
                    <a:pt x="17486" y="5943"/>
                    <a:pt x="17477" y="6020"/>
                    <a:pt x="17464" y="6096"/>
                  </a:cubicBezTo>
                  <a:lnTo>
                    <a:pt x="17455" y="6164"/>
                  </a:lnTo>
                  <a:cubicBezTo>
                    <a:pt x="17437" y="6285"/>
                    <a:pt x="17419" y="6407"/>
                    <a:pt x="17405" y="6524"/>
                  </a:cubicBezTo>
                  <a:lnTo>
                    <a:pt x="17405" y="6542"/>
                  </a:lnTo>
                  <a:cubicBezTo>
                    <a:pt x="17401" y="6573"/>
                    <a:pt x="17396" y="6600"/>
                    <a:pt x="17392" y="6632"/>
                  </a:cubicBezTo>
                  <a:lnTo>
                    <a:pt x="17401" y="6600"/>
                  </a:lnTo>
                  <a:lnTo>
                    <a:pt x="17392" y="6641"/>
                  </a:lnTo>
                  <a:lnTo>
                    <a:pt x="17383" y="6686"/>
                  </a:lnTo>
                  <a:lnTo>
                    <a:pt x="17378" y="6731"/>
                  </a:lnTo>
                  <a:lnTo>
                    <a:pt x="17369" y="6776"/>
                  </a:lnTo>
                  <a:lnTo>
                    <a:pt x="17369" y="6803"/>
                  </a:lnTo>
                  <a:lnTo>
                    <a:pt x="17360" y="6866"/>
                  </a:lnTo>
                  <a:lnTo>
                    <a:pt x="17351" y="6920"/>
                  </a:lnTo>
                  <a:lnTo>
                    <a:pt x="17347" y="6969"/>
                  </a:lnTo>
                  <a:lnTo>
                    <a:pt x="17342" y="7014"/>
                  </a:lnTo>
                  <a:cubicBezTo>
                    <a:pt x="17324" y="7140"/>
                    <a:pt x="17302" y="7262"/>
                    <a:pt x="17279" y="7383"/>
                  </a:cubicBezTo>
                  <a:lnTo>
                    <a:pt x="17266" y="7469"/>
                  </a:lnTo>
                  <a:lnTo>
                    <a:pt x="17252" y="7536"/>
                  </a:lnTo>
                  <a:lnTo>
                    <a:pt x="17252" y="7559"/>
                  </a:lnTo>
                  <a:cubicBezTo>
                    <a:pt x="17230" y="7680"/>
                    <a:pt x="17207" y="7806"/>
                    <a:pt x="17180" y="7927"/>
                  </a:cubicBezTo>
                  <a:cubicBezTo>
                    <a:pt x="17162" y="7999"/>
                    <a:pt x="17144" y="8071"/>
                    <a:pt x="17126" y="8143"/>
                  </a:cubicBezTo>
                  <a:cubicBezTo>
                    <a:pt x="17108" y="8215"/>
                    <a:pt x="17090" y="8301"/>
                    <a:pt x="17072" y="8377"/>
                  </a:cubicBezTo>
                  <a:lnTo>
                    <a:pt x="17041" y="8530"/>
                  </a:lnTo>
                  <a:lnTo>
                    <a:pt x="17000" y="8724"/>
                  </a:lnTo>
                  <a:lnTo>
                    <a:pt x="16973" y="8836"/>
                  </a:lnTo>
                  <a:cubicBezTo>
                    <a:pt x="16964" y="8881"/>
                    <a:pt x="16955" y="8926"/>
                    <a:pt x="16946" y="8971"/>
                  </a:cubicBezTo>
                  <a:lnTo>
                    <a:pt x="16924" y="9070"/>
                  </a:lnTo>
                  <a:cubicBezTo>
                    <a:pt x="16915" y="9115"/>
                    <a:pt x="16901" y="9165"/>
                    <a:pt x="16888" y="9209"/>
                  </a:cubicBezTo>
                  <a:lnTo>
                    <a:pt x="16883" y="9232"/>
                  </a:lnTo>
                  <a:lnTo>
                    <a:pt x="16861" y="9317"/>
                  </a:lnTo>
                  <a:cubicBezTo>
                    <a:pt x="16847" y="9385"/>
                    <a:pt x="16829" y="9452"/>
                    <a:pt x="16816" y="9520"/>
                  </a:cubicBezTo>
                  <a:cubicBezTo>
                    <a:pt x="16798" y="9614"/>
                    <a:pt x="16775" y="9704"/>
                    <a:pt x="16753" y="9794"/>
                  </a:cubicBezTo>
                  <a:cubicBezTo>
                    <a:pt x="16735" y="9862"/>
                    <a:pt x="16721" y="9934"/>
                    <a:pt x="16704" y="10001"/>
                  </a:cubicBezTo>
                  <a:lnTo>
                    <a:pt x="16690" y="10055"/>
                  </a:lnTo>
                  <a:cubicBezTo>
                    <a:pt x="16677" y="10127"/>
                    <a:pt x="16659" y="10204"/>
                    <a:pt x="16641" y="10276"/>
                  </a:cubicBezTo>
                  <a:lnTo>
                    <a:pt x="16605" y="10411"/>
                  </a:lnTo>
                  <a:lnTo>
                    <a:pt x="16578" y="10523"/>
                  </a:lnTo>
                  <a:lnTo>
                    <a:pt x="16533" y="10690"/>
                  </a:lnTo>
                  <a:lnTo>
                    <a:pt x="16501" y="10824"/>
                  </a:lnTo>
                  <a:cubicBezTo>
                    <a:pt x="16479" y="10910"/>
                    <a:pt x="16456" y="10995"/>
                    <a:pt x="16434" y="11081"/>
                  </a:cubicBezTo>
                  <a:cubicBezTo>
                    <a:pt x="16407" y="11189"/>
                    <a:pt x="16380" y="11297"/>
                    <a:pt x="16348" y="11405"/>
                  </a:cubicBezTo>
                  <a:lnTo>
                    <a:pt x="16321" y="11499"/>
                  </a:lnTo>
                  <a:cubicBezTo>
                    <a:pt x="16290" y="11630"/>
                    <a:pt x="16240" y="11796"/>
                    <a:pt x="16186" y="11967"/>
                  </a:cubicBezTo>
                  <a:cubicBezTo>
                    <a:pt x="16137" y="12116"/>
                    <a:pt x="16087" y="12264"/>
                    <a:pt x="16038" y="12408"/>
                  </a:cubicBezTo>
                  <a:cubicBezTo>
                    <a:pt x="16011" y="12480"/>
                    <a:pt x="15984" y="12547"/>
                    <a:pt x="15957" y="12619"/>
                  </a:cubicBezTo>
                  <a:lnTo>
                    <a:pt x="15943" y="12660"/>
                  </a:lnTo>
                  <a:cubicBezTo>
                    <a:pt x="15912" y="12745"/>
                    <a:pt x="15880" y="12826"/>
                    <a:pt x="15849" y="12916"/>
                  </a:cubicBezTo>
                  <a:lnTo>
                    <a:pt x="15822" y="12988"/>
                  </a:lnTo>
                  <a:cubicBezTo>
                    <a:pt x="15804" y="13051"/>
                    <a:pt x="15781" y="13110"/>
                    <a:pt x="15759" y="13164"/>
                  </a:cubicBezTo>
                  <a:cubicBezTo>
                    <a:pt x="15732" y="13245"/>
                    <a:pt x="15696" y="13326"/>
                    <a:pt x="15664" y="13407"/>
                  </a:cubicBezTo>
                  <a:cubicBezTo>
                    <a:pt x="15601" y="13551"/>
                    <a:pt x="15529" y="13699"/>
                    <a:pt x="15453" y="13848"/>
                  </a:cubicBezTo>
                  <a:cubicBezTo>
                    <a:pt x="15412" y="13924"/>
                    <a:pt x="15372" y="14001"/>
                    <a:pt x="15331" y="14072"/>
                  </a:cubicBezTo>
                  <a:cubicBezTo>
                    <a:pt x="15313" y="14108"/>
                    <a:pt x="15295" y="14140"/>
                    <a:pt x="15277" y="14176"/>
                  </a:cubicBezTo>
                  <a:lnTo>
                    <a:pt x="15264" y="14203"/>
                  </a:lnTo>
                  <a:lnTo>
                    <a:pt x="15228" y="14275"/>
                  </a:lnTo>
                  <a:cubicBezTo>
                    <a:pt x="15169" y="14387"/>
                    <a:pt x="15098" y="14513"/>
                    <a:pt x="15012" y="14662"/>
                  </a:cubicBezTo>
                  <a:lnTo>
                    <a:pt x="14949" y="14761"/>
                  </a:lnTo>
                  <a:lnTo>
                    <a:pt x="14895" y="14855"/>
                  </a:lnTo>
                  <a:cubicBezTo>
                    <a:pt x="14868" y="14896"/>
                    <a:pt x="14841" y="14936"/>
                    <a:pt x="14819" y="14977"/>
                  </a:cubicBezTo>
                  <a:lnTo>
                    <a:pt x="14778" y="15040"/>
                  </a:lnTo>
                  <a:lnTo>
                    <a:pt x="14738" y="15098"/>
                  </a:lnTo>
                  <a:lnTo>
                    <a:pt x="14711" y="15139"/>
                  </a:lnTo>
                  <a:cubicBezTo>
                    <a:pt x="14684" y="15179"/>
                    <a:pt x="14657" y="15224"/>
                    <a:pt x="14630" y="15265"/>
                  </a:cubicBezTo>
                  <a:cubicBezTo>
                    <a:pt x="14567" y="15355"/>
                    <a:pt x="14504" y="15445"/>
                    <a:pt x="14441" y="15535"/>
                  </a:cubicBezTo>
                  <a:cubicBezTo>
                    <a:pt x="14351" y="15647"/>
                    <a:pt x="14261" y="15755"/>
                    <a:pt x="14171" y="15863"/>
                  </a:cubicBezTo>
                  <a:lnTo>
                    <a:pt x="14094" y="15953"/>
                  </a:lnTo>
                  <a:lnTo>
                    <a:pt x="14036" y="16025"/>
                  </a:lnTo>
                  <a:cubicBezTo>
                    <a:pt x="14004" y="16065"/>
                    <a:pt x="13968" y="16110"/>
                    <a:pt x="13932" y="16151"/>
                  </a:cubicBezTo>
                  <a:lnTo>
                    <a:pt x="13887" y="16200"/>
                  </a:lnTo>
                  <a:lnTo>
                    <a:pt x="13860" y="16232"/>
                  </a:lnTo>
                  <a:cubicBezTo>
                    <a:pt x="13842" y="16250"/>
                    <a:pt x="13829" y="16272"/>
                    <a:pt x="13811" y="16290"/>
                  </a:cubicBezTo>
                  <a:lnTo>
                    <a:pt x="13788" y="16322"/>
                  </a:lnTo>
                  <a:cubicBezTo>
                    <a:pt x="13779" y="16331"/>
                    <a:pt x="13770" y="16344"/>
                    <a:pt x="13761" y="16353"/>
                  </a:cubicBezTo>
                  <a:cubicBezTo>
                    <a:pt x="13730" y="16380"/>
                    <a:pt x="13698" y="16407"/>
                    <a:pt x="13671" y="16434"/>
                  </a:cubicBezTo>
                  <a:lnTo>
                    <a:pt x="13613" y="16479"/>
                  </a:lnTo>
                  <a:cubicBezTo>
                    <a:pt x="13554" y="16533"/>
                    <a:pt x="13496" y="16583"/>
                    <a:pt x="13433" y="16632"/>
                  </a:cubicBezTo>
                  <a:lnTo>
                    <a:pt x="13411" y="16650"/>
                  </a:lnTo>
                  <a:cubicBezTo>
                    <a:pt x="13348" y="16700"/>
                    <a:pt x="13285" y="16749"/>
                    <a:pt x="13222" y="16794"/>
                  </a:cubicBezTo>
                  <a:cubicBezTo>
                    <a:pt x="13181" y="16821"/>
                    <a:pt x="13145" y="16848"/>
                    <a:pt x="13105" y="16875"/>
                  </a:cubicBezTo>
                  <a:cubicBezTo>
                    <a:pt x="13064" y="16898"/>
                    <a:pt x="13042" y="16916"/>
                    <a:pt x="13006" y="16934"/>
                  </a:cubicBezTo>
                  <a:cubicBezTo>
                    <a:pt x="12943" y="16970"/>
                    <a:pt x="12889" y="17001"/>
                    <a:pt x="12830" y="17028"/>
                  </a:cubicBezTo>
                  <a:cubicBezTo>
                    <a:pt x="12794" y="17046"/>
                    <a:pt x="12763" y="17064"/>
                    <a:pt x="12727" y="17082"/>
                  </a:cubicBezTo>
                  <a:lnTo>
                    <a:pt x="12650" y="17118"/>
                  </a:lnTo>
                  <a:lnTo>
                    <a:pt x="12628" y="17127"/>
                  </a:lnTo>
                  <a:cubicBezTo>
                    <a:pt x="12610" y="17136"/>
                    <a:pt x="12587" y="17145"/>
                    <a:pt x="12565" y="17154"/>
                  </a:cubicBezTo>
                  <a:lnTo>
                    <a:pt x="12484" y="17154"/>
                  </a:lnTo>
                  <a:lnTo>
                    <a:pt x="12380" y="17159"/>
                  </a:lnTo>
                  <a:cubicBezTo>
                    <a:pt x="12349" y="17159"/>
                    <a:pt x="12313" y="17163"/>
                    <a:pt x="12281" y="17163"/>
                  </a:cubicBezTo>
                  <a:lnTo>
                    <a:pt x="11868" y="17163"/>
                  </a:lnTo>
                  <a:lnTo>
                    <a:pt x="11710" y="17168"/>
                  </a:lnTo>
                  <a:cubicBezTo>
                    <a:pt x="11625" y="17168"/>
                    <a:pt x="11539" y="17172"/>
                    <a:pt x="11454" y="17172"/>
                  </a:cubicBezTo>
                  <a:lnTo>
                    <a:pt x="7675" y="17172"/>
                  </a:lnTo>
                  <a:cubicBezTo>
                    <a:pt x="7540" y="17172"/>
                    <a:pt x="7405" y="17172"/>
                    <a:pt x="7265" y="17163"/>
                  </a:cubicBezTo>
                  <a:cubicBezTo>
                    <a:pt x="7193" y="17159"/>
                    <a:pt x="7121" y="17159"/>
                    <a:pt x="7050" y="17159"/>
                  </a:cubicBezTo>
                  <a:lnTo>
                    <a:pt x="6015" y="17159"/>
                  </a:lnTo>
                  <a:cubicBezTo>
                    <a:pt x="5880" y="17159"/>
                    <a:pt x="5740" y="17159"/>
                    <a:pt x="5605" y="17163"/>
                  </a:cubicBezTo>
                  <a:cubicBezTo>
                    <a:pt x="5538" y="17168"/>
                    <a:pt x="5466" y="17172"/>
                    <a:pt x="5394" y="17177"/>
                  </a:cubicBezTo>
                  <a:cubicBezTo>
                    <a:pt x="5363" y="17177"/>
                    <a:pt x="5327" y="17177"/>
                    <a:pt x="5291" y="17181"/>
                  </a:cubicBezTo>
                  <a:lnTo>
                    <a:pt x="5201" y="17186"/>
                  </a:lnTo>
                  <a:cubicBezTo>
                    <a:pt x="5070" y="17195"/>
                    <a:pt x="4940" y="17208"/>
                    <a:pt x="4809" y="17231"/>
                  </a:cubicBezTo>
                  <a:cubicBezTo>
                    <a:pt x="4751" y="17244"/>
                    <a:pt x="4692" y="17253"/>
                    <a:pt x="4638" y="17267"/>
                  </a:cubicBezTo>
                  <a:cubicBezTo>
                    <a:pt x="4526" y="17289"/>
                    <a:pt x="4418" y="17334"/>
                    <a:pt x="4319" y="17388"/>
                  </a:cubicBezTo>
                  <a:cubicBezTo>
                    <a:pt x="4260" y="17419"/>
                    <a:pt x="4206" y="17460"/>
                    <a:pt x="4161" y="17505"/>
                  </a:cubicBezTo>
                  <a:cubicBezTo>
                    <a:pt x="4130" y="17541"/>
                    <a:pt x="4103" y="17581"/>
                    <a:pt x="4080" y="17626"/>
                  </a:cubicBezTo>
                  <a:cubicBezTo>
                    <a:pt x="4062" y="17667"/>
                    <a:pt x="4044" y="17703"/>
                    <a:pt x="4017" y="17739"/>
                  </a:cubicBezTo>
                  <a:cubicBezTo>
                    <a:pt x="4008" y="17748"/>
                    <a:pt x="3999" y="17757"/>
                    <a:pt x="3990" y="17766"/>
                  </a:cubicBezTo>
                  <a:cubicBezTo>
                    <a:pt x="3968" y="17779"/>
                    <a:pt x="3945" y="17793"/>
                    <a:pt x="3923" y="17802"/>
                  </a:cubicBezTo>
                  <a:cubicBezTo>
                    <a:pt x="3860" y="17824"/>
                    <a:pt x="3793" y="17842"/>
                    <a:pt x="3725" y="17851"/>
                  </a:cubicBezTo>
                  <a:cubicBezTo>
                    <a:pt x="3644" y="17860"/>
                    <a:pt x="3563" y="17865"/>
                    <a:pt x="3487" y="17865"/>
                  </a:cubicBezTo>
                  <a:lnTo>
                    <a:pt x="3379" y="17865"/>
                  </a:lnTo>
                  <a:cubicBezTo>
                    <a:pt x="3302" y="17865"/>
                    <a:pt x="3239" y="17865"/>
                    <a:pt x="3172" y="17856"/>
                  </a:cubicBezTo>
                  <a:cubicBezTo>
                    <a:pt x="3140" y="17856"/>
                    <a:pt x="3104" y="17851"/>
                    <a:pt x="3068" y="17847"/>
                  </a:cubicBezTo>
                  <a:lnTo>
                    <a:pt x="2983" y="17842"/>
                  </a:lnTo>
                  <a:cubicBezTo>
                    <a:pt x="2897" y="17838"/>
                    <a:pt x="2812" y="17829"/>
                    <a:pt x="2726" y="17824"/>
                  </a:cubicBezTo>
                  <a:lnTo>
                    <a:pt x="2591" y="17811"/>
                  </a:lnTo>
                  <a:lnTo>
                    <a:pt x="2447" y="17802"/>
                  </a:lnTo>
                  <a:cubicBezTo>
                    <a:pt x="2362" y="17797"/>
                    <a:pt x="2272" y="17793"/>
                    <a:pt x="2187" y="17784"/>
                  </a:cubicBezTo>
                  <a:cubicBezTo>
                    <a:pt x="2133" y="17775"/>
                    <a:pt x="2074" y="17770"/>
                    <a:pt x="2020" y="17770"/>
                  </a:cubicBezTo>
                  <a:cubicBezTo>
                    <a:pt x="1944" y="17761"/>
                    <a:pt x="1863" y="17757"/>
                    <a:pt x="1786" y="17748"/>
                  </a:cubicBezTo>
                  <a:lnTo>
                    <a:pt x="1665" y="17734"/>
                  </a:lnTo>
                  <a:cubicBezTo>
                    <a:pt x="1575" y="17725"/>
                    <a:pt x="1489" y="17712"/>
                    <a:pt x="1399" y="17707"/>
                  </a:cubicBezTo>
                  <a:cubicBezTo>
                    <a:pt x="1269" y="17694"/>
                    <a:pt x="1143" y="17680"/>
                    <a:pt x="1017" y="17671"/>
                  </a:cubicBezTo>
                  <a:cubicBezTo>
                    <a:pt x="954" y="17662"/>
                    <a:pt x="891" y="17658"/>
                    <a:pt x="828" y="17653"/>
                  </a:cubicBezTo>
                  <a:cubicBezTo>
                    <a:pt x="765" y="17649"/>
                    <a:pt x="688" y="17640"/>
                    <a:pt x="621" y="17635"/>
                  </a:cubicBezTo>
                  <a:cubicBezTo>
                    <a:pt x="563" y="17631"/>
                    <a:pt x="509" y="17622"/>
                    <a:pt x="450" y="17617"/>
                  </a:cubicBezTo>
                  <a:lnTo>
                    <a:pt x="369" y="17608"/>
                  </a:lnTo>
                  <a:cubicBezTo>
                    <a:pt x="288" y="17599"/>
                    <a:pt x="207" y="17595"/>
                    <a:pt x="117" y="17590"/>
                  </a:cubicBezTo>
                  <a:cubicBezTo>
                    <a:pt x="90" y="17595"/>
                    <a:pt x="68" y="17613"/>
                    <a:pt x="63" y="17640"/>
                  </a:cubicBezTo>
                  <a:cubicBezTo>
                    <a:pt x="36" y="17644"/>
                    <a:pt x="18" y="17662"/>
                    <a:pt x="14" y="17689"/>
                  </a:cubicBezTo>
                  <a:cubicBezTo>
                    <a:pt x="5" y="17721"/>
                    <a:pt x="0" y="17752"/>
                    <a:pt x="0" y="17788"/>
                  </a:cubicBezTo>
                  <a:cubicBezTo>
                    <a:pt x="0" y="17824"/>
                    <a:pt x="5" y="17856"/>
                    <a:pt x="18" y="17892"/>
                  </a:cubicBezTo>
                  <a:cubicBezTo>
                    <a:pt x="23" y="17905"/>
                    <a:pt x="27" y="17923"/>
                    <a:pt x="36" y="17937"/>
                  </a:cubicBezTo>
                  <a:lnTo>
                    <a:pt x="45" y="17968"/>
                  </a:lnTo>
                  <a:cubicBezTo>
                    <a:pt x="54" y="17991"/>
                    <a:pt x="63" y="18009"/>
                    <a:pt x="68" y="18031"/>
                  </a:cubicBezTo>
                  <a:cubicBezTo>
                    <a:pt x="81" y="18072"/>
                    <a:pt x="104" y="18108"/>
                    <a:pt x="131" y="18139"/>
                  </a:cubicBezTo>
                  <a:cubicBezTo>
                    <a:pt x="167" y="18166"/>
                    <a:pt x="203" y="18193"/>
                    <a:pt x="243" y="18207"/>
                  </a:cubicBezTo>
                  <a:cubicBezTo>
                    <a:pt x="270" y="18216"/>
                    <a:pt x="293" y="18225"/>
                    <a:pt x="320" y="18234"/>
                  </a:cubicBezTo>
                  <a:cubicBezTo>
                    <a:pt x="356" y="18243"/>
                    <a:pt x="392" y="18252"/>
                    <a:pt x="432" y="18261"/>
                  </a:cubicBezTo>
                  <a:cubicBezTo>
                    <a:pt x="468" y="18270"/>
                    <a:pt x="522" y="18274"/>
                    <a:pt x="567" y="18283"/>
                  </a:cubicBezTo>
                  <a:lnTo>
                    <a:pt x="617" y="18288"/>
                  </a:lnTo>
                  <a:lnTo>
                    <a:pt x="675" y="18297"/>
                  </a:lnTo>
                  <a:cubicBezTo>
                    <a:pt x="724" y="18301"/>
                    <a:pt x="774" y="18310"/>
                    <a:pt x="823" y="18315"/>
                  </a:cubicBezTo>
                  <a:cubicBezTo>
                    <a:pt x="891" y="18324"/>
                    <a:pt x="954" y="18328"/>
                    <a:pt x="1017" y="18337"/>
                  </a:cubicBezTo>
                  <a:lnTo>
                    <a:pt x="1075" y="18337"/>
                  </a:lnTo>
                  <a:cubicBezTo>
                    <a:pt x="1089" y="18373"/>
                    <a:pt x="1120" y="18391"/>
                    <a:pt x="1152" y="18391"/>
                  </a:cubicBezTo>
                  <a:cubicBezTo>
                    <a:pt x="1264" y="18400"/>
                    <a:pt x="1377" y="18405"/>
                    <a:pt x="1494" y="18409"/>
                  </a:cubicBezTo>
                  <a:lnTo>
                    <a:pt x="1615" y="18409"/>
                  </a:lnTo>
                  <a:lnTo>
                    <a:pt x="1750" y="18414"/>
                  </a:lnTo>
                  <a:lnTo>
                    <a:pt x="1971" y="18414"/>
                  </a:lnTo>
                  <a:cubicBezTo>
                    <a:pt x="2196" y="18414"/>
                    <a:pt x="2416" y="18418"/>
                    <a:pt x="2641" y="18418"/>
                  </a:cubicBezTo>
                  <a:lnTo>
                    <a:pt x="2816" y="18418"/>
                  </a:lnTo>
                  <a:cubicBezTo>
                    <a:pt x="2933" y="18418"/>
                    <a:pt x="3050" y="18409"/>
                    <a:pt x="3172" y="18400"/>
                  </a:cubicBezTo>
                  <a:cubicBezTo>
                    <a:pt x="3208" y="18400"/>
                    <a:pt x="3244" y="18396"/>
                    <a:pt x="3280" y="18391"/>
                  </a:cubicBezTo>
                  <a:lnTo>
                    <a:pt x="3320" y="18387"/>
                  </a:lnTo>
                  <a:lnTo>
                    <a:pt x="3397" y="18382"/>
                  </a:lnTo>
                  <a:lnTo>
                    <a:pt x="3433" y="18382"/>
                  </a:lnTo>
                  <a:cubicBezTo>
                    <a:pt x="3455" y="18382"/>
                    <a:pt x="3473" y="18378"/>
                    <a:pt x="3491" y="18378"/>
                  </a:cubicBezTo>
                  <a:lnTo>
                    <a:pt x="3518" y="18378"/>
                  </a:lnTo>
                  <a:cubicBezTo>
                    <a:pt x="3599" y="18382"/>
                    <a:pt x="3712" y="18391"/>
                    <a:pt x="3820" y="18391"/>
                  </a:cubicBezTo>
                  <a:lnTo>
                    <a:pt x="3936" y="18391"/>
                  </a:lnTo>
                  <a:cubicBezTo>
                    <a:pt x="4004" y="18391"/>
                    <a:pt x="4076" y="18391"/>
                    <a:pt x="4143" y="18387"/>
                  </a:cubicBezTo>
                  <a:lnTo>
                    <a:pt x="4287" y="18378"/>
                  </a:lnTo>
                  <a:lnTo>
                    <a:pt x="4359" y="18369"/>
                  </a:lnTo>
                  <a:lnTo>
                    <a:pt x="4395" y="18369"/>
                  </a:lnTo>
                  <a:lnTo>
                    <a:pt x="4431" y="18364"/>
                  </a:lnTo>
                  <a:cubicBezTo>
                    <a:pt x="4449" y="18364"/>
                    <a:pt x="4463" y="18355"/>
                    <a:pt x="4476" y="18346"/>
                  </a:cubicBezTo>
                  <a:cubicBezTo>
                    <a:pt x="4503" y="18333"/>
                    <a:pt x="4521" y="18306"/>
                    <a:pt x="4521" y="18274"/>
                  </a:cubicBezTo>
                  <a:lnTo>
                    <a:pt x="4544" y="18270"/>
                  </a:lnTo>
                  <a:lnTo>
                    <a:pt x="4607" y="18256"/>
                  </a:lnTo>
                  <a:lnTo>
                    <a:pt x="4625" y="18252"/>
                  </a:lnTo>
                  <a:lnTo>
                    <a:pt x="4652" y="18247"/>
                  </a:lnTo>
                  <a:lnTo>
                    <a:pt x="4665" y="18243"/>
                  </a:lnTo>
                  <a:cubicBezTo>
                    <a:pt x="4670" y="18265"/>
                    <a:pt x="4683" y="18283"/>
                    <a:pt x="4701" y="18292"/>
                  </a:cubicBezTo>
                  <a:cubicBezTo>
                    <a:pt x="4710" y="18297"/>
                    <a:pt x="4719" y="18301"/>
                    <a:pt x="4733" y="18301"/>
                  </a:cubicBezTo>
                  <a:cubicBezTo>
                    <a:pt x="4760" y="18301"/>
                    <a:pt x="4782" y="18288"/>
                    <a:pt x="4796" y="18265"/>
                  </a:cubicBezTo>
                  <a:cubicBezTo>
                    <a:pt x="4800" y="18261"/>
                    <a:pt x="4800" y="18256"/>
                    <a:pt x="4805" y="18247"/>
                  </a:cubicBezTo>
                  <a:lnTo>
                    <a:pt x="4814" y="18229"/>
                  </a:lnTo>
                  <a:lnTo>
                    <a:pt x="4818" y="18211"/>
                  </a:lnTo>
                  <a:cubicBezTo>
                    <a:pt x="4827" y="18202"/>
                    <a:pt x="4832" y="18193"/>
                    <a:pt x="4836" y="18184"/>
                  </a:cubicBezTo>
                  <a:cubicBezTo>
                    <a:pt x="4854" y="18153"/>
                    <a:pt x="4868" y="18126"/>
                    <a:pt x="4886" y="18094"/>
                  </a:cubicBezTo>
                  <a:cubicBezTo>
                    <a:pt x="4899" y="18063"/>
                    <a:pt x="4913" y="18040"/>
                    <a:pt x="4926" y="18009"/>
                  </a:cubicBezTo>
                  <a:cubicBezTo>
                    <a:pt x="4926" y="18004"/>
                    <a:pt x="4926" y="18000"/>
                    <a:pt x="4931" y="17995"/>
                  </a:cubicBezTo>
                  <a:cubicBezTo>
                    <a:pt x="4944" y="17973"/>
                    <a:pt x="4958" y="17955"/>
                    <a:pt x="4971" y="17932"/>
                  </a:cubicBezTo>
                  <a:cubicBezTo>
                    <a:pt x="5007" y="17887"/>
                    <a:pt x="5048" y="17847"/>
                    <a:pt x="5093" y="17811"/>
                  </a:cubicBezTo>
                  <a:cubicBezTo>
                    <a:pt x="5147" y="17802"/>
                    <a:pt x="5201" y="17788"/>
                    <a:pt x="5255" y="17779"/>
                  </a:cubicBezTo>
                  <a:lnTo>
                    <a:pt x="5282" y="17775"/>
                  </a:lnTo>
                  <a:lnTo>
                    <a:pt x="5313" y="17770"/>
                  </a:lnTo>
                  <a:cubicBezTo>
                    <a:pt x="5318" y="17761"/>
                    <a:pt x="5322" y="17761"/>
                    <a:pt x="5327" y="17757"/>
                  </a:cubicBezTo>
                  <a:cubicBezTo>
                    <a:pt x="5327" y="17748"/>
                    <a:pt x="5322" y="17743"/>
                    <a:pt x="5322" y="17734"/>
                  </a:cubicBezTo>
                  <a:cubicBezTo>
                    <a:pt x="5322" y="17721"/>
                    <a:pt x="5331" y="17707"/>
                    <a:pt x="5345" y="17707"/>
                  </a:cubicBezTo>
                  <a:cubicBezTo>
                    <a:pt x="5358" y="17703"/>
                    <a:pt x="5372" y="17698"/>
                    <a:pt x="5385" y="17698"/>
                  </a:cubicBezTo>
                  <a:lnTo>
                    <a:pt x="5403" y="17698"/>
                  </a:lnTo>
                  <a:lnTo>
                    <a:pt x="5453" y="17689"/>
                  </a:lnTo>
                  <a:cubicBezTo>
                    <a:pt x="5493" y="17685"/>
                    <a:pt x="5529" y="17680"/>
                    <a:pt x="5565" y="17676"/>
                  </a:cubicBezTo>
                  <a:lnTo>
                    <a:pt x="5722" y="17676"/>
                  </a:lnTo>
                  <a:cubicBezTo>
                    <a:pt x="5736" y="17662"/>
                    <a:pt x="5745" y="17640"/>
                    <a:pt x="5745" y="17622"/>
                  </a:cubicBezTo>
                  <a:cubicBezTo>
                    <a:pt x="5745" y="17608"/>
                    <a:pt x="5740" y="17599"/>
                    <a:pt x="5740" y="17586"/>
                  </a:cubicBezTo>
                  <a:cubicBezTo>
                    <a:pt x="5754" y="17586"/>
                    <a:pt x="5767" y="17581"/>
                    <a:pt x="5776" y="17572"/>
                  </a:cubicBezTo>
                  <a:lnTo>
                    <a:pt x="6190" y="17572"/>
                  </a:lnTo>
                  <a:cubicBezTo>
                    <a:pt x="6289" y="17577"/>
                    <a:pt x="6393" y="17581"/>
                    <a:pt x="6492" y="17581"/>
                  </a:cubicBezTo>
                  <a:lnTo>
                    <a:pt x="6654" y="17581"/>
                  </a:lnTo>
                  <a:lnTo>
                    <a:pt x="6798" y="17586"/>
                  </a:lnTo>
                  <a:lnTo>
                    <a:pt x="7009" y="17590"/>
                  </a:lnTo>
                  <a:lnTo>
                    <a:pt x="7171" y="17590"/>
                  </a:lnTo>
                  <a:lnTo>
                    <a:pt x="7328" y="17595"/>
                  </a:lnTo>
                  <a:lnTo>
                    <a:pt x="7517" y="17595"/>
                  </a:lnTo>
                  <a:cubicBezTo>
                    <a:pt x="7526" y="17595"/>
                    <a:pt x="7535" y="17590"/>
                    <a:pt x="7544" y="17581"/>
                  </a:cubicBezTo>
                  <a:lnTo>
                    <a:pt x="7675" y="17590"/>
                  </a:lnTo>
                  <a:cubicBezTo>
                    <a:pt x="7715" y="17590"/>
                    <a:pt x="7751" y="17590"/>
                    <a:pt x="7796" y="17595"/>
                  </a:cubicBezTo>
                  <a:lnTo>
                    <a:pt x="8035" y="17595"/>
                  </a:lnTo>
                  <a:cubicBezTo>
                    <a:pt x="8246" y="17595"/>
                    <a:pt x="8458" y="17595"/>
                    <a:pt x="8669" y="17599"/>
                  </a:cubicBezTo>
                  <a:lnTo>
                    <a:pt x="9398" y="17599"/>
                  </a:lnTo>
                  <a:cubicBezTo>
                    <a:pt x="9411" y="17608"/>
                    <a:pt x="9429" y="17613"/>
                    <a:pt x="9452" y="17617"/>
                  </a:cubicBezTo>
                  <a:cubicBezTo>
                    <a:pt x="9524" y="17622"/>
                    <a:pt x="9596" y="17622"/>
                    <a:pt x="9668" y="17622"/>
                  </a:cubicBezTo>
                  <a:lnTo>
                    <a:pt x="9879" y="17622"/>
                  </a:lnTo>
                  <a:cubicBezTo>
                    <a:pt x="10001" y="17622"/>
                    <a:pt x="10122" y="17622"/>
                    <a:pt x="10244" y="17617"/>
                  </a:cubicBezTo>
                  <a:lnTo>
                    <a:pt x="10333" y="17613"/>
                  </a:lnTo>
                  <a:lnTo>
                    <a:pt x="10419" y="17608"/>
                  </a:lnTo>
                  <a:cubicBezTo>
                    <a:pt x="10500" y="17608"/>
                    <a:pt x="10576" y="17608"/>
                    <a:pt x="10657" y="17604"/>
                  </a:cubicBezTo>
                  <a:lnTo>
                    <a:pt x="10842" y="17599"/>
                  </a:lnTo>
                  <a:lnTo>
                    <a:pt x="11026" y="17595"/>
                  </a:lnTo>
                  <a:lnTo>
                    <a:pt x="11337" y="17608"/>
                  </a:lnTo>
                  <a:lnTo>
                    <a:pt x="11409" y="17608"/>
                  </a:lnTo>
                  <a:lnTo>
                    <a:pt x="11557" y="17613"/>
                  </a:lnTo>
                  <a:lnTo>
                    <a:pt x="11634" y="17613"/>
                  </a:lnTo>
                  <a:lnTo>
                    <a:pt x="11746" y="17622"/>
                  </a:lnTo>
                  <a:lnTo>
                    <a:pt x="11971" y="17626"/>
                  </a:lnTo>
                  <a:lnTo>
                    <a:pt x="12862" y="17626"/>
                  </a:lnTo>
                  <a:cubicBezTo>
                    <a:pt x="12880" y="17635"/>
                    <a:pt x="12893" y="17644"/>
                    <a:pt x="12911" y="17649"/>
                  </a:cubicBezTo>
                  <a:cubicBezTo>
                    <a:pt x="12916" y="17644"/>
                    <a:pt x="12920" y="17644"/>
                    <a:pt x="12925" y="17640"/>
                  </a:cubicBezTo>
                  <a:cubicBezTo>
                    <a:pt x="12934" y="17635"/>
                    <a:pt x="12947" y="17631"/>
                    <a:pt x="12961" y="17631"/>
                  </a:cubicBezTo>
                  <a:cubicBezTo>
                    <a:pt x="12979" y="17631"/>
                    <a:pt x="12992" y="17635"/>
                    <a:pt x="13006" y="17649"/>
                  </a:cubicBezTo>
                  <a:cubicBezTo>
                    <a:pt x="13019" y="17640"/>
                    <a:pt x="13028" y="17631"/>
                    <a:pt x="13042" y="17622"/>
                  </a:cubicBezTo>
                  <a:lnTo>
                    <a:pt x="13154" y="17622"/>
                  </a:lnTo>
                  <a:cubicBezTo>
                    <a:pt x="13168" y="17617"/>
                    <a:pt x="13186" y="17613"/>
                    <a:pt x="13199" y="17604"/>
                  </a:cubicBezTo>
                  <a:cubicBezTo>
                    <a:pt x="13217" y="17608"/>
                    <a:pt x="13231" y="17608"/>
                    <a:pt x="13249" y="17608"/>
                  </a:cubicBezTo>
                  <a:lnTo>
                    <a:pt x="14090" y="17608"/>
                  </a:lnTo>
                  <a:cubicBezTo>
                    <a:pt x="14121" y="17608"/>
                    <a:pt x="14148" y="17604"/>
                    <a:pt x="14175" y="17599"/>
                  </a:cubicBezTo>
                  <a:lnTo>
                    <a:pt x="14189" y="17604"/>
                  </a:lnTo>
                  <a:cubicBezTo>
                    <a:pt x="14208" y="17623"/>
                    <a:pt x="14235" y="17636"/>
                    <a:pt x="14262" y="17636"/>
                  </a:cubicBezTo>
                  <a:cubicBezTo>
                    <a:pt x="14266" y="17636"/>
                    <a:pt x="14270" y="17636"/>
                    <a:pt x="14274" y="17635"/>
                  </a:cubicBezTo>
                  <a:cubicBezTo>
                    <a:pt x="14277" y="17637"/>
                    <a:pt x="14280" y="17637"/>
                    <a:pt x="14282" y="17637"/>
                  </a:cubicBezTo>
                  <a:cubicBezTo>
                    <a:pt x="14289" y="17637"/>
                    <a:pt x="14296" y="17634"/>
                    <a:pt x="14306" y="17631"/>
                  </a:cubicBezTo>
                  <a:cubicBezTo>
                    <a:pt x="14346" y="17617"/>
                    <a:pt x="14387" y="17595"/>
                    <a:pt x="14414" y="17559"/>
                  </a:cubicBezTo>
                  <a:lnTo>
                    <a:pt x="14432" y="17541"/>
                  </a:lnTo>
                  <a:lnTo>
                    <a:pt x="14463" y="17514"/>
                  </a:lnTo>
                  <a:lnTo>
                    <a:pt x="14472" y="17505"/>
                  </a:lnTo>
                  <a:lnTo>
                    <a:pt x="14486" y="17491"/>
                  </a:lnTo>
                  <a:lnTo>
                    <a:pt x="14513" y="17464"/>
                  </a:lnTo>
                  <a:cubicBezTo>
                    <a:pt x="14544" y="17433"/>
                    <a:pt x="14576" y="17401"/>
                    <a:pt x="14603" y="17370"/>
                  </a:cubicBezTo>
                  <a:cubicBezTo>
                    <a:pt x="14621" y="17347"/>
                    <a:pt x="14643" y="17320"/>
                    <a:pt x="14657" y="17294"/>
                  </a:cubicBezTo>
                  <a:lnTo>
                    <a:pt x="14688" y="17258"/>
                  </a:lnTo>
                  <a:lnTo>
                    <a:pt x="14693" y="17249"/>
                  </a:lnTo>
                  <a:lnTo>
                    <a:pt x="14702" y="17235"/>
                  </a:lnTo>
                  <a:cubicBezTo>
                    <a:pt x="14720" y="17217"/>
                    <a:pt x="14738" y="17195"/>
                    <a:pt x="14760" y="17177"/>
                  </a:cubicBezTo>
                  <a:lnTo>
                    <a:pt x="14783" y="17154"/>
                  </a:lnTo>
                  <a:lnTo>
                    <a:pt x="14792" y="17145"/>
                  </a:lnTo>
                  <a:cubicBezTo>
                    <a:pt x="14805" y="17132"/>
                    <a:pt x="14819" y="17118"/>
                    <a:pt x="14832" y="17105"/>
                  </a:cubicBezTo>
                  <a:cubicBezTo>
                    <a:pt x="14900" y="17033"/>
                    <a:pt x="14958" y="16961"/>
                    <a:pt x="15017" y="16880"/>
                  </a:cubicBezTo>
                  <a:lnTo>
                    <a:pt x="15030" y="16862"/>
                  </a:lnTo>
                  <a:cubicBezTo>
                    <a:pt x="15057" y="16830"/>
                    <a:pt x="15089" y="16799"/>
                    <a:pt x="15111" y="16767"/>
                  </a:cubicBezTo>
                  <a:lnTo>
                    <a:pt x="15160" y="16713"/>
                  </a:lnTo>
                  <a:cubicBezTo>
                    <a:pt x="15187" y="16677"/>
                    <a:pt x="15214" y="16641"/>
                    <a:pt x="15241" y="16605"/>
                  </a:cubicBezTo>
                  <a:lnTo>
                    <a:pt x="15255" y="16587"/>
                  </a:lnTo>
                  <a:cubicBezTo>
                    <a:pt x="15318" y="16497"/>
                    <a:pt x="15376" y="16403"/>
                    <a:pt x="15426" y="16308"/>
                  </a:cubicBezTo>
                  <a:cubicBezTo>
                    <a:pt x="15444" y="16277"/>
                    <a:pt x="15462" y="16245"/>
                    <a:pt x="15480" y="16214"/>
                  </a:cubicBezTo>
                  <a:cubicBezTo>
                    <a:pt x="15493" y="16182"/>
                    <a:pt x="15511" y="16146"/>
                    <a:pt x="15529" y="16115"/>
                  </a:cubicBezTo>
                  <a:cubicBezTo>
                    <a:pt x="15547" y="16083"/>
                    <a:pt x="15565" y="16056"/>
                    <a:pt x="15583" y="16025"/>
                  </a:cubicBezTo>
                  <a:lnTo>
                    <a:pt x="15592" y="16011"/>
                  </a:lnTo>
                  <a:cubicBezTo>
                    <a:pt x="15610" y="15989"/>
                    <a:pt x="15624" y="15962"/>
                    <a:pt x="15637" y="15935"/>
                  </a:cubicBezTo>
                  <a:cubicBezTo>
                    <a:pt x="15678" y="15867"/>
                    <a:pt x="15709" y="15800"/>
                    <a:pt x="15736" y="15746"/>
                  </a:cubicBezTo>
                  <a:cubicBezTo>
                    <a:pt x="15754" y="15705"/>
                    <a:pt x="15772" y="15665"/>
                    <a:pt x="15790" y="15625"/>
                  </a:cubicBezTo>
                  <a:lnTo>
                    <a:pt x="15831" y="15544"/>
                  </a:lnTo>
                  <a:cubicBezTo>
                    <a:pt x="15889" y="15427"/>
                    <a:pt x="15948" y="15301"/>
                    <a:pt x="15997" y="15175"/>
                  </a:cubicBezTo>
                  <a:cubicBezTo>
                    <a:pt x="16042" y="15044"/>
                    <a:pt x="16101" y="14900"/>
                    <a:pt x="16155" y="14765"/>
                  </a:cubicBezTo>
                  <a:cubicBezTo>
                    <a:pt x="16182" y="14702"/>
                    <a:pt x="16213" y="14635"/>
                    <a:pt x="16236" y="14572"/>
                  </a:cubicBezTo>
                  <a:lnTo>
                    <a:pt x="16258" y="14513"/>
                  </a:lnTo>
                  <a:cubicBezTo>
                    <a:pt x="16272" y="14482"/>
                    <a:pt x="16285" y="14450"/>
                    <a:pt x="16299" y="14419"/>
                  </a:cubicBezTo>
                  <a:lnTo>
                    <a:pt x="16299" y="14419"/>
                  </a:lnTo>
                  <a:lnTo>
                    <a:pt x="16285" y="14437"/>
                  </a:lnTo>
                  <a:lnTo>
                    <a:pt x="16285" y="14437"/>
                  </a:lnTo>
                  <a:lnTo>
                    <a:pt x="16303" y="14405"/>
                  </a:lnTo>
                  <a:lnTo>
                    <a:pt x="16321" y="14365"/>
                  </a:lnTo>
                  <a:cubicBezTo>
                    <a:pt x="16371" y="14248"/>
                    <a:pt x="16416" y="14131"/>
                    <a:pt x="16461" y="14014"/>
                  </a:cubicBezTo>
                  <a:cubicBezTo>
                    <a:pt x="16479" y="13951"/>
                    <a:pt x="16501" y="13893"/>
                    <a:pt x="16524" y="13834"/>
                  </a:cubicBezTo>
                  <a:cubicBezTo>
                    <a:pt x="16546" y="13776"/>
                    <a:pt x="16569" y="13704"/>
                    <a:pt x="16587" y="13641"/>
                  </a:cubicBezTo>
                  <a:lnTo>
                    <a:pt x="16591" y="13623"/>
                  </a:lnTo>
                  <a:cubicBezTo>
                    <a:pt x="16609" y="13573"/>
                    <a:pt x="16627" y="13524"/>
                    <a:pt x="16645" y="13470"/>
                  </a:cubicBezTo>
                  <a:lnTo>
                    <a:pt x="16659" y="13434"/>
                  </a:lnTo>
                  <a:lnTo>
                    <a:pt x="16690" y="13344"/>
                  </a:lnTo>
                  <a:lnTo>
                    <a:pt x="16717" y="13267"/>
                  </a:lnTo>
                  <a:lnTo>
                    <a:pt x="16735" y="13213"/>
                  </a:lnTo>
                  <a:lnTo>
                    <a:pt x="16771" y="13119"/>
                  </a:lnTo>
                  <a:cubicBezTo>
                    <a:pt x="16784" y="13083"/>
                    <a:pt x="16798" y="13042"/>
                    <a:pt x="16811" y="13006"/>
                  </a:cubicBezTo>
                  <a:cubicBezTo>
                    <a:pt x="16834" y="12948"/>
                    <a:pt x="16852" y="12894"/>
                    <a:pt x="16870" y="12840"/>
                  </a:cubicBezTo>
                  <a:lnTo>
                    <a:pt x="16883" y="12799"/>
                  </a:lnTo>
                  <a:cubicBezTo>
                    <a:pt x="16897" y="12754"/>
                    <a:pt x="16910" y="12709"/>
                    <a:pt x="16924" y="12664"/>
                  </a:cubicBezTo>
                  <a:cubicBezTo>
                    <a:pt x="16937" y="12610"/>
                    <a:pt x="16951" y="12556"/>
                    <a:pt x="16964" y="12502"/>
                  </a:cubicBezTo>
                  <a:lnTo>
                    <a:pt x="16982" y="12448"/>
                  </a:lnTo>
                  <a:cubicBezTo>
                    <a:pt x="17000" y="12372"/>
                    <a:pt x="17018" y="12291"/>
                    <a:pt x="17036" y="12215"/>
                  </a:cubicBezTo>
                  <a:cubicBezTo>
                    <a:pt x="17054" y="12138"/>
                    <a:pt x="17072" y="12062"/>
                    <a:pt x="17095" y="11985"/>
                  </a:cubicBezTo>
                  <a:cubicBezTo>
                    <a:pt x="17117" y="11895"/>
                    <a:pt x="17135" y="11805"/>
                    <a:pt x="17158" y="11711"/>
                  </a:cubicBezTo>
                  <a:lnTo>
                    <a:pt x="17167" y="11670"/>
                  </a:lnTo>
                  <a:cubicBezTo>
                    <a:pt x="17176" y="11621"/>
                    <a:pt x="17185" y="11576"/>
                    <a:pt x="17198" y="11526"/>
                  </a:cubicBezTo>
                  <a:cubicBezTo>
                    <a:pt x="17234" y="11369"/>
                    <a:pt x="17275" y="11216"/>
                    <a:pt x="17315" y="11058"/>
                  </a:cubicBezTo>
                  <a:cubicBezTo>
                    <a:pt x="17324" y="11022"/>
                    <a:pt x="17333" y="10986"/>
                    <a:pt x="17347" y="10950"/>
                  </a:cubicBezTo>
                  <a:lnTo>
                    <a:pt x="17351" y="10928"/>
                  </a:lnTo>
                  <a:lnTo>
                    <a:pt x="17378" y="10833"/>
                  </a:lnTo>
                  <a:cubicBezTo>
                    <a:pt x="17392" y="10789"/>
                    <a:pt x="17401" y="10744"/>
                    <a:pt x="17410" y="10699"/>
                  </a:cubicBezTo>
                  <a:lnTo>
                    <a:pt x="17423" y="10654"/>
                  </a:lnTo>
                  <a:lnTo>
                    <a:pt x="17432" y="10613"/>
                  </a:lnTo>
                  <a:cubicBezTo>
                    <a:pt x="17468" y="10474"/>
                    <a:pt x="17500" y="10334"/>
                    <a:pt x="17536" y="10190"/>
                  </a:cubicBezTo>
                  <a:cubicBezTo>
                    <a:pt x="17567" y="10046"/>
                    <a:pt x="17603" y="9893"/>
                    <a:pt x="17630" y="9740"/>
                  </a:cubicBezTo>
                  <a:cubicBezTo>
                    <a:pt x="17657" y="9614"/>
                    <a:pt x="17680" y="9493"/>
                    <a:pt x="17702" y="9367"/>
                  </a:cubicBezTo>
                  <a:lnTo>
                    <a:pt x="17707" y="9326"/>
                  </a:lnTo>
                  <a:lnTo>
                    <a:pt x="17720" y="9263"/>
                  </a:lnTo>
                  <a:cubicBezTo>
                    <a:pt x="17734" y="9183"/>
                    <a:pt x="17747" y="9106"/>
                    <a:pt x="17765" y="9025"/>
                  </a:cubicBezTo>
                  <a:cubicBezTo>
                    <a:pt x="17770" y="8994"/>
                    <a:pt x="17779" y="8967"/>
                    <a:pt x="17783" y="8935"/>
                  </a:cubicBezTo>
                  <a:lnTo>
                    <a:pt x="17792" y="8904"/>
                  </a:lnTo>
                  <a:lnTo>
                    <a:pt x="17797" y="8877"/>
                  </a:lnTo>
                  <a:cubicBezTo>
                    <a:pt x="17801" y="8850"/>
                    <a:pt x="17806" y="8823"/>
                    <a:pt x="17815" y="8796"/>
                  </a:cubicBezTo>
                  <a:lnTo>
                    <a:pt x="17851" y="8620"/>
                  </a:lnTo>
                  <a:cubicBezTo>
                    <a:pt x="17869" y="8530"/>
                    <a:pt x="17887" y="8445"/>
                    <a:pt x="17905" y="8355"/>
                  </a:cubicBezTo>
                  <a:lnTo>
                    <a:pt x="17927" y="8242"/>
                  </a:lnTo>
                  <a:lnTo>
                    <a:pt x="17954" y="8116"/>
                  </a:lnTo>
                  <a:lnTo>
                    <a:pt x="17963" y="8058"/>
                  </a:lnTo>
                  <a:cubicBezTo>
                    <a:pt x="17972" y="8004"/>
                    <a:pt x="17981" y="7945"/>
                    <a:pt x="17995" y="7896"/>
                  </a:cubicBezTo>
                  <a:cubicBezTo>
                    <a:pt x="18013" y="7824"/>
                    <a:pt x="18026" y="7756"/>
                    <a:pt x="18040" y="7684"/>
                  </a:cubicBezTo>
                  <a:lnTo>
                    <a:pt x="18049" y="7639"/>
                  </a:lnTo>
                  <a:lnTo>
                    <a:pt x="18049" y="7626"/>
                  </a:lnTo>
                  <a:cubicBezTo>
                    <a:pt x="18062" y="7563"/>
                    <a:pt x="18076" y="7505"/>
                    <a:pt x="18085" y="7442"/>
                  </a:cubicBezTo>
                  <a:lnTo>
                    <a:pt x="18125" y="7253"/>
                  </a:lnTo>
                  <a:lnTo>
                    <a:pt x="18130" y="7235"/>
                  </a:lnTo>
                  <a:cubicBezTo>
                    <a:pt x="18148" y="7154"/>
                    <a:pt x="18166" y="7073"/>
                    <a:pt x="18184" y="6992"/>
                  </a:cubicBezTo>
                  <a:lnTo>
                    <a:pt x="18197" y="6933"/>
                  </a:lnTo>
                  <a:lnTo>
                    <a:pt x="18229" y="6762"/>
                  </a:lnTo>
                  <a:lnTo>
                    <a:pt x="18274" y="6528"/>
                  </a:lnTo>
                  <a:lnTo>
                    <a:pt x="18301" y="6402"/>
                  </a:lnTo>
                  <a:lnTo>
                    <a:pt x="18310" y="6357"/>
                  </a:lnTo>
                  <a:cubicBezTo>
                    <a:pt x="18327" y="6272"/>
                    <a:pt x="18345" y="6182"/>
                    <a:pt x="18363" y="6092"/>
                  </a:cubicBezTo>
                  <a:lnTo>
                    <a:pt x="18368" y="6065"/>
                  </a:lnTo>
                  <a:cubicBezTo>
                    <a:pt x="18390" y="5935"/>
                    <a:pt x="18413" y="5813"/>
                    <a:pt x="18431" y="5687"/>
                  </a:cubicBezTo>
                  <a:cubicBezTo>
                    <a:pt x="18435" y="5660"/>
                    <a:pt x="18440" y="5629"/>
                    <a:pt x="18444" y="5597"/>
                  </a:cubicBezTo>
                  <a:lnTo>
                    <a:pt x="18449" y="5557"/>
                  </a:lnTo>
                  <a:lnTo>
                    <a:pt x="18462" y="5480"/>
                  </a:lnTo>
                  <a:lnTo>
                    <a:pt x="18453" y="5507"/>
                  </a:lnTo>
                  <a:lnTo>
                    <a:pt x="18471" y="5413"/>
                  </a:lnTo>
                  <a:cubicBezTo>
                    <a:pt x="18480" y="5359"/>
                    <a:pt x="18485" y="5305"/>
                    <a:pt x="18494" y="5255"/>
                  </a:cubicBezTo>
                  <a:cubicBezTo>
                    <a:pt x="18498" y="5201"/>
                    <a:pt x="18512" y="5147"/>
                    <a:pt x="18521" y="5093"/>
                  </a:cubicBezTo>
                  <a:lnTo>
                    <a:pt x="18525" y="5053"/>
                  </a:lnTo>
                  <a:lnTo>
                    <a:pt x="18539" y="4981"/>
                  </a:lnTo>
                  <a:cubicBezTo>
                    <a:pt x="18552" y="4886"/>
                    <a:pt x="18570" y="4792"/>
                    <a:pt x="18588" y="4702"/>
                  </a:cubicBezTo>
                  <a:cubicBezTo>
                    <a:pt x="18597" y="4666"/>
                    <a:pt x="18602" y="4634"/>
                    <a:pt x="18611" y="4598"/>
                  </a:cubicBezTo>
                  <a:cubicBezTo>
                    <a:pt x="18615" y="4567"/>
                    <a:pt x="18624" y="4522"/>
                    <a:pt x="18629" y="4486"/>
                  </a:cubicBezTo>
                  <a:cubicBezTo>
                    <a:pt x="18638" y="4445"/>
                    <a:pt x="18647" y="4400"/>
                    <a:pt x="18651" y="4355"/>
                  </a:cubicBezTo>
                  <a:cubicBezTo>
                    <a:pt x="18651" y="4315"/>
                    <a:pt x="18656" y="4293"/>
                    <a:pt x="18660" y="4266"/>
                  </a:cubicBezTo>
                  <a:lnTo>
                    <a:pt x="18660" y="4266"/>
                  </a:lnTo>
                  <a:lnTo>
                    <a:pt x="18651" y="4297"/>
                  </a:lnTo>
                  <a:cubicBezTo>
                    <a:pt x="18665" y="4216"/>
                    <a:pt x="18674" y="4131"/>
                    <a:pt x="18683" y="4050"/>
                  </a:cubicBezTo>
                  <a:cubicBezTo>
                    <a:pt x="18687" y="4014"/>
                    <a:pt x="18687" y="3982"/>
                    <a:pt x="18692" y="3946"/>
                  </a:cubicBezTo>
                  <a:lnTo>
                    <a:pt x="18692" y="3924"/>
                  </a:lnTo>
                  <a:lnTo>
                    <a:pt x="18692" y="3901"/>
                  </a:lnTo>
                  <a:cubicBezTo>
                    <a:pt x="18692" y="3883"/>
                    <a:pt x="18696" y="3865"/>
                    <a:pt x="18696" y="3847"/>
                  </a:cubicBezTo>
                  <a:lnTo>
                    <a:pt x="18701" y="3784"/>
                  </a:lnTo>
                  <a:cubicBezTo>
                    <a:pt x="18701" y="3735"/>
                    <a:pt x="18705" y="3685"/>
                    <a:pt x="18705" y="3640"/>
                  </a:cubicBezTo>
                  <a:lnTo>
                    <a:pt x="18705" y="3564"/>
                  </a:lnTo>
                  <a:cubicBezTo>
                    <a:pt x="18705" y="3519"/>
                    <a:pt x="18705" y="3474"/>
                    <a:pt x="18701" y="3433"/>
                  </a:cubicBezTo>
                  <a:cubicBezTo>
                    <a:pt x="18701" y="3397"/>
                    <a:pt x="18701" y="3361"/>
                    <a:pt x="18696" y="3330"/>
                  </a:cubicBezTo>
                  <a:cubicBezTo>
                    <a:pt x="18692" y="3294"/>
                    <a:pt x="18692" y="3249"/>
                    <a:pt x="18692" y="3213"/>
                  </a:cubicBezTo>
                  <a:lnTo>
                    <a:pt x="18692" y="3190"/>
                  </a:lnTo>
                  <a:cubicBezTo>
                    <a:pt x="18692" y="3123"/>
                    <a:pt x="18687" y="3055"/>
                    <a:pt x="18683" y="2988"/>
                  </a:cubicBezTo>
                  <a:cubicBezTo>
                    <a:pt x="18678" y="2934"/>
                    <a:pt x="18674" y="2875"/>
                    <a:pt x="18669" y="2817"/>
                  </a:cubicBezTo>
                  <a:cubicBezTo>
                    <a:pt x="18665" y="2736"/>
                    <a:pt x="18660" y="2655"/>
                    <a:pt x="18651" y="2574"/>
                  </a:cubicBezTo>
                  <a:cubicBezTo>
                    <a:pt x="18647" y="2547"/>
                    <a:pt x="18642" y="2520"/>
                    <a:pt x="18642" y="2493"/>
                  </a:cubicBezTo>
                  <a:lnTo>
                    <a:pt x="18633" y="2448"/>
                  </a:lnTo>
                  <a:lnTo>
                    <a:pt x="18633" y="2480"/>
                  </a:lnTo>
                  <a:cubicBezTo>
                    <a:pt x="18624" y="2363"/>
                    <a:pt x="18602" y="2250"/>
                    <a:pt x="18575" y="2133"/>
                  </a:cubicBezTo>
                  <a:cubicBezTo>
                    <a:pt x="18543" y="2034"/>
                    <a:pt x="18507" y="1935"/>
                    <a:pt x="18462" y="1845"/>
                  </a:cubicBezTo>
                  <a:cubicBezTo>
                    <a:pt x="18435" y="1800"/>
                    <a:pt x="18413" y="1755"/>
                    <a:pt x="18386" y="1715"/>
                  </a:cubicBezTo>
                  <a:cubicBezTo>
                    <a:pt x="18372" y="1688"/>
                    <a:pt x="18359" y="1661"/>
                    <a:pt x="18345" y="1638"/>
                  </a:cubicBezTo>
                  <a:lnTo>
                    <a:pt x="18336" y="1625"/>
                  </a:lnTo>
                  <a:lnTo>
                    <a:pt x="18310" y="1575"/>
                  </a:lnTo>
                  <a:lnTo>
                    <a:pt x="18296" y="1548"/>
                  </a:lnTo>
                  <a:cubicBezTo>
                    <a:pt x="18274" y="1503"/>
                    <a:pt x="18247" y="1458"/>
                    <a:pt x="18215" y="1418"/>
                  </a:cubicBezTo>
                  <a:cubicBezTo>
                    <a:pt x="18193" y="1386"/>
                    <a:pt x="18166" y="1359"/>
                    <a:pt x="18134" y="1332"/>
                  </a:cubicBezTo>
                  <a:lnTo>
                    <a:pt x="18121" y="1319"/>
                  </a:lnTo>
                  <a:lnTo>
                    <a:pt x="18107" y="1305"/>
                  </a:lnTo>
                  <a:cubicBezTo>
                    <a:pt x="18094" y="1269"/>
                    <a:pt x="18071" y="1233"/>
                    <a:pt x="18053" y="1202"/>
                  </a:cubicBezTo>
                  <a:cubicBezTo>
                    <a:pt x="17977" y="1094"/>
                    <a:pt x="17896" y="995"/>
                    <a:pt x="17801" y="905"/>
                  </a:cubicBezTo>
                  <a:cubicBezTo>
                    <a:pt x="17720" y="820"/>
                    <a:pt x="17626" y="748"/>
                    <a:pt x="17531" y="685"/>
                  </a:cubicBezTo>
                  <a:lnTo>
                    <a:pt x="17509" y="662"/>
                  </a:lnTo>
                  <a:lnTo>
                    <a:pt x="17482" y="644"/>
                  </a:lnTo>
                  <a:cubicBezTo>
                    <a:pt x="17414" y="595"/>
                    <a:pt x="17351" y="554"/>
                    <a:pt x="17279" y="514"/>
                  </a:cubicBezTo>
                  <a:cubicBezTo>
                    <a:pt x="17248" y="496"/>
                    <a:pt x="17216" y="478"/>
                    <a:pt x="17185" y="460"/>
                  </a:cubicBezTo>
                  <a:lnTo>
                    <a:pt x="17131" y="433"/>
                  </a:lnTo>
                  <a:lnTo>
                    <a:pt x="17113" y="424"/>
                  </a:lnTo>
                  <a:cubicBezTo>
                    <a:pt x="17086" y="410"/>
                    <a:pt x="17059" y="397"/>
                    <a:pt x="17027" y="392"/>
                  </a:cubicBezTo>
                  <a:lnTo>
                    <a:pt x="17009" y="388"/>
                  </a:lnTo>
                  <a:cubicBezTo>
                    <a:pt x="17005" y="379"/>
                    <a:pt x="16996" y="370"/>
                    <a:pt x="16987" y="361"/>
                  </a:cubicBezTo>
                  <a:cubicBezTo>
                    <a:pt x="16978" y="352"/>
                    <a:pt x="16964" y="343"/>
                    <a:pt x="16951" y="334"/>
                  </a:cubicBezTo>
                  <a:cubicBezTo>
                    <a:pt x="16937" y="325"/>
                    <a:pt x="16924" y="320"/>
                    <a:pt x="16910" y="316"/>
                  </a:cubicBezTo>
                  <a:cubicBezTo>
                    <a:pt x="16901" y="311"/>
                    <a:pt x="16892" y="307"/>
                    <a:pt x="16883" y="302"/>
                  </a:cubicBezTo>
                  <a:cubicBezTo>
                    <a:pt x="16856" y="284"/>
                    <a:pt x="16825" y="271"/>
                    <a:pt x="16802" y="257"/>
                  </a:cubicBezTo>
                  <a:lnTo>
                    <a:pt x="16784" y="244"/>
                  </a:lnTo>
                  <a:lnTo>
                    <a:pt x="16766" y="235"/>
                  </a:lnTo>
                  <a:lnTo>
                    <a:pt x="16748" y="226"/>
                  </a:lnTo>
                  <a:cubicBezTo>
                    <a:pt x="16659" y="176"/>
                    <a:pt x="16573" y="127"/>
                    <a:pt x="16488" y="86"/>
                  </a:cubicBezTo>
                  <a:cubicBezTo>
                    <a:pt x="16438" y="64"/>
                    <a:pt x="16389" y="46"/>
                    <a:pt x="16339" y="28"/>
                  </a:cubicBezTo>
                  <a:cubicBezTo>
                    <a:pt x="16299" y="14"/>
                    <a:pt x="16258" y="5"/>
                    <a:pt x="16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10137" y="5367"/>
              <a:ext cx="101" cy="153"/>
            </a:xfrm>
            <a:custGeom>
              <a:avLst/>
              <a:gdLst/>
              <a:ahLst/>
              <a:cxnLst/>
              <a:rect l="l" t="t" r="r" b="b"/>
              <a:pathLst>
                <a:path w="914" h="1385" extrusionOk="0">
                  <a:moveTo>
                    <a:pt x="869" y="230"/>
                  </a:moveTo>
                  <a:lnTo>
                    <a:pt x="869" y="230"/>
                  </a:lnTo>
                  <a:cubicBezTo>
                    <a:pt x="868" y="235"/>
                    <a:pt x="867" y="241"/>
                    <a:pt x="866" y="247"/>
                  </a:cubicBezTo>
                  <a:lnTo>
                    <a:pt x="866" y="247"/>
                  </a:lnTo>
                  <a:cubicBezTo>
                    <a:pt x="869" y="241"/>
                    <a:pt x="869" y="237"/>
                    <a:pt x="869" y="230"/>
                  </a:cubicBezTo>
                  <a:close/>
                  <a:moveTo>
                    <a:pt x="113" y="0"/>
                  </a:moveTo>
                  <a:cubicBezTo>
                    <a:pt x="90" y="0"/>
                    <a:pt x="72" y="5"/>
                    <a:pt x="54" y="18"/>
                  </a:cubicBezTo>
                  <a:lnTo>
                    <a:pt x="54" y="23"/>
                  </a:lnTo>
                  <a:cubicBezTo>
                    <a:pt x="41" y="32"/>
                    <a:pt x="27" y="50"/>
                    <a:pt x="14" y="63"/>
                  </a:cubicBezTo>
                  <a:cubicBezTo>
                    <a:pt x="5" y="81"/>
                    <a:pt x="0" y="99"/>
                    <a:pt x="0" y="122"/>
                  </a:cubicBezTo>
                  <a:cubicBezTo>
                    <a:pt x="0" y="149"/>
                    <a:pt x="5" y="171"/>
                    <a:pt x="18" y="198"/>
                  </a:cubicBezTo>
                  <a:lnTo>
                    <a:pt x="32" y="243"/>
                  </a:lnTo>
                  <a:cubicBezTo>
                    <a:pt x="54" y="315"/>
                    <a:pt x="68" y="387"/>
                    <a:pt x="77" y="464"/>
                  </a:cubicBezTo>
                  <a:cubicBezTo>
                    <a:pt x="90" y="554"/>
                    <a:pt x="95" y="648"/>
                    <a:pt x="99" y="738"/>
                  </a:cubicBezTo>
                  <a:cubicBezTo>
                    <a:pt x="108" y="837"/>
                    <a:pt x="117" y="936"/>
                    <a:pt x="126" y="1035"/>
                  </a:cubicBezTo>
                  <a:cubicBezTo>
                    <a:pt x="126" y="1107"/>
                    <a:pt x="135" y="1179"/>
                    <a:pt x="153" y="1246"/>
                  </a:cubicBezTo>
                  <a:cubicBezTo>
                    <a:pt x="167" y="1309"/>
                    <a:pt x="212" y="1359"/>
                    <a:pt x="270" y="1372"/>
                  </a:cubicBezTo>
                  <a:cubicBezTo>
                    <a:pt x="293" y="1377"/>
                    <a:pt x="315" y="1381"/>
                    <a:pt x="338" y="1381"/>
                  </a:cubicBezTo>
                  <a:cubicBezTo>
                    <a:pt x="349" y="1384"/>
                    <a:pt x="360" y="1385"/>
                    <a:pt x="372" y="1385"/>
                  </a:cubicBezTo>
                  <a:cubicBezTo>
                    <a:pt x="384" y="1385"/>
                    <a:pt x="396" y="1384"/>
                    <a:pt x="410" y="1381"/>
                  </a:cubicBezTo>
                  <a:cubicBezTo>
                    <a:pt x="459" y="1368"/>
                    <a:pt x="491" y="1314"/>
                    <a:pt x="477" y="1260"/>
                  </a:cubicBezTo>
                  <a:cubicBezTo>
                    <a:pt x="468" y="1237"/>
                    <a:pt x="459" y="1219"/>
                    <a:pt x="446" y="1206"/>
                  </a:cubicBezTo>
                  <a:cubicBezTo>
                    <a:pt x="428" y="1179"/>
                    <a:pt x="414" y="1152"/>
                    <a:pt x="401" y="1125"/>
                  </a:cubicBezTo>
                  <a:cubicBezTo>
                    <a:pt x="383" y="1089"/>
                    <a:pt x="374" y="1048"/>
                    <a:pt x="360" y="1008"/>
                  </a:cubicBezTo>
                  <a:lnTo>
                    <a:pt x="369" y="1008"/>
                  </a:lnTo>
                  <a:cubicBezTo>
                    <a:pt x="377" y="1010"/>
                    <a:pt x="385" y="1011"/>
                    <a:pt x="393" y="1011"/>
                  </a:cubicBezTo>
                  <a:cubicBezTo>
                    <a:pt x="416" y="1011"/>
                    <a:pt x="438" y="1002"/>
                    <a:pt x="455" y="985"/>
                  </a:cubicBezTo>
                  <a:lnTo>
                    <a:pt x="464" y="976"/>
                  </a:lnTo>
                  <a:lnTo>
                    <a:pt x="473" y="981"/>
                  </a:lnTo>
                  <a:cubicBezTo>
                    <a:pt x="486" y="990"/>
                    <a:pt x="500" y="994"/>
                    <a:pt x="513" y="994"/>
                  </a:cubicBezTo>
                  <a:cubicBezTo>
                    <a:pt x="522" y="1017"/>
                    <a:pt x="536" y="1039"/>
                    <a:pt x="554" y="1062"/>
                  </a:cubicBezTo>
                  <a:cubicBezTo>
                    <a:pt x="567" y="1084"/>
                    <a:pt x="590" y="1102"/>
                    <a:pt x="621" y="1111"/>
                  </a:cubicBezTo>
                  <a:cubicBezTo>
                    <a:pt x="628" y="1114"/>
                    <a:pt x="636" y="1115"/>
                    <a:pt x="644" y="1115"/>
                  </a:cubicBezTo>
                  <a:cubicBezTo>
                    <a:pt x="653" y="1115"/>
                    <a:pt x="662" y="1114"/>
                    <a:pt x="671" y="1111"/>
                  </a:cubicBezTo>
                  <a:cubicBezTo>
                    <a:pt x="671" y="1120"/>
                    <a:pt x="671" y="1125"/>
                    <a:pt x="675" y="1129"/>
                  </a:cubicBezTo>
                  <a:cubicBezTo>
                    <a:pt x="675" y="1143"/>
                    <a:pt x="680" y="1156"/>
                    <a:pt x="684" y="1170"/>
                  </a:cubicBezTo>
                  <a:cubicBezTo>
                    <a:pt x="689" y="1188"/>
                    <a:pt x="698" y="1206"/>
                    <a:pt x="707" y="1219"/>
                  </a:cubicBezTo>
                  <a:cubicBezTo>
                    <a:pt x="716" y="1237"/>
                    <a:pt x="729" y="1251"/>
                    <a:pt x="747" y="1260"/>
                  </a:cubicBezTo>
                  <a:cubicBezTo>
                    <a:pt x="762" y="1269"/>
                    <a:pt x="780" y="1273"/>
                    <a:pt x="798" y="1273"/>
                  </a:cubicBezTo>
                  <a:cubicBezTo>
                    <a:pt x="808" y="1273"/>
                    <a:pt x="818" y="1272"/>
                    <a:pt x="828" y="1269"/>
                  </a:cubicBezTo>
                  <a:cubicBezTo>
                    <a:pt x="855" y="1264"/>
                    <a:pt x="878" y="1246"/>
                    <a:pt x="896" y="1219"/>
                  </a:cubicBezTo>
                  <a:cubicBezTo>
                    <a:pt x="909" y="1197"/>
                    <a:pt x="914" y="1165"/>
                    <a:pt x="905" y="1138"/>
                  </a:cubicBezTo>
                  <a:cubicBezTo>
                    <a:pt x="900" y="1098"/>
                    <a:pt x="887" y="1057"/>
                    <a:pt x="878" y="1017"/>
                  </a:cubicBezTo>
                  <a:cubicBezTo>
                    <a:pt x="869" y="958"/>
                    <a:pt x="860" y="904"/>
                    <a:pt x="851" y="846"/>
                  </a:cubicBezTo>
                  <a:cubicBezTo>
                    <a:pt x="846" y="792"/>
                    <a:pt x="842" y="742"/>
                    <a:pt x="842" y="693"/>
                  </a:cubicBezTo>
                  <a:cubicBezTo>
                    <a:pt x="842" y="639"/>
                    <a:pt x="842" y="585"/>
                    <a:pt x="842" y="536"/>
                  </a:cubicBezTo>
                  <a:cubicBezTo>
                    <a:pt x="846" y="438"/>
                    <a:pt x="854" y="344"/>
                    <a:pt x="866" y="247"/>
                  </a:cubicBezTo>
                  <a:lnTo>
                    <a:pt x="866" y="247"/>
                  </a:lnTo>
                  <a:cubicBezTo>
                    <a:pt x="866" y="249"/>
                    <a:pt x="865" y="250"/>
                    <a:pt x="864" y="252"/>
                  </a:cubicBezTo>
                  <a:lnTo>
                    <a:pt x="864" y="243"/>
                  </a:lnTo>
                  <a:cubicBezTo>
                    <a:pt x="869" y="221"/>
                    <a:pt x="869" y="198"/>
                    <a:pt x="855" y="176"/>
                  </a:cubicBezTo>
                  <a:cubicBezTo>
                    <a:pt x="846" y="158"/>
                    <a:pt x="828" y="144"/>
                    <a:pt x="806" y="140"/>
                  </a:cubicBezTo>
                  <a:cubicBezTo>
                    <a:pt x="797" y="136"/>
                    <a:pt x="788" y="135"/>
                    <a:pt x="780" y="135"/>
                  </a:cubicBezTo>
                  <a:cubicBezTo>
                    <a:pt x="766" y="135"/>
                    <a:pt x="752" y="139"/>
                    <a:pt x="738" y="144"/>
                  </a:cubicBezTo>
                  <a:cubicBezTo>
                    <a:pt x="738" y="149"/>
                    <a:pt x="734" y="149"/>
                    <a:pt x="734" y="149"/>
                  </a:cubicBezTo>
                  <a:cubicBezTo>
                    <a:pt x="729" y="149"/>
                    <a:pt x="725" y="144"/>
                    <a:pt x="716" y="144"/>
                  </a:cubicBezTo>
                  <a:cubicBezTo>
                    <a:pt x="662" y="117"/>
                    <a:pt x="599" y="104"/>
                    <a:pt x="536" y="95"/>
                  </a:cubicBezTo>
                  <a:cubicBezTo>
                    <a:pt x="495" y="90"/>
                    <a:pt x="455" y="86"/>
                    <a:pt x="414" y="77"/>
                  </a:cubicBezTo>
                  <a:cubicBezTo>
                    <a:pt x="383" y="72"/>
                    <a:pt x="351" y="63"/>
                    <a:pt x="320" y="50"/>
                  </a:cubicBezTo>
                  <a:cubicBezTo>
                    <a:pt x="293" y="41"/>
                    <a:pt x="261" y="32"/>
                    <a:pt x="234" y="23"/>
                  </a:cubicBezTo>
                  <a:cubicBezTo>
                    <a:pt x="207" y="14"/>
                    <a:pt x="180" y="9"/>
                    <a:pt x="149" y="5"/>
                  </a:cubicBezTo>
                  <a:lnTo>
                    <a:pt x="1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10221" y="5386"/>
              <a:ext cx="40" cy="109"/>
            </a:xfrm>
            <a:custGeom>
              <a:avLst/>
              <a:gdLst/>
              <a:ahLst/>
              <a:cxnLst/>
              <a:rect l="l" t="t" r="r" b="b"/>
              <a:pathLst>
                <a:path w="365" h="988" extrusionOk="0">
                  <a:moveTo>
                    <a:pt x="143" y="0"/>
                  </a:moveTo>
                  <a:cubicBezTo>
                    <a:pt x="141" y="0"/>
                    <a:pt x="138" y="1"/>
                    <a:pt x="136" y="2"/>
                  </a:cubicBezTo>
                  <a:cubicBezTo>
                    <a:pt x="131" y="2"/>
                    <a:pt x="122" y="2"/>
                    <a:pt x="113" y="7"/>
                  </a:cubicBezTo>
                  <a:lnTo>
                    <a:pt x="118" y="11"/>
                  </a:lnTo>
                  <a:cubicBezTo>
                    <a:pt x="115" y="11"/>
                    <a:pt x="112" y="11"/>
                    <a:pt x="109" y="11"/>
                  </a:cubicBezTo>
                  <a:cubicBezTo>
                    <a:pt x="82" y="11"/>
                    <a:pt x="58" y="31"/>
                    <a:pt x="50" y="56"/>
                  </a:cubicBezTo>
                  <a:cubicBezTo>
                    <a:pt x="37" y="97"/>
                    <a:pt x="28" y="137"/>
                    <a:pt x="23" y="178"/>
                  </a:cubicBezTo>
                  <a:cubicBezTo>
                    <a:pt x="14" y="223"/>
                    <a:pt x="10" y="268"/>
                    <a:pt x="5" y="308"/>
                  </a:cubicBezTo>
                  <a:cubicBezTo>
                    <a:pt x="1" y="349"/>
                    <a:pt x="1" y="394"/>
                    <a:pt x="5" y="434"/>
                  </a:cubicBezTo>
                  <a:cubicBezTo>
                    <a:pt x="5" y="479"/>
                    <a:pt x="10" y="524"/>
                    <a:pt x="19" y="569"/>
                  </a:cubicBezTo>
                  <a:cubicBezTo>
                    <a:pt x="28" y="609"/>
                    <a:pt x="37" y="645"/>
                    <a:pt x="50" y="686"/>
                  </a:cubicBezTo>
                  <a:cubicBezTo>
                    <a:pt x="68" y="722"/>
                    <a:pt x="86" y="762"/>
                    <a:pt x="109" y="798"/>
                  </a:cubicBezTo>
                  <a:cubicBezTo>
                    <a:pt x="127" y="830"/>
                    <a:pt x="145" y="861"/>
                    <a:pt x="167" y="893"/>
                  </a:cubicBezTo>
                  <a:cubicBezTo>
                    <a:pt x="181" y="911"/>
                    <a:pt x="194" y="929"/>
                    <a:pt x="207" y="947"/>
                  </a:cubicBezTo>
                  <a:cubicBezTo>
                    <a:pt x="221" y="956"/>
                    <a:pt x="230" y="969"/>
                    <a:pt x="243" y="978"/>
                  </a:cubicBezTo>
                  <a:cubicBezTo>
                    <a:pt x="257" y="983"/>
                    <a:pt x="270" y="987"/>
                    <a:pt x="284" y="987"/>
                  </a:cubicBezTo>
                  <a:cubicBezTo>
                    <a:pt x="302" y="987"/>
                    <a:pt x="324" y="978"/>
                    <a:pt x="338" y="965"/>
                  </a:cubicBezTo>
                  <a:cubicBezTo>
                    <a:pt x="356" y="942"/>
                    <a:pt x="365" y="915"/>
                    <a:pt x="356" y="893"/>
                  </a:cubicBezTo>
                  <a:cubicBezTo>
                    <a:pt x="351" y="870"/>
                    <a:pt x="338" y="848"/>
                    <a:pt x="324" y="830"/>
                  </a:cubicBezTo>
                  <a:cubicBezTo>
                    <a:pt x="306" y="807"/>
                    <a:pt x="288" y="785"/>
                    <a:pt x="275" y="758"/>
                  </a:cubicBezTo>
                  <a:cubicBezTo>
                    <a:pt x="252" y="726"/>
                    <a:pt x="230" y="690"/>
                    <a:pt x="212" y="654"/>
                  </a:cubicBezTo>
                  <a:cubicBezTo>
                    <a:pt x="185" y="582"/>
                    <a:pt x="167" y="501"/>
                    <a:pt x="158" y="425"/>
                  </a:cubicBezTo>
                  <a:cubicBezTo>
                    <a:pt x="158" y="429"/>
                    <a:pt x="158" y="434"/>
                    <a:pt x="158" y="438"/>
                  </a:cubicBezTo>
                  <a:cubicBezTo>
                    <a:pt x="154" y="394"/>
                    <a:pt x="149" y="349"/>
                    <a:pt x="145" y="304"/>
                  </a:cubicBezTo>
                  <a:cubicBezTo>
                    <a:pt x="145" y="263"/>
                    <a:pt x="149" y="218"/>
                    <a:pt x="154" y="178"/>
                  </a:cubicBezTo>
                  <a:cubicBezTo>
                    <a:pt x="154" y="160"/>
                    <a:pt x="158" y="142"/>
                    <a:pt x="163" y="128"/>
                  </a:cubicBezTo>
                  <a:cubicBezTo>
                    <a:pt x="167" y="110"/>
                    <a:pt x="167" y="101"/>
                    <a:pt x="172" y="88"/>
                  </a:cubicBezTo>
                  <a:cubicBezTo>
                    <a:pt x="172" y="88"/>
                    <a:pt x="172" y="83"/>
                    <a:pt x="172" y="79"/>
                  </a:cubicBezTo>
                  <a:lnTo>
                    <a:pt x="176" y="65"/>
                  </a:lnTo>
                  <a:cubicBezTo>
                    <a:pt x="176" y="65"/>
                    <a:pt x="176" y="65"/>
                    <a:pt x="176" y="70"/>
                  </a:cubicBezTo>
                  <a:cubicBezTo>
                    <a:pt x="190" y="47"/>
                    <a:pt x="181" y="20"/>
                    <a:pt x="158" y="7"/>
                  </a:cubicBezTo>
                  <a:cubicBezTo>
                    <a:pt x="155" y="3"/>
                    <a:pt x="149"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11581" y="5468"/>
              <a:ext cx="342" cy="390"/>
            </a:xfrm>
            <a:custGeom>
              <a:avLst/>
              <a:gdLst/>
              <a:ahLst/>
              <a:cxnLst/>
              <a:rect l="l" t="t" r="r" b="b"/>
              <a:pathLst>
                <a:path w="3101" h="3537" extrusionOk="0">
                  <a:moveTo>
                    <a:pt x="185" y="0"/>
                  </a:moveTo>
                  <a:cubicBezTo>
                    <a:pt x="172" y="0"/>
                    <a:pt x="163" y="5"/>
                    <a:pt x="149" y="9"/>
                  </a:cubicBezTo>
                  <a:cubicBezTo>
                    <a:pt x="131" y="18"/>
                    <a:pt x="122" y="36"/>
                    <a:pt x="118" y="59"/>
                  </a:cubicBezTo>
                  <a:cubicBezTo>
                    <a:pt x="113" y="72"/>
                    <a:pt x="113" y="95"/>
                    <a:pt x="122" y="108"/>
                  </a:cubicBezTo>
                  <a:lnTo>
                    <a:pt x="145" y="140"/>
                  </a:lnTo>
                  <a:cubicBezTo>
                    <a:pt x="158" y="158"/>
                    <a:pt x="172" y="180"/>
                    <a:pt x="181" y="198"/>
                  </a:cubicBezTo>
                  <a:cubicBezTo>
                    <a:pt x="194" y="221"/>
                    <a:pt x="208" y="252"/>
                    <a:pt x="221" y="279"/>
                  </a:cubicBezTo>
                  <a:cubicBezTo>
                    <a:pt x="239" y="324"/>
                    <a:pt x="257" y="369"/>
                    <a:pt x="271" y="419"/>
                  </a:cubicBezTo>
                  <a:cubicBezTo>
                    <a:pt x="280" y="464"/>
                    <a:pt x="289" y="509"/>
                    <a:pt x="298" y="554"/>
                  </a:cubicBezTo>
                  <a:cubicBezTo>
                    <a:pt x="307" y="644"/>
                    <a:pt x="311" y="734"/>
                    <a:pt x="316" y="824"/>
                  </a:cubicBezTo>
                  <a:lnTo>
                    <a:pt x="316" y="896"/>
                  </a:lnTo>
                  <a:lnTo>
                    <a:pt x="316" y="959"/>
                  </a:lnTo>
                  <a:cubicBezTo>
                    <a:pt x="316" y="999"/>
                    <a:pt x="320" y="1040"/>
                    <a:pt x="320" y="1085"/>
                  </a:cubicBezTo>
                  <a:lnTo>
                    <a:pt x="320" y="1274"/>
                  </a:lnTo>
                  <a:cubicBezTo>
                    <a:pt x="320" y="1390"/>
                    <a:pt x="320" y="1512"/>
                    <a:pt x="316" y="1629"/>
                  </a:cubicBezTo>
                  <a:cubicBezTo>
                    <a:pt x="316" y="1687"/>
                    <a:pt x="311" y="1746"/>
                    <a:pt x="307" y="1804"/>
                  </a:cubicBezTo>
                  <a:lnTo>
                    <a:pt x="307" y="1822"/>
                  </a:lnTo>
                  <a:cubicBezTo>
                    <a:pt x="307" y="1872"/>
                    <a:pt x="302" y="1921"/>
                    <a:pt x="298" y="1966"/>
                  </a:cubicBezTo>
                  <a:lnTo>
                    <a:pt x="298" y="1993"/>
                  </a:lnTo>
                  <a:lnTo>
                    <a:pt x="293" y="2047"/>
                  </a:lnTo>
                  <a:cubicBezTo>
                    <a:pt x="289" y="2079"/>
                    <a:pt x="284" y="2115"/>
                    <a:pt x="280" y="2146"/>
                  </a:cubicBezTo>
                  <a:lnTo>
                    <a:pt x="271" y="2218"/>
                  </a:lnTo>
                  <a:lnTo>
                    <a:pt x="257" y="2286"/>
                  </a:lnTo>
                  <a:lnTo>
                    <a:pt x="248" y="2362"/>
                  </a:lnTo>
                  <a:lnTo>
                    <a:pt x="235" y="2448"/>
                  </a:lnTo>
                  <a:cubicBezTo>
                    <a:pt x="217" y="2556"/>
                    <a:pt x="199" y="2664"/>
                    <a:pt x="181" y="2772"/>
                  </a:cubicBezTo>
                  <a:cubicBezTo>
                    <a:pt x="163" y="2862"/>
                    <a:pt x="140" y="2965"/>
                    <a:pt x="109" y="3073"/>
                  </a:cubicBezTo>
                  <a:cubicBezTo>
                    <a:pt x="104" y="3095"/>
                    <a:pt x="95" y="3122"/>
                    <a:pt x="91" y="3149"/>
                  </a:cubicBezTo>
                  <a:cubicBezTo>
                    <a:pt x="73" y="3199"/>
                    <a:pt x="59" y="3253"/>
                    <a:pt x="41" y="3302"/>
                  </a:cubicBezTo>
                  <a:lnTo>
                    <a:pt x="32" y="3320"/>
                  </a:lnTo>
                  <a:cubicBezTo>
                    <a:pt x="23" y="3338"/>
                    <a:pt x="14" y="3356"/>
                    <a:pt x="10" y="3374"/>
                  </a:cubicBezTo>
                  <a:cubicBezTo>
                    <a:pt x="1" y="3397"/>
                    <a:pt x="1" y="3419"/>
                    <a:pt x="10" y="3437"/>
                  </a:cubicBezTo>
                  <a:cubicBezTo>
                    <a:pt x="25" y="3491"/>
                    <a:pt x="73" y="3523"/>
                    <a:pt x="122" y="3523"/>
                  </a:cubicBezTo>
                  <a:cubicBezTo>
                    <a:pt x="147" y="3523"/>
                    <a:pt x="173" y="3514"/>
                    <a:pt x="194" y="3496"/>
                  </a:cubicBezTo>
                  <a:lnTo>
                    <a:pt x="194" y="3496"/>
                  </a:lnTo>
                  <a:lnTo>
                    <a:pt x="185" y="3500"/>
                  </a:lnTo>
                  <a:cubicBezTo>
                    <a:pt x="203" y="3491"/>
                    <a:pt x="221" y="3473"/>
                    <a:pt x="235" y="3455"/>
                  </a:cubicBezTo>
                  <a:cubicBezTo>
                    <a:pt x="262" y="3460"/>
                    <a:pt x="293" y="3460"/>
                    <a:pt x="325" y="3460"/>
                  </a:cubicBezTo>
                  <a:lnTo>
                    <a:pt x="370" y="3464"/>
                  </a:lnTo>
                  <a:cubicBezTo>
                    <a:pt x="424" y="3469"/>
                    <a:pt x="482" y="3473"/>
                    <a:pt x="536" y="3473"/>
                  </a:cubicBezTo>
                  <a:lnTo>
                    <a:pt x="707" y="3482"/>
                  </a:lnTo>
                  <a:cubicBezTo>
                    <a:pt x="774" y="3482"/>
                    <a:pt x="842" y="3487"/>
                    <a:pt x="909" y="3491"/>
                  </a:cubicBezTo>
                  <a:cubicBezTo>
                    <a:pt x="1008" y="3496"/>
                    <a:pt x="1107" y="3500"/>
                    <a:pt x="1206" y="3509"/>
                  </a:cubicBezTo>
                  <a:lnTo>
                    <a:pt x="1274" y="3514"/>
                  </a:lnTo>
                  <a:cubicBezTo>
                    <a:pt x="1337" y="3518"/>
                    <a:pt x="1404" y="3518"/>
                    <a:pt x="1467" y="3523"/>
                  </a:cubicBezTo>
                  <a:cubicBezTo>
                    <a:pt x="1530" y="3523"/>
                    <a:pt x="1580" y="3527"/>
                    <a:pt x="1638" y="3527"/>
                  </a:cubicBezTo>
                  <a:cubicBezTo>
                    <a:pt x="1697" y="3532"/>
                    <a:pt x="1737" y="3536"/>
                    <a:pt x="1778" y="3536"/>
                  </a:cubicBezTo>
                  <a:lnTo>
                    <a:pt x="1796" y="3536"/>
                  </a:lnTo>
                  <a:lnTo>
                    <a:pt x="1899" y="3532"/>
                  </a:lnTo>
                  <a:lnTo>
                    <a:pt x="2106" y="3532"/>
                  </a:lnTo>
                  <a:cubicBezTo>
                    <a:pt x="2112" y="3532"/>
                    <a:pt x="2118" y="3532"/>
                    <a:pt x="2124" y="3532"/>
                  </a:cubicBezTo>
                  <a:cubicBezTo>
                    <a:pt x="2189" y="3532"/>
                    <a:pt x="2250" y="3510"/>
                    <a:pt x="2300" y="3469"/>
                  </a:cubicBezTo>
                  <a:cubicBezTo>
                    <a:pt x="2309" y="3469"/>
                    <a:pt x="2318" y="3464"/>
                    <a:pt x="2326" y="3460"/>
                  </a:cubicBezTo>
                  <a:cubicBezTo>
                    <a:pt x="2340" y="3455"/>
                    <a:pt x="2349" y="3446"/>
                    <a:pt x="2358" y="3437"/>
                  </a:cubicBezTo>
                  <a:cubicBezTo>
                    <a:pt x="2371" y="3428"/>
                    <a:pt x="2380" y="3419"/>
                    <a:pt x="2394" y="3406"/>
                  </a:cubicBezTo>
                  <a:cubicBezTo>
                    <a:pt x="2416" y="3388"/>
                    <a:pt x="2439" y="3365"/>
                    <a:pt x="2457" y="3343"/>
                  </a:cubicBezTo>
                  <a:cubicBezTo>
                    <a:pt x="2497" y="3293"/>
                    <a:pt x="2538" y="3239"/>
                    <a:pt x="2569" y="3185"/>
                  </a:cubicBezTo>
                  <a:cubicBezTo>
                    <a:pt x="2605" y="3127"/>
                    <a:pt x="2641" y="3077"/>
                    <a:pt x="2668" y="3014"/>
                  </a:cubicBezTo>
                  <a:cubicBezTo>
                    <a:pt x="2695" y="2974"/>
                    <a:pt x="2718" y="2929"/>
                    <a:pt x="2740" y="2884"/>
                  </a:cubicBezTo>
                  <a:lnTo>
                    <a:pt x="2754" y="2853"/>
                  </a:lnTo>
                  <a:cubicBezTo>
                    <a:pt x="2812" y="2745"/>
                    <a:pt x="2862" y="2628"/>
                    <a:pt x="2907" y="2511"/>
                  </a:cubicBezTo>
                  <a:lnTo>
                    <a:pt x="2916" y="2484"/>
                  </a:lnTo>
                  <a:cubicBezTo>
                    <a:pt x="2934" y="2434"/>
                    <a:pt x="2952" y="2389"/>
                    <a:pt x="2965" y="2340"/>
                  </a:cubicBezTo>
                  <a:cubicBezTo>
                    <a:pt x="2979" y="2295"/>
                    <a:pt x="2992" y="2245"/>
                    <a:pt x="3001" y="2196"/>
                  </a:cubicBezTo>
                  <a:lnTo>
                    <a:pt x="3010" y="2173"/>
                  </a:lnTo>
                  <a:cubicBezTo>
                    <a:pt x="3024" y="2101"/>
                    <a:pt x="3037" y="2029"/>
                    <a:pt x="3051" y="1948"/>
                  </a:cubicBezTo>
                  <a:lnTo>
                    <a:pt x="3060" y="1908"/>
                  </a:lnTo>
                  <a:lnTo>
                    <a:pt x="3069" y="1867"/>
                  </a:lnTo>
                  <a:cubicBezTo>
                    <a:pt x="3078" y="1809"/>
                    <a:pt x="3087" y="1746"/>
                    <a:pt x="3091" y="1687"/>
                  </a:cubicBezTo>
                  <a:lnTo>
                    <a:pt x="3091" y="1674"/>
                  </a:lnTo>
                  <a:cubicBezTo>
                    <a:pt x="3096" y="1575"/>
                    <a:pt x="3100" y="1476"/>
                    <a:pt x="3100" y="1372"/>
                  </a:cubicBezTo>
                  <a:cubicBezTo>
                    <a:pt x="3100" y="1274"/>
                    <a:pt x="3096" y="1197"/>
                    <a:pt x="3087" y="1125"/>
                  </a:cubicBezTo>
                  <a:cubicBezTo>
                    <a:pt x="3087" y="1103"/>
                    <a:pt x="3082" y="1085"/>
                    <a:pt x="3082" y="1067"/>
                  </a:cubicBezTo>
                  <a:lnTo>
                    <a:pt x="3078" y="1058"/>
                  </a:lnTo>
                  <a:lnTo>
                    <a:pt x="3073" y="1026"/>
                  </a:lnTo>
                  <a:lnTo>
                    <a:pt x="3069" y="995"/>
                  </a:lnTo>
                  <a:lnTo>
                    <a:pt x="3069" y="977"/>
                  </a:lnTo>
                  <a:cubicBezTo>
                    <a:pt x="3069" y="968"/>
                    <a:pt x="3064" y="959"/>
                    <a:pt x="3064" y="950"/>
                  </a:cubicBezTo>
                  <a:cubicBezTo>
                    <a:pt x="3060" y="927"/>
                    <a:pt x="3055" y="905"/>
                    <a:pt x="3051" y="882"/>
                  </a:cubicBezTo>
                  <a:cubicBezTo>
                    <a:pt x="3042" y="824"/>
                    <a:pt x="3028" y="765"/>
                    <a:pt x="3006" y="711"/>
                  </a:cubicBezTo>
                  <a:cubicBezTo>
                    <a:pt x="2983" y="657"/>
                    <a:pt x="2956" y="603"/>
                    <a:pt x="2925" y="554"/>
                  </a:cubicBezTo>
                  <a:cubicBezTo>
                    <a:pt x="2893" y="500"/>
                    <a:pt x="2853" y="450"/>
                    <a:pt x="2803" y="410"/>
                  </a:cubicBezTo>
                  <a:cubicBezTo>
                    <a:pt x="2790" y="392"/>
                    <a:pt x="2772" y="378"/>
                    <a:pt x="2754" y="365"/>
                  </a:cubicBezTo>
                  <a:cubicBezTo>
                    <a:pt x="2749" y="356"/>
                    <a:pt x="2745" y="342"/>
                    <a:pt x="2736" y="333"/>
                  </a:cubicBezTo>
                  <a:cubicBezTo>
                    <a:pt x="2722" y="315"/>
                    <a:pt x="2704" y="293"/>
                    <a:pt x="2682" y="275"/>
                  </a:cubicBezTo>
                  <a:lnTo>
                    <a:pt x="2668" y="266"/>
                  </a:lnTo>
                  <a:cubicBezTo>
                    <a:pt x="2646" y="243"/>
                    <a:pt x="2614" y="221"/>
                    <a:pt x="2587" y="198"/>
                  </a:cubicBezTo>
                  <a:cubicBezTo>
                    <a:pt x="2556" y="176"/>
                    <a:pt x="2520" y="162"/>
                    <a:pt x="2484" y="149"/>
                  </a:cubicBezTo>
                  <a:cubicBezTo>
                    <a:pt x="2452" y="140"/>
                    <a:pt x="2421" y="131"/>
                    <a:pt x="2389" y="122"/>
                  </a:cubicBezTo>
                  <a:cubicBezTo>
                    <a:pt x="2362" y="122"/>
                    <a:pt x="2335" y="117"/>
                    <a:pt x="2313" y="117"/>
                  </a:cubicBezTo>
                  <a:lnTo>
                    <a:pt x="2295" y="108"/>
                  </a:lnTo>
                  <a:cubicBezTo>
                    <a:pt x="2268" y="90"/>
                    <a:pt x="2241" y="81"/>
                    <a:pt x="2210" y="77"/>
                  </a:cubicBezTo>
                  <a:cubicBezTo>
                    <a:pt x="2196" y="77"/>
                    <a:pt x="2178" y="81"/>
                    <a:pt x="2169" y="90"/>
                  </a:cubicBezTo>
                  <a:cubicBezTo>
                    <a:pt x="2160" y="95"/>
                    <a:pt x="2151" y="104"/>
                    <a:pt x="2142" y="113"/>
                  </a:cubicBezTo>
                  <a:cubicBezTo>
                    <a:pt x="2106" y="113"/>
                    <a:pt x="2066" y="108"/>
                    <a:pt x="2030" y="104"/>
                  </a:cubicBezTo>
                  <a:lnTo>
                    <a:pt x="1976" y="99"/>
                  </a:lnTo>
                  <a:lnTo>
                    <a:pt x="1917" y="95"/>
                  </a:lnTo>
                  <a:cubicBezTo>
                    <a:pt x="1854" y="81"/>
                    <a:pt x="1791" y="77"/>
                    <a:pt x="1724" y="72"/>
                  </a:cubicBezTo>
                  <a:lnTo>
                    <a:pt x="1526" y="72"/>
                  </a:lnTo>
                  <a:cubicBezTo>
                    <a:pt x="1409" y="72"/>
                    <a:pt x="1287" y="72"/>
                    <a:pt x="1170" y="77"/>
                  </a:cubicBezTo>
                  <a:lnTo>
                    <a:pt x="1080" y="81"/>
                  </a:lnTo>
                  <a:cubicBezTo>
                    <a:pt x="1031" y="81"/>
                    <a:pt x="977" y="86"/>
                    <a:pt x="927" y="86"/>
                  </a:cubicBezTo>
                  <a:lnTo>
                    <a:pt x="842" y="86"/>
                  </a:lnTo>
                  <a:cubicBezTo>
                    <a:pt x="788" y="86"/>
                    <a:pt x="738" y="77"/>
                    <a:pt x="685" y="72"/>
                  </a:cubicBezTo>
                  <a:lnTo>
                    <a:pt x="626" y="68"/>
                  </a:lnTo>
                  <a:cubicBezTo>
                    <a:pt x="590" y="63"/>
                    <a:pt x="554" y="59"/>
                    <a:pt x="523" y="54"/>
                  </a:cubicBezTo>
                  <a:cubicBezTo>
                    <a:pt x="451" y="45"/>
                    <a:pt x="383" y="41"/>
                    <a:pt x="316" y="41"/>
                  </a:cubicBezTo>
                  <a:cubicBezTo>
                    <a:pt x="289" y="41"/>
                    <a:pt x="266" y="50"/>
                    <a:pt x="253" y="68"/>
                  </a:cubicBezTo>
                  <a:lnTo>
                    <a:pt x="244" y="54"/>
                  </a:lnTo>
                  <a:lnTo>
                    <a:pt x="235" y="41"/>
                  </a:lnTo>
                  <a:cubicBezTo>
                    <a:pt x="221" y="18"/>
                    <a:pt x="199" y="5"/>
                    <a:pt x="172" y="5"/>
                  </a:cubicBezTo>
                  <a:lnTo>
                    <a:pt x="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11880" y="5525"/>
              <a:ext cx="47" cy="140"/>
            </a:xfrm>
            <a:custGeom>
              <a:avLst/>
              <a:gdLst/>
              <a:ahLst/>
              <a:cxnLst/>
              <a:rect l="l" t="t" r="r" b="b"/>
              <a:pathLst>
                <a:path w="424" h="1265" extrusionOk="0">
                  <a:moveTo>
                    <a:pt x="54" y="1"/>
                  </a:moveTo>
                  <a:cubicBezTo>
                    <a:pt x="45" y="1"/>
                    <a:pt x="36" y="1"/>
                    <a:pt x="27" y="5"/>
                  </a:cubicBezTo>
                  <a:lnTo>
                    <a:pt x="32" y="5"/>
                  </a:lnTo>
                  <a:cubicBezTo>
                    <a:pt x="18" y="14"/>
                    <a:pt x="9" y="28"/>
                    <a:pt x="5" y="46"/>
                  </a:cubicBezTo>
                  <a:cubicBezTo>
                    <a:pt x="0" y="59"/>
                    <a:pt x="0" y="77"/>
                    <a:pt x="9" y="91"/>
                  </a:cubicBezTo>
                  <a:cubicBezTo>
                    <a:pt x="18" y="109"/>
                    <a:pt x="27" y="127"/>
                    <a:pt x="36" y="145"/>
                  </a:cubicBezTo>
                  <a:cubicBezTo>
                    <a:pt x="50" y="163"/>
                    <a:pt x="59" y="176"/>
                    <a:pt x="68" y="194"/>
                  </a:cubicBezTo>
                  <a:cubicBezTo>
                    <a:pt x="95" y="230"/>
                    <a:pt x="122" y="271"/>
                    <a:pt x="149" y="311"/>
                  </a:cubicBezTo>
                  <a:cubicBezTo>
                    <a:pt x="176" y="347"/>
                    <a:pt x="198" y="388"/>
                    <a:pt x="221" y="428"/>
                  </a:cubicBezTo>
                  <a:cubicBezTo>
                    <a:pt x="243" y="464"/>
                    <a:pt x="257" y="505"/>
                    <a:pt x="275" y="545"/>
                  </a:cubicBezTo>
                  <a:cubicBezTo>
                    <a:pt x="293" y="586"/>
                    <a:pt x="306" y="622"/>
                    <a:pt x="315" y="658"/>
                  </a:cubicBezTo>
                  <a:cubicBezTo>
                    <a:pt x="320" y="680"/>
                    <a:pt x="329" y="703"/>
                    <a:pt x="333" y="725"/>
                  </a:cubicBezTo>
                  <a:cubicBezTo>
                    <a:pt x="338" y="748"/>
                    <a:pt x="342" y="770"/>
                    <a:pt x="342" y="788"/>
                  </a:cubicBezTo>
                  <a:lnTo>
                    <a:pt x="342" y="779"/>
                  </a:lnTo>
                  <a:cubicBezTo>
                    <a:pt x="347" y="819"/>
                    <a:pt x="347" y="855"/>
                    <a:pt x="347" y="891"/>
                  </a:cubicBezTo>
                  <a:cubicBezTo>
                    <a:pt x="347" y="927"/>
                    <a:pt x="347" y="963"/>
                    <a:pt x="347" y="999"/>
                  </a:cubicBezTo>
                  <a:lnTo>
                    <a:pt x="347" y="1112"/>
                  </a:lnTo>
                  <a:cubicBezTo>
                    <a:pt x="347" y="1148"/>
                    <a:pt x="342" y="1193"/>
                    <a:pt x="338" y="1229"/>
                  </a:cubicBezTo>
                  <a:cubicBezTo>
                    <a:pt x="338" y="1247"/>
                    <a:pt x="351" y="1265"/>
                    <a:pt x="374" y="1265"/>
                  </a:cubicBezTo>
                  <a:cubicBezTo>
                    <a:pt x="387" y="1265"/>
                    <a:pt x="405" y="1247"/>
                    <a:pt x="405" y="1229"/>
                  </a:cubicBezTo>
                  <a:cubicBezTo>
                    <a:pt x="410" y="1179"/>
                    <a:pt x="414" y="1130"/>
                    <a:pt x="414" y="1080"/>
                  </a:cubicBezTo>
                  <a:cubicBezTo>
                    <a:pt x="414" y="1031"/>
                    <a:pt x="414" y="968"/>
                    <a:pt x="419" y="914"/>
                  </a:cubicBezTo>
                  <a:cubicBezTo>
                    <a:pt x="423" y="864"/>
                    <a:pt x="423" y="806"/>
                    <a:pt x="419" y="757"/>
                  </a:cubicBezTo>
                  <a:cubicBezTo>
                    <a:pt x="419" y="725"/>
                    <a:pt x="414" y="703"/>
                    <a:pt x="410" y="676"/>
                  </a:cubicBezTo>
                  <a:cubicBezTo>
                    <a:pt x="410" y="644"/>
                    <a:pt x="401" y="617"/>
                    <a:pt x="392" y="590"/>
                  </a:cubicBezTo>
                  <a:cubicBezTo>
                    <a:pt x="365" y="491"/>
                    <a:pt x="324" y="392"/>
                    <a:pt x="275" y="298"/>
                  </a:cubicBezTo>
                  <a:cubicBezTo>
                    <a:pt x="225" y="208"/>
                    <a:pt x="167" y="122"/>
                    <a:pt x="113" y="28"/>
                  </a:cubicBezTo>
                  <a:cubicBezTo>
                    <a:pt x="99" y="10"/>
                    <a:pt x="77" y="1"/>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11771" y="5472"/>
              <a:ext cx="88" cy="24"/>
            </a:xfrm>
            <a:custGeom>
              <a:avLst/>
              <a:gdLst/>
              <a:ahLst/>
              <a:cxnLst/>
              <a:rect l="l" t="t" r="r" b="b"/>
              <a:pathLst>
                <a:path w="801" h="218" extrusionOk="0">
                  <a:moveTo>
                    <a:pt x="36" y="0"/>
                  </a:moveTo>
                  <a:cubicBezTo>
                    <a:pt x="14" y="5"/>
                    <a:pt x="0" y="32"/>
                    <a:pt x="5" y="54"/>
                  </a:cubicBezTo>
                  <a:cubicBezTo>
                    <a:pt x="9" y="90"/>
                    <a:pt x="50" y="99"/>
                    <a:pt x="77" y="108"/>
                  </a:cubicBezTo>
                  <a:cubicBezTo>
                    <a:pt x="104" y="117"/>
                    <a:pt x="126" y="122"/>
                    <a:pt x="153" y="126"/>
                  </a:cubicBezTo>
                  <a:cubicBezTo>
                    <a:pt x="171" y="131"/>
                    <a:pt x="189" y="135"/>
                    <a:pt x="207" y="135"/>
                  </a:cubicBezTo>
                  <a:cubicBezTo>
                    <a:pt x="225" y="140"/>
                    <a:pt x="252" y="144"/>
                    <a:pt x="279" y="144"/>
                  </a:cubicBezTo>
                  <a:cubicBezTo>
                    <a:pt x="315" y="153"/>
                    <a:pt x="351" y="153"/>
                    <a:pt x="392" y="158"/>
                  </a:cubicBezTo>
                  <a:cubicBezTo>
                    <a:pt x="428" y="162"/>
                    <a:pt x="464" y="167"/>
                    <a:pt x="504" y="171"/>
                  </a:cubicBezTo>
                  <a:cubicBezTo>
                    <a:pt x="576" y="185"/>
                    <a:pt x="652" y="198"/>
                    <a:pt x="729" y="216"/>
                  </a:cubicBezTo>
                  <a:cubicBezTo>
                    <a:pt x="732" y="217"/>
                    <a:pt x="736" y="217"/>
                    <a:pt x="739" y="217"/>
                  </a:cubicBezTo>
                  <a:cubicBezTo>
                    <a:pt x="763" y="217"/>
                    <a:pt x="789" y="203"/>
                    <a:pt x="796" y="176"/>
                  </a:cubicBezTo>
                  <a:cubicBezTo>
                    <a:pt x="801" y="162"/>
                    <a:pt x="801" y="149"/>
                    <a:pt x="792" y="135"/>
                  </a:cubicBezTo>
                  <a:cubicBezTo>
                    <a:pt x="801" y="126"/>
                    <a:pt x="801" y="113"/>
                    <a:pt x="796" y="104"/>
                  </a:cubicBezTo>
                  <a:cubicBezTo>
                    <a:pt x="796" y="77"/>
                    <a:pt x="765" y="68"/>
                    <a:pt x="742" y="59"/>
                  </a:cubicBezTo>
                  <a:cubicBezTo>
                    <a:pt x="720" y="54"/>
                    <a:pt x="697" y="50"/>
                    <a:pt x="675" y="45"/>
                  </a:cubicBezTo>
                  <a:cubicBezTo>
                    <a:pt x="625" y="36"/>
                    <a:pt x="572" y="27"/>
                    <a:pt x="522" y="23"/>
                  </a:cubicBezTo>
                  <a:cubicBezTo>
                    <a:pt x="513" y="23"/>
                    <a:pt x="509" y="23"/>
                    <a:pt x="504" y="27"/>
                  </a:cubicBezTo>
                  <a:cubicBezTo>
                    <a:pt x="473" y="23"/>
                    <a:pt x="441" y="18"/>
                    <a:pt x="410" y="14"/>
                  </a:cubicBezTo>
                  <a:cubicBezTo>
                    <a:pt x="351" y="9"/>
                    <a:pt x="288" y="0"/>
                    <a:pt x="230" y="0"/>
                  </a:cubicBezTo>
                  <a:lnTo>
                    <a:pt x="104" y="0"/>
                  </a:lnTo>
                  <a:cubicBezTo>
                    <a:pt x="81" y="0"/>
                    <a:pt x="59" y="0"/>
                    <a:pt x="36" y="5"/>
                  </a:cubicBez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11570" y="5468"/>
              <a:ext cx="65" cy="381"/>
            </a:xfrm>
            <a:custGeom>
              <a:avLst/>
              <a:gdLst/>
              <a:ahLst/>
              <a:cxnLst/>
              <a:rect l="l" t="t" r="r" b="b"/>
              <a:pathLst>
                <a:path w="586" h="3454" extrusionOk="0">
                  <a:moveTo>
                    <a:pt x="487" y="2514"/>
                  </a:moveTo>
                  <a:lnTo>
                    <a:pt x="487" y="2514"/>
                  </a:lnTo>
                  <a:cubicBezTo>
                    <a:pt x="485" y="2520"/>
                    <a:pt x="484" y="2526"/>
                    <a:pt x="483" y="2532"/>
                  </a:cubicBezTo>
                  <a:lnTo>
                    <a:pt x="483" y="2532"/>
                  </a:lnTo>
                  <a:cubicBezTo>
                    <a:pt x="486" y="2528"/>
                    <a:pt x="487" y="2521"/>
                    <a:pt x="487" y="2514"/>
                  </a:cubicBezTo>
                  <a:close/>
                  <a:moveTo>
                    <a:pt x="212" y="1"/>
                  </a:moveTo>
                  <a:cubicBezTo>
                    <a:pt x="199" y="1"/>
                    <a:pt x="185" y="5"/>
                    <a:pt x="172" y="10"/>
                  </a:cubicBezTo>
                  <a:lnTo>
                    <a:pt x="172" y="14"/>
                  </a:lnTo>
                  <a:cubicBezTo>
                    <a:pt x="131" y="32"/>
                    <a:pt x="113" y="82"/>
                    <a:pt x="131" y="127"/>
                  </a:cubicBezTo>
                  <a:cubicBezTo>
                    <a:pt x="167" y="190"/>
                    <a:pt x="199" y="257"/>
                    <a:pt x="226" y="325"/>
                  </a:cubicBezTo>
                  <a:cubicBezTo>
                    <a:pt x="239" y="361"/>
                    <a:pt x="248" y="397"/>
                    <a:pt x="253" y="428"/>
                  </a:cubicBezTo>
                  <a:cubicBezTo>
                    <a:pt x="266" y="473"/>
                    <a:pt x="275" y="523"/>
                    <a:pt x="284" y="568"/>
                  </a:cubicBezTo>
                  <a:cubicBezTo>
                    <a:pt x="302" y="658"/>
                    <a:pt x="311" y="743"/>
                    <a:pt x="320" y="829"/>
                  </a:cubicBezTo>
                  <a:lnTo>
                    <a:pt x="320" y="802"/>
                  </a:lnTo>
                  <a:cubicBezTo>
                    <a:pt x="320" y="828"/>
                    <a:pt x="323" y="854"/>
                    <a:pt x="326" y="880"/>
                  </a:cubicBezTo>
                  <a:lnTo>
                    <a:pt x="326" y="880"/>
                  </a:lnTo>
                  <a:cubicBezTo>
                    <a:pt x="325" y="879"/>
                    <a:pt x="325" y="879"/>
                    <a:pt x="325" y="878"/>
                  </a:cubicBezTo>
                  <a:lnTo>
                    <a:pt x="325" y="878"/>
                  </a:lnTo>
                  <a:cubicBezTo>
                    <a:pt x="334" y="1004"/>
                    <a:pt x="343" y="1126"/>
                    <a:pt x="343" y="1252"/>
                  </a:cubicBezTo>
                  <a:cubicBezTo>
                    <a:pt x="347" y="1373"/>
                    <a:pt x="334" y="1494"/>
                    <a:pt x="329" y="1616"/>
                  </a:cubicBezTo>
                  <a:cubicBezTo>
                    <a:pt x="320" y="1737"/>
                    <a:pt x="311" y="1868"/>
                    <a:pt x="302" y="1989"/>
                  </a:cubicBezTo>
                  <a:cubicBezTo>
                    <a:pt x="302" y="2021"/>
                    <a:pt x="302" y="2052"/>
                    <a:pt x="298" y="2079"/>
                  </a:cubicBezTo>
                  <a:cubicBezTo>
                    <a:pt x="298" y="2111"/>
                    <a:pt x="289" y="2147"/>
                    <a:pt x="284" y="2178"/>
                  </a:cubicBezTo>
                  <a:cubicBezTo>
                    <a:pt x="280" y="2241"/>
                    <a:pt x="271" y="2300"/>
                    <a:pt x="262" y="2363"/>
                  </a:cubicBezTo>
                  <a:cubicBezTo>
                    <a:pt x="257" y="2390"/>
                    <a:pt x="253" y="2421"/>
                    <a:pt x="248" y="2448"/>
                  </a:cubicBezTo>
                  <a:lnTo>
                    <a:pt x="235" y="2511"/>
                  </a:lnTo>
                  <a:cubicBezTo>
                    <a:pt x="208" y="2655"/>
                    <a:pt x="163" y="2790"/>
                    <a:pt x="122" y="2934"/>
                  </a:cubicBezTo>
                  <a:cubicBezTo>
                    <a:pt x="100" y="2997"/>
                    <a:pt x="82" y="3060"/>
                    <a:pt x="64" y="3123"/>
                  </a:cubicBezTo>
                  <a:cubicBezTo>
                    <a:pt x="55" y="3159"/>
                    <a:pt x="41" y="3195"/>
                    <a:pt x="32" y="3235"/>
                  </a:cubicBezTo>
                  <a:lnTo>
                    <a:pt x="14" y="3280"/>
                  </a:lnTo>
                  <a:cubicBezTo>
                    <a:pt x="5" y="3307"/>
                    <a:pt x="1" y="3339"/>
                    <a:pt x="5" y="3370"/>
                  </a:cubicBezTo>
                  <a:cubicBezTo>
                    <a:pt x="10" y="3406"/>
                    <a:pt x="37" y="3438"/>
                    <a:pt x="77" y="3447"/>
                  </a:cubicBezTo>
                  <a:cubicBezTo>
                    <a:pt x="89" y="3451"/>
                    <a:pt x="101" y="3453"/>
                    <a:pt x="113" y="3453"/>
                  </a:cubicBezTo>
                  <a:cubicBezTo>
                    <a:pt x="138" y="3453"/>
                    <a:pt x="162" y="3444"/>
                    <a:pt x="181" y="3429"/>
                  </a:cubicBezTo>
                  <a:cubicBezTo>
                    <a:pt x="217" y="3393"/>
                    <a:pt x="239" y="3352"/>
                    <a:pt x="253" y="3307"/>
                  </a:cubicBezTo>
                  <a:cubicBezTo>
                    <a:pt x="271" y="3271"/>
                    <a:pt x="284" y="3235"/>
                    <a:pt x="298" y="3195"/>
                  </a:cubicBezTo>
                  <a:cubicBezTo>
                    <a:pt x="320" y="3127"/>
                    <a:pt x="343" y="3060"/>
                    <a:pt x="365" y="2992"/>
                  </a:cubicBezTo>
                  <a:cubicBezTo>
                    <a:pt x="388" y="2920"/>
                    <a:pt x="415" y="2840"/>
                    <a:pt x="433" y="2768"/>
                  </a:cubicBezTo>
                  <a:cubicBezTo>
                    <a:pt x="451" y="2691"/>
                    <a:pt x="469" y="2619"/>
                    <a:pt x="482" y="2547"/>
                  </a:cubicBezTo>
                  <a:lnTo>
                    <a:pt x="482" y="2538"/>
                  </a:lnTo>
                  <a:cubicBezTo>
                    <a:pt x="482" y="2536"/>
                    <a:pt x="483" y="2534"/>
                    <a:pt x="483" y="2532"/>
                  </a:cubicBezTo>
                  <a:lnTo>
                    <a:pt x="483" y="2532"/>
                  </a:lnTo>
                  <a:cubicBezTo>
                    <a:pt x="483" y="2533"/>
                    <a:pt x="482" y="2533"/>
                    <a:pt x="482" y="2534"/>
                  </a:cubicBezTo>
                  <a:cubicBezTo>
                    <a:pt x="482" y="2529"/>
                    <a:pt x="482" y="2520"/>
                    <a:pt x="487" y="2511"/>
                  </a:cubicBezTo>
                  <a:lnTo>
                    <a:pt x="487" y="2511"/>
                  </a:lnTo>
                  <a:cubicBezTo>
                    <a:pt x="487" y="2512"/>
                    <a:pt x="487" y="2513"/>
                    <a:pt x="487" y="2514"/>
                  </a:cubicBezTo>
                  <a:lnTo>
                    <a:pt x="487" y="2514"/>
                  </a:lnTo>
                  <a:cubicBezTo>
                    <a:pt x="507" y="2400"/>
                    <a:pt x="524" y="2287"/>
                    <a:pt x="541" y="2174"/>
                  </a:cubicBezTo>
                  <a:cubicBezTo>
                    <a:pt x="559" y="2052"/>
                    <a:pt x="559" y="1917"/>
                    <a:pt x="563" y="1791"/>
                  </a:cubicBezTo>
                  <a:cubicBezTo>
                    <a:pt x="572" y="1661"/>
                    <a:pt x="577" y="1548"/>
                    <a:pt x="581" y="1427"/>
                  </a:cubicBezTo>
                  <a:cubicBezTo>
                    <a:pt x="581" y="1364"/>
                    <a:pt x="586" y="1305"/>
                    <a:pt x="581" y="1243"/>
                  </a:cubicBezTo>
                  <a:cubicBezTo>
                    <a:pt x="581" y="1184"/>
                    <a:pt x="572" y="1103"/>
                    <a:pt x="568" y="1036"/>
                  </a:cubicBezTo>
                  <a:cubicBezTo>
                    <a:pt x="559" y="946"/>
                    <a:pt x="550" y="860"/>
                    <a:pt x="536" y="770"/>
                  </a:cubicBezTo>
                  <a:cubicBezTo>
                    <a:pt x="523" y="689"/>
                    <a:pt x="505" y="608"/>
                    <a:pt x="482" y="532"/>
                  </a:cubicBezTo>
                  <a:cubicBezTo>
                    <a:pt x="455" y="446"/>
                    <a:pt x="433" y="361"/>
                    <a:pt x="397" y="280"/>
                  </a:cubicBezTo>
                  <a:cubicBezTo>
                    <a:pt x="383" y="239"/>
                    <a:pt x="365" y="203"/>
                    <a:pt x="347" y="167"/>
                  </a:cubicBezTo>
                  <a:lnTo>
                    <a:pt x="289" y="46"/>
                  </a:lnTo>
                  <a:cubicBezTo>
                    <a:pt x="271" y="19"/>
                    <a:pt x="244"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11479" y="5468"/>
              <a:ext cx="69" cy="387"/>
            </a:xfrm>
            <a:custGeom>
              <a:avLst/>
              <a:gdLst/>
              <a:ahLst/>
              <a:cxnLst/>
              <a:rect l="l" t="t" r="r" b="b"/>
              <a:pathLst>
                <a:path w="622" h="3504" extrusionOk="0">
                  <a:moveTo>
                    <a:pt x="275" y="0"/>
                  </a:moveTo>
                  <a:cubicBezTo>
                    <a:pt x="252" y="5"/>
                    <a:pt x="230" y="18"/>
                    <a:pt x="221" y="36"/>
                  </a:cubicBezTo>
                  <a:cubicBezTo>
                    <a:pt x="207" y="54"/>
                    <a:pt x="203" y="72"/>
                    <a:pt x="207" y="95"/>
                  </a:cubicBezTo>
                  <a:lnTo>
                    <a:pt x="207" y="99"/>
                  </a:lnTo>
                  <a:lnTo>
                    <a:pt x="207" y="131"/>
                  </a:lnTo>
                  <a:cubicBezTo>
                    <a:pt x="207" y="153"/>
                    <a:pt x="207" y="176"/>
                    <a:pt x="212" y="194"/>
                  </a:cubicBezTo>
                  <a:lnTo>
                    <a:pt x="212" y="171"/>
                  </a:lnTo>
                  <a:cubicBezTo>
                    <a:pt x="221" y="270"/>
                    <a:pt x="230" y="365"/>
                    <a:pt x="239" y="464"/>
                  </a:cubicBezTo>
                  <a:cubicBezTo>
                    <a:pt x="252" y="558"/>
                    <a:pt x="257" y="644"/>
                    <a:pt x="266" y="734"/>
                  </a:cubicBezTo>
                  <a:cubicBezTo>
                    <a:pt x="279" y="968"/>
                    <a:pt x="284" y="1206"/>
                    <a:pt x="270" y="1444"/>
                  </a:cubicBezTo>
                  <a:cubicBezTo>
                    <a:pt x="257" y="1696"/>
                    <a:pt x="234" y="1948"/>
                    <a:pt x="221" y="2200"/>
                  </a:cubicBezTo>
                  <a:cubicBezTo>
                    <a:pt x="212" y="2313"/>
                    <a:pt x="203" y="2430"/>
                    <a:pt x="189" y="2547"/>
                  </a:cubicBezTo>
                  <a:cubicBezTo>
                    <a:pt x="171" y="2646"/>
                    <a:pt x="162" y="2745"/>
                    <a:pt x="144" y="2844"/>
                  </a:cubicBezTo>
                  <a:cubicBezTo>
                    <a:pt x="126" y="2947"/>
                    <a:pt x="90" y="3055"/>
                    <a:pt x="63" y="3163"/>
                  </a:cubicBezTo>
                  <a:cubicBezTo>
                    <a:pt x="50" y="3212"/>
                    <a:pt x="32" y="3262"/>
                    <a:pt x="19" y="3316"/>
                  </a:cubicBezTo>
                  <a:cubicBezTo>
                    <a:pt x="5" y="3347"/>
                    <a:pt x="1" y="3383"/>
                    <a:pt x="5" y="3415"/>
                  </a:cubicBezTo>
                  <a:cubicBezTo>
                    <a:pt x="14" y="3451"/>
                    <a:pt x="37" y="3482"/>
                    <a:pt x="77" y="3496"/>
                  </a:cubicBezTo>
                  <a:cubicBezTo>
                    <a:pt x="88" y="3501"/>
                    <a:pt x="98" y="3503"/>
                    <a:pt x="109" y="3503"/>
                  </a:cubicBezTo>
                  <a:cubicBezTo>
                    <a:pt x="116" y="3503"/>
                    <a:pt x="124" y="3502"/>
                    <a:pt x="131" y="3500"/>
                  </a:cubicBezTo>
                  <a:cubicBezTo>
                    <a:pt x="149" y="3496"/>
                    <a:pt x="167" y="3487"/>
                    <a:pt x="180" y="3473"/>
                  </a:cubicBezTo>
                  <a:cubicBezTo>
                    <a:pt x="203" y="3455"/>
                    <a:pt x="221" y="3437"/>
                    <a:pt x="239" y="3410"/>
                  </a:cubicBezTo>
                  <a:cubicBezTo>
                    <a:pt x="252" y="3388"/>
                    <a:pt x="270" y="3361"/>
                    <a:pt x="284" y="3338"/>
                  </a:cubicBezTo>
                  <a:cubicBezTo>
                    <a:pt x="311" y="3280"/>
                    <a:pt x="338" y="3217"/>
                    <a:pt x="360" y="3158"/>
                  </a:cubicBezTo>
                  <a:cubicBezTo>
                    <a:pt x="401" y="3041"/>
                    <a:pt x="432" y="2924"/>
                    <a:pt x="459" y="2808"/>
                  </a:cubicBezTo>
                  <a:cubicBezTo>
                    <a:pt x="486" y="2677"/>
                    <a:pt x="513" y="2551"/>
                    <a:pt x="527" y="2425"/>
                  </a:cubicBezTo>
                  <a:cubicBezTo>
                    <a:pt x="536" y="2362"/>
                    <a:pt x="545" y="2299"/>
                    <a:pt x="554" y="2232"/>
                  </a:cubicBezTo>
                  <a:cubicBezTo>
                    <a:pt x="563" y="2169"/>
                    <a:pt x="563" y="2115"/>
                    <a:pt x="572" y="2056"/>
                  </a:cubicBezTo>
                  <a:cubicBezTo>
                    <a:pt x="581" y="1998"/>
                    <a:pt x="585" y="1935"/>
                    <a:pt x="594" y="1872"/>
                  </a:cubicBezTo>
                  <a:cubicBezTo>
                    <a:pt x="599" y="1813"/>
                    <a:pt x="603" y="1746"/>
                    <a:pt x="608" y="1678"/>
                  </a:cubicBezTo>
                  <a:cubicBezTo>
                    <a:pt x="617" y="1557"/>
                    <a:pt x="621" y="1431"/>
                    <a:pt x="617" y="1309"/>
                  </a:cubicBezTo>
                  <a:cubicBezTo>
                    <a:pt x="617" y="1206"/>
                    <a:pt x="612" y="1103"/>
                    <a:pt x="608" y="999"/>
                  </a:cubicBezTo>
                  <a:cubicBezTo>
                    <a:pt x="603" y="896"/>
                    <a:pt x="590" y="779"/>
                    <a:pt x="581" y="666"/>
                  </a:cubicBezTo>
                  <a:cubicBezTo>
                    <a:pt x="572" y="576"/>
                    <a:pt x="558" y="491"/>
                    <a:pt x="536" y="401"/>
                  </a:cubicBezTo>
                  <a:cubicBezTo>
                    <a:pt x="522" y="347"/>
                    <a:pt x="509" y="297"/>
                    <a:pt x="491" y="248"/>
                  </a:cubicBezTo>
                  <a:cubicBezTo>
                    <a:pt x="477" y="194"/>
                    <a:pt x="459" y="140"/>
                    <a:pt x="437" y="90"/>
                  </a:cubicBezTo>
                  <a:cubicBezTo>
                    <a:pt x="419" y="63"/>
                    <a:pt x="392" y="41"/>
                    <a:pt x="360" y="36"/>
                  </a:cubicBezTo>
                  <a:cubicBezTo>
                    <a:pt x="356" y="27"/>
                    <a:pt x="347" y="18"/>
                    <a:pt x="338" y="14"/>
                  </a:cubicBezTo>
                  <a:cubicBezTo>
                    <a:pt x="324" y="5"/>
                    <a:pt x="311"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11258" y="6267"/>
              <a:ext cx="686" cy="168"/>
            </a:xfrm>
            <a:custGeom>
              <a:avLst/>
              <a:gdLst/>
              <a:ahLst/>
              <a:cxnLst/>
              <a:rect l="l" t="t" r="r" b="b"/>
              <a:pathLst>
                <a:path w="6218" h="1526" extrusionOk="0">
                  <a:moveTo>
                    <a:pt x="23" y="0"/>
                  </a:moveTo>
                  <a:cubicBezTo>
                    <a:pt x="9" y="14"/>
                    <a:pt x="0" y="32"/>
                    <a:pt x="0" y="50"/>
                  </a:cubicBezTo>
                  <a:cubicBezTo>
                    <a:pt x="0" y="68"/>
                    <a:pt x="5" y="86"/>
                    <a:pt x="18" y="99"/>
                  </a:cubicBezTo>
                  <a:cubicBezTo>
                    <a:pt x="77" y="158"/>
                    <a:pt x="131" y="221"/>
                    <a:pt x="180" y="284"/>
                  </a:cubicBezTo>
                  <a:cubicBezTo>
                    <a:pt x="243" y="396"/>
                    <a:pt x="297" y="513"/>
                    <a:pt x="338" y="634"/>
                  </a:cubicBezTo>
                  <a:cubicBezTo>
                    <a:pt x="360" y="697"/>
                    <a:pt x="383" y="760"/>
                    <a:pt x="405" y="819"/>
                  </a:cubicBezTo>
                  <a:lnTo>
                    <a:pt x="405" y="810"/>
                  </a:lnTo>
                  <a:cubicBezTo>
                    <a:pt x="432" y="900"/>
                    <a:pt x="454" y="985"/>
                    <a:pt x="472" y="1075"/>
                  </a:cubicBezTo>
                  <a:cubicBezTo>
                    <a:pt x="477" y="1116"/>
                    <a:pt x="486" y="1161"/>
                    <a:pt x="490" y="1201"/>
                  </a:cubicBezTo>
                  <a:cubicBezTo>
                    <a:pt x="495" y="1237"/>
                    <a:pt x="499" y="1278"/>
                    <a:pt x="504" y="1314"/>
                  </a:cubicBezTo>
                  <a:cubicBezTo>
                    <a:pt x="504" y="1332"/>
                    <a:pt x="508" y="1354"/>
                    <a:pt x="513" y="1372"/>
                  </a:cubicBezTo>
                  <a:cubicBezTo>
                    <a:pt x="517" y="1413"/>
                    <a:pt x="540" y="1449"/>
                    <a:pt x="571" y="1476"/>
                  </a:cubicBezTo>
                  <a:cubicBezTo>
                    <a:pt x="589" y="1485"/>
                    <a:pt x="607" y="1494"/>
                    <a:pt x="630" y="1494"/>
                  </a:cubicBezTo>
                  <a:cubicBezTo>
                    <a:pt x="643" y="1494"/>
                    <a:pt x="657" y="1489"/>
                    <a:pt x="670" y="1485"/>
                  </a:cubicBezTo>
                  <a:cubicBezTo>
                    <a:pt x="686" y="1500"/>
                    <a:pt x="708" y="1513"/>
                    <a:pt x="735" y="1513"/>
                  </a:cubicBezTo>
                  <a:cubicBezTo>
                    <a:pt x="739" y="1513"/>
                    <a:pt x="743" y="1512"/>
                    <a:pt x="747" y="1512"/>
                  </a:cubicBezTo>
                  <a:lnTo>
                    <a:pt x="904" y="1521"/>
                  </a:lnTo>
                  <a:cubicBezTo>
                    <a:pt x="972" y="1521"/>
                    <a:pt x="1039" y="1525"/>
                    <a:pt x="1107" y="1525"/>
                  </a:cubicBezTo>
                  <a:lnTo>
                    <a:pt x="1215" y="1525"/>
                  </a:lnTo>
                  <a:cubicBezTo>
                    <a:pt x="1287" y="1525"/>
                    <a:pt x="1359" y="1525"/>
                    <a:pt x="1431" y="1521"/>
                  </a:cubicBezTo>
                  <a:lnTo>
                    <a:pt x="1458" y="1521"/>
                  </a:lnTo>
                  <a:lnTo>
                    <a:pt x="1624" y="1516"/>
                  </a:lnTo>
                  <a:cubicBezTo>
                    <a:pt x="1678" y="1516"/>
                    <a:pt x="1737" y="1516"/>
                    <a:pt x="1791" y="1512"/>
                  </a:cubicBezTo>
                  <a:lnTo>
                    <a:pt x="1998" y="1512"/>
                  </a:lnTo>
                  <a:cubicBezTo>
                    <a:pt x="2042" y="1512"/>
                    <a:pt x="2087" y="1512"/>
                    <a:pt x="2132" y="1507"/>
                  </a:cubicBezTo>
                  <a:lnTo>
                    <a:pt x="5718" y="1507"/>
                  </a:lnTo>
                  <a:lnTo>
                    <a:pt x="5835" y="1516"/>
                  </a:lnTo>
                  <a:lnTo>
                    <a:pt x="5907" y="1516"/>
                  </a:lnTo>
                  <a:cubicBezTo>
                    <a:pt x="5929" y="1516"/>
                    <a:pt x="5947" y="1516"/>
                    <a:pt x="5965" y="1521"/>
                  </a:cubicBezTo>
                  <a:cubicBezTo>
                    <a:pt x="6001" y="1521"/>
                    <a:pt x="6033" y="1525"/>
                    <a:pt x="6069" y="1525"/>
                  </a:cubicBezTo>
                  <a:cubicBezTo>
                    <a:pt x="6073" y="1526"/>
                    <a:pt x="6077" y="1526"/>
                    <a:pt x="6081" y="1526"/>
                  </a:cubicBezTo>
                  <a:cubicBezTo>
                    <a:pt x="6117" y="1526"/>
                    <a:pt x="6153" y="1508"/>
                    <a:pt x="6181" y="1480"/>
                  </a:cubicBezTo>
                  <a:cubicBezTo>
                    <a:pt x="6217" y="1440"/>
                    <a:pt x="6217" y="1372"/>
                    <a:pt x="6181" y="1332"/>
                  </a:cubicBezTo>
                  <a:cubicBezTo>
                    <a:pt x="6145" y="1287"/>
                    <a:pt x="6114" y="1246"/>
                    <a:pt x="6078" y="1201"/>
                  </a:cubicBezTo>
                  <a:cubicBezTo>
                    <a:pt x="6060" y="1179"/>
                    <a:pt x="6042" y="1161"/>
                    <a:pt x="6019" y="1138"/>
                  </a:cubicBezTo>
                  <a:cubicBezTo>
                    <a:pt x="6001" y="1116"/>
                    <a:pt x="5992" y="1102"/>
                    <a:pt x="5979" y="1080"/>
                  </a:cubicBezTo>
                  <a:cubicBezTo>
                    <a:pt x="5965" y="1062"/>
                    <a:pt x="5943" y="1035"/>
                    <a:pt x="5925" y="1017"/>
                  </a:cubicBezTo>
                  <a:cubicBezTo>
                    <a:pt x="5884" y="967"/>
                    <a:pt x="5839" y="922"/>
                    <a:pt x="5790" y="882"/>
                  </a:cubicBezTo>
                  <a:lnTo>
                    <a:pt x="5727" y="828"/>
                  </a:lnTo>
                  <a:cubicBezTo>
                    <a:pt x="5740" y="801"/>
                    <a:pt x="5740" y="769"/>
                    <a:pt x="5722" y="747"/>
                  </a:cubicBezTo>
                  <a:cubicBezTo>
                    <a:pt x="5677" y="693"/>
                    <a:pt x="5628" y="639"/>
                    <a:pt x="5574" y="598"/>
                  </a:cubicBezTo>
                  <a:cubicBezTo>
                    <a:pt x="5533" y="571"/>
                    <a:pt x="5493" y="544"/>
                    <a:pt x="5452" y="518"/>
                  </a:cubicBezTo>
                  <a:cubicBezTo>
                    <a:pt x="5430" y="504"/>
                    <a:pt x="5412" y="491"/>
                    <a:pt x="5389" y="477"/>
                  </a:cubicBezTo>
                  <a:lnTo>
                    <a:pt x="5380" y="473"/>
                  </a:lnTo>
                  <a:lnTo>
                    <a:pt x="5362" y="464"/>
                  </a:lnTo>
                  <a:cubicBezTo>
                    <a:pt x="5313" y="432"/>
                    <a:pt x="5268" y="396"/>
                    <a:pt x="5214" y="369"/>
                  </a:cubicBezTo>
                  <a:cubicBezTo>
                    <a:pt x="5165" y="338"/>
                    <a:pt x="5120" y="311"/>
                    <a:pt x="5070" y="293"/>
                  </a:cubicBezTo>
                  <a:cubicBezTo>
                    <a:pt x="4962" y="234"/>
                    <a:pt x="4859" y="189"/>
                    <a:pt x="4760" y="153"/>
                  </a:cubicBezTo>
                  <a:cubicBezTo>
                    <a:pt x="4697" y="131"/>
                    <a:pt x="4634" y="113"/>
                    <a:pt x="4571" y="104"/>
                  </a:cubicBezTo>
                  <a:cubicBezTo>
                    <a:pt x="4512" y="90"/>
                    <a:pt x="4463" y="81"/>
                    <a:pt x="4404" y="77"/>
                  </a:cubicBezTo>
                  <a:cubicBezTo>
                    <a:pt x="4305" y="63"/>
                    <a:pt x="4202" y="59"/>
                    <a:pt x="4103" y="54"/>
                  </a:cubicBezTo>
                  <a:lnTo>
                    <a:pt x="3981" y="54"/>
                  </a:lnTo>
                  <a:lnTo>
                    <a:pt x="3873" y="50"/>
                  </a:lnTo>
                  <a:lnTo>
                    <a:pt x="3779" y="45"/>
                  </a:lnTo>
                  <a:lnTo>
                    <a:pt x="3648" y="45"/>
                  </a:lnTo>
                  <a:cubicBezTo>
                    <a:pt x="3563" y="45"/>
                    <a:pt x="3482" y="41"/>
                    <a:pt x="3401" y="41"/>
                  </a:cubicBezTo>
                  <a:lnTo>
                    <a:pt x="2861" y="41"/>
                  </a:lnTo>
                  <a:cubicBezTo>
                    <a:pt x="2780" y="41"/>
                    <a:pt x="2695" y="41"/>
                    <a:pt x="2614" y="36"/>
                  </a:cubicBezTo>
                  <a:cubicBezTo>
                    <a:pt x="2546" y="36"/>
                    <a:pt x="2483" y="32"/>
                    <a:pt x="2416" y="32"/>
                  </a:cubicBezTo>
                  <a:cubicBezTo>
                    <a:pt x="2353" y="32"/>
                    <a:pt x="2303" y="32"/>
                    <a:pt x="2245" y="27"/>
                  </a:cubicBezTo>
                  <a:cubicBezTo>
                    <a:pt x="2110" y="23"/>
                    <a:pt x="1980" y="18"/>
                    <a:pt x="1849" y="18"/>
                  </a:cubicBezTo>
                  <a:cubicBezTo>
                    <a:pt x="1746" y="18"/>
                    <a:pt x="1638" y="18"/>
                    <a:pt x="1534" y="23"/>
                  </a:cubicBezTo>
                  <a:lnTo>
                    <a:pt x="1471" y="23"/>
                  </a:lnTo>
                  <a:cubicBezTo>
                    <a:pt x="1255" y="27"/>
                    <a:pt x="1026" y="32"/>
                    <a:pt x="805" y="50"/>
                  </a:cubicBezTo>
                  <a:cubicBezTo>
                    <a:pt x="693" y="63"/>
                    <a:pt x="585" y="72"/>
                    <a:pt x="472" y="77"/>
                  </a:cubicBezTo>
                  <a:cubicBezTo>
                    <a:pt x="436" y="81"/>
                    <a:pt x="401" y="86"/>
                    <a:pt x="365" y="86"/>
                  </a:cubicBezTo>
                  <a:cubicBezTo>
                    <a:pt x="311" y="95"/>
                    <a:pt x="257" y="99"/>
                    <a:pt x="203" y="99"/>
                  </a:cubicBezTo>
                  <a:lnTo>
                    <a:pt x="171" y="68"/>
                  </a:lnTo>
                  <a:lnTo>
                    <a:pt x="158" y="50"/>
                  </a:lnTo>
                  <a:lnTo>
                    <a:pt x="122" y="14"/>
                  </a:lnTo>
                  <a:cubicBezTo>
                    <a:pt x="117" y="9"/>
                    <a:pt x="108" y="0"/>
                    <a:pt x="99" y="0"/>
                  </a:cubicBezTo>
                  <a:lnTo>
                    <a:pt x="45" y="0"/>
                  </a:lnTo>
                  <a:cubicBezTo>
                    <a:pt x="36" y="0"/>
                    <a:pt x="32" y="5"/>
                    <a:pt x="27" y="9"/>
                  </a:cubicBez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11180" y="6267"/>
              <a:ext cx="86" cy="169"/>
            </a:xfrm>
            <a:custGeom>
              <a:avLst/>
              <a:gdLst/>
              <a:ahLst/>
              <a:cxnLst/>
              <a:rect l="l" t="t" r="r" b="b"/>
              <a:pathLst>
                <a:path w="775" h="1531" extrusionOk="0">
                  <a:moveTo>
                    <a:pt x="86" y="0"/>
                  </a:moveTo>
                  <a:cubicBezTo>
                    <a:pt x="72" y="0"/>
                    <a:pt x="63" y="5"/>
                    <a:pt x="50" y="9"/>
                  </a:cubicBezTo>
                  <a:cubicBezTo>
                    <a:pt x="14" y="27"/>
                    <a:pt x="0" y="72"/>
                    <a:pt x="23" y="108"/>
                  </a:cubicBezTo>
                  <a:cubicBezTo>
                    <a:pt x="77" y="194"/>
                    <a:pt x="122" y="284"/>
                    <a:pt x="162" y="383"/>
                  </a:cubicBezTo>
                  <a:cubicBezTo>
                    <a:pt x="180" y="423"/>
                    <a:pt x="198" y="464"/>
                    <a:pt x="212" y="509"/>
                  </a:cubicBezTo>
                  <a:cubicBezTo>
                    <a:pt x="225" y="549"/>
                    <a:pt x="239" y="607"/>
                    <a:pt x="257" y="657"/>
                  </a:cubicBezTo>
                  <a:cubicBezTo>
                    <a:pt x="284" y="756"/>
                    <a:pt x="311" y="859"/>
                    <a:pt x="333" y="958"/>
                  </a:cubicBezTo>
                  <a:cubicBezTo>
                    <a:pt x="356" y="1044"/>
                    <a:pt x="374" y="1134"/>
                    <a:pt x="392" y="1219"/>
                  </a:cubicBezTo>
                  <a:cubicBezTo>
                    <a:pt x="401" y="1264"/>
                    <a:pt x="410" y="1309"/>
                    <a:pt x="419" y="1354"/>
                  </a:cubicBezTo>
                  <a:cubicBezTo>
                    <a:pt x="423" y="1399"/>
                    <a:pt x="432" y="1480"/>
                    <a:pt x="486" y="1503"/>
                  </a:cubicBezTo>
                  <a:cubicBezTo>
                    <a:pt x="503" y="1513"/>
                    <a:pt x="522" y="1518"/>
                    <a:pt x="543" y="1518"/>
                  </a:cubicBezTo>
                  <a:cubicBezTo>
                    <a:pt x="549" y="1518"/>
                    <a:pt x="556" y="1517"/>
                    <a:pt x="563" y="1516"/>
                  </a:cubicBezTo>
                  <a:cubicBezTo>
                    <a:pt x="567" y="1512"/>
                    <a:pt x="576" y="1512"/>
                    <a:pt x="585" y="1507"/>
                  </a:cubicBezTo>
                  <a:cubicBezTo>
                    <a:pt x="594" y="1516"/>
                    <a:pt x="608" y="1521"/>
                    <a:pt x="621" y="1525"/>
                  </a:cubicBezTo>
                  <a:cubicBezTo>
                    <a:pt x="632" y="1529"/>
                    <a:pt x="643" y="1530"/>
                    <a:pt x="654" y="1530"/>
                  </a:cubicBezTo>
                  <a:cubicBezTo>
                    <a:pt x="683" y="1530"/>
                    <a:pt x="711" y="1518"/>
                    <a:pt x="734" y="1498"/>
                  </a:cubicBezTo>
                  <a:cubicBezTo>
                    <a:pt x="747" y="1485"/>
                    <a:pt x="756" y="1467"/>
                    <a:pt x="765" y="1444"/>
                  </a:cubicBezTo>
                  <a:cubicBezTo>
                    <a:pt x="770" y="1431"/>
                    <a:pt x="770" y="1413"/>
                    <a:pt x="774" y="1399"/>
                  </a:cubicBezTo>
                  <a:cubicBezTo>
                    <a:pt x="774" y="1386"/>
                    <a:pt x="774" y="1372"/>
                    <a:pt x="774" y="1363"/>
                  </a:cubicBezTo>
                  <a:cubicBezTo>
                    <a:pt x="770" y="1323"/>
                    <a:pt x="765" y="1287"/>
                    <a:pt x="756" y="1251"/>
                  </a:cubicBezTo>
                  <a:cubicBezTo>
                    <a:pt x="747" y="1197"/>
                    <a:pt x="734" y="1143"/>
                    <a:pt x="716" y="1089"/>
                  </a:cubicBezTo>
                  <a:cubicBezTo>
                    <a:pt x="689" y="981"/>
                    <a:pt x="657" y="868"/>
                    <a:pt x="617" y="765"/>
                  </a:cubicBezTo>
                  <a:cubicBezTo>
                    <a:pt x="599" y="702"/>
                    <a:pt x="572" y="643"/>
                    <a:pt x="549" y="585"/>
                  </a:cubicBezTo>
                  <a:cubicBezTo>
                    <a:pt x="522" y="522"/>
                    <a:pt x="495" y="473"/>
                    <a:pt x="468" y="414"/>
                  </a:cubicBezTo>
                  <a:cubicBezTo>
                    <a:pt x="441" y="360"/>
                    <a:pt x="419" y="315"/>
                    <a:pt x="392" y="266"/>
                  </a:cubicBezTo>
                  <a:cubicBezTo>
                    <a:pt x="387" y="266"/>
                    <a:pt x="387" y="261"/>
                    <a:pt x="387" y="261"/>
                  </a:cubicBezTo>
                  <a:lnTo>
                    <a:pt x="369" y="221"/>
                  </a:lnTo>
                  <a:cubicBezTo>
                    <a:pt x="356" y="198"/>
                    <a:pt x="342" y="176"/>
                    <a:pt x="329" y="153"/>
                  </a:cubicBezTo>
                  <a:cubicBezTo>
                    <a:pt x="311" y="122"/>
                    <a:pt x="288" y="99"/>
                    <a:pt x="261" y="77"/>
                  </a:cubicBezTo>
                  <a:cubicBezTo>
                    <a:pt x="248" y="70"/>
                    <a:pt x="233" y="67"/>
                    <a:pt x="219" y="67"/>
                  </a:cubicBezTo>
                  <a:cubicBezTo>
                    <a:pt x="204" y="67"/>
                    <a:pt x="189" y="70"/>
                    <a:pt x="176" y="77"/>
                  </a:cubicBezTo>
                  <a:lnTo>
                    <a:pt x="149" y="36"/>
                  </a:lnTo>
                  <a:cubicBezTo>
                    <a:pt x="135" y="14"/>
                    <a:pt x="113"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10414" y="4711"/>
              <a:ext cx="1390" cy="188"/>
            </a:xfrm>
            <a:custGeom>
              <a:avLst/>
              <a:gdLst/>
              <a:ahLst/>
              <a:cxnLst/>
              <a:rect l="l" t="t" r="r" b="b"/>
              <a:pathLst>
                <a:path w="12588" h="1702" extrusionOk="0">
                  <a:moveTo>
                    <a:pt x="11224" y="1"/>
                  </a:moveTo>
                  <a:cubicBezTo>
                    <a:pt x="11161" y="1"/>
                    <a:pt x="11098" y="1"/>
                    <a:pt x="11035" y="5"/>
                  </a:cubicBezTo>
                  <a:cubicBezTo>
                    <a:pt x="10990" y="10"/>
                    <a:pt x="10950" y="18"/>
                    <a:pt x="10909" y="27"/>
                  </a:cubicBezTo>
                  <a:lnTo>
                    <a:pt x="10891" y="27"/>
                  </a:lnTo>
                  <a:cubicBezTo>
                    <a:pt x="10864" y="36"/>
                    <a:pt x="10842" y="41"/>
                    <a:pt x="10819" y="54"/>
                  </a:cubicBezTo>
                  <a:cubicBezTo>
                    <a:pt x="10774" y="77"/>
                    <a:pt x="10729" y="108"/>
                    <a:pt x="10689" y="140"/>
                  </a:cubicBezTo>
                  <a:lnTo>
                    <a:pt x="10639" y="176"/>
                  </a:lnTo>
                  <a:cubicBezTo>
                    <a:pt x="10603" y="203"/>
                    <a:pt x="10567" y="225"/>
                    <a:pt x="10527" y="252"/>
                  </a:cubicBezTo>
                  <a:lnTo>
                    <a:pt x="10509" y="266"/>
                  </a:lnTo>
                  <a:cubicBezTo>
                    <a:pt x="10477" y="288"/>
                    <a:pt x="10446" y="311"/>
                    <a:pt x="10410" y="333"/>
                  </a:cubicBezTo>
                  <a:cubicBezTo>
                    <a:pt x="10356" y="365"/>
                    <a:pt x="10293" y="396"/>
                    <a:pt x="10234" y="428"/>
                  </a:cubicBezTo>
                  <a:cubicBezTo>
                    <a:pt x="10176" y="459"/>
                    <a:pt x="10117" y="486"/>
                    <a:pt x="10059" y="522"/>
                  </a:cubicBezTo>
                  <a:cubicBezTo>
                    <a:pt x="10000" y="554"/>
                    <a:pt x="9933" y="590"/>
                    <a:pt x="9870" y="617"/>
                  </a:cubicBezTo>
                  <a:cubicBezTo>
                    <a:pt x="9802" y="648"/>
                    <a:pt x="9735" y="675"/>
                    <a:pt x="9663" y="698"/>
                  </a:cubicBezTo>
                  <a:cubicBezTo>
                    <a:pt x="9578" y="720"/>
                    <a:pt x="9488" y="747"/>
                    <a:pt x="9393" y="765"/>
                  </a:cubicBezTo>
                  <a:cubicBezTo>
                    <a:pt x="9299" y="783"/>
                    <a:pt x="9218" y="792"/>
                    <a:pt x="9132" y="806"/>
                  </a:cubicBezTo>
                  <a:lnTo>
                    <a:pt x="9092" y="810"/>
                  </a:lnTo>
                  <a:cubicBezTo>
                    <a:pt x="9060" y="815"/>
                    <a:pt x="9029" y="819"/>
                    <a:pt x="8997" y="819"/>
                  </a:cubicBezTo>
                  <a:lnTo>
                    <a:pt x="8943" y="828"/>
                  </a:lnTo>
                  <a:cubicBezTo>
                    <a:pt x="8894" y="833"/>
                    <a:pt x="8844" y="837"/>
                    <a:pt x="8795" y="846"/>
                  </a:cubicBezTo>
                  <a:lnTo>
                    <a:pt x="8718" y="855"/>
                  </a:lnTo>
                  <a:lnTo>
                    <a:pt x="8651" y="864"/>
                  </a:lnTo>
                  <a:lnTo>
                    <a:pt x="8624" y="864"/>
                  </a:lnTo>
                  <a:lnTo>
                    <a:pt x="8601" y="869"/>
                  </a:lnTo>
                  <a:lnTo>
                    <a:pt x="8583" y="873"/>
                  </a:lnTo>
                  <a:lnTo>
                    <a:pt x="8556" y="878"/>
                  </a:lnTo>
                  <a:cubicBezTo>
                    <a:pt x="8525" y="882"/>
                    <a:pt x="8493" y="887"/>
                    <a:pt x="8462" y="891"/>
                  </a:cubicBezTo>
                  <a:cubicBezTo>
                    <a:pt x="8448" y="891"/>
                    <a:pt x="8439" y="896"/>
                    <a:pt x="8430" y="900"/>
                  </a:cubicBezTo>
                  <a:cubicBezTo>
                    <a:pt x="8412" y="896"/>
                    <a:pt x="8390" y="896"/>
                    <a:pt x="8372" y="896"/>
                  </a:cubicBezTo>
                  <a:cubicBezTo>
                    <a:pt x="8259" y="896"/>
                    <a:pt x="8147" y="900"/>
                    <a:pt x="8035" y="900"/>
                  </a:cubicBezTo>
                  <a:lnTo>
                    <a:pt x="7868" y="905"/>
                  </a:lnTo>
                  <a:lnTo>
                    <a:pt x="7760" y="905"/>
                  </a:lnTo>
                  <a:cubicBezTo>
                    <a:pt x="7742" y="905"/>
                    <a:pt x="7724" y="909"/>
                    <a:pt x="7711" y="914"/>
                  </a:cubicBezTo>
                  <a:cubicBezTo>
                    <a:pt x="7702" y="918"/>
                    <a:pt x="7693" y="923"/>
                    <a:pt x="7684" y="932"/>
                  </a:cubicBezTo>
                  <a:lnTo>
                    <a:pt x="7553" y="927"/>
                  </a:lnTo>
                  <a:lnTo>
                    <a:pt x="7238" y="927"/>
                  </a:lnTo>
                  <a:cubicBezTo>
                    <a:pt x="7189" y="927"/>
                    <a:pt x="7144" y="927"/>
                    <a:pt x="7099" y="932"/>
                  </a:cubicBezTo>
                  <a:cubicBezTo>
                    <a:pt x="7076" y="936"/>
                    <a:pt x="7058" y="945"/>
                    <a:pt x="7045" y="959"/>
                  </a:cubicBezTo>
                  <a:cubicBezTo>
                    <a:pt x="7013" y="954"/>
                    <a:pt x="6982" y="954"/>
                    <a:pt x="6950" y="950"/>
                  </a:cubicBezTo>
                  <a:lnTo>
                    <a:pt x="6838" y="945"/>
                  </a:lnTo>
                  <a:lnTo>
                    <a:pt x="6685" y="941"/>
                  </a:lnTo>
                  <a:lnTo>
                    <a:pt x="6608" y="936"/>
                  </a:lnTo>
                  <a:cubicBezTo>
                    <a:pt x="6536" y="936"/>
                    <a:pt x="6469" y="932"/>
                    <a:pt x="6397" y="932"/>
                  </a:cubicBezTo>
                  <a:lnTo>
                    <a:pt x="6163" y="932"/>
                  </a:lnTo>
                  <a:cubicBezTo>
                    <a:pt x="6154" y="936"/>
                    <a:pt x="6150" y="936"/>
                    <a:pt x="6145" y="941"/>
                  </a:cubicBezTo>
                  <a:lnTo>
                    <a:pt x="6019" y="932"/>
                  </a:lnTo>
                  <a:cubicBezTo>
                    <a:pt x="5970" y="923"/>
                    <a:pt x="5920" y="918"/>
                    <a:pt x="5871" y="918"/>
                  </a:cubicBezTo>
                  <a:lnTo>
                    <a:pt x="5844" y="918"/>
                  </a:lnTo>
                  <a:cubicBezTo>
                    <a:pt x="5799" y="918"/>
                    <a:pt x="5749" y="914"/>
                    <a:pt x="5700" y="914"/>
                  </a:cubicBezTo>
                  <a:lnTo>
                    <a:pt x="5412" y="914"/>
                  </a:lnTo>
                  <a:cubicBezTo>
                    <a:pt x="5398" y="918"/>
                    <a:pt x="5385" y="918"/>
                    <a:pt x="5371" y="923"/>
                  </a:cubicBezTo>
                  <a:cubicBezTo>
                    <a:pt x="5259" y="914"/>
                    <a:pt x="5155" y="909"/>
                    <a:pt x="5052" y="900"/>
                  </a:cubicBezTo>
                  <a:cubicBezTo>
                    <a:pt x="4971" y="896"/>
                    <a:pt x="4899" y="896"/>
                    <a:pt x="4823" y="891"/>
                  </a:cubicBezTo>
                  <a:cubicBezTo>
                    <a:pt x="4764" y="891"/>
                    <a:pt x="4715" y="887"/>
                    <a:pt x="4661" y="887"/>
                  </a:cubicBezTo>
                  <a:lnTo>
                    <a:pt x="4575" y="887"/>
                  </a:lnTo>
                  <a:cubicBezTo>
                    <a:pt x="4557" y="887"/>
                    <a:pt x="4535" y="896"/>
                    <a:pt x="4521" y="909"/>
                  </a:cubicBezTo>
                  <a:lnTo>
                    <a:pt x="4278" y="909"/>
                  </a:lnTo>
                  <a:cubicBezTo>
                    <a:pt x="4251" y="905"/>
                    <a:pt x="4224" y="905"/>
                    <a:pt x="4193" y="900"/>
                  </a:cubicBezTo>
                  <a:lnTo>
                    <a:pt x="4175" y="900"/>
                  </a:lnTo>
                  <a:cubicBezTo>
                    <a:pt x="4148" y="900"/>
                    <a:pt x="4116" y="896"/>
                    <a:pt x="4089" y="896"/>
                  </a:cubicBezTo>
                  <a:lnTo>
                    <a:pt x="4071" y="896"/>
                  </a:lnTo>
                  <a:cubicBezTo>
                    <a:pt x="3990" y="891"/>
                    <a:pt x="3914" y="891"/>
                    <a:pt x="3833" y="891"/>
                  </a:cubicBezTo>
                  <a:lnTo>
                    <a:pt x="3792" y="891"/>
                  </a:lnTo>
                  <a:cubicBezTo>
                    <a:pt x="3774" y="887"/>
                    <a:pt x="3752" y="882"/>
                    <a:pt x="3734" y="882"/>
                  </a:cubicBezTo>
                  <a:lnTo>
                    <a:pt x="3513" y="882"/>
                  </a:lnTo>
                  <a:cubicBezTo>
                    <a:pt x="3432" y="882"/>
                    <a:pt x="3356" y="878"/>
                    <a:pt x="3275" y="873"/>
                  </a:cubicBezTo>
                  <a:lnTo>
                    <a:pt x="3176" y="869"/>
                  </a:lnTo>
                  <a:cubicBezTo>
                    <a:pt x="3086" y="864"/>
                    <a:pt x="2996" y="860"/>
                    <a:pt x="2911" y="860"/>
                  </a:cubicBezTo>
                  <a:lnTo>
                    <a:pt x="2884" y="860"/>
                  </a:lnTo>
                  <a:lnTo>
                    <a:pt x="2636" y="846"/>
                  </a:lnTo>
                  <a:lnTo>
                    <a:pt x="2573" y="842"/>
                  </a:lnTo>
                  <a:lnTo>
                    <a:pt x="2524" y="842"/>
                  </a:lnTo>
                  <a:cubicBezTo>
                    <a:pt x="2515" y="833"/>
                    <a:pt x="2506" y="828"/>
                    <a:pt x="2492" y="824"/>
                  </a:cubicBezTo>
                  <a:cubicBezTo>
                    <a:pt x="2443" y="810"/>
                    <a:pt x="2389" y="801"/>
                    <a:pt x="2335" y="801"/>
                  </a:cubicBezTo>
                  <a:lnTo>
                    <a:pt x="2308" y="801"/>
                  </a:lnTo>
                  <a:lnTo>
                    <a:pt x="2150" y="788"/>
                  </a:lnTo>
                  <a:lnTo>
                    <a:pt x="1885" y="770"/>
                  </a:lnTo>
                  <a:cubicBezTo>
                    <a:pt x="1790" y="765"/>
                    <a:pt x="1696" y="761"/>
                    <a:pt x="1606" y="756"/>
                  </a:cubicBezTo>
                  <a:cubicBezTo>
                    <a:pt x="1557" y="756"/>
                    <a:pt x="1512" y="756"/>
                    <a:pt x="1467" y="752"/>
                  </a:cubicBezTo>
                  <a:lnTo>
                    <a:pt x="1287" y="752"/>
                  </a:lnTo>
                  <a:lnTo>
                    <a:pt x="1233" y="747"/>
                  </a:lnTo>
                  <a:lnTo>
                    <a:pt x="1071" y="734"/>
                  </a:lnTo>
                  <a:cubicBezTo>
                    <a:pt x="954" y="720"/>
                    <a:pt x="841" y="720"/>
                    <a:pt x="747" y="716"/>
                  </a:cubicBezTo>
                  <a:lnTo>
                    <a:pt x="652" y="716"/>
                  </a:lnTo>
                  <a:cubicBezTo>
                    <a:pt x="621" y="720"/>
                    <a:pt x="594" y="725"/>
                    <a:pt x="562" y="738"/>
                  </a:cubicBezTo>
                  <a:cubicBezTo>
                    <a:pt x="522" y="752"/>
                    <a:pt x="481" y="779"/>
                    <a:pt x="450" y="810"/>
                  </a:cubicBezTo>
                  <a:lnTo>
                    <a:pt x="414" y="846"/>
                  </a:lnTo>
                  <a:lnTo>
                    <a:pt x="364" y="896"/>
                  </a:lnTo>
                  <a:cubicBezTo>
                    <a:pt x="324" y="932"/>
                    <a:pt x="292" y="968"/>
                    <a:pt x="256" y="1008"/>
                  </a:cubicBezTo>
                  <a:lnTo>
                    <a:pt x="207" y="1058"/>
                  </a:lnTo>
                  <a:lnTo>
                    <a:pt x="157" y="1107"/>
                  </a:lnTo>
                  <a:lnTo>
                    <a:pt x="126" y="1139"/>
                  </a:lnTo>
                  <a:lnTo>
                    <a:pt x="103" y="1161"/>
                  </a:lnTo>
                  <a:cubicBezTo>
                    <a:pt x="94" y="1170"/>
                    <a:pt x="81" y="1184"/>
                    <a:pt x="72" y="1197"/>
                  </a:cubicBezTo>
                  <a:cubicBezTo>
                    <a:pt x="54" y="1220"/>
                    <a:pt x="45" y="1247"/>
                    <a:pt x="50" y="1274"/>
                  </a:cubicBezTo>
                  <a:cubicBezTo>
                    <a:pt x="50" y="1287"/>
                    <a:pt x="54" y="1301"/>
                    <a:pt x="67" y="1314"/>
                  </a:cubicBezTo>
                  <a:cubicBezTo>
                    <a:pt x="54" y="1332"/>
                    <a:pt x="50" y="1355"/>
                    <a:pt x="59" y="1373"/>
                  </a:cubicBezTo>
                  <a:lnTo>
                    <a:pt x="50" y="1382"/>
                  </a:lnTo>
                  <a:lnTo>
                    <a:pt x="18" y="1418"/>
                  </a:lnTo>
                  <a:cubicBezTo>
                    <a:pt x="5" y="1431"/>
                    <a:pt x="0" y="1454"/>
                    <a:pt x="5" y="1476"/>
                  </a:cubicBezTo>
                  <a:cubicBezTo>
                    <a:pt x="5" y="1499"/>
                    <a:pt x="18" y="1521"/>
                    <a:pt x="36" y="1535"/>
                  </a:cubicBezTo>
                  <a:cubicBezTo>
                    <a:pt x="50" y="1548"/>
                    <a:pt x="67" y="1553"/>
                    <a:pt x="85" y="1553"/>
                  </a:cubicBezTo>
                  <a:lnTo>
                    <a:pt x="99" y="1553"/>
                  </a:lnTo>
                  <a:cubicBezTo>
                    <a:pt x="121" y="1548"/>
                    <a:pt x="139" y="1539"/>
                    <a:pt x="157" y="1521"/>
                  </a:cubicBezTo>
                  <a:lnTo>
                    <a:pt x="175" y="1503"/>
                  </a:lnTo>
                  <a:lnTo>
                    <a:pt x="211" y="1463"/>
                  </a:lnTo>
                  <a:cubicBezTo>
                    <a:pt x="243" y="1431"/>
                    <a:pt x="274" y="1404"/>
                    <a:pt x="310" y="1382"/>
                  </a:cubicBezTo>
                  <a:cubicBezTo>
                    <a:pt x="342" y="1364"/>
                    <a:pt x="373" y="1350"/>
                    <a:pt x="409" y="1341"/>
                  </a:cubicBezTo>
                  <a:cubicBezTo>
                    <a:pt x="468" y="1323"/>
                    <a:pt x="526" y="1310"/>
                    <a:pt x="589" y="1301"/>
                  </a:cubicBezTo>
                  <a:cubicBezTo>
                    <a:pt x="643" y="1292"/>
                    <a:pt x="706" y="1287"/>
                    <a:pt x="765" y="1287"/>
                  </a:cubicBezTo>
                  <a:lnTo>
                    <a:pt x="796" y="1287"/>
                  </a:lnTo>
                  <a:lnTo>
                    <a:pt x="927" y="1278"/>
                  </a:lnTo>
                  <a:lnTo>
                    <a:pt x="1012" y="1274"/>
                  </a:lnTo>
                  <a:cubicBezTo>
                    <a:pt x="1071" y="1269"/>
                    <a:pt x="1134" y="1269"/>
                    <a:pt x="1192" y="1265"/>
                  </a:cubicBezTo>
                  <a:lnTo>
                    <a:pt x="1795" y="1265"/>
                  </a:lnTo>
                  <a:cubicBezTo>
                    <a:pt x="1880" y="1265"/>
                    <a:pt x="1970" y="1269"/>
                    <a:pt x="2056" y="1274"/>
                  </a:cubicBezTo>
                  <a:lnTo>
                    <a:pt x="2249" y="1274"/>
                  </a:lnTo>
                  <a:cubicBezTo>
                    <a:pt x="2344" y="1274"/>
                    <a:pt x="2438" y="1278"/>
                    <a:pt x="2528" y="1278"/>
                  </a:cubicBezTo>
                  <a:lnTo>
                    <a:pt x="4368" y="1278"/>
                  </a:lnTo>
                  <a:cubicBezTo>
                    <a:pt x="4494" y="1283"/>
                    <a:pt x="4625" y="1283"/>
                    <a:pt x="4755" y="1283"/>
                  </a:cubicBezTo>
                  <a:lnTo>
                    <a:pt x="5011" y="1287"/>
                  </a:lnTo>
                  <a:cubicBezTo>
                    <a:pt x="5128" y="1287"/>
                    <a:pt x="5250" y="1292"/>
                    <a:pt x="5367" y="1292"/>
                  </a:cubicBezTo>
                  <a:lnTo>
                    <a:pt x="6024" y="1292"/>
                  </a:lnTo>
                  <a:cubicBezTo>
                    <a:pt x="6123" y="1292"/>
                    <a:pt x="6222" y="1287"/>
                    <a:pt x="6321" y="1287"/>
                  </a:cubicBezTo>
                  <a:lnTo>
                    <a:pt x="7823" y="1287"/>
                  </a:lnTo>
                  <a:cubicBezTo>
                    <a:pt x="7922" y="1287"/>
                    <a:pt x="8021" y="1283"/>
                    <a:pt x="8115" y="1278"/>
                  </a:cubicBezTo>
                  <a:lnTo>
                    <a:pt x="8840" y="1278"/>
                  </a:lnTo>
                  <a:lnTo>
                    <a:pt x="9110" y="1274"/>
                  </a:lnTo>
                  <a:lnTo>
                    <a:pt x="9164" y="1274"/>
                  </a:lnTo>
                  <a:cubicBezTo>
                    <a:pt x="9236" y="1274"/>
                    <a:pt x="9308" y="1274"/>
                    <a:pt x="9375" y="1278"/>
                  </a:cubicBezTo>
                  <a:cubicBezTo>
                    <a:pt x="9488" y="1278"/>
                    <a:pt x="9578" y="1283"/>
                    <a:pt x="9672" y="1292"/>
                  </a:cubicBezTo>
                  <a:lnTo>
                    <a:pt x="9712" y="1296"/>
                  </a:lnTo>
                  <a:cubicBezTo>
                    <a:pt x="9897" y="1310"/>
                    <a:pt x="10081" y="1337"/>
                    <a:pt x="10266" y="1377"/>
                  </a:cubicBezTo>
                  <a:cubicBezTo>
                    <a:pt x="10356" y="1400"/>
                    <a:pt x="10446" y="1427"/>
                    <a:pt x="10531" y="1454"/>
                  </a:cubicBezTo>
                  <a:cubicBezTo>
                    <a:pt x="10612" y="1476"/>
                    <a:pt x="10689" y="1512"/>
                    <a:pt x="10761" y="1548"/>
                  </a:cubicBezTo>
                  <a:cubicBezTo>
                    <a:pt x="10792" y="1566"/>
                    <a:pt x="10819" y="1584"/>
                    <a:pt x="10842" y="1607"/>
                  </a:cubicBezTo>
                  <a:cubicBezTo>
                    <a:pt x="10860" y="1616"/>
                    <a:pt x="10873" y="1629"/>
                    <a:pt x="10891" y="1638"/>
                  </a:cubicBezTo>
                  <a:cubicBezTo>
                    <a:pt x="10961" y="1679"/>
                    <a:pt x="11039" y="1702"/>
                    <a:pt x="11120" y="1702"/>
                  </a:cubicBezTo>
                  <a:cubicBezTo>
                    <a:pt x="11128" y="1702"/>
                    <a:pt x="11135" y="1701"/>
                    <a:pt x="11143" y="1701"/>
                  </a:cubicBezTo>
                  <a:lnTo>
                    <a:pt x="11193" y="1701"/>
                  </a:lnTo>
                  <a:cubicBezTo>
                    <a:pt x="11283" y="1696"/>
                    <a:pt x="11372" y="1692"/>
                    <a:pt x="11462" y="1687"/>
                  </a:cubicBezTo>
                  <a:cubicBezTo>
                    <a:pt x="11561" y="1683"/>
                    <a:pt x="11660" y="1674"/>
                    <a:pt x="11759" y="1674"/>
                  </a:cubicBezTo>
                  <a:lnTo>
                    <a:pt x="11845" y="1674"/>
                  </a:lnTo>
                  <a:cubicBezTo>
                    <a:pt x="11885" y="1674"/>
                    <a:pt x="11935" y="1674"/>
                    <a:pt x="11984" y="1665"/>
                  </a:cubicBezTo>
                  <a:cubicBezTo>
                    <a:pt x="12029" y="1660"/>
                    <a:pt x="12079" y="1651"/>
                    <a:pt x="12124" y="1629"/>
                  </a:cubicBezTo>
                  <a:cubicBezTo>
                    <a:pt x="12164" y="1607"/>
                    <a:pt x="12205" y="1575"/>
                    <a:pt x="12236" y="1535"/>
                  </a:cubicBezTo>
                  <a:cubicBezTo>
                    <a:pt x="12254" y="1512"/>
                    <a:pt x="12272" y="1485"/>
                    <a:pt x="12290" y="1458"/>
                  </a:cubicBezTo>
                  <a:lnTo>
                    <a:pt x="12308" y="1431"/>
                  </a:lnTo>
                  <a:cubicBezTo>
                    <a:pt x="12331" y="1395"/>
                    <a:pt x="12353" y="1350"/>
                    <a:pt x="12376" y="1310"/>
                  </a:cubicBezTo>
                  <a:lnTo>
                    <a:pt x="12389" y="1287"/>
                  </a:lnTo>
                  <a:cubicBezTo>
                    <a:pt x="12412" y="1242"/>
                    <a:pt x="12439" y="1193"/>
                    <a:pt x="12457" y="1148"/>
                  </a:cubicBezTo>
                  <a:cubicBezTo>
                    <a:pt x="12475" y="1112"/>
                    <a:pt x="12484" y="1076"/>
                    <a:pt x="12497" y="1044"/>
                  </a:cubicBezTo>
                  <a:lnTo>
                    <a:pt x="12511" y="995"/>
                  </a:lnTo>
                  <a:lnTo>
                    <a:pt x="12524" y="968"/>
                  </a:lnTo>
                  <a:cubicBezTo>
                    <a:pt x="12529" y="954"/>
                    <a:pt x="12533" y="941"/>
                    <a:pt x="12538" y="923"/>
                  </a:cubicBezTo>
                  <a:cubicBezTo>
                    <a:pt x="12547" y="900"/>
                    <a:pt x="12551" y="873"/>
                    <a:pt x="12556" y="851"/>
                  </a:cubicBezTo>
                  <a:lnTo>
                    <a:pt x="12560" y="828"/>
                  </a:lnTo>
                  <a:cubicBezTo>
                    <a:pt x="12578" y="783"/>
                    <a:pt x="12587" y="734"/>
                    <a:pt x="12587" y="684"/>
                  </a:cubicBezTo>
                  <a:cubicBezTo>
                    <a:pt x="12587" y="657"/>
                    <a:pt x="12587" y="626"/>
                    <a:pt x="12583" y="599"/>
                  </a:cubicBezTo>
                  <a:cubicBezTo>
                    <a:pt x="12574" y="572"/>
                    <a:pt x="12569" y="549"/>
                    <a:pt x="12560" y="522"/>
                  </a:cubicBezTo>
                  <a:lnTo>
                    <a:pt x="12551" y="495"/>
                  </a:lnTo>
                  <a:cubicBezTo>
                    <a:pt x="12538" y="450"/>
                    <a:pt x="12533" y="401"/>
                    <a:pt x="12529" y="356"/>
                  </a:cubicBezTo>
                  <a:cubicBezTo>
                    <a:pt x="12533" y="320"/>
                    <a:pt x="12529" y="284"/>
                    <a:pt x="12524" y="248"/>
                  </a:cubicBezTo>
                  <a:cubicBezTo>
                    <a:pt x="12506" y="167"/>
                    <a:pt x="12443" y="104"/>
                    <a:pt x="12367" y="81"/>
                  </a:cubicBezTo>
                  <a:cubicBezTo>
                    <a:pt x="12308" y="63"/>
                    <a:pt x="12245" y="50"/>
                    <a:pt x="12187" y="45"/>
                  </a:cubicBezTo>
                  <a:lnTo>
                    <a:pt x="12173" y="45"/>
                  </a:lnTo>
                  <a:cubicBezTo>
                    <a:pt x="12110" y="36"/>
                    <a:pt x="12052" y="27"/>
                    <a:pt x="11989" y="27"/>
                  </a:cubicBezTo>
                  <a:lnTo>
                    <a:pt x="11521" y="27"/>
                  </a:lnTo>
                  <a:cubicBezTo>
                    <a:pt x="11467" y="23"/>
                    <a:pt x="11417" y="23"/>
                    <a:pt x="11363" y="23"/>
                  </a:cubicBezTo>
                  <a:lnTo>
                    <a:pt x="11215" y="23"/>
                  </a:lnTo>
                  <a:lnTo>
                    <a:pt x="112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10742" y="5741"/>
              <a:ext cx="609" cy="527"/>
            </a:xfrm>
            <a:custGeom>
              <a:avLst/>
              <a:gdLst/>
              <a:ahLst/>
              <a:cxnLst/>
              <a:rect l="l" t="t" r="r" b="b"/>
              <a:pathLst>
                <a:path w="5516" h="4774" extrusionOk="0">
                  <a:moveTo>
                    <a:pt x="135" y="0"/>
                  </a:moveTo>
                  <a:lnTo>
                    <a:pt x="131" y="9"/>
                  </a:lnTo>
                  <a:cubicBezTo>
                    <a:pt x="113" y="9"/>
                    <a:pt x="99" y="14"/>
                    <a:pt x="86" y="23"/>
                  </a:cubicBezTo>
                  <a:cubicBezTo>
                    <a:pt x="50" y="45"/>
                    <a:pt x="41" y="99"/>
                    <a:pt x="36" y="126"/>
                  </a:cubicBezTo>
                  <a:cubicBezTo>
                    <a:pt x="32" y="153"/>
                    <a:pt x="32" y="180"/>
                    <a:pt x="36" y="212"/>
                  </a:cubicBezTo>
                  <a:lnTo>
                    <a:pt x="36" y="225"/>
                  </a:lnTo>
                  <a:cubicBezTo>
                    <a:pt x="36" y="284"/>
                    <a:pt x="45" y="342"/>
                    <a:pt x="54" y="401"/>
                  </a:cubicBezTo>
                  <a:cubicBezTo>
                    <a:pt x="59" y="428"/>
                    <a:pt x="63" y="459"/>
                    <a:pt x="72" y="486"/>
                  </a:cubicBezTo>
                  <a:cubicBezTo>
                    <a:pt x="81" y="526"/>
                    <a:pt x="99" y="567"/>
                    <a:pt x="122" y="607"/>
                  </a:cubicBezTo>
                  <a:lnTo>
                    <a:pt x="131" y="621"/>
                  </a:lnTo>
                  <a:cubicBezTo>
                    <a:pt x="117" y="607"/>
                    <a:pt x="99" y="598"/>
                    <a:pt x="81" y="598"/>
                  </a:cubicBezTo>
                  <a:cubicBezTo>
                    <a:pt x="63" y="603"/>
                    <a:pt x="50" y="607"/>
                    <a:pt x="36" y="616"/>
                  </a:cubicBezTo>
                  <a:cubicBezTo>
                    <a:pt x="18" y="630"/>
                    <a:pt x="9" y="648"/>
                    <a:pt x="5" y="670"/>
                  </a:cubicBezTo>
                  <a:cubicBezTo>
                    <a:pt x="0" y="693"/>
                    <a:pt x="9" y="711"/>
                    <a:pt x="18" y="729"/>
                  </a:cubicBezTo>
                  <a:lnTo>
                    <a:pt x="54" y="769"/>
                  </a:lnTo>
                  <a:cubicBezTo>
                    <a:pt x="77" y="796"/>
                    <a:pt x="95" y="819"/>
                    <a:pt x="117" y="846"/>
                  </a:cubicBezTo>
                  <a:cubicBezTo>
                    <a:pt x="135" y="868"/>
                    <a:pt x="167" y="900"/>
                    <a:pt x="194" y="927"/>
                  </a:cubicBezTo>
                  <a:lnTo>
                    <a:pt x="225" y="963"/>
                  </a:lnTo>
                  <a:lnTo>
                    <a:pt x="288" y="1026"/>
                  </a:lnTo>
                  <a:lnTo>
                    <a:pt x="310" y="1048"/>
                  </a:lnTo>
                  <a:lnTo>
                    <a:pt x="333" y="1075"/>
                  </a:lnTo>
                  <a:cubicBezTo>
                    <a:pt x="360" y="1102"/>
                    <a:pt x="382" y="1129"/>
                    <a:pt x="409" y="1152"/>
                  </a:cubicBezTo>
                  <a:cubicBezTo>
                    <a:pt x="441" y="1179"/>
                    <a:pt x="468" y="1201"/>
                    <a:pt x="499" y="1228"/>
                  </a:cubicBezTo>
                  <a:cubicBezTo>
                    <a:pt x="571" y="1278"/>
                    <a:pt x="639" y="1323"/>
                    <a:pt x="715" y="1368"/>
                  </a:cubicBezTo>
                  <a:cubicBezTo>
                    <a:pt x="778" y="1404"/>
                    <a:pt x="846" y="1435"/>
                    <a:pt x="918" y="1458"/>
                  </a:cubicBezTo>
                  <a:cubicBezTo>
                    <a:pt x="1008" y="1494"/>
                    <a:pt x="1098" y="1521"/>
                    <a:pt x="1183" y="1548"/>
                  </a:cubicBezTo>
                  <a:lnTo>
                    <a:pt x="1152" y="1534"/>
                  </a:lnTo>
                  <a:lnTo>
                    <a:pt x="1152" y="1534"/>
                  </a:lnTo>
                  <a:cubicBezTo>
                    <a:pt x="1273" y="1575"/>
                    <a:pt x="1399" y="1611"/>
                    <a:pt x="1525" y="1633"/>
                  </a:cubicBezTo>
                  <a:cubicBezTo>
                    <a:pt x="1584" y="1642"/>
                    <a:pt x="1642" y="1651"/>
                    <a:pt x="1701" y="1660"/>
                  </a:cubicBezTo>
                  <a:lnTo>
                    <a:pt x="1764" y="1669"/>
                  </a:lnTo>
                  <a:cubicBezTo>
                    <a:pt x="1804" y="1674"/>
                    <a:pt x="1845" y="1678"/>
                    <a:pt x="1885" y="1683"/>
                  </a:cubicBezTo>
                  <a:cubicBezTo>
                    <a:pt x="2006" y="1696"/>
                    <a:pt x="2132" y="1705"/>
                    <a:pt x="2254" y="1714"/>
                  </a:cubicBezTo>
                  <a:cubicBezTo>
                    <a:pt x="2375" y="1719"/>
                    <a:pt x="2497" y="1728"/>
                    <a:pt x="2618" y="1732"/>
                  </a:cubicBezTo>
                  <a:lnTo>
                    <a:pt x="2821" y="1732"/>
                  </a:lnTo>
                  <a:cubicBezTo>
                    <a:pt x="2947" y="1737"/>
                    <a:pt x="3077" y="1737"/>
                    <a:pt x="3208" y="1737"/>
                  </a:cubicBezTo>
                  <a:cubicBezTo>
                    <a:pt x="3316" y="1737"/>
                    <a:pt x="3419" y="1737"/>
                    <a:pt x="3527" y="1732"/>
                  </a:cubicBezTo>
                  <a:lnTo>
                    <a:pt x="3905" y="1732"/>
                  </a:lnTo>
                  <a:lnTo>
                    <a:pt x="3905" y="1818"/>
                  </a:lnTo>
                  <a:lnTo>
                    <a:pt x="3905" y="2002"/>
                  </a:lnTo>
                  <a:cubicBezTo>
                    <a:pt x="3905" y="2047"/>
                    <a:pt x="3905" y="2087"/>
                    <a:pt x="3900" y="2128"/>
                  </a:cubicBezTo>
                  <a:lnTo>
                    <a:pt x="3900" y="2191"/>
                  </a:lnTo>
                  <a:lnTo>
                    <a:pt x="3900" y="2384"/>
                  </a:lnTo>
                  <a:cubicBezTo>
                    <a:pt x="3900" y="2506"/>
                    <a:pt x="3900" y="2627"/>
                    <a:pt x="3891" y="2753"/>
                  </a:cubicBezTo>
                  <a:cubicBezTo>
                    <a:pt x="3891" y="2785"/>
                    <a:pt x="3887" y="2816"/>
                    <a:pt x="3882" y="2852"/>
                  </a:cubicBezTo>
                  <a:cubicBezTo>
                    <a:pt x="3878" y="2884"/>
                    <a:pt x="3878" y="2906"/>
                    <a:pt x="3873" y="2938"/>
                  </a:cubicBezTo>
                  <a:lnTo>
                    <a:pt x="3869" y="3019"/>
                  </a:lnTo>
                  <a:cubicBezTo>
                    <a:pt x="3869" y="3050"/>
                    <a:pt x="3864" y="3082"/>
                    <a:pt x="3864" y="3113"/>
                  </a:cubicBezTo>
                  <a:lnTo>
                    <a:pt x="3860" y="3167"/>
                  </a:lnTo>
                  <a:cubicBezTo>
                    <a:pt x="3855" y="3212"/>
                    <a:pt x="3851" y="3257"/>
                    <a:pt x="3851" y="3298"/>
                  </a:cubicBezTo>
                  <a:cubicBezTo>
                    <a:pt x="3846" y="3356"/>
                    <a:pt x="3842" y="3415"/>
                    <a:pt x="3842" y="3473"/>
                  </a:cubicBezTo>
                  <a:lnTo>
                    <a:pt x="3842" y="3518"/>
                  </a:lnTo>
                  <a:cubicBezTo>
                    <a:pt x="3842" y="3568"/>
                    <a:pt x="3837" y="3613"/>
                    <a:pt x="3833" y="3662"/>
                  </a:cubicBezTo>
                  <a:cubicBezTo>
                    <a:pt x="3833" y="3720"/>
                    <a:pt x="3828" y="3779"/>
                    <a:pt x="3828" y="3842"/>
                  </a:cubicBezTo>
                  <a:cubicBezTo>
                    <a:pt x="3819" y="4071"/>
                    <a:pt x="3828" y="4305"/>
                    <a:pt x="3828" y="4562"/>
                  </a:cubicBezTo>
                  <a:cubicBezTo>
                    <a:pt x="3828" y="4593"/>
                    <a:pt x="3833" y="4629"/>
                    <a:pt x="3846" y="4661"/>
                  </a:cubicBezTo>
                  <a:cubicBezTo>
                    <a:pt x="3855" y="4706"/>
                    <a:pt x="3896" y="4733"/>
                    <a:pt x="3941" y="4733"/>
                  </a:cubicBezTo>
                  <a:cubicBezTo>
                    <a:pt x="3959" y="4733"/>
                    <a:pt x="3972" y="4728"/>
                    <a:pt x="3990" y="4719"/>
                  </a:cubicBezTo>
                  <a:cubicBezTo>
                    <a:pt x="3999" y="4715"/>
                    <a:pt x="4013" y="4706"/>
                    <a:pt x="4017" y="4697"/>
                  </a:cubicBezTo>
                  <a:cubicBezTo>
                    <a:pt x="4035" y="4701"/>
                    <a:pt x="4053" y="4710"/>
                    <a:pt x="4071" y="4715"/>
                  </a:cubicBezTo>
                  <a:cubicBezTo>
                    <a:pt x="4112" y="4724"/>
                    <a:pt x="4157" y="4728"/>
                    <a:pt x="4197" y="4728"/>
                  </a:cubicBezTo>
                  <a:lnTo>
                    <a:pt x="4229" y="4728"/>
                  </a:lnTo>
                  <a:cubicBezTo>
                    <a:pt x="4274" y="4724"/>
                    <a:pt x="4314" y="4719"/>
                    <a:pt x="4359" y="4710"/>
                  </a:cubicBezTo>
                  <a:lnTo>
                    <a:pt x="4377" y="4710"/>
                  </a:lnTo>
                  <a:cubicBezTo>
                    <a:pt x="4391" y="4733"/>
                    <a:pt x="4413" y="4746"/>
                    <a:pt x="4436" y="4746"/>
                  </a:cubicBezTo>
                  <a:cubicBezTo>
                    <a:pt x="4481" y="4746"/>
                    <a:pt x="4521" y="4746"/>
                    <a:pt x="4562" y="4751"/>
                  </a:cubicBezTo>
                  <a:lnTo>
                    <a:pt x="4629" y="4751"/>
                  </a:lnTo>
                  <a:lnTo>
                    <a:pt x="4809" y="4755"/>
                  </a:lnTo>
                  <a:lnTo>
                    <a:pt x="4989" y="4760"/>
                  </a:lnTo>
                  <a:cubicBezTo>
                    <a:pt x="5021" y="4760"/>
                    <a:pt x="5048" y="4764"/>
                    <a:pt x="5079" y="4769"/>
                  </a:cubicBezTo>
                  <a:lnTo>
                    <a:pt x="5146" y="4773"/>
                  </a:lnTo>
                  <a:lnTo>
                    <a:pt x="5200" y="4773"/>
                  </a:lnTo>
                  <a:cubicBezTo>
                    <a:pt x="5223" y="4773"/>
                    <a:pt x="5245" y="4773"/>
                    <a:pt x="5268" y="4769"/>
                  </a:cubicBezTo>
                  <a:cubicBezTo>
                    <a:pt x="5308" y="4755"/>
                    <a:pt x="5340" y="4724"/>
                    <a:pt x="5353" y="4688"/>
                  </a:cubicBezTo>
                  <a:cubicBezTo>
                    <a:pt x="5385" y="4683"/>
                    <a:pt x="5412" y="4656"/>
                    <a:pt x="5412" y="4620"/>
                  </a:cubicBezTo>
                  <a:cubicBezTo>
                    <a:pt x="5412" y="4575"/>
                    <a:pt x="5416" y="4530"/>
                    <a:pt x="5421" y="4485"/>
                  </a:cubicBezTo>
                  <a:cubicBezTo>
                    <a:pt x="5425" y="4458"/>
                    <a:pt x="5430" y="4431"/>
                    <a:pt x="5434" y="4395"/>
                  </a:cubicBezTo>
                  <a:cubicBezTo>
                    <a:pt x="5452" y="4287"/>
                    <a:pt x="5461" y="4179"/>
                    <a:pt x="5466" y="4071"/>
                  </a:cubicBezTo>
                  <a:lnTo>
                    <a:pt x="5466" y="3932"/>
                  </a:lnTo>
                  <a:lnTo>
                    <a:pt x="5466" y="3891"/>
                  </a:lnTo>
                  <a:cubicBezTo>
                    <a:pt x="5466" y="3828"/>
                    <a:pt x="5466" y="3765"/>
                    <a:pt x="5461" y="3702"/>
                  </a:cubicBezTo>
                  <a:lnTo>
                    <a:pt x="5457" y="3635"/>
                  </a:lnTo>
                  <a:cubicBezTo>
                    <a:pt x="5457" y="3595"/>
                    <a:pt x="5452" y="3559"/>
                    <a:pt x="5452" y="3523"/>
                  </a:cubicBezTo>
                  <a:lnTo>
                    <a:pt x="5452" y="3347"/>
                  </a:lnTo>
                  <a:lnTo>
                    <a:pt x="5452" y="2956"/>
                  </a:lnTo>
                  <a:lnTo>
                    <a:pt x="5452" y="2258"/>
                  </a:lnTo>
                  <a:cubicBezTo>
                    <a:pt x="5452" y="2146"/>
                    <a:pt x="5452" y="2029"/>
                    <a:pt x="5443" y="1912"/>
                  </a:cubicBezTo>
                  <a:cubicBezTo>
                    <a:pt x="5443" y="1854"/>
                    <a:pt x="5443" y="1800"/>
                    <a:pt x="5439" y="1741"/>
                  </a:cubicBezTo>
                  <a:cubicBezTo>
                    <a:pt x="5439" y="1719"/>
                    <a:pt x="5439" y="1692"/>
                    <a:pt x="5434" y="1665"/>
                  </a:cubicBezTo>
                  <a:cubicBezTo>
                    <a:pt x="5448" y="1651"/>
                    <a:pt x="5457" y="1633"/>
                    <a:pt x="5466" y="1615"/>
                  </a:cubicBezTo>
                  <a:cubicBezTo>
                    <a:pt x="5475" y="1593"/>
                    <a:pt x="5484" y="1570"/>
                    <a:pt x="5488" y="1548"/>
                  </a:cubicBezTo>
                  <a:cubicBezTo>
                    <a:pt x="5497" y="1521"/>
                    <a:pt x="5502" y="1503"/>
                    <a:pt x="5506" y="1480"/>
                  </a:cubicBezTo>
                  <a:cubicBezTo>
                    <a:pt x="5511" y="1431"/>
                    <a:pt x="5515" y="1381"/>
                    <a:pt x="5511" y="1327"/>
                  </a:cubicBezTo>
                  <a:lnTo>
                    <a:pt x="5511" y="1296"/>
                  </a:lnTo>
                  <a:cubicBezTo>
                    <a:pt x="5511" y="1273"/>
                    <a:pt x="5506" y="1246"/>
                    <a:pt x="5502" y="1224"/>
                  </a:cubicBezTo>
                  <a:cubicBezTo>
                    <a:pt x="5502" y="1197"/>
                    <a:pt x="5497" y="1174"/>
                    <a:pt x="5488" y="1152"/>
                  </a:cubicBezTo>
                  <a:lnTo>
                    <a:pt x="5479" y="1125"/>
                  </a:lnTo>
                  <a:cubicBezTo>
                    <a:pt x="5475" y="1098"/>
                    <a:pt x="5461" y="1075"/>
                    <a:pt x="5439" y="1057"/>
                  </a:cubicBezTo>
                  <a:cubicBezTo>
                    <a:pt x="5392" y="1026"/>
                    <a:pt x="5334" y="1011"/>
                    <a:pt x="5278" y="1011"/>
                  </a:cubicBezTo>
                  <a:cubicBezTo>
                    <a:pt x="5270" y="1011"/>
                    <a:pt x="5262" y="1012"/>
                    <a:pt x="5254" y="1012"/>
                  </a:cubicBezTo>
                  <a:cubicBezTo>
                    <a:pt x="5191" y="1012"/>
                    <a:pt x="5142" y="1012"/>
                    <a:pt x="5088" y="1017"/>
                  </a:cubicBezTo>
                  <a:lnTo>
                    <a:pt x="5003" y="1017"/>
                  </a:lnTo>
                  <a:cubicBezTo>
                    <a:pt x="4899" y="1021"/>
                    <a:pt x="4791" y="1030"/>
                    <a:pt x="4683" y="1030"/>
                  </a:cubicBezTo>
                  <a:cubicBezTo>
                    <a:pt x="4539" y="1030"/>
                    <a:pt x="4386" y="1039"/>
                    <a:pt x="4211" y="1048"/>
                  </a:cubicBezTo>
                  <a:lnTo>
                    <a:pt x="3972" y="1071"/>
                  </a:lnTo>
                  <a:lnTo>
                    <a:pt x="3932" y="1075"/>
                  </a:lnTo>
                  <a:cubicBezTo>
                    <a:pt x="3923" y="1071"/>
                    <a:pt x="3914" y="1066"/>
                    <a:pt x="3909" y="1066"/>
                  </a:cubicBezTo>
                  <a:cubicBezTo>
                    <a:pt x="3891" y="1062"/>
                    <a:pt x="3878" y="1062"/>
                    <a:pt x="3864" y="1062"/>
                  </a:cubicBezTo>
                  <a:lnTo>
                    <a:pt x="3653" y="1062"/>
                  </a:lnTo>
                  <a:lnTo>
                    <a:pt x="3540" y="1066"/>
                  </a:lnTo>
                  <a:lnTo>
                    <a:pt x="3478" y="1071"/>
                  </a:lnTo>
                  <a:lnTo>
                    <a:pt x="3266" y="1080"/>
                  </a:lnTo>
                  <a:lnTo>
                    <a:pt x="2798" y="1080"/>
                  </a:lnTo>
                  <a:cubicBezTo>
                    <a:pt x="2713" y="1071"/>
                    <a:pt x="2618" y="1066"/>
                    <a:pt x="2528" y="1066"/>
                  </a:cubicBezTo>
                  <a:lnTo>
                    <a:pt x="2488" y="1066"/>
                  </a:lnTo>
                  <a:cubicBezTo>
                    <a:pt x="2470" y="1066"/>
                    <a:pt x="2452" y="1071"/>
                    <a:pt x="2434" y="1084"/>
                  </a:cubicBezTo>
                  <a:lnTo>
                    <a:pt x="2236" y="1080"/>
                  </a:lnTo>
                  <a:lnTo>
                    <a:pt x="2078" y="1080"/>
                  </a:lnTo>
                  <a:cubicBezTo>
                    <a:pt x="2067" y="1078"/>
                    <a:pt x="2055" y="1076"/>
                    <a:pt x="2042" y="1076"/>
                  </a:cubicBezTo>
                  <a:cubicBezTo>
                    <a:pt x="2029" y="1076"/>
                    <a:pt x="2015" y="1078"/>
                    <a:pt x="2002" y="1080"/>
                  </a:cubicBezTo>
                  <a:lnTo>
                    <a:pt x="1930" y="1071"/>
                  </a:lnTo>
                  <a:cubicBezTo>
                    <a:pt x="1872" y="1066"/>
                    <a:pt x="1809" y="1062"/>
                    <a:pt x="1750" y="1057"/>
                  </a:cubicBezTo>
                  <a:lnTo>
                    <a:pt x="1683" y="1053"/>
                  </a:lnTo>
                  <a:cubicBezTo>
                    <a:pt x="1629" y="1048"/>
                    <a:pt x="1579" y="1044"/>
                    <a:pt x="1525" y="1039"/>
                  </a:cubicBezTo>
                  <a:lnTo>
                    <a:pt x="1444" y="1035"/>
                  </a:lnTo>
                  <a:lnTo>
                    <a:pt x="1386" y="1030"/>
                  </a:lnTo>
                  <a:lnTo>
                    <a:pt x="1323" y="1026"/>
                  </a:lnTo>
                  <a:lnTo>
                    <a:pt x="1242" y="1026"/>
                  </a:lnTo>
                  <a:cubicBezTo>
                    <a:pt x="1192" y="994"/>
                    <a:pt x="1152" y="963"/>
                    <a:pt x="1111" y="931"/>
                  </a:cubicBezTo>
                  <a:cubicBezTo>
                    <a:pt x="1071" y="900"/>
                    <a:pt x="1026" y="868"/>
                    <a:pt x="981" y="837"/>
                  </a:cubicBezTo>
                  <a:lnTo>
                    <a:pt x="967" y="828"/>
                  </a:lnTo>
                  <a:lnTo>
                    <a:pt x="949" y="810"/>
                  </a:lnTo>
                  <a:lnTo>
                    <a:pt x="927" y="796"/>
                  </a:lnTo>
                  <a:cubicBezTo>
                    <a:pt x="900" y="774"/>
                    <a:pt x="873" y="747"/>
                    <a:pt x="846" y="724"/>
                  </a:cubicBezTo>
                  <a:lnTo>
                    <a:pt x="819" y="702"/>
                  </a:lnTo>
                  <a:cubicBezTo>
                    <a:pt x="783" y="670"/>
                    <a:pt x="751" y="643"/>
                    <a:pt x="715" y="616"/>
                  </a:cubicBezTo>
                  <a:lnTo>
                    <a:pt x="702" y="607"/>
                  </a:lnTo>
                  <a:cubicBezTo>
                    <a:pt x="693" y="603"/>
                    <a:pt x="684" y="598"/>
                    <a:pt x="675" y="598"/>
                  </a:cubicBezTo>
                  <a:lnTo>
                    <a:pt x="621" y="549"/>
                  </a:lnTo>
                  <a:lnTo>
                    <a:pt x="594" y="522"/>
                  </a:lnTo>
                  <a:lnTo>
                    <a:pt x="549" y="477"/>
                  </a:lnTo>
                  <a:lnTo>
                    <a:pt x="504" y="432"/>
                  </a:lnTo>
                  <a:cubicBezTo>
                    <a:pt x="481" y="410"/>
                    <a:pt x="454" y="383"/>
                    <a:pt x="427" y="360"/>
                  </a:cubicBezTo>
                  <a:cubicBezTo>
                    <a:pt x="423" y="351"/>
                    <a:pt x="414" y="351"/>
                    <a:pt x="405" y="351"/>
                  </a:cubicBezTo>
                  <a:cubicBezTo>
                    <a:pt x="396" y="351"/>
                    <a:pt x="391" y="351"/>
                    <a:pt x="382" y="356"/>
                  </a:cubicBezTo>
                  <a:cubicBezTo>
                    <a:pt x="369" y="333"/>
                    <a:pt x="355" y="311"/>
                    <a:pt x="342" y="288"/>
                  </a:cubicBezTo>
                  <a:lnTo>
                    <a:pt x="324" y="257"/>
                  </a:lnTo>
                  <a:cubicBezTo>
                    <a:pt x="310" y="230"/>
                    <a:pt x="297" y="207"/>
                    <a:pt x="288" y="185"/>
                  </a:cubicBezTo>
                  <a:lnTo>
                    <a:pt x="288" y="185"/>
                  </a:lnTo>
                  <a:lnTo>
                    <a:pt x="293" y="203"/>
                  </a:lnTo>
                  <a:cubicBezTo>
                    <a:pt x="284" y="180"/>
                    <a:pt x="275" y="158"/>
                    <a:pt x="261" y="140"/>
                  </a:cubicBezTo>
                  <a:lnTo>
                    <a:pt x="252" y="117"/>
                  </a:lnTo>
                  <a:cubicBezTo>
                    <a:pt x="243" y="99"/>
                    <a:pt x="234" y="77"/>
                    <a:pt x="221" y="54"/>
                  </a:cubicBezTo>
                  <a:cubicBezTo>
                    <a:pt x="212" y="45"/>
                    <a:pt x="203" y="32"/>
                    <a:pt x="194" y="23"/>
                  </a:cubicBezTo>
                  <a:cubicBezTo>
                    <a:pt x="189" y="18"/>
                    <a:pt x="180" y="9"/>
                    <a:pt x="171" y="9"/>
                  </a:cubicBezTo>
                  <a:cubicBezTo>
                    <a:pt x="158" y="5"/>
                    <a:pt x="149" y="5"/>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11317" y="6218"/>
              <a:ext cx="24" cy="42"/>
            </a:xfrm>
            <a:custGeom>
              <a:avLst/>
              <a:gdLst/>
              <a:ahLst/>
              <a:cxnLst/>
              <a:rect l="l" t="t" r="r" b="b"/>
              <a:pathLst>
                <a:path w="217" h="383" extrusionOk="0">
                  <a:moveTo>
                    <a:pt x="32" y="0"/>
                  </a:moveTo>
                  <a:lnTo>
                    <a:pt x="32" y="5"/>
                  </a:lnTo>
                  <a:cubicBezTo>
                    <a:pt x="14" y="9"/>
                    <a:pt x="0" y="27"/>
                    <a:pt x="5" y="50"/>
                  </a:cubicBezTo>
                  <a:cubicBezTo>
                    <a:pt x="23" y="90"/>
                    <a:pt x="36" y="131"/>
                    <a:pt x="50" y="176"/>
                  </a:cubicBezTo>
                  <a:cubicBezTo>
                    <a:pt x="63" y="216"/>
                    <a:pt x="68" y="243"/>
                    <a:pt x="77" y="279"/>
                  </a:cubicBezTo>
                  <a:cubicBezTo>
                    <a:pt x="81" y="297"/>
                    <a:pt x="86" y="315"/>
                    <a:pt x="95" y="333"/>
                  </a:cubicBezTo>
                  <a:cubicBezTo>
                    <a:pt x="99" y="342"/>
                    <a:pt x="104" y="351"/>
                    <a:pt x="113" y="356"/>
                  </a:cubicBezTo>
                  <a:cubicBezTo>
                    <a:pt x="122" y="360"/>
                    <a:pt x="126" y="360"/>
                    <a:pt x="135" y="360"/>
                  </a:cubicBezTo>
                  <a:cubicBezTo>
                    <a:pt x="144" y="374"/>
                    <a:pt x="158" y="383"/>
                    <a:pt x="171" y="383"/>
                  </a:cubicBezTo>
                  <a:cubicBezTo>
                    <a:pt x="194" y="383"/>
                    <a:pt x="216" y="365"/>
                    <a:pt x="216" y="342"/>
                  </a:cubicBezTo>
                  <a:cubicBezTo>
                    <a:pt x="216" y="324"/>
                    <a:pt x="212" y="306"/>
                    <a:pt x="207" y="288"/>
                  </a:cubicBezTo>
                  <a:cubicBezTo>
                    <a:pt x="207" y="275"/>
                    <a:pt x="207" y="266"/>
                    <a:pt x="207" y="252"/>
                  </a:cubicBezTo>
                  <a:cubicBezTo>
                    <a:pt x="207" y="234"/>
                    <a:pt x="203" y="221"/>
                    <a:pt x="189" y="207"/>
                  </a:cubicBezTo>
                  <a:cubicBezTo>
                    <a:pt x="184" y="199"/>
                    <a:pt x="176" y="196"/>
                    <a:pt x="168" y="196"/>
                  </a:cubicBezTo>
                  <a:cubicBezTo>
                    <a:pt x="163" y="196"/>
                    <a:pt x="158" y="197"/>
                    <a:pt x="153" y="198"/>
                  </a:cubicBezTo>
                  <a:cubicBezTo>
                    <a:pt x="144" y="198"/>
                    <a:pt x="140" y="203"/>
                    <a:pt x="135" y="207"/>
                  </a:cubicBezTo>
                  <a:lnTo>
                    <a:pt x="126" y="180"/>
                  </a:lnTo>
                  <a:cubicBezTo>
                    <a:pt x="113" y="126"/>
                    <a:pt x="95" y="77"/>
                    <a:pt x="77" y="27"/>
                  </a:cubicBezTo>
                  <a:cubicBezTo>
                    <a:pt x="72" y="14"/>
                    <a:pt x="59"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11172" y="5911"/>
              <a:ext cx="13" cy="212"/>
            </a:xfrm>
            <a:custGeom>
              <a:avLst/>
              <a:gdLst/>
              <a:ahLst/>
              <a:cxnLst/>
              <a:rect l="l" t="t" r="r" b="b"/>
              <a:pathLst>
                <a:path w="122" h="1922" extrusionOk="0">
                  <a:moveTo>
                    <a:pt x="47" y="0"/>
                  </a:moveTo>
                  <a:cubicBezTo>
                    <a:pt x="33" y="0"/>
                    <a:pt x="18" y="9"/>
                    <a:pt x="14" y="27"/>
                  </a:cubicBezTo>
                  <a:cubicBezTo>
                    <a:pt x="9" y="108"/>
                    <a:pt x="5" y="185"/>
                    <a:pt x="0" y="266"/>
                  </a:cubicBezTo>
                  <a:cubicBezTo>
                    <a:pt x="0" y="333"/>
                    <a:pt x="0" y="401"/>
                    <a:pt x="0" y="473"/>
                  </a:cubicBezTo>
                  <a:lnTo>
                    <a:pt x="0" y="652"/>
                  </a:lnTo>
                  <a:lnTo>
                    <a:pt x="0" y="841"/>
                  </a:lnTo>
                  <a:lnTo>
                    <a:pt x="0" y="1057"/>
                  </a:lnTo>
                  <a:cubicBezTo>
                    <a:pt x="0" y="1129"/>
                    <a:pt x="0" y="1206"/>
                    <a:pt x="5" y="1282"/>
                  </a:cubicBezTo>
                  <a:cubicBezTo>
                    <a:pt x="5" y="1336"/>
                    <a:pt x="5" y="1395"/>
                    <a:pt x="9" y="1453"/>
                  </a:cubicBezTo>
                  <a:cubicBezTo>
                    <a:pt x="14" y="1525"/>
                    <a:pt x="14" y="1593"/>
                    <a:pt x="18" y="1660"/>
                  </a:cubicBezTo>
                  <a:cubicBezTo>
                    <a:pt x="23" y="1728"/>
                    <a:pt x="32" y="1809"/>
                    <a:pt x="41" y="1881"/>
                  </a:cubicBezTo>
                  <a:cubicBezTo>
                    <a:pt x="41" y="1890"/>
                    <a:pt x="45" y="1899"/>
                    <a:pt x="50" y="1908"/>
                  </a:cubicBezTo>
                  <a:cubicBezTo>
                    <a:pt x="59" y="1917"/>
                    <a:pt x="68" y="1921"/>
                    <a:pt x="81" y="1921"/>
                  </a:cubicBezTo>
                  <a:cubicBezTo>
                    <a:pt x="99" y="1917"/>
                    <a:pt x="117" y="1899"/>
                    <a:pt x="122" y="1881"/>
                  </a:cubicBezTo>
                  <a:cubicBezTo>
                    <a:pt x="113" y="1804"/>
                    <a:pt x="104" y="1728"/>
                    <a:pt x="99" y="1656"/>
                  </a:cubicBezTo>
                  <a:cubicBezTo>
                    <a:pt x="95" y="1579"/>
                    <a:pt x="90" y="1512"/>
                    <a:pt x="81" y="1444"/>
                  </a:cubicBezTo>
                  <a:cubicBezTo>
                    <a:pt x="72" y="1309"/>
                    <a:pt x="68" y="1170"/>
                    <a:pt x="63" y="1035"/>
                  </a:cubicBezTo>
                  <a:cubicBezTo>
                    <a:pt x="63" y="967"/>
                    <a:pt x="63" y="900"/>
                    <a:pt x="63" y="832"/>
                  </a:cubicBezTo>
                  <a:cubicBezTo>
                    <a:pt x="63" y="765"/>
                    <a:pt x="63" y="711"/>
                    <a:pt x="63" y="648"/>
                  </a:cubicBezTo>
                  <a:cubicBezTo>
                    <a:pt x="63" y="513"/>
                    <a:pt x="63" y="378"/>
                    <a:pt x="68" y="239"/>
                  </a:cubicBezTo>
                  <a:cubicBezTo>
                    <a:pt x="68" y="171"/>
                    <a:pt x="72" y="99"/>
                    <a:pt x="77" y="27"/>
                  </a:cubicBezTo>
                  <a:cubicBezTo>
                    <a:pt x="75" y="9"/>
                    <a:pt x="61"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11166" y="5910"/>
              <a:ext cx="12" cy="251"/>
            </a:xfrm>
            <a:custGeom>
              <a:avLst/>
              <a:gdLst/>
              <a:ahLst/>
              <a:cxnLst/>
              <a:rect l="l" t="t" r="r" b="b"/>
              <a:pathLst>
                <a:path w="113" h="2271" extrusionOk="0">
                  <a:moveTo>
                    <a:pt x="70" y="0"/>
                  </a:moveTo>
                  <a:cubicBezTo>
                    <a:pt x="54" y="0"/>
                    <a:pt x="39" y="10"/>
                    <a:pt x="36" y="31"/>
                  </a:cubicBezTo>
                  <a:lnTo>
                    <a:pt x="32" y="26"/>
                  </a:lnTo>
                  <a:cubicBezTo>
                    <a:pt x="27" y="103"/>
                    <a:pt x="27" y="175"/>
                    <a:pt x="23" y="251"/>
                  </a:cubicBezTo>
                  <a:cubicBezTo>
                    <a:pt x="18" y="314"/>
                    <a:pt x="18" y="377"/>
                    <a:pt x="14" y="440"/>
                  </a:cubicBezTo>
                  <a:cubicBezTo>
                    <a:pt x="9" y="579"/>
                    <a:pt x="9" y="723"/>
                    <a:pt x="5" y="863"/>
                  </a:cubicBezTo>
                  <a:cubicBezTo>
                    <a:pt x="5" y="1128"/>
                    <a:pt x="0" y="1394"/>
                    <a:pt x="0" y="1655"/>
                  </a:cubicBezTo>
                  <a:lnTo>
                    <a:pt x="0" y="1794"/>
                  </a:lnTo>
                  <a:lnTo>
                    <a:pt x="0" y="1884"/>
                  </a:lnTo>
                  <a:lnTo>
                    <a:pt x="0" y="1956"/>
                  </a:lnTo>
                  <a:cubicBezTo>
                    <a:pt x="0" y="1997"/>
                    <a:pt x="5" y="2037"/>
                    <a:pt x="5" y="2082"/>
                  </a:cubicBezTo>
                  <a:cubicBezTo>
                    <a:pt x="9" y="2132"/>
                    <a:pt x="14" y="2185"/>
                    <a:pt x="23" y="2235"/>
                  </a:cubicBezTo>
                  <a:cubicBezTo>
                    <a:pt x="23" y="2244"/>
                    <a:pt x="27" y="2253"/>
                    <a:pt x="36" y="2257"/>
                  </a:cubicBezTo>
                  <a:cubicBezTo>
                    <a:pt x="45" y="2266"/>
                    <a:pt x="54" y="2271"/>
                    <a:pt x="68" y="2271"/>
                  </a:cubicBezTo>
                  <a:cubicBezTo>
                    <a:pt x="90" y="2271"/>
                    <a:pt x="113" y="2248"/>
                    <a:pt x="113" y="2226"/>
                  </a:cubicBezTo>
                  <a:cubicBezTo>
                    <a:pt x="104" y="2158"/>
                    <a:pt x="99" y="2091"/>
                    <a:pt x="95" y="2024"/>
                  </a:cubicBezTo>
                  <a:cubicBezTo>
                    <a:pt x="95" y="1988"/>
                    <a:pt x="90" y="1952"/>
                    <a:pt x="90" y="1920"/>
                  </a:cubicBezTo>
                  <a:cubicBezTo>
                    <a:pt x="86" y="1884"/>
                    <a:pt x="90" y="1848"/>
                    <a:pt x="90" y="1808"/>
                  </a:cubicBezTo>
                  <a:cubicBezTo>
                    <a:pt x="90" y="1682"/>
                    <a:pt x="86" y="1547"/>
                    <a:pt x="86" y="1416"/>
                  </a:cubicBezTo>
                  <a:cubicBezTo>
                    <a:pt x="86" y="1142"/>
                    <a:pt x="81" y="867"/>
                    <a:pt x="86" y="588"/>
                  </a:cubicBezTo>
                  <a:cubicBezTo>
                    <a:pt x="86" y="503"/>
                    <a:pt x="86" y="418"/>
                    <a:pt x="90" y="337"/>
                  </a:cubicBezTo>
                  <a:cubicBezTo>
                    <a:pt x="95" y="233"/>
                    <a:pt x="99" y="134"/>
                    <a:pt x="104" y="31"/>
                  </a:cubicBezTo>
                  <a:cubicBezTo>
                    <a:pt x="102" y="10"/>
                    <a:pt x="86"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11164" y="5915"/>
              <a:ext cx="17" cy="298"/>
            </a:xfrm>
            <a:custGeom>
              <a:avLst/>
              <a:gdLst/>
              <a:ahLst/>
              <a:cxnLst/>
              <a:rect l="l" t="t" r="r" b="b"/>
              <a:pathLst>
                <a:path w="153" h="2701" extrusionOk="0">
                  <a:moveTo>
                    <a:pt x="68" y="0"/>
                  </a:moveTo>
                  <a:cubicBezTo>
                    <a:pt x="50" y="0"/>
                    <a:pt x="37" y="18"/>
                    <a:pt x="32" y="36"/>
                  </a:cubicBezTo>
                  <a:cubicBezTo>
                    <a:pt x="28" y="104"/>
                    <a:pt x="23" y="176"/>
                    <a:pt x="19" y="248"/>
                  </a:cubicBezTo>
                  <a:cubicBezTo>
                    <a:pt x="14" y="320"/>
                    <a:pt x="10" y="383"/>
                    <a:pt x="10" y="455"/>
                  </a:cubicBezTo>
                  <a:cubicBezTo>
                    <a:pt x="10" y="589"/>
                    <a:pt x="5" y="729"/>
                    <a:pt x="5" y="868"/>
                  </a:cubicBezTo>
                  <a:cubicBezTo>
                    <a:pt x="5" y="1134"/>
                    <a:pt x="1" y="1404"/>
                    <a:pt x="1" y="1674"/>
                  </a:cubicBezTo>
                  <a:cubicBezTo>
                    <a:pt x="1" y="1746"/>
                    <a:pt x="1" y="1822"/>
                    <a:pt x="5" y="1899"/>
                  </a:cubicBezTo>
                  <a:cubicBezTo>
                    <a:pt x="5" y="1971"/>
                    <a:pt x="10" y="2065"/>
                    <a:pt x="14" y="2146"/>
                  </a:cubicBezTo>
                  <a:cubicBezTo>
                    <a:pt x="19" y="2227"/>
                    <a:pt x="28" y="2317"/>
                    <a:pt x="37" y="2393"/>
                  </a:cubicBezTo>
                  <a:cubicBezTo>
                    <a:pt x="46" y="2474"/>
                    <a:pt x="50" y="2564"/>
                    <a:pt x="55" y="2654"/>
                  </a:cubicBezTo>
                  <a:cubicBezTo>
                    <a:pt x="59" y="2663"/>
                    <a:pt x="64" y="2677"/>
                    <a:pt x="73" y="2686"/>
                  </a:cubicBezTo>
                  <a:cubicBezTo>
                    <a:pt x="82" y="2696"/>
                    <a:pt x="93" y="2701"/>
                    <a:pt x="105" y="2701"/>
                  </a:cubicBezTo>
                  <a:cubicBezTo>
                    <a:pt x="129" y="2701"/>
                    <a:pt x="152" y="2682"/>
                    <a:pt x="149" y="2654"/>
                  </a:cubicBezTo>
                  <a:cubicBezTo>
                    <a:pt x="140" y="2506"/>
                    <a:pt x="131" y="2362"/>
                    <a:pt x="118" y="2213"/>
                  </a:cubicBezTo>
                  <a:cubicBezTo>
                    <a:pt x="104" y="2079"/>
                    <a:pt x="95" y="1948"/>
                    <a:pt x="91" y="1809"/>
                  </a:cubicBezTo>
                  <a:cubicBezTo>
                    <a:pt x="86" y="1674"/>
                    <a:pt x="86" y="1539"/>
                    <a:pt x="82" y="1399"/>
                  </a:cubicBezTo>
                  <a:cubicBezTo>
                    <a:pt x="82" y="1264"/>
                    <a:pt x="82" y="1138"/>
                    <a:pt x="82" y="1008"/>
                  </a:cubicBezTo>
                  <a:lnTo>
                    <a:pt x="82" y="531"/>
                  </a:lnTo>
                  <a:cubicBezTo>
                    <a:pt x="82" y="455"/>
                    <a:pt x="82" y="378"/>
                    <a:pt x="86" y="306"/>
                  </a:cubicBezTo>
                  <a:cubicBezTo>
                    <a:pt x="91" y="216"/>
                    <a:pt x="95" y="126"/>
                    <a:pt x="104" y="36"/>
                  </a:cubicBezTo>
                  <a:cubicBezTo>
                    <a:pt x="104" y="18"/>
                    <a:pt x="86"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11089" y="5971"/>
              <a:ext cx="27" cy="239"/>
            </a:xfrm>
            <a:custGeom>
              <a:avLst/>
              <a:gdLst/>
              <a:ahLst/>
              <a:cxnLst/>
              <a:rect l="l" t="t" r="r" b="b"/>
              <a:pathLst>
                <a:path w="244" h="2162" extrusionOk="0">
                  <a:moveTo>
                    <a:pt x="129" y="1"/>
                  </a:moveTo>
                  <a:cubicBezTo>
                    <a:pt x="92" y="1"/>
                    <a:pt x="55" y="25"/>
                    <a:pt x="55" y="75"/>
                  </a:cubicBezTo>
                  <a:lnTo>
                    <a:pt x="59" y="75"/>
                  </a:lnTo>
                  <a:cubicBezTo>
                    <a:pt x="64" y="331"/>
                    <a:pt x="50" y="592"/>
                    <a:pt x="41" y="849"/>
                  </a:cubicBezTo>
                  <a:cubicBezTo>
                    <a:pt x="37" y="979"/>
                    <a:pt x="32" y="1105"/>
                    <a:pt x="28" y="1231"/>
                  </a:cubicBezTo>
                  <a:cubicBezTo>
                    <a:pt x="28" y="1357"/>
                    <a:pt x="23" y="1483"/>
                    <a:pt x="19" y="1609"/>
                  </a:cubicBezTo>
                  <a:cubicBezTo>
                    <a:pt x="10" y="1681"/>
                    <a:pt x="5" y="1757"/>
                    <a:pt x="5" y="1834"/>
                  </a:cubicBezTo>
                  <a:cubicBezTo>
                    <a:pt x="5" y="1874"/>
                    <a:pt x="5" y="1915"/>
                    <a:pt x="1" y="1955"/>
                  </a:cubicBezTo>
                  <a:cubicBezTo>
                    <a:pt x="1" y="1996"/>
                    <a:pt x="1" y="2041"/>
                    <a:pt x="10" y="2081"/>
                  </a:cubicBezTo>
                  <a:cubicBezTo>
                    <a:pt x="28" y="2136"/>
                    <a:pt x="74" y="2161"/>
                    <a:pt x="119" y="2161"/>
                  </a:cubicBezTo>
                  <a:cubicBezTo>
                    <a:pt x="176" y="2161"/>
                    <a:pt x="232" y="2122"/>
                    <a:pt x="235" y="2050"/>
                  </a:cubicBezTo>
                  <a:cubicBezTo>
                    <a:pt x="235" y="2027"/>
                    <a:pt x="239" y="2000"/>
                    <a:pt x="239" y="1973"/>
                  </a:cubicBezTo>
                  <a:lnTo>
                    <a:pt x="239" y="1879"/>
                  </a:lnTo>
                  <a:lnTo>
                    <a:pt x="239" y="1694"/>
                  </a:lnTo>
                  <a:cubicBezTo>
                    <a:pt x="239" y="1631"/>
                    <a:pt x="244" y="1569"/>
                    <a:pt x="244" y="1506"/>
                  </a:cubicBezTo>
                  <a:cubicBezTo>
                    <a:pt x="244" y="1443"/>
                    <a:pt x="244" y="1384"/>
                    <a:pt x="239" y="1321"/>
                  </a:cubicBezTo>
                  <a:cubicBezTo>
                    <a:pt x="235" y="1065"/>
                    <a:pt x="226" y="808"/>
                    <a:pt x="217" y="556"/>
                  </a:cubicBezTo>
                  <a:cubicBezTo>
                    <a:pt x="208" y="394"/>
                    <a:pt x="208" y="232"/>
                    <a:pt x="203" y="75"/>
                  </a:cubicBezTo>
                  <a:cubicBezTo>
                    <a:pt x="203" y="25"/>
                    <a:pt x="166"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9789" y="6239"/>
              <a:ext cx="352" cy="241"/>
            </a:xfrm>
            <a:custGeom>
              <a:avLst/>
              <a:gdLst/>
              <a:ahLst/>
              <a:cxnLst/>
              <a:rect l="l" t="t" r="r" b="b"/>
              <a:pathLst>
                <a:path w="3191" h="2183" extrusionOk="0">
                  <a:moveTo>
                    <a:pt x="2880" y="262"/>
                  </a:moveTo>
                  <a:lnTo>
                    <a:pt x="2884" y="293"/>
                  </a:lnTo>
                  <a:cubicBezTo>
                    <a:pt x="2889" y="343"/>
                    <a:pt x="2889" y="388"/>
                    <a:pt x="2893" y="437"/>
                  </a:cubicBezTo>
                  <a:cubicBezTo>
                    <a:pt x="2898" y="482"/>
                    <a:pt x="2907" y="541"/>
                    <a:pt x="2911" y="590"/>
                  </a:cubicBezTo>
                  <a:lnTo>
                    <a:pt x="2911" y="617"/>
                  </a:lnTo>
                  <a:cubicBezTo>
                    <a:pt x="2916" y="635"/>
                    <a:pt x="2916" y="653"/>
                    <a:pt x="2920" y="671"/>
                  </a:cubicBezTo>
                  <a:cubicBezTo>
                    <a:pt x="2920" y="689"/>
                    <a:pt x="2925" y="712"/>
                    <a:pt x="2929" y="730"/>
                  </a:cubicBezTo>
                  <a:cubicBezTo>
                    <a:pt x="2929" y="734"/>
                    <a:pt x="2929" y="743"/>
                    <a:pt x="2929" y="752"/>
                  </a:cubicBezTo>
                  <a:cubicBezTo>
                    <a:pt x="2934" y="784"/>
                    <a:pt x="2934" y="819"/>
                    <a:pt x="2929" y="851"/>
                  </a:cubicBezTo>
                  <a:cubicBezTo>
                    <a:pt x="2925" y="891"/>
                    <a:pt x="2911" y="932"/>
                    <a:pt x="2898" y="972"/>
                  </a:cubicBezTo>
                  <a:cubicBezTo>
                    <a:pt x="2884" y="999"/>
                    <a:pt x="2866" y="1031"/>
                    <a:pt x="2848" y="1058"/>
                  </a:cubicBezTo>
                  <a:cubicBezTo>
                    <a:pt x="2826" y="1085"/>
                    <a:pt x="2799" y="1107"/>
                    <a:pt x="2772" y="1130"/>
                  </a:cubicBezTo>
                  <a:cubicBezTo>
                    <a:pt x="2704" y="1184"/>
                    <a:pt x="2628" y="1229"/>
                    <a:pt x="2547" y="1269"/>
                  </a:cubicBezTo>
                  <a:cubicBezTo>
                    <a:pt x="2489" y="1301"/>
                    <a:pt x="2426" y="1328"/>
                    <a:pt x="2363" y="1355"/>
                  </a:cubicBezTo>
                  <a:cubicBezTo>
                    <a:pt x="2403" y="1310"/>
                    <a:pt x="2439" y="1260"/>
                    <a:pt x="2471" y="1211"/>
                  </a:cubicBezTo>
                  <a:cubicBezTo>
                    <a:pt x="2502" y="1161"/>
                    <a:pt x="2529" y="1107"/>
                    <a:pt x="2551" y="1049"/>
                  </a:cubicBezTo>
                  <a:cubicBezTo>
                    <a:pt x="2587" y="941"/>
                    <a:pt x="2610" y="833"/>
                    <a:pt x="2623" y="721"/>
                  </a:cubicBezTo>
                  <a:cubicBezTo>
                    <a:pt x="2628" y="653"/>
                    <a:pt x="2632" y="586"/>
                    <a:pt x="2632" y="518"/>
                  </a:cubicBezTo>
                  <a:lnTo>
                    <a:pt x="2632" y="428"/>
                  </a:lnTo>
                  <a:cubicBezTo>
                    <a:pt x="2632" y="406"/>
                    <a:pt x="2628" y="383"/>
                    <a:pt x="2628" y="356"/>
                  </a:cubicBezTo>
                  <a:lnTo>
                    <a:pt x="2628" y="352"/>
                  </a:lnTo>
                  <a:cubicBezTo>
                    <a:pt x="2628" y="334"/>
                    <a:pt x="2623" y="320"/>
                    <a:pt x="2619" y="307"/>
                  </a:cubicBezTo>
                  <a:cubicBezTo>
                    <a:pt x="2650" y="298"/>
                    <a:pt x="2682" y="293"/>
                    <a:pt x="2713" y="284"/>
                  </a:cubicBezTo>
                  <a:lnTo>
                    <a:pt x="2718" y="284"/>
                  </a:lnTo>
                  <a:cubicBezTo>
                    <a:pt x="2754" y="280"/>
                    <a:pt x="2790" y="275"/>
                    <a:pt x="2826" y="271"/>
                  </a:cubicBezTo>
                  <a:lnTo>
                    <a:pt x="2830" y="271"/>
                  </a:lnTo>
                  <a:lnTo>
                    <a:pt x="2880" y="262"/>
                  </a:lnTo>
                  <a:close/>
                  <a:moveTo>
                    <a:pt x="2934" y="1"/>
                  </a:moveTo>
                  <a:lnTo>
                    <a:pt x="2938" y="14"/>
                  </a:lnTo>
                  <a:cubicBezTo>
                    <a:pt x="2898" y="19"/>
                    <a:pt x="2857" y="23"/>
                    <a:pt x="2817" y="32"/>
                  </a:cubicBezTo>
                  <a:cubicBezTo>
                    <a:pt x="2785" y="37"/>
                    <a:pt x="2749" y="46"/>
                    <a:pt x="2718" y="50"/>
                  </a:cubicBezTo>
                  <a:cubicBezTo>
                    <a:pt x="2628" y="55"/>
                    <a:pt x="2538" y="77"/>
                    <a:pt x="2453" y="118"/>
                  </a:cubicBezTo>
                  <a:cubicBezTo>
                    <a:pt x="2426" y="136"/>
                    <a:pt x="2399" y="158"/>
                    <a:pt x="2381" y="185"/>
                  </a:cubicBezTo>
                  <a:cubicBezTo>
                    <a:pt x="2367" y="208"/>
                    <a:pt x="2358" y="235"/>
                    <a:pt x="2358" y="262"/>
                  </a:cubicBezTo>
                  <a:cubicBezTo>
                    <a:pt x="2363" y="280"/>
                    <a:pt x="2363" y="298"/>
                    <a:pt x="2367" y="316"/>
                  </a:cubicBezTo>
                  <a:cubicBezTo>
                    <a:pt x="2376" y="338"/>
                    <a:pt x="2381" y="361"/>
                    <a:pt x="2385" y="383"/>
                  </a:cubicBezTo>
                  <a:lnTo>
                    <a:pt x="2385" y="401"/>
                  </a:lnTo>
                  <a:lnTo>
                    <a:pt x="2385" y="455"/>
                  </a:lnTo>
                  <a:lnTo>
                    <a:pt x="2385" y="536"/>
                  </a:lnTo>
                  <a:cubicBezTo>
                    <a:pt x="2385" y="595"/>
                    <a:pt x="2385" y="658"/>
                    <a:pt x="2376" y="716"/>
                  </a:cubicBezTo>
                  <a:lnTo>
                    <a:pt x="2370" y="763"/>
                  </a:lnTo>
                  <a:lnTo>
                    <a:pt x="2370" y="763"/>
                  </a:lnTo>
                  <a:cubicBezTo>
                    <a:pt x="2371" y="763"/>
                    <a:pt x="2371" y="762"/>
                    <a:pt x="2372" y="761"/>
                  </a:cubicBezTo>
                  <a:lnTo>
                    <a:pt x="2372" y="761"/>
                  </a:lnTo>
                  <a:cubicBezTo>
                    <a:pt x="2371" y="767"/>
                    <a:pt x="2370" y="773"/>
                    <a:pt x="2369" y="779"/>
                  </a:cubicBezTo>
                  <a:lnTo>
                    <a:pt x="2369" y="779"/>
                  </a:lnTo>
                  <a:lnTo>
                    <a:pt x="2370" y="763"/>
                  </a:lnTo>
                  <a:lnTo>
                    <a:pt x="2370" y="763"/>
                  </a:lnTo>
                  <a:cubicBezTo>
                    <a:pt x="2368" y="771"/>
                    <a:pt x="2367" y="780"/>
                    <a:pt x="2367" y="788"/>
                  </a:cubicBezTo>
                  <a:lnTo>
                    <a:pt x="2367" y="788"/>
                  </a:lnTo>
                  <a:cubicBezTo>
                    <a:pt x="2368" y="785"/>
                    <a:pt x="2368" y="782"/>
                    <a:pt x="2369" y="779"/>
                  </a:cubicBezTo>
                  <a:lnTo>
                    <a:pt x="2369" y="779"/>
                  </a:lnTo>
                  <a:lnTo>
                    <a:pt x="2367" y="793"/>
                  </a:lnTo>
                  <a:cubicBezTo>
                    <a:pt x="2367" y="791"/>
                    <a:pt x="2367" y="790"/>
                    <a:pt x="2367" y="788"/>
                  </a:cubicBezTo>
                  <a:lnTo>
                    <a:pt x="2367" y="788"/>
                  </a:lnTo>
                  <a:cubicBezTo>
                    <a:pt x="2354" y="864"/>
                    <a:pt x="2337" y="936"/>
                    <a:pt x="2309" y="1008"/>
                  </a:cubicBezTo>
                  <a:cubicBezTo>
                    <a:pt x="2282" y="1062"/>
                    <a:pt x="2250" y="1116"/>
                    <a:pt x="2210" y="1166"/>
                  </a:cubicBezTo>
                  <a:cubicBezTo>
                    <a:pt x="2169" y="1215"/>
                    <a:pt x="2120" y="1260"/>
                    <a:pt x="2070" y="1301"/>
                  </a:cubicBezTo>
                  <a:cubicBezTo>
                    <a:pt x="1994" y="1355"/>
                    <a:pt x="1917" y="1413"/>
                    <a:pt x="1836" y="1463"/>
                  </a:cubicBezTo>
                  <a:cubicBezTo>
                    <a:pt x="1791" y="1490"/>
                    <a:pt x="1746" y="1517"/>
                    <a:pt x="1701" y="1539"/>
                  </a:cubicBezTo>
                  <a:cubicBezTo>
                    <a:pt x="1665" y="1557"/>
                    <a:pt x="1629" y="1575"/>
                    <a:pt x="1589" y="1593"/>
                  </a:cubicBezTo>
                  <a:cubicBezTo>
                    <a:pt x="1481" y="1638"/>
                    <a:pt x="1373" y="1674"/>
                    <a:pt x="1260" y="1715"/>
                  </a:cubicBezTo>
                  <a:cubicBezTo>
                    <a:pt x="1152" y="1751"/>
                    <a:pt x="1026" y="1796"/>
                    <a:pt x="910" y="1832"/>
                  </a:cubicBezTo>
                  <a:cubicBezTo>
                    <a:pt x="793" y="1868"/>
                    <a:pt x="685" y="1908"/>
                    <a:pt x="572" y="1935"/>
                  </a:cubicBezTo>
                  <a:cubicBezTo>
                    <a:pt x="523" y="1949"/>
                    <a:pt x="469" y="1967"/>
                    <a:pt x="419" y="1980"/>
                  </a:cubicBezTo>
                  <a:cubicBezTo>
                    <a:pt x="370" y="1994"/>
                    <a:pt x="302" y="2007"/>
                    <a:pt x="244" y="2021"/>
                  </a:cubicBezTo>
                  <a:cubicBezTo>
                    <a:pt x="208" y="2025"/>
                    <a:pt x="172" y="2030"/>
                    <a:pt x="140" y="2039"/>
                  </a:cubicBezTo>
                  <a:cubicBezTo>
                    <a:pt x="113" y="2039"/>
                    <a:pt x="91" y="2043"/>
                    <a:pt x="68" y="2043"/>
                  </a:cubicBezTo>
                  <a:cubicBezTo>
                    <a:pt x="50" y="2043"/>
                    <a:pt x="32" y="2052"/>
                    <a:pt x="19" y="2066"/>
                  </a:cubicBezTo>
                  <a:cubicBezTo>
                    <a:pt x="5" y="2079"/>
                    <a:pt x="1" y="2093"/>
                    <a:pt x="1" y="2111"/>
                  </a:cubicBezTo>
                  <a:cubicBezTo>
                    <a:pt x="1" y="2151"/>
                    <a:pt x="28" y="2183"/>
                    <a:pt x="68" y="2183"/>
                  </a:cubicBezTo>
                  <a:cubicBezTo>
                    <a:pt x="127" y="2174"/>
                    <a:pt x="185" y="2169"/>
                    <a:pt x="244" y="2160"/>
                  </a:cubicBezTo>
                  <a:lnTo>
                    <a:pt x="235" y="2160"/>
                  </a:lnTo>
                  <a:lnTo>
                    <a:pt x="266" y="2156"/>
                  </a:lnTo>
                  <a:lnTo>
                    <a:pt x="392" y="2138"/>
                  </a:lnTo>
                  <a:lnTo>
                    <a:pt x="374" y="2138"/>
                  </a:lnTo>
                  <a:cubicBezTo>
                    <a:pt x="487" y="2124"/>
                    <a:pt x="599" y="2106"/>
                    <a:pt x="716" y="2084"/>
                  </a:cubicBezTo>
                  <a:cubicBezTo>
                    <a:pt x="775" y="2075"/>
                    <a:pt x="833" y="2057"/>
                    <a:pt x="896" y="2043"/>
                  </a:cubicBezTo>
                  <a:cubicBezTo>
                    <a:pt x="954" y="2034"/>
                    <a:pt x="1008" y="2021"/>
                    <a:pt x="1067" y="2007"/>
                  </a:cubicBezTo>
                  <a:cubicBezTo>
                    <a:pt x="1184" y="1971"/>
                    <a:pt x="1305" y="1940"/>
                    <a:pt x="1422" y="1899"/>
                  </a:cubicBezTo>
                  <a:lnTo>
                    <a:pt x="1503" y="1872"/>
                  </a:lnTo>
                  <a:lnTo>
                    <a:pt x="1571" y="1859"/>
                  </a:lnTo>
                  <a:cubicBezTo>
                    <a:pt x="1647" y="1845"/>
                    <a:pt x="1724" y="1823"/>
                    <a:pt x="1800" y="1809"/>
                  </a:cubicBezTo>
                  <a:cubicBezTo>
                    <a:pt x="1877" y="1791"/>
                    <a:pt x="1944" y="1778"/>
                    <a:pt x="2016" y="1755"/>
                  </a:cubicBezTo>
                  <a:cubicBezTo>
                    <a:pt x="2088" y="1737"/>
                    <a:pt x="2160" y="1710"/>
                    <a:pt x="2232" y="1679"/>
                  </a:cubicBezTo>
                  <a:lnTo>
                    <a:pt x="2223" y="1679"/>
                  </a:lnTo>
                  <a:cubicBezTo>
                    <a:pt x="2318" y="1638"/>
                    <a:pt x="2412" y="1607"/>
                    <a:pt x="2507" y="1566"/>
                  </a:cubicBezTo>
                  <a:cubicBezTo>
                    <a:pt x="2592" y="1530"/>
                    <a:pt x="2677" y="1490"/>
                    <a:pt x="2758" y="1445"/>
                  </a:cubicBezTo>
                  <a:cubicBezTo>
                    <a:pt x="2803" y="1418"/>
                    <a:pt x="2844" y="1386"/>
                    <a:pt x="2889" y="1355"/>
                  </a:cubicBezTo>
                  <a:cubicBezTo>
                    <a:pt x="2934" y="1323"/>
                    <a:pt x="2979" y="1287"/>
                    <a:pt x="3019" y="1242"/>
                  </a:cubicBezTo>
                  <a:cubicBezTo>
                    <a:pt x="3082" y="1166"/>
                    <a:pt x="3132" y="1076"/>
                    <a:pt x="3163" y="977"/>
                  </a:cubicBezTo>
                  <a:cubicBezTo>
                    <a:pt x="3181" y="909"/>
                    <a:pt x="3190" y="842"/>
                    <a:pt x="3186" y="779"/>
                  </a:cubicBezTo>
                  <a:cubicBezTo>
                    <a:pt x="3181" y="721"/>
                    <a:pt x="3172" y="667"/>
                    <a:pt x="3159" y="613"/>
                  </a:cubicBezTo>
                  <a:cubicBezTo>
                    <a:pt x="3159" y="586"/>
                    <a:pt x="3154" y="559"/>
                    <a:pt x="3150" y="532"/>
                  </a:cubicBezTo>
                  <a:cubicBezTo>
                    <a:pt x="3145" y="509"/>
                    <a:pt x="3136" y="482"/>
                    <a:pt x="3132" y="460"/>
                  </a:cubicBezTo>
                  <a:cubicBezTo>
                    <a:pt x="3132" y="446"/>
                    <a:pt x="3132" y="433"/>
                    <a:pt x="3127" y="415"/>
                  </a:cubicBezTo>
                  <a:cubicBezTo>
                    <a:pt x="3127" y="401"/>
                    <a:pt x="3127" y="379"/>
                    <a:pt x="3127" y="361"/>
                  </a:cubicBezTo>
                  <a:cubicBezTo>
                    <a:pt x="3127" y="316"/>
                    <a:pt x="3127" y="275"/>
                    <a:pt x="3118" y="230"/>
                  </a:cubicBezTo>
                  <a:lnTo>
                    <a:pt x="3118" y="244"/>
                  </a:lnTo>
                  <a:cubicBezTo>
                    <a:pt x="3118" y="203"/>
                    <a:pt x="3109" y="167"/>
                    <a:pt x="3100" y="131"/>
                  </a:cubicBezTo>
                  <a:cubicBezTo>
                    <a:pt x="3096" y="113"/>
                    <a:pt x="3087" y="100"/>
                    <a:pt x="3082" y="86"/>
                  </a:cubicBezTo>
                  <a:cubicBezTo>
                    <a:pt x="3069" y="59"/>
                    <a:pt x="3051" y="37"/>
                    <a:pt x="3024" y="23"/>
                  </a:cubicBezTo>
                  <a:cubicBezTo>
                    <a:pt x="3001" y="10"/>
                    <a:pt x="2974" y="1"/>
                    <a:pt x="2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10037" y="6261"/>
              <a:ext cx="86" cy="135"/>
            </a:xfrm>
            <a:custGeom>
              <a:avLst/>
              <a:gdLst/>
              <a:ahLst/>
              <a:cxnLst/>
              <a:rect l="l" t="t" r="r" b="b"/>
              <a:pathLst>
                <a:path w="783" h="1220" extrusionOk="0">
                  <a:moveTo>
                    <a:pt x="472" y="1"/>
                  </a:moveTo>
                  <a:cubicBezTo>
                    <a:pt x="436" y="5"/>
                    <a:pt x="400" y="23"/>
                    <a:pt x="373" y="50"/>
                  </a:cubicBezTo>
                  <a:lnTo>
                    <a:pt x="373" y="55"/>
                  </a:lnTo>
                  <a:cubicBezTo>
                    <a:pt x="360" y="64"/>
                    <a:pt x="355" y="73"/>
                    <a:pt x="351" y="86"/>
                  </a:cubicBezTo>
                  <a:cubicBezTo>
                    <a:pt x="342" y="100"/>
                    <a:pt x="337" y="113"/>
                    <a:pt x="333" y="131"/>
                  </a:cubicBezTo>
                  <a:cubicBezTo>
                    <a:pt x="328" y="145"/>
                    <a:pt x="324" y="158"/>
                    <a:pt x="324" y="172"/>
                  </a:cubicBezTo>
                  <a:lnTo>
                    <a:pt x="315" y="185"/>
                  </a:lnTo>
                  <a:cubicBezTo>
                    <a:pt x="301" y="203"/>
                    <a:pt x="292" y="226"/>
                    <a:pt x="292" y="253"/>
                  </a:cubicBezTo>
                  <a:cubicBezTo>
                    <a:pt x="292" y="271"/>
                    <a:pt x="297" y="289"/>
                    <a:pt x="306" y="307"/>
                  </a:cubicBezTo>
                  <a:cubicBezTo>
                    <a:pt x="315" y="320"/>
                    <a:pt x="324" y="329"/>
                    <a:pt x="333" y="338"/>
                  </a:cubicBezTo>
                  <a:cubicBezTo>
                    <a:pt x="328" y="347"/>
                    <a:pt x="324" y="361"/>
                    <a:pt x="319" y="374"/>
                  </a:cubicBezTo>
                  <a:cubicBezTo>
                    <a:pt x="315" y="392"/>
                    <a:pt x="315" y="410"/>
                    <a:pt x="319" y="428"/>
                  </a:cubicBezTo>
                  <a:cubicBezTo>
                    <a:pt x="328" y="455"/>
                    <a:pt x="346" y="482"/>
                    <a:pt x="369" y="496"/>
                  </a:cubicBezTo>
                  <a:lnTo>
                    <a:pt x="373" y="500"/>
                  </a:lnTo>
                  <a:lnTo>
                    <a:pt x="378" y="500"/>
                  </a:lnTo>
                  <a:cubicBezTo>
                    <a:pt x="342" y="536"/>
                    <a:pt x="315" y="581"/>
                    <a:pt x="292" y="626"/>
                  </a:cubicBezTo>
                  <a:cubicBezTo>
                    <a:pt x="274" y="662"/>
                    <a:pt x="261" y="702"/>
                    <a:pt x="252" y="738"/>
                  </a:cubicBezTo>
                  <a:cubicBezTo>
                    <a:pt x="243" y="765"/>
                    <a:pt x="243" y="792"/>
                    <a:pt x="252" y="815"/>
                  </a:cubicBezTo>
                  <a:cubicBezTo>
                    <a:pt x="230" y="855"/>
                    <a:pt x="212" y="896"/>
                    <a:pt x="194" y="936"/>
                  </a:cubicBezTo>
                  <a:cubicBezTo>
                    <a:pt x="189" y="941"/>
                    <a:pt x="185" y="945"/>
                    <a:pt x="180" y="950"/>
                  </a:cubicBezTo>
                  <a:cubicBezTo>
                    <a:pt x="162" y="968"/>
                    <a:pt x="144" y="990"/>
                    <a:pt x="135" y="1013"/>
                  </a:cubicBezTo>
                  <a:cubicBezTo>
                    <a:pt x="131" y="1040"/>
                    <a:pt x="135" y="1071"/>
                    <a:pt x="153" y="1094"/>
                  </a:cubicBezTo>
                  <a:cubicBezTo>
                    <a:pt x="108" y="1116"/>
                    <a:pt x="68" y="1134"/>
                    <a:pt x="23" y="1148"/>
                  </a:cubicBezTo>
                  <a:cubicBezTo>
                    <a:pt x="5" y="1161"/>
                    <a:pt x="0" y="1184"/>
                    <a:pt x="9" y="1202"/>
                  </a:cubicBezTo>
                  <a:cubicBezTo>
                    <a:pt x="15" y="1214"/>
                    <a:pt x="27" y="1220"/>
                    <a:pt x="40" y="1220"/>
                  </a:cubicBezTo>
                  <a:cubicBezTo>
                    <a:pt x="46" y="1220"/>
                    <a:pt x="53" y="1218"/>
                    <a:pt x="59" y="1215"/>
                  </a:cubicBezTo>
                  <a:cubicBezTo>
                    <a:pt x="108" y="1193"/>
                    <a:pt x="158" y="1175"/>
                    <a:pt x="203" y="1148"/>
                  </a:cubicBezTo>
                  <a:cubicBezTo>
                    <a:pt x="216" y="1143"/>
                    <a:pt x="225" y="1139"/>
                    <a:pt x="234" y="1130"/>
                  </a:cubicBezTo>
                  <a:cubicBezTo>
                    <a:pt x="239" y="1134"/>
                    <a:pt x="248" y="1139"/>
                    <a:pt x="252" y="1139"/>
                  </a:cubicBezTo>
                  <a:lnTo>
                    <a:pt x="270" y="1139"/>
                  </a:lnTo>
                  <a:cubicBezTo>
                    <a:pt x="279" y="1143"/>
                    <a:pt x="288" y="1146"/>
                    <a:pt x="297" y="1146"/>
                  </a:cubicBezTo>
                  <a:cubicBezTo>
                    <a:pt x="306" y="1146"/>
                    <a:pt x="315" y="1143"/>
                    <a:pt x="324" y="1139"/>
                  </a:cubicBezTo>
                  <a:cubicBezTo>
                    <a:pt x="364" y="1130"/>
                    <a:pt x="400" y="1112"/>
                    <a:pt x="436" y="1089"/>
                  </a:cubicBezTo>
                  <a:cubicBezTo>
                    <a:pt x="468" y="1067"/>
                    <a:pt x="504" y="1035"/>
                    <a:pt x="531" y="1004"/>
                  </a:cubicBezTo>
                  <a:cubicBezTo>
                    <a:pt x="585" y="950"/>
                    <a:pt x="630" y="887"/>
                    <a:pt x="666" y="819"/>
                  </a:cubicBezTo>
                  <a:cubicBezTo>
                    <a:pt x="693" y="774"/>
                    <a:pt x="715" y="725"/>
                    <a:pt x="729" y="671"/>
                  </a:cubicBezTo>
                  <a:cubicBezTo>
                    <a:pt x="742" y="626"/>
                    <a:pt x="751" y="581"/>
                    <a:pt x="751" y="532"/>
                  </a:cubicBezTo>
                  <a:cubicBezTo>
                    <a:pt x="751" y="500"/>
                    <a:pt x="742" y="469"/>
                    <a:pt x="729" y="437"/>
                  </a:cubicBezTo>
                  <a:cubicBezTo>
                    <a:pt x="738" y="419"/>
                    <a:pt x="747" y="397"/>
                    <a:pt x="756" y="374"/>
                  </a:cubicBezTo>
                  <a:cubicBezTo>
                    <a:pt x="774" y="334"/>
                    <a:pt x="783" y="293"/>
                    <a:pt x="783" y="248"/>
                  </a:cubicBezTo>
                  <a:cubicBezTo>
                    <a:pt x="778" y="212"/>
                    <a:pt x="760" y="176"/>
                    <a:pt x="733" y="149"/>
                  </a:cubicBezTo>
                  <a:cubicBezTo>
                    <a:pt x="720" y="136"/>
                    <a:pt x="702" y="127"/>
                    <a:pt x="684" y="122"/>
                  </a:cubicBezTo>
                  <a:lnTo>
                    <a:pt x="670" y="113"/>
                  </a:lnTo>
                  <a:lnTo>
                    <a:pt x="657" y="113"/>
                  </a:lnTo>
                  <a:cubicBezTo>
                    <a:pt x="643" y="91"/>
                    <a:pt x="625" y="73"/>
                    <a:pt x="603" y="59"/>
                  </a:cubicBezTo>
                  <a:cubicBezTo>
                    <a:pt x="594" y="55"/>
                    <a:pt x="580" y="46"/>
                    <a:pt x="567" y="46"/>
                  </a:cubicBezTo>
                  <a:cubicBezTo>
                    <a:pt x="567" y="41"/>
                    <a:pt x="567" y="41"/>
                    <a:pt x="562" y="41"/>
                  </a:cubicBezTo>
                  <a:cubicBezTo>
                    <a:pt x="553" y="32"/>
                    <a:pt x="544" y="23"/>
                    <a:pt x="535" y="19"/>
                  </a:cubicBezTo>
                  <a:cubicBezTo>
                    <a:pt x="517" y="5"/>
                    <a:pt x="495" y="1"/>
                    <a:pt x="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9026" y="6188"/>
              <a:ext cx="404" cy="173"/>
            </a:xfrm>
            <a:custGeom>
              <a:avLst/>
              <a:gdLst/>
              <a:ahLst/>
              <a:cxnLst/>
              <a:rect l="l" t="t" r="r" b="b"/>
              <a:pathLst>
                <a:path w="3663" h="1564" extrusionOk="0">
                  <a:moveTo>
                    <a:pt x="95" y="0"/>
                  </a:moveTo>
                  <a:cubicBezTo>
                    <a:pt x="72" y="0"/>
                    <a:pt x="50" y="9"/>
                    <a:pt x="32" y="23"/>
                  </a:cubicBezTo>
                  <a:cubicBezTo>
                    <a:pt x="0" y="59"/>
                    <a:pt x="0" y="113"/>
                    <a:pt x="32" y="149"/>
                  </a:cubicBezTo>
                  <a:cubicBezTo>
                    <a:pt x="72" y="194"/>
                    <a:pt x="113" y="234"/>
                    <a:pt x="158" y="275"/>
                  </a:cubicBezTo>
                  <a:cubicBezTo>
                    <a:pt x="207" y="315"/>
                    <a:pt x="257" y="360"/>
                    <a:pt x="306" y="396"/>
                  </a:cubicBezTo>
                  <a:cubicBezTo>
                    <a:pt x="401" y="468"/>
                    <a:pt x="504" y="531"/>
                    <a:pt x="603" y="599"/>
                  </a:cubicBezTo>
                  <a:lnTo>
                    <a:pt x="644" y="621"/>
                  </a:lnTo>
                  <a:cubicBezTo>
                    <a:pt x="639" y="644"/>
                    <a:pt x="648" y="666"/>
                    <a:pt x="666" y="675"/>
                  </a:cubicBezTo>
                  <a:cubicBezTo>
                    <a:pt x="752" y="720"/>
                    <a:pt x="833" y="770"/>
                    <a:pt x="909" y="824"/>
                  </a:cubicBezTo>
                  <a:cubicBezTo>
                    <a:pt x="954" y="855"/>
                    <a:pt x="995" y="878"/>
                    <a:pt x="1040" y="905"/>
                  </a:cubicBezTo>
                  <a:cubicBezTo>
                    <a:pt x="1085" y="927"/>
                    <a:pt x="1130" y="945"/>
                    <a:pt x="1175" y="968"/>
                  </a:cubicBezTo>
                  <a:lnTo>
                    <a:pt x="1170" y="963"/>
                  </a:lnTo>
                  <a:lnTo>
                    <a:pt x="1170" y="963"/>
                  </a:lnTo>
                  <a:cubicBezTo>
                    <a:pt x="1224" y="986"/>
                    <a:pt x="1283" y="1013"/>
                    <a:pt x="1332" y="1035"/>
                  </a:cubicBezTo>
                  <a:cubicBezTo>
                    <a:pt x="1386" y="1058"/>
                    <a:pt x="1431" y="1080"/>
                    <a:pt x="1476" y="1103"/>
                  </a:cubicBezTo>
                  <a:cubicBezTo>
                    <a:pt x="1476" y="1107"/>
                    <a:pt x="1476" y="1116"/>
                    <a:pt x="1476" y="1121"/>
                  </a:cubicBezTo>
                  <a:cubicBezTo>
                    <a:pt x="1489" y="1166"/>
                    <a:pt x="1530" y="1179"/>
                    <a:pt x="1570" y="1193"/>
                  </a:cubicBezTo>
                  <a:lnTo>
                    <a:pt x="1638" y="1224"/>
                  </a:lnTo>
                  <a:cubicBezTo>
                    <a:pt x="1665" y="1247"/>
                    <a:pt x="1696" y="1260"/>
                    <a:pt x="1728" y="1273"/>
                  </a:cubicBezTo>
                  <a:lnTo>
                    <a:pt x="1777" y="1291"/>
                  </a:lnTo>
                  <a:cubicBezTo>
                    <a:pt x="1849" y="1327"/>
                    <a:pt x="1926" y="1363"/>
                    <a:pt x="2007" y="1395"/>
                  </a:cubicBezTo>
                  <a:cubicBezTo>
                    <a:pt x="2083" y="1422"/>
                    <a:pt x="2164" y="1449"/>
                    <a:pt x="2241" y="1476"/>
                  </a:cubicBezTo>
                  <a:cubicBezTo>
                    <a:pt x="2286" y="1489"/>
                    <a:pt x="2331" y="1503"/>
                    <a:pt x="2376" y="1516"/>
                  </a:cubicBezTo>
                  <a:cubicBezTo>
                    <a:pt x="2398" y="1521"/>
                    <a:pt x="2416" y="1525"/>
                    <a:pt x="2434" y="1530"/>
                  </a:cubicBezTo>
                  <a:cubicBezTo>
                    <a:pt x="2466" y="1539"/>
                    <a:pt x="2502" y="1543"/>
                    <a:pt x="2533" y="1543"/>
                  </a:cubicBezTo>
                  <a:cubicBezTo>
                    <a:pt x="2542" y="1543"/>
                    <a:pt x="2551" y="1539"/>
                    <a:pt x="2565" y="1534"/>
                  </a:cubicBezTo>
                  <a:cubicBezTo>
                    <a:pt x="2583" y="1543"/>
                    <a:pt x="2601" y="1548"/>
                    <a:pt x="2623" y="1552"/>
                  </a:cubicBezTo>
                  <a:cubicBezTo>
                    <a:pt x="2669" y="1559"/>
                    <a:pt x="2715" y="1563"/>
                    <a:pt x="2763" y="1563"/>
                  </a:cubicBezTo>
                  <a:cubicBezTo>
                    <a:pt x="2781" y="1563"/>
                    <a:pt x="2798" y="1563"/>
                    <a:pt x="2817" y="1561"/>
                  </a:cubicBezTo>
                  <a:cubicBezTo>
                    <a:pt x="2853" y="1557"/>
                    <a:pt x="2889" y="1557"/>
                    <a:pt x="2929" y="1548"/>
                  </a:cubicBezTo>
                  <a:cubicBezTo>
                    <a:pt x="2952" y="1548"/>
                    <a:pt x="2979" y="1539"/>
                    <a:pt x="3001" y="1534"/>
                  </a:cubicBezTo>
                  <a:cubicBezTo>
                    <a:pt x="3010" y="1534"/>
                    <a:pt x="3014" y="1530"/>
                    <a:pt x="3019" y="1525"/>
                  </a:cubicBezTo>
                  <a:cubicBezTo>
                    <a:pt x="3046" y="1521"/>
                    <a:pt x="3068" y="1507"/>
                    <a:pt x="3091" y="1494"/>
                  </a:cubicBezTo>
                  <a:cubicBezTo>
                    <a:pt x="3140" y="1462"/>
                    <a:pt x="3181" y="1422"/>
                    <a:pt x="3217" y="1381"/>
                  </a:cubicBezTo>
                  <a:cubicBezTo>
                    <a:pt x="3244" y="1350"/>
                    <a:pt x="3271" y="1323"/>
                    <a:pt x="3293" y="1291"/>
                  </a:cubicBezTo>
                  <a:cubicBezTo>
                    <a:pt x="3316" y="1264"/>
                    <a:pt x="3338" y="1233"/>
                    <a:pt x="3356" y="1202"/>
                  </a:cubicBezTo>
                  <a:cubicBezTo>
                    <a:pt x="3370" y="1179"/>
                    <a:pt x="3383" y="1157"/>
                    <a:pt x="3397" y="1134"/>
                  </a:cubicBezTo>
                  <a:cubicBezTo>
                    <a:pt x="3428" y="1089"/>
                    <a:pt x="3460" y="1044"/>
                    <a:pt x="3491" y="999"/>
                  </a:cubicBezTo>
                  <a:cubicBezTo>
                    <a:pt x="3523" y="959"/>
                    <a:pt x="3563" y="923"/>
                    <a:pt x="3595" y="878"/>
                  </a:cubicBezTo>
                  <a:cubicBezTo>
                    <a:pt x="3631" y="833"/>
                    <a:pt x="3653" y="774"/>
                    <a:pt x="3662" y="720"/>
                  </a:cubicBezTo>
                  <a:cubicBezTo>
                    <a:pt x="3662" y="698"/>
                    <a:pt x="3658" y="680"/>
                    <a:pt x="3653" y="662"/>
                  </a:cubicBezTo>
                  <a:cubicBezTo>
                    <a:pt x="3649" y="639"/>
                    <a:pt x="3635" y="617"/>
                    <a:pt x="3617" y="599"/>
                  </a:cubicBezTo>
                  <a:cubicBezTo>
                    <a:pt x="3604" y="585"/>
                    <a:pt x="3586" y="572"/>
                    <a:pt x="3568" y="563"/>
                  </a:cubicBezTo>
                  <a:cubicBezTo>
                    <a:pt x="3536" y="549"/>
                    <a:pt x="3505" y="531"/>
                    <a:pt x="3473" y="518"/>
                  </a:cubicBezTo>
                  <a:cubicBezTo>
                    <a:pt x="3428" y="500"/>
                    <a:pt x="3383" y="477"/>
                    <a:pt x="3334" y="459"/>
                  </a:cubicBezTo>
                  <a:cubicBezTo>
                    <a:pt x="3316" y="450"/>
                    <a:pt x="3298" y="446"/>
                    <a:pt x="3280" y="441"/>
                  </a:cubicBezTo>
                  <a:cubicBezTo>
                    <a:pt x="3262" y="437"/>
                    <a:pt x="3244" y="437"/>
                    <a:pt x="3221" y="437"/>
                  </a:cubicBezTo>
                  <a:cubicBezTo>
                    <a:pt x="3181" y="437"/>
                    <a:pt x="3145" y="450"/>
                    <a:pt x="3113" y="477"/>
                  </a:cubicBezTo>
                  <a:cubicBezTo>
                    <a:pt x="3100" y="491"/>
                    <a:pt x="3086" y="509"/>
                    <a:pt x="3077" y="531"/>
                  </a:cubicBezTo>
                  <a:cubicBezTo>
                    <a:pt x="3068" y="540"/>
                    <a:pt x="3059" y="554"/>
                    <a:pt x="3055" y="563"/>
                  </a:cubicBezTo>
                  <a:lnTo>
                    <a:pt x="2992" y="653"/>
                  </a:lnTo>
                  <a:cubicBezTo>
                    <a:pt x="2983" y="662"/>
                    <a:pt x="2979" y="675"/>
                    <a:pt x="2970" y="684"/>
                  </a:cubicBezTo>
                  <a:cubicBezTo>
                    <a:pt x="2943" y="720"/>
                    <a:pt x="2911" y="752"/>
                    <a:pt x="2875" y="783"/>
                  </a:cubicBezTo>
                  <a:cubicBezTo>
                    <a:pt x="2835" y="819"/>
                    <a:pt x="2799" y="855"/>
                    <a:pt x="2758" y="887"/>
                  </a:cubicBezTo>
                  <a:lnTo>
                    <a:pt x="2763" y="887"/>
                  </a:lnTo>
                  <a:lnTo>
                    <a:pt x="2740" y="900"/>
                  </a:lnTo>
                  <a:cubicBezTo>
                    <a:pt x="2718" y="918"/>
                    <a:pt x="2695" y="936"/>
                    <a:pt x="2673" y="950"/>
                  </a:cubicBezTo>
                  <a:cubicBezTo>
                    <a:pt x="2650" y="968"/>
                    <a:pt x="2628" y="977"/>
                    <a:pt x="2601" y="990"/>
                  </a:cubicBezTo>
                  <a:cubicBezTo>
                    <a:pt x="2569" y="1004"/>
                    <a:pt x="2533" y="1013"/>
                    <a:pt x="2497" y="1026"/>
                  </a:cubicBezTo>
                  <a:cubicBezTo>
                    <a:pt x="2457" y="1035"/>
                    <a:pt x="2421" y="1044"/>
                    <a:pt x="2380" y="1053"/>
                  </a:cubicBezTo>
                  <a:cubicBezTo>
                    <a:pt x="2356" y="1055"/>
                    <a:pt x="2332" y="1056"/>
                    <a:pt x="2308" y="1056"/>
                  </a:cubicBezTo>
                  <a:cubicBezTo>
                    <a:pt x="2273" y="1056"/>
                    <a:pt x="2239" y="1054"/>
                    <a:pt x="2205" y="1049"/>
                  </a:cubicBezTo>
                  <a:cubicBezTo>
                    <a:pt x="2164" y="1040"/>
                    <a:pt x="2124" y="1031"/>
                    <a:pt x="2088" y="1022"/>
                  </a:cubicBezTo>
                  <a:cubicBezTo>
                    <a:pt x="2047" y="1013"/>
                    <a:pt x="2007" y="999"/>
                    <a:pt x="1962" y="990"/>
                  </a:cubicBezTo>
                  <a:cubicBezTo>
                    <a:pt x="1885" y="963"/>
                    <a:pt x="1804" y="936"/>
                    <a:pt x="1728" y="909"/>
                  </a:cubicBezTo>
                  <a:cubicBezTo>
                    <a:pt x="1687" y="896"/>
                    <a:pt x="1651" y="882"/>
                    <a:pt x="1611" y="869"/>
                  </a:cubicBezTo>
                  <a:lnTo>
                    <a:pt x="1503" y="833"/>
                  </a:lnTo>
                  <a:cubicBezTo>
                    <a:pt x="1426" y="801"/>
                    <a:pt x="1346" y="774"/>
                    <a:pt x="1269" y="743"/>
                  </a:cubicBezTo>
                  <a:cubicBezTo>
                    <a:pt x="1193" y="707"/>
                    <a:pt x="1107" y="666"/>
                    <a:pt x="1026" y="626"/>
                  </a:cubicBezTo>
                  <a:cubicBezTo>
                    <a:pt x="950" y="581"/>
                    <a:pt x="869" y="527"/>
                    <a:pt x="788" y="477"/>
                  </a:cubicBezTo>
                  <a:cubicBezTo>
                    <a:pt x="711" y="428"/>
                    <a:pt x="626" y="374"/>
                    <a:pt x="540" y="329"/>
                  </a:cubicBezTo>
                  <a:cubicBezTo>
                    <a:pt x="464" y="284"/>
                    <a:pt x="392" y="234"/>
                    <a:pt x="324" y="180"/>
                  </a:cubicBezTo>
                  <a:cubicBezTo>
                    <a:pt x="297" y="158"/>
                    <a:pt x="270" y="140"/>
                    <a:pt x="248" y="117"/>
                  </a:cubicBezTo>
                  <a:cubicBezTo>
                    <a:pt x="221" y="90"/>
                    <a:pt x="185" y="54"/>
                    <a:pt x="158" y="23"/>
                  </a:cubicBezTo>
                  <a:cubicBezTo>
                    <a:pt x="140" y="9"/>
                    <a:pt x="117"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10203" y="4826"/>
              <a:ext cx="58" cy="14"/>
            </a:xfrm>
            <a:custGeom>
              <a:avLst/>
              <a:gdLst/>
              <a:ahLst/>
              <a:cxnLst/>
              <a:rect l="l" t="t" r="r" b="b"/>
              <a:pathLst>
                <a:path w="527" h="127" extrusionOk="0">
                  <a:moveTo>
                    <a:pt x="194" y="0"/>
                  </a:moveTo>
                  <a:lnTo>
                    <a:pt x="436" y="5"/>
                  </a:lnTo>
                  <a:lnTo>
                    <a:pt x="427" y="23"/>
                  </a:lnTo>
                  <a:cubicBezTo>
                    <a:pt x="284" y="54"/>
                    <a:pt x="140" y="90"/>
                    <a:pt x="0" y="126"/>
                  </a:cubicBezTo>
                  <a:lnTo>
                    <a:pt x="486" y="126"/>
                  </a:lnTo>
                  <a:cubicBezTo>
                    <a:pt x="495" y="99"/>
                    <a:pt x="499" y="77"/>
                    <a:pt x="508" y="50"/>
                  </a:cubicBezTo>
                  <a:cubicBezTo>
                    <a:pt x="513" y="36"/>
                    <a:pt x="522" y="18"/>
                    <a:pt x="526" y="5"/>
                  </a:cubicBezTo>
                  <a:lnTo>
                    <a:pt x="1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10157" y="4772"/>
              <a:ext cx="18" cy="16"/>
            </a:xfrm>
            <a:custGeom>
              <a:avLst/>
              <a:gdLst/>
              <a:ahLst/>
              <a:cxnLst/>
              <a:rect l="l" t="t" r="r" b="b"/>
              <a:pathLst>
                <a:path w="167" h="145" extrusionOk="0">
                  <a:moveTo>
                    <a:pt x="95" y="1"/>
                  </a:moveTo>
                  <a:lnTo>
                    <a:pt x="95" y="5"/>
                  </a:lnTo>
                  <a:cubicBezTo>
                    <a:pt x="63" y="5"/>
                    <a:pt x="32" y="10"/>
                    <a:pt x="0" y="10"/>
                  </a:cubicBezTo>
                  <a:cubicBezTo>
                    <a:pt x="11" y="47"/>
                    <a:pt x="23" y="85"/>
                    <a:pt x="37" y="122"/>
                  </a:cubicBezTo>
                  <a:lnTo>
                    <a:pt x="37" y="122"/>
                  </a:lnTo>
                  <a:lnTo>
                    <a:pt x="162" y="113"/>
                  </a:lnTo>
                  <a:lnTo>
                    <a:pt x="167" y="113"/>
                  </a:lnTo>
                  <a:cubicBezTo>
                    <a:pt x="153" y="77"/>
                    <a:pt x="140" y="37"/>
                    <a:pt x="131" y="1"/>
                  </a:cubicBezTo>
                  <a:close/>
                  <a:moveTo>
                    <a:pt x="37" y="122"/>
                  </a:moveTo>
                  <a:lnTo>
                    <a:pt x="36" y="122"/>
                  </a:lnTo>
                  <a:lnTo>
                    <a:pt x="45" y="145"/>
                  </a:lnTo>
                  <a:cubicBezTo>
                    <a:pt x="42" y="137"/>
                    <a:pt x="39" y="130"/>
                    <a:pt x="37" y="12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11749" y="3505"/>
              <a:ext cx="496" cy="1956"/>
            </a:xfrm>
            <a:custGeom>
              <a:avLst/>
              <a:gdLst/>
              <a:ahLst/>
              <a:cxnLst/>
              <a:rect l="l" t="t" r="r" b="b"/>
              <a:pathLst>
                <a:path w="4491" h="17721" extrusionOk="0">
                  <a:moveTo>
                    <a:pt x="1805" y="0"/>
                  </a:moveTo>
                  <a:cubicBezTo>
                    <a:pt x="1805" y="23"/>
                    <a:pt x="1800" y="41"/>
                    <a:pt x="1796" y="63"/>
                  </a:cubicBezTo>
                  <a:lnTo>
                    <a:pt x="1791" y="68"/>
                  </a:lnTo>
                  <a:cubicBezTo>
                    <a:pt x="1791" y="90"/>
                    <a:pt x="1787" y="113"/>
                    <a:pt x="1787" y="135"/>
                  </a:cubicBezTo>
                  <a:cubicBezTo>
                    <a:pt x="1904" y="180"/>
                    <a:pt x="2021" y="225"/>
                    <a:pt x="2138" y="275"/>
                  </a:cubicBezTo>
                  <a:cubicBezTo>
                    <a:pt x="2363" y="369"/>
                    <a:pt x="2587" y="477"/>
                    <a:pt x="2803" y="594"/>
                  </a:cubicBezTo>
                  <a:cubicBezTo>
                    <a:pt x="2898" y="644"/>
                    <a:pt x="2992" y="693"/>
                    <a:pt x="3082" y="752"/>
                  </a:cubicBezTo>
                  <a:cubicBezTo>
                    <a:pt x="3154" y="797"/>
                    <a:pt x="3222" y="846"/>
                    <a:pt x="3289" y="896"/>
                  </a:cubicBezTo>
                  <a:lnTo>
                    <a:pt x="3276" y="887"/>
                  </a:lnTo>
                  <a:lnTo>
                    <a:pt x="3276" y="887"/>
                  </a:lnTo>
                  <a:cubicBezTo>
                    <a:pt x="3447" y="1017"/>
                    <a:pt x="3600" y="1170"/>
                    <a:pt x="3735" y="1341"/>
                  </a:cubicBezTo>
                  <a:cubicBezTo>
                    <a:pt x="3870" y="1521"/>
                    <a:pt x="3987" y="1719"/>
                    <a:pt x="4072" y="1930"/>
                  </a:cubicBezTo>
                  <a:cubicBezTo>
                    <a:pt x="4072" y="1929"/>
                    <a:pt x="4072" y="1929"/>
                    <a:pt x="4072" y="1928"/>
                  </a:cubicBezTo>
                  <a:lnTo>
                    <a:pt x="4072" y="1928"/>
                  </a:lnTo>
                  <a:cubicBezTo>
                    <a:pt x="4191" y="2226"/>
                    <a:pt x="4275" y="2537"/>
                    <a:pt x="4315" y="2857"/>
                  </a:cubicBezTo>
                  <a:lnTo>
                    <a:pt x="4315" y="2843"/>
                  </a:lnTo>
                  <a:lnTo>
                    <a:pt x="4315" y="2843"/>
                  </a:lnTo>
                  <a:cubicBezTo>
                    <a:pt x="4396" y="3491"/>
                    <a:pt x="4355" y="4153"/>
                    <a:pt x="4270" y="4800"/>
                  </a:cubicBezTo>
                  <a:lnTo>
                    <a:pt x="4270" y="4782"/>
                  </a:lnTo>
                  <a:cubicBezTo>
                    <a:pt x="4189" y="5367"/>
                    <a:pt x="4072" y="5948"/>
                    <a:pt x="3946" y="6528"/>
                  </a:cubicBezTo>
                  <a:cubicBezTo>
                    <a:pt x="3892" y="6784"/>
                    <a:pt x="3834" y="7041"/>
                    <a:pt x="3780" y="7297"/>
                  </a:cubicBezTo>
                  <a:cubicBezTo>
                    <a:pt x="3703" y="7697"/>
                    <a:pt x="3622" y="8093"/>
                    <a:pt x="3546" y="8494"/>
                  </a:cubicBezTo>
                  <a:cubicBezTo>
                    <a:pt x="3321" y="9632"/>
                    <a:pt x="3082" y="10775"/>
                    <a:pt x="2790" y="11899"/>
                  </a:cubicBezTo>
                  <a:cubicBezTo>
                    <a:pt x="2646" y="12462"/>
                    <a:pt x="2484" y="13024"/>
                    <a:pt x="2309" y="13573"/>
                  </a:cubicBezTo>
                  <a:cubicBezTo>
                    <a:pt x="2133" y="14113"/>
                    <a:pt x="1944" y="14643"/>
                    <a:pt x="1724" y="15165"/>
                  </a:cubicBezTo>
                  <a:lnTo>
                    <a:pt x="1724" y="15170"/>
                  </a:lnTo>
                  <a:cubicBezTo>
                    <a:pt x="1724" y="15170"/>
                    <a:pt x="1724" y="15174"/>
                    <a:pt x="1719" y="15179"/>
                  </a:cubicBezTo>
                  <a:cubicBezTo>
                    <a:pt x="1589" y="15498"/>
                    <a:pt x="1436" y="15804"/>
                    <a:pt x="1269" y="16101"/>
                  </a:cubicBezTo>
                  <a:cubicBezTo>
                    <a:pt x="1103" y="16398"/>
                    <a:pt x="914" y="16686"/>
                    <a:pt x="707" y="16956"/>
                  </a:cubicBezTo>
                  <a:lnTo>
                    <a:pt x="712" y="16951"/>
                  </a:lnTo>
                  <a:lnTo>
                    <a:pt x="712" y="16951"/>
                  </a:lnTo>
                  <a:cubicBezTo>
                    <a:pt x="554" y="17154"/>
                    <a:pt x="379" y="17352"/>
                    <a:pt x="199" y="17536"/>
                  </a:cubicBezTo>
                  <a:cubicBezTo>
                    <a:pt x="131" y="17599"/>
                    <a:pt x="68" y="17657"/>
                    <a:pt x="1" y="17720"/>
                  </a:cubicBezTo>
                  <a:lnTo>
                    <a:pt x="185" y="17720"/>
                  </a:lnTo>
                  <a:cubicBezTo>
                    <a:pt x="298" y="17612"/>
                    <a:pt x="406" y="17504"/>
                    <a:pt x="509" y="17388"/>
                  </a:cubicBezTo>
                  <a:cubicBezTo>
                    <a:pt x="828" y="17028"/>
                    <a:pt x="1112" y="16636"/>
                    <a:pt x="1350" y="16218"/>
                  </a:cubicBezTo>
                  <a:cubicBezTo>
                    <a:pt x="1472" y="16002"/>
                    <a:pt x="1584" y="15782"/>
                    <a:pt x="1688" y="15561"/>
                  </a:cubicBezTo>
                  <a:cubicBezTo>
                    <a:pt x="1796" y="15323"/>
                    <a:pt x="1895" y="15084"/>
                    <a:pt x="1989" y="14846"/>
                  </a:cubicBezTo>
                  <a:cubicBezTo>
                    <a:pt x="2403" y="13762"/>
                    <a:pt x="2745" y="12655"/>
                    <a:pt x="3015" y="11526"/>
                  </a:cubicBezTo>
                  <a:cubicBezTo>
                    <a:pt x="3294" y="10401"/>
                    <a:pt x="3523" y="9259"/>
                    <a:pt x="3748" y="8120"/>
                  </a:cubicBezTo>
                  <a:cubicBezTo>
                    <a:pt x="3798" y="7864"/>
                    <a:pt x="3847" y="7608"/>
                    <a:pt x="3901" y="7351"/>
                  </a:cubicBezTo>
                  <a:cubicBezTo>
                    <a:pt x="3933" y="7185"/>
                    <a:pt x="3969" y="7023"/>
                    <a:pt x="4005" y="6856"/>
                  </a:cubicBezTo>
                  <a:cubicBezTo>
                    <a:pt x="4081" y="6492"/>
                    <a:pt x="4162" y="6123"/>
                    <a:pt x="4234" y="5759"/>
                  </a:cubicBezTo>
                  <a:cubicBezTo>
                    <a:pt x="4310" y="5367"/>
                    <a:pt x="4373" y="4980"/>
                    <a:pt x="4418" y="4589"/>
                  </a:cubicBezTo>
                  <a:cubicBezTo>
                    <a:pt x="4468" y="4198"/>
                    <a:pt x="4490" y="3802"/>
                    <a:pt x="4481" y="3406"/>
                  </a:cubicBezTo>
                  <a:cubicBezTo>
                    <a:pt x="4472" y="3037"/>
                    <a:pt x="4427" y="2668"/>
                    <a:pt x="4333" y="2308"/>
                  </a:cubicBezTo>
                  <a:cubicBezTo>
                    <a:pt x="4247" y="1966"/>
                    <a:pt x="4099" y="1642"/>
                    <a:pt x="3901" y="1350"/>
                  </a:cubicBezTo>
                  <a:cubicBezTo>
                    <a:pt x="3798" y="1206"/>
                    <a:pt x="3681" y="1071"/>
                    <a:pt x="3555" y="954"/>
                  </a:cubicBezTo>
                  <a:cubicBezTo>
                    <a:pt x="3415" y="824"/>
                    <a:pt x="3267" y="711"/>
                    <a:pt x="3109" y="617"/>
                  </a:cubicBezTo>
                  <a:cubicBezTo>
                    <a:pt x="2880" y="477"/>
                    <a:pt x="2641" y="356"/>
                    <a:pt x="2399" y="248"/>
                  </a:cubicBezTo>
                  <a:cubicBezTo>
                    <a:pt x="2205" y="158"/>
                    <a:pt x="2007" y="77"/>
                    <a:pt x="1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11985" y="3536"/>
              <a:ext cx="0" cy="0"/>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11938" y="5181"/>
              <a:ext cx="0" cy="0"/>
            </a:xfrm>
            <a:custGeom>
              <a:avLst/>
              <a:gdLst/>
              <a:ahLst/>
              <a:cxnLst/>
              <a:rect l="l" t="t" r="r" b="b"/>
              <a:pathLst>
                <a:path w="1" h="1" extrusionOk="0">
                  <a:moveTo>
                    <a:pt x="1"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10145" y="5500"/>
              <a:ext cx="551" cy="61"/>
            </a:xfrm>
            <a:custGeom>
              <a:avLst/>
              <a:gdLst/>
              <a:ahLst/>
              <a:cxnLst/>
              <a:rect l="l" t="t" r="r" b="b"/>
              <a:pathLst>
                <a:path w="4994" h="554" extrusionOk="0">
                  <a:moveTo>
                    <a:pt x="0" y="1"/>
                  </a:moveTo>
                  <a:lnTo>
                    <a:pt x="0" y="1"/>
                  </a:lnTo>
                  <a:cubicBezTo>
                    <a:pt x="5" y="37"/>
                    <a:pt x="5" y="73"/>
                    <a:pt x="9" y="113"/>
                  </a:cubicBezTo>
                  <a:lnTo>
                    <a:pt x="9" y="140"/>
                  </a:lnTo>
                  <a:lnTo>
                    <a:pt x="68" y="167"/>
                  </a:lnTo>
                  <a:cubicBezTo>
                    <a:pt x="608" y="365"/>
                    <a:pt x="1174" y="487"/>
                    <a:pt x="1746" y="523"/>
                  </a:cubicBezTo>
                  <a:cubicBezTo>
                    <a:pt x="2065" y="543"/>
                    <a:pt x="2386" y="553"/>
                    <a:pt x="2706" y="553"/>
                  </a:cubicBezTo>
                  <a:cubicBezTo>
                    <a:pt x="3027" y="553"/>
                    <a:pt x="3347" y="543"/>
                    <a:pt x="3667" y="523"/>
                  </a:cubicBezTo>
                  <a:cubicBezTo>
                    <a:pt x="4099" y="500"/>
                    <a:pt x="4530" y="464"/>
                    <a:pt x="4962" y="446"/>
                  </a:cubicBezTo>
                  <a:cubicBezTo>
                    <a:pt x="4971" y="406"/>
                    <a:pt x="4980" y="361"/>
                    <a:pt x="4994" y="320"/>
                  </a:cubicBezTo>
                  <a:lnTo>
                    <a:pt x="4994" y="320"/>
                  </a:lnTo>
                  <a:cubicBezTo>
                    <a:pt x="4409" y="347"/>
                    <a:pt x="3829" y="392"/>
                    <a:pt x="3244" y="415"/>
                  </a:cubicBezTo>
                  <a:cubicBezTo>
                    <a:pt x="3046" y="424"/>
                    <a:pt x="2848" y="429"/>
                    <a:pt x="2651" y="429"/>
                  </a:cubicBezTo>
                  <a:cubicBezTo>
                    <a:pt x="2210" y="429"/>
                    <a:pt x="1770" y="405"/>
                    <a:pt x="1332" y="352"/>
                  </a:cubicBezTo>
                  <a:lnTo>
                    <a:pt x="1350" y="352"/>
                  </a:lnTo>
                  <a:cubicBezTo>
                    <a:pt x="887" y="293"/>
                    <a:pt x="437" y="176"/>
                    <a:pt x="9" y="5"/>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10161" y="5373"/>
              <a:ext cx="34" cy="152"/>
            </a:xfrm>
            <a:custGeom>
              <a:avLst/>
              <a:gdLst/>
              <a:ahLst/>
              <a:cxnLst/>
              <a:rect l="l" t="t" r="r" b="b"/>
              <a:pathLst>
                <a:path w="308" h="1373" extrusionOk="0">
                  <a:moveTo>
                    <a:pt x="100" y="0"/>
                  </a:moveTo>
                  <a:cubicBezTo>
                    <a:pt x="77" y="54"/>
                    <a:pt x="64" y="108"/>
                    <a:pt x="50" y="167"/>
                  </a:cubicBezTo>
                  <a:lnTo>
                    <a:pt x="50" y="162"/>
                  </a:lnTo>
                  <a:cubicBezTo>
                    <a:pt x="19" y="297"/>
                    <a:pt x="5" y="432"/>
                    <a:pt x="5" y="571"/>
                  </a:cubicBezTo>
                  <a:cubicBezTo>
                    <a:pt x="1" y="837"/>
                    <a:pt x="59" y="1098"/>
                    <a:pt x="172" y="1341"/>
                  </a:cubicBezTo>
                  <a:cubicBezTo>
                    <a:pt x="186" y="1363"/>
                    <a:pt x="205" y="1373"/>
                    <a:pt x="225" y="1373"/>
                  </a:cubicBezTo>
                  <a:cubicBezTo>
                    <a:pt x="267" y="1373"/>
                    <a:pt x="307" y="1327"/>
                    <a:pt x="280" y="1278"/>
                  </a:cubicBezTo>
                  <a:lnTo>
                    <a:pt x="248" y="1210"/>
                  </a:lnTo>
                  <a:cubicBezTo>
                    <a:pt x="248" y="1208"/>
                    <a:pt x="248" y="1207"/>
                    <a:pt x="248" y="1206"/>
                  </a:cubicBezTo>
                  <a:cubicBezTo>
                    <a:pt x="199" y="1080"/>
                    <a:pt x="163" y="949"/>
                    <a:pt x="145" y="819"/>
                  </a:cubicBezTo>
                  <a:lnTo>
                    <a:pt x="145" y="832"/>
                  </a:lnTo>
                  <a:cubicBezTo>
                    <a:pt x="122" y="666"/>
                    <a:pt x="122" y="500"/>
                    <a:pt x="145" y="333"/>
                  </a:cubicBezTo>
                  <a:cubicBezTo>
                    <a:pt x="163" y="225"/>
                    <a:pt x="190" y="117"/>
                    <a:pt x="226" y="18"/>
                  </a:cubicBezTo>
                  <a:lnTo>
                    <a:pt x="208" y="18"/>
                  </a:lnTo>
                  <a:cubicBezTo>
                    <a:pt x="172" y="14"/>
                    <a:pt x="136" y="5"/>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10189" y="5505"/>
              <a:ext cx="0" cy="1"/>
            </a:xfrm>
            <a:custGeom>
              <a:avLst/>
              <a:gdLst/>
              <a:ahLst/>
              <a:cxnLst/>
              <a:rect l="l" t="t" r="r" b="b"/>
              <a:pathLst>
                <a:path w="1" h="5" extrusionOk="0">
                  <a:moveTo>
                    <a:pt x="0" y="5"/>
                  </a:moveTo>
                  <a:lnTo>
                    <a:pt x="0" y="5"/>
                  </a:lnTo>
                  <a:lnTo>
                    <a:pt x="0" y="0"/>
                  </a:lnTo>
                  <a:lnTo>
                    <a:pt x="0"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10189" y="5506"/>
              <a:ext cx="0" cy="0"/>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11741" y="3758"/>
              <a:ext cx="273" cy="945"/>
            </a:xfrm>
            <a:custGeom>
              <a:avLst/>
              <a:gdLst/>
              <a:ahLst/>
              <a:cxnLst/>
              <a:rect l="l" t="t" r="r" b="b"/>
              <a:pathLst>
                <a:path w="2475" h="8562" extrusionOk="0">
                  <a:moveTo>
                    <a:pt x="2408" y="0"/>
                  </a:moveTo>
                  <a:cubicBezTo>
                    <a:pt x="2381" y="0"/>
                    <a:pt x="2358" y="18"/>
                    <a:pt x="2349" y="45"/>
                  </a:cubicBezTo>
                  <a:lnTo>
                    <a:pt x="2349" y="41"/>
                  </a:lnTo>
                  <a:cubicBezTo>
                    <a:pt x="1836" y="1759"/>
                    <a:pt x="1544" y="3532"/>
                    <a:pt x="1089" y="5264"/>
                  </a:cubicBezTo>
                  <a:cubicBezTo>
                    <a:pt x="977" y="5695"/>
                    <a:pt x="851" y="6127"/>
                    <a:pt x="712" y="6555"/>
                  </a:cubicBezTo>
                  <a:cubicBezTo>
                    <a:pt x="604" y="6874"/>
                    <a:pt x="496" y="7193"/>
                    <a:pt x="388" y="7513"/>
                  </a:cubicBezTo>
                  <a:cubicBezTo>
                    <a:pt x="266" y="7864"/>
                    <a:pt x="136" y="8215"/>
                    <a:pt x="1" y="8561"/>
                  </a:cubicBezTo>
                  <a:lnTo>
                    <a:pt x="136" y="8561"/>
                  </a:lnTo>
                  <a:cubicBezTo>
                    <a:pt x="266" y="8224"/>
                    <a:pt x="388" y="7886"/>
                    <a:pt x="505" y="7549"/>
                  </a:cubicBezTo>
                  <a:cubicBezTo>
                    <a:pt x="617" y="7229"/>
                    <a:pt x="725" y="6915"/>
                    <a:pt x="829" y="6595"/>
                  </a:cubicBezTo>
                  <a:cubicBezTo>
                    <a:pt x="968" y="6168"/>
                    <a:pt x="1094" y="5736"/>
                    <a:pt x="1211" y="5300"/>
                  </a:cubicBezTo>
                  <a:cubicBezTo>
                    <a:pt x="1665" y="3568"/>
                    <a:pt x="1953" y="1795"/>
                    <a:pt x="2466" y="77"/>
                  </a:cubicBezTo>
                  <a:cubicBezTo>
                    <a:pt x="2475" y="45"/>
                    <a:pt x="2457" y="9"/>
                    <a:pt x="2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10971" y="4904"/>
              <a:ext cx="690" cy="399"/>
            </a:xfrm>
            <a:custGeom>
              <a:avLst/>
              <a:gdLst/>
              <a:ahLst/>
              <a:cxnLst/>
              <a:rect l="l" t="t" r="r" b="b"/>
              <a:pathLst>
                <a:path w="6254" h="3613" extrusionOk="0">
                  <a:moveTo>
                    <a:pt x="6110" y="0"/>
                  </a:moveTo>
                  <a:cubicBezTo>
                    <a:pt x="5899" y="360"/>
                    <a:pt x="5656" y="707"/>
                    <a:pt x="5390" y="1031"/>
                  </a:cubicBezTo>
                  <a:lnTo>
                    <a:pt x="5381" y="1044"/>
                  </a:lnTo>
                  <a:cubicBezTo>
                    <a:pt x="5219" y="1233"/>
                    <a:pt x="5044" y="1418"/>
                    <a:pt x="4859" y="1588"/>
                  </a:cubicBezTo>
                  <a:cubicBezTo>
                    <a:pt x="4675" y="1759"/>
                    <a:pt x="4477" y="1921"/>
                    <a:pt x="4270" y="2065"/>
                  </a:cubicBezTo>
                  <a:lnTo>
                    <a:pt x="4284" y="2056"/>
                  </a:lnTo>
                  <a:lnTo>
                    <a:pt x="4284" y="2056"/>
                  </a:lnTo>
                  <a:cubicBezTo>
                    <a:pt x="4059" y="2209"/>
                    <a:pt x="3820" y="2349"/>
                    <a:pt x="3573" y="2470"/>
                  </a:cubicBezTo>
                  <a:cubicBezTo>
                    <a:pt x="3285" y="2610"/>
                    <a:pt x="2993" y="2736"/>
                    <a:pt x="2696" y="2844"/>
                  </a:cubicBezTo>
                  <a:lnTo>
                    <a:pt x="2705" y="2844"/>
                  </a:lnTo>
                  <a:lnTo>
                    <a:pt x="2552" y="2898"/>
                  </a:lnTo>
                  <a:cubicBezTo>
                    <a:pt x="1935" y="3105"/>
                    <a:pt x="1301" y="3266"/>
                    <a:pt x="662" y="3379"/>
                  </a:cubicBezTo>
                  <a:cubicBezTo>
                    <a:pt x="608" y="3406"/>
                    <a:pt x="554" y="3428"/>
                    <a:pt x="500" y="3451"/>
                  </a:cubicBezTo>
                  <a:cubicBezTo>
                    <a:pt x="415" y="3482"/>
                    <a:pt x="320" y="3509"/>
                    <a:pt x="230" y="3536"/>
                  </a:cubicBezTo>
                  <a:cubicBezTo>
                    <a:pt x="208" y="3545"/>
                    <a:pt x="181" y="3554"/>
                    <a:pt x="158" y="3563"/>
                  </a:cubicBezTo>
                  <a:cubicBezTo>
                    <a:pt x="104" y="3581"/>
                    <a:pt x="55" y="3599"/>
                    <a:pt x="1" y="3613"/>
                  </a:cubicBezTo>
                  <a:cubicBezTo>
                    <a:pt x="752" y="3509"/>
                    <a:pt x="1499" y="3347"/>
                    <a:pt x="2228" y="3132"/>
                  </a:cubicBezTo>
                  <a:cubicBezTo>
                    <a:pt x="2615" y="3015"/>
                    <a:pt x="2993" y="2875"/>
                    <a:pt x="3366" y="2713"/>
                  </a:cubicBezTo>
                  <a:cubicBezTo>
                    <a:pt x="3699" y="2565"/>
                    <a:pt x="4023" y="2385"/>
                    <a:pt x="4324" y="2182"/>
                  </a:cubicBezTo>
                  <a:cubicBezTo>
                    <a:pt x="4599" y="1993"/>
                    <a:pt x="4855" y="1782"/>
                    <a:pt x="5089" y="1548"/>
                  </a:cubicBezTo>
                  <a:cubicBezTo>
                    <a:pt x="5323" y="1314"/>
                    <a:pt x="5534" y="1067"/>
                    <a:pt x="5732" y="801"/>
                  </a:cubicBezTo>
                  <a:cubicBezTo>
                    <a:pt x="5921" y="545"/>
                    <a:pt x="6097" y="279"/>
                    <a:pt x="6254" y="5"/>
                  </a:cubicBezTo>
                  <a:lnTo>
                    <a:pt x="6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10740" y="6304"/>
              <a:ext cx="2" cy="0"/>
            </a:xfrm>
            <a:custGeom>
              <a:avLst/>
              <a:gdLst/>
              <a:ahLst/>
              <a:cxnLst/>
              <a:rect l="l" t="t" r="r" b="b"/>
              <a:pathLst>
                <a:path w="14" h="1" extrusionOk="0">
                  <a:moveTo>
                    <a:pt x="14" y="0"/>
                  </a:moveTo>
                  <a:lnTo>
                    <a:pt x="0" y="0"/>
                  </a:lnTo>
                  <a:lnTo>
                    <a:pt x="0" y="0"/>
                  </a:lnTo>
                  <a:lnTo>
                    <a:pt x="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11440" y="2785"/>
              <a:ext cx="0" cy="0"/>
            </a:xfrm>
            <a:custGeom>
              <a:avLst/>
              <a:gdLst/>
              <a:ahLst/>
              <a:cxnLst/>
              <a:rect l="l" t="t" r="r" b="b"/>
              <a:pathLst>
                <a:path w="1" h="1" extrusionOk="0">
                  <a:moveTo>
                    <a:pt x="0" y="1"/>
                  </a:moveTo>
                  <a:lnTo>
                    <a:pt x="0" y="1"/>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11652" y="2972"/>
              <a:ext cx="1" cy="1"/>
            </a:xfrm>
            <a:custGeom>
              <a:avLst/>
              <a:gdLst/>
              <a:ahLst/>
              <a:cxnLst/>
              <a:rect l="l" t="t" r="r" b="b"/>
              <a:pathLst>
                <a:path w="5" h="10" extrusionOk="0">
                  <a:moveTo>
                    <a:pt x="5" y="9"/>
                  </a:moveTo>
                  <a:cubicBezTo>
                    <a:pt x="5" y="9"/>
                    <a:pt x="0" y="5"/>
                    <a:pt x="0" y="0"/>
                  </a:cubicBezTo>
                  <a:cubicBezTo>
                    <a:pt x="0" y="5"/>
                    <a:pt x="5" y="9"/>
                    <a:pt x="5"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11791" y="3202"/>
              <a:ext cx="1" cy="0"/>
            </a:xfrm>
            <a:custGeom>
              <a:avLst/>
              <a:gdLst/>
              <a:ahLst/>
              <a:cxnLst/>
              <a:rect l="l" t="t" r="r" b="b"/>
              <a:pathLst>
                <a:path w="5" h="1" extrusionOk="0">
                  <a:moveTo>
                    <a:pt x="5" y="1"/>
                  </a:moveTo>
                  <a:lnTo>
                    <a:pt x="5" y="1"/>
                  </a:lnTo>
                  <a:lnTo>
                    <a:pt x="0" y="1"/>
                  </a:lnTo>
                  <a:lnTo>
                    <a:pt x="0" y="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11896" y="3306"/>
              <a:ext cx="0" cy="0"/>
            </a:xfrm>
            <a:custGeom>
              <a:avLst/>
              <a:gdLst/>
              <a:ahLst/>
              <a:cxnLst/>
              <a:rect l="l" t="t" r="r" b="b"/>
              <a:pathLst>
                <a:path w="1" h="1" extrusionOk="0">
                  <a:moveTo>
                    <a:pt x="1" y="0"/>
                  </a:move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11923" y="3353"/>
              <a:ext cx="0" cy="0"/>
            </a:xfrm>
            <a:custGeom>
              <a:avLst/>
              <a:gdLst/>
              <a:ahLst/>
              <a:cxnLst/>
              <a:rect l="l" t="t" r="r" b="b"/>
              <a:pathLst>
                <a:path w="1" h="1" extrusionOk="0">
                  <a:moveTo>
                    <a:pt x="1" y="0"/>
                  </a:move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11779" y="3887"/>
              <a:ext cx="0" cy="1"/>
            </a:xfrm>
            <a:custGeom>
              <a:avLst/>
              <a:gdLst/>
              <a:ahLst/>
              <a:cxnLst/>
              <a:rect l="l" t="t" r="r" b="b"/>
              <a:pathLst>
                <a:path w="1" h="10" extrusionOk="0">
                  <a:moveTo>
                    <a:pt x="0" y="9"/>
                  </a:moveTo>
                  <a:cubicBezTo>
                    <a:pt x="0" y="5"/>
                    <a:pt x="0" y="0"/>
                    <a:pt x="0" y="0"/>
                  </a:cubicBezTo>
                  <a:cubicBezTo>
                    <a:pt x="0" y="0"/>
                    <a:pt x="0" y="5"/>
                    <a:pt x="0"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11781" y="4142"/>
              <a:ext cx="0" cy="0"/>
            </a:xfrm>
            <a:custGeom>
              <a:avLst/>
              <a:gdLst/>
              <a:ahLst/>
              <a:cxnLst/>
              <a:rect l="l" t="t" r="r" b="b"/>
              <a:pathLst>
                <a:path w="1" h="1" extrusionOk="0">
                  <a:moveTo>
                    <a:pt x="1" y="1"/>
                  </a:moveTo>
                  <a:lnTo>
                    <a:pt x="1" y="1"/>
                  </a:lnTo>
                  <a:lnTo>
                    <a:pt x="1"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11780" y="4143"/>
              <a:ext cx="0" cy="0"/>
            </a:xfrm>
            <a:custGeom>
              <a:avLst/>
              <a:gdLst/>
              <a:ahLst/>
              <a:cxnLst/>
              <a:rect l="l" t="t" r="r" b="b"/>
              <a:pathLst>
                <a:path w="1" h="1" extrusionOk="0">
                  <a:moveTo>
                    <a:pt x="0" y="0"/>
                  </a:moveTo>
                  <a:lnTo>
                    <a:pt x="0" y="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11749" y="4173"/>
              <a:ext cx="0" cy="0"/>
            </a:xfrm>
            <a:custGeom>
              <a:avLst/>
              <a:gdLst/>
              <a:ahLst/>
              <a:cxnLst/>
              <a:rect l="l" t="t" r="r" b="b"/>
              <a:pathLst>
                <a:path w="1" extrusionOk="0">
                  <a:moveTo>
                    <a:pt x="0" y="0"/>
                  </a:moveTo>
                  <a:lnTo>
                    <a:pt x="0" y="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11749" y="4174"/>
              <a:ext cx="0" cy="0"/>
            </a:xfrm>
            <a:custGeom>
              <a:avLst/>
              <a:gdLst/>
              <a:ahLst/>
              <a:cxnLst/>
              <a:rect l="l" t="t" r="r" b="b"/>
              <a:pathLst>
                <a:path w="1" h="1" extrusionOk="0">
                  <a:moveTo>
                    <a:pt x="1" y="1"/>
                  </a:move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11692" y="4206"/>
              <a:ext cx="0" cy="0"/>
            </a:xfrm>
            <a:custGeom>
              <a:avLst/>
              <a:gdLst/>
              <a:ahLst/>
              <a:cxnLst/>
              <a:rect l="l" t="t" r="r" b="b"/>
              <a:pathLst>
                <a:path w="1" h="1" extrusionOk="0">
                  <a:moveTo>
                    <a:pt x="1" y="1"/>
                  </a:move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8"/>
            <p:cNvSpPr/>
            <p:nvPr/>
          </p:nvSpPr>
          <p:spPr>
            <a:xfrm>
              <a:off x="10655" y="2842"/>
              <a:ext cx="246" cy="467"/>
            </a:xfrm>
            <a:custGeom>
              <a:avLst/>
              <a:gdLst/>
              <a:ahLst/>
              <a:cxnLst/>
              <a:rect l="l" t="t" r="r" b="b"/>
              <a:pathLst>
                <a:path w="2224" h="4234" extrusionOk="0">
                  <a:moveTo>
                    <a:pt x="163" y="1926"/>
                  </a:moveTo>
                  <a:cubicBezTo>
                    <a:pt x="162" y="1929"/>
                    <a:pt x="162" y="1932"/>
                    <a:pt x="162" y="1935"/>
                  </a:cubicBezTo>
                  <a:lnTo>
                    <a:pt x="162" y="1935"/>
                  </a:lnTo>
                  <a:cubicBezTo>
                    <a:pt x="163" y="1931"/>
                    <a:pt x="163" y="1928"/>
                    <a:pt x="163" y="1926"/>
                  </a:cubicBezTo>
                  <a:close/>
                  <a:moveTo>
                    <a:pt x="2075" y="0"/>
                  </a:moveTo>
                  <a:cubicBezTo>
                    <a:pt x="1940" y="0"/>
                    <a:pt x="1805" y="14"/>
                    <a:pt x="1674" y="41"/>
                  </a:cubicBezTo>
                  <a:cubicBezTo>
                    <a:pt x="1526" y="72"/>
                    <a:pt x="1382" y="117"/>
                    <a:pt x="1242" y="185"/>
                  </a:cubicBezTo>
                  <a:cubicBezTo>
                    <a:pt x="959" y="315"/>
                    <a:pt x="716" y="513"/>
                    <a:pt x="532" y="760"/>
                  </a:cubicBezTo>
                  <a:cubicBezTo>
                    <a:pt x="419" y="900"/>
                    <a:pt x="325" y="1057"/>
                    <a:pt x="248" y="1219"/>
                  </a:cubicBezTo>
                  <a:cubicBezTo>
                    <a:pt x="176" y="1368"/>
                    <a:pt x="122" y="1525"/>
                    <a:pt x="82" y="1683"/>
                  </a:cubicBezTo>
                  <a:cubicBezTo>
                    <a:pt x="14" y="1998"/>
                    <a:pt x="1" y="2321"/>
                    <a:pt x="46" y="2641"/>
                  </a:cubicBezTo>
                  <a:cubicBezTo>
                    <a:pt x="68" y="2807"/>
                    <a:pt x="104" y="2978"/>
                    <a:pt x="149" y="3140"/>
                  </a:cubicBezTo>
                  <a:cubicBezTo>
                    <a:pt x="194" y="3320"/>
                    <a:pt x="253" y="3496"/>
                    <a:pt x="307" y="3671"/>
                  </a:cubicBezTo>
                  <a:cubicBezTo>
                    <a:pt x="365" y="3856"/>
                    <a:pt x="419" y="4044"/>
                    <a:pt x="464" y="4233"/>
                  </a:cubicBezTo>
                  <a:cubicBezTo>
                    <a:pt x="482" y="4215"/>
                    <a:pt x="500" y="4202"/>
                    <a:pt x="518" y="4184"/>
                  </a:cubicBezTo>
                  <a:cubicBezTo>
                    <a:pt x="536" y="4170"/>
                    <a:pt x="554" y="4157"/>
                    <a:pt x="572" y="4143"/>
                  </a:cubicBezTo>
                  <a:cubicBezTo>
                    <a:pt x="518" y="3919"/>
                    <a:pt x="446" y="3694"/>
                    <a:pt x="379" y="3473"/>
                  </a:cubicBezTo>
                  <a:cubicBezTo>
                    <a:pt x="334" y="3334"/>
                    <a:pt x="289" y="3194"/>
                    <a:pt x="253" y="3046"/>
                  </a:cubicBezTo>
                  <a:cubicBezTo>
                    <a:pt x="217" y="2902"/>
                    <a:pt x="190" y="2753"/>
                    <a:pt x="167" y="2605"/>
                  </a:cubicBezTo>
                  <a:lnTo>
                    <a:pt x="167" y="2623"/>
                  </a:lnTo>
                  <a:cubicBezTo>
                    <a:pt x="136" y="2397"/>
                    <a:pt x="136" y="2166"/>
                    <a:pt x="162" y="1935"/>
                  </a:cubicBezTo>
                  <a:lnTo>
                    <a:pt x="162" y="1935"/>
                  </a:lnTo>
                  <a:cubicBezTo>
                    <a:pt x="161" y="1937"/>
                    <a:pt x="160" y="1940"/>
                    <a:pt x="158" y="1944"/>
                  </a:cubicBezTo>
                  <a:cubicBezTo>
                    <a:pt x="185" y="1746"/>
                    <a:pt x="239" y="1552"/>
                    <a:pt x="316" y="1363"/>
                  </a:cubicBezTo>
                  <a:cubicBezTo>
                    <a:pt x="401" y="1170"/>
                    <a:pt x="509" y="985"/>
                    <a:pt x="640" y="814"/>
                  </a:cubicBezTo>
                  <a:cubicBezTo>
                    <a:pt x="824" y="576"/>
                    <a:pt x="1063" y="387"/>
                    <a:pt x="1341" y="270"/>
                  </a:cubicBezTo>
                  <a:lnTo>
                    <a:pt x="1355" y="266"/>
                  </a:lnTo>
                  <a:cubicBezTo>
                    <a:pt x="1499" y="207"/>
                    <a:pt x="1647" y="162"/>
                    <a:pt x="1805" y="140"/>
                  </a:cubicBezTo>
                  <a:cubicBezTo>
                    <a:pt x="1886" y="130"/>
                    <a:pt x="1969" y="124"/>
                    <a:pt x="2055" y="124"/>
                  </a:cubicBezTo>
                  <a:cubicBezTo>
                    <a:pt x="2084" y="124"/>
                    <a:pt x="2113" y="125"/>
                    <a:pt x="2142" y="126"/>
                  </a:cubicBezTo>
                  <a:cubicBezTo>
                    <a:pt x="2223" y="126"/>
                    <a:pt x="2223" y="0"/>
                    <a:pt x="2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10803" y="2872"/>
              <a:ext cx="0" cy="0"/>
            </a:xfrm>
            <a:custGeom>
              <a:avLst/>
              <a:gdLst/>
              <a:ahLst/>
              <a:cxnLst/>
              <a:rect l="l" t="t" r="r" b="b"/>
              <a:pathLst>
                <a:path w="1" h="1" extrusionOk="0">
                  <a:moveTo>
                    <a:pt x="0" y="1"/>
                  </a:move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10803" y="2872"/>
              <a:ext cx="0" cy="0"/>
            </a:xfrm>
            <a:custGeom>
              <a:avLst/>
              <a:gdLst/>
              <a:ahLst/>
              <a:cxnLst/>
              <a:rect l="l" t="t" r="r" b="b"/>
              <a:pathLst>
                <a:path w="1" h="1" extrusionOk="0">
                  <a:moveTo>
                    <a:pt x="0" y="1"/>
                  </a:move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10721" y="3472"/>
              <a:ext cx="0" cy="0"/>
            </a:xfrm>
            <a:custGeom>
              <a:avLst/>
              <a:gdLst/>
              <a:ahLst/>
              <a:cxnLst/>
              <a:rect l="l" t="t" r="r" b="b"/>
              <a:pathLst>
                <a:path w="1" h="1" extrusionOk="0">
                  <a:moveTo>
                    <a:pt x="0"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10722" y="3472"/>
              <a:ext cx="0" cy="0"/>
            </a:xfrm>
            <a:custGeom>
              <a:avLst/>
              <a:gdLst/>
              <a:ahLst/>
              <a:cxnLst/>
              <a:rect l="l" t="t" r="r" b="b"/>
              <a:pathLst>
                <a:path w="1" h="1" extrusionOk="0">
                  <a:moveTo>
                    <a:pt x="1" y="0"/>
                  </a:moveTo>
                  <a:lnTo>
                    <a:pt x="1" y="0"/>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10567" y="3477"/>
              <a:ext cx="189" cy="594"/>
            </a:xfrm>
            <a:custGeom>
              <a:avLst/>
              <a:gdLst/>
              <a:ahLst/>
              <a:cxnLst/>
              <a:rect l="l" t="t" r="r" b="b"/>
              <a:pathLst>
                <a:path w="1715" h="5377" extrusionOk="0">
                  <a:moveTo>
                    <a:pt x="167" y="2358"/>
                  </a:moveTo>
                  <a:cubicBezTo>
                    <a:pt x="166" y="2362"/>
                    <a:pt x="165" y="2367"/>
                    <a:pt x="165" y="2371"/>
                  </a:cubicBezTo>
                  <a:lnTo>
                    <a:pt x="165" y="2371"/>
                  </a:lnTo>
                  <a:cubicBezTo>
                    <a:pt x="167" y="2367"/>
                    <a:pt x="167" y="2361"/>
                    <a:pt x="167" y="2358"/>
                  </a:cubicBezTo>
                  <a:close/>
                  <a:moveTo>
                    <a:pt x="1318" y="0"/>
                  </a:moveTo>
                  <a:cubicBezTo>
                    <a:pt x="1300" y="59"/>
                    <a:pt x="1282" y="117"/>
                    <a:pt x="1255" y="171"/>
                  </a:cubicBezTo>
                  <a:lnTo>
                    <a:pt x="1260" y="176"/>
                  </a:lnTo>
                  <a:cubicBezTo>
                    <a:pt x="1039" y="693"/>
                    <a:pt x="621" y="1089"/>
                    <a:pt x="333" y="1566"/>
                  </a:cubicBezTo>
                  <a:cubicBezTo>
                    <a:pt x="261" y="1687"/>
                    <a:pt x="198" y="1813"/>
                    <a:pt x="149" y="1944"/>
                  </a:cubicBezTo>
                  <a:cubicBezTo>
                    <a:pt x="122" y="2007"/>
                    <a:pt x="104" y="2074"/>
                    <a:pt x="86" y="2142"/>
                  </a:cubicBezTo>
                  <a:cubicBezTo>
                    <a:pt x="68" y="2223"/>
                    <a:pt x="50" y="2304"/>
                    <a:pt x="41" y="2385"/>
                  </a:cubicBezTo>
                  <a:cubicBezTo>
                    <a:pt x="0" y="2754"/>
                    <a:pt x="41" y="3122"/>
                    <a:pt x="162" y="3473"/>
                  </a:cubicBezTo>
                  <a:cubicBezTo>
                    <a:pt x="216" y="3644"/>
                    <a:pt x="288" y="3815"/>
                    <a:pt x="373" y="3977"/>
                  </a:cubicBezTo>
                  <a:cubicBezTo>
                    <a:pt x="423" y="4076"/>
                    <a:pt x="477" y="4166"/>
                    <a:pt x="535" y="4261"/>
                  </a:cubicBezTo>
                  <a:cubicBezTo>
                    <a:pt x="648" y="4432"/>
                    <a:pt x="774" y="4598"/>
                    <a:pt x="904" y="4755"/>
                  </a:cubicBezTo>
                  <a:cubicBezTo>
                    <a:pt x="1053" y="4935"/>
                    <a:pt x="1224" y="5097"/>
                    <a:pt x="1408" y="5237"/>
                  </a:cubicBezTo>
                  <a:cubicBezTo>
                    <a:pt x="1489" y="5295"/>
                    <a:pt x="1575" y="5340"/>
                    <a:pt x="1665" y="5372"/>
                  </a:cubicBezTo>
                  <a:lnTo>
                    <a:pt x="1678" y="5376"/>
                  </a:lnTo>
                  <a:cubicBezTo>
                    <a:pt x="1683" y="5349"/>
                    <a:pt x="1692" y="5322"/>
                    <a:pt x="1701" y="5300"/>
                  </a:cubicBezTo>
                  <a:cubicBezTo>
                    <a:pt x="1705" y="5286"/>
                    <a:pt x="1710" y="5273"/>
                    <a:pt x="1714" y="5255"/>
                  </a:cubicBezTo>
                  <a:cubicBezTo>
                    <a:pt x="1696" y="5250"/>
                    <a:pt x="1678" y="5246"/>
                    <a:pt x="1665" y="5237"/>
                  </a:cubicBezTo>
                  <a:cubicBezTo>
                    <a:pt x="1579" y="5201"/>
                    <a:pt x="1503" y="5151"/>
                    <a:pt x="1431" y="5097"/>
                  </a:cubicBezTo>
                  <a:cubicBezTo>
                    <a:pt x="1323" y="5012"/>
                    <a:pt x="1219" y="4917"/>
                    <a:pt x="1129" y="4814"/>
                  </a:cubicBezTo>
                  <a:cubicBezTo>
                    <a:pt x="1035" y="4715"/>
                    <a:pt x="940" y="4603"/>
                    <a:pt x="855" y="4495"/>
                  </a:cubicBezTo>
                  <a:lnTo>
                    <a:pt x="855" y="4490"/>
                  </a:lnTo>
                  <a:cubicBezTo>
                    <a:pt x="852" y="4490"/>
                    <a:pt x="851" y="4489"/>
                    <a:pt x="850" y="4487"/>
                  </a:cubicBezTo>
                  <a:lnTo>
                    <a:pt x="850" y="4487"/>
                  </a:lnTo>
                  <a:cubicBezTo>
                    <a:pt x="850" y="4485"/>
                    <a:pt x="849" y="4484"/>
                    <a:pt x="846" y="4481"/>
                  </a:cubicBezTo>
                  <a:lnTo>
                    <a:pt x="846" y="4481"/>
                  </a:lnTo>
                  <a:cubicBezTo>
                    <a:pt x="846" y="4481"/>
                    <a:pt x="846" y="4481"/>
                    <a:pt x="846" y="4481"/>
                  </a:cubicBezTo>
                  <a:cubicBezTo>
                    <a:pt x="774" y="4382"/>
                    <a:pt x="697" y="4283"/>
                    <a:pt x="630" y="4180"/>
                  </a:cubicBezTo>
                  <a:cubicBezTo>
                    <a:pt x="531" y="4022"/>
                    <a:pt x="445" y="3856"/>
                    <a:pt x="369" y="3685"/>
                  </a:cubicBezTo>
                  <a:cubicBezTo>
                    <a:pt x="369" y="3685"/>
                    <a:pt x="369" y="3685"/>
                    <a:pt x="369" y="3680"/>
                  </a:cubicBezTo>
                  <a:cubicBezTo>
                    <a:pt x="369" y="3676"/>
                    <a:pt x="369" y="3676"/>
                    <a:pt x="369" y="3671"/>
                  </a:cubicBezTo>
                  <a:cubicBezTo>
                    <a:pt x="270" y="3437"/>
                    <a:pt x="203" y="3190"/>
                    <a:pt x="167" y="2938"/>
                  </a:cubicBezTo>
                  <a:lnTo>
                    <a:pt x="167" y="2956"/>
                  </a:lnTo>
                  <a:cubicBezTo>
                    <a:pt x="140" y="2763"/>
                    <a:pt x="140" y="2565"/>
                    <a:pt x="165" y="2371"/>
                  </a:cubicBezTo>
                  <a:lnTo>
                    <a:pt x="165" y="2371"/>
                  </a:lnTo>
                  <a:cubicBezTo>
                    <a:pt x="164" y="2373"/>
                    <a:pt x="163" y="2375"/>
                    <a:pt x="162" y="2376"/>
                  </a:cubicBezTo>
                  <a:cubicBezTo>
                    <a:pt x="176" y="2295"/>
                    <a:pt x="189" y="2214"/>
                    <a:pt x="212" y="2137"/>
                  </a:cubicBezTo>
                  <a:cubicBezTo>
                    <a:pt x="234" y="2065"/>
                    <a:pt x="257" y="1993"/>
                    <a:pt x="283" y="1921"/>
                  </a:cubicBezTo>
                  <a:lnTo>
                    <a:pt x="288" y="1912"/>
                  </a:lnTo>
                  <a:cubicBezTo>
                    <a:pt x="513" y="1395"/>
                    <a:pt x="927" y="999"/>
                    <a:pt x="1215" y="522"/>
                  </a:cubicBezTo>
                  <a:cubicBezTo>
                    <a:pt x="1287" y="405"/>
                    <a:pt x="1350" y="279"/>
                    <a:pt x="1399" y="149"/>
                  </a:cubicBezTo>
                  <a:cubicBezTo>
                    <a:pt x="1408" y="122"/>
                    <a:pt x="1422" y="95"/>
                    <a:pt x="1431" y="59"/>
                  </a:cubicBezTo>
                  <a:cubicBezTo>
                    <a:pt x="1408" y="54"/>
                    <a:pt x="1386" y="45"/>
                    <a:pt x="1368" y="32"/>
                  </a:cubicBezTo>
                  <a:cubicBezTo>
                    <a:pt x="1350" y="23"/>
                    <a:pt x="1332" y="14"/>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10662" y="3972"/>
              <a:ext cx="0" cy="1"/>
            </a:xfrm>
            <a:custGeom>
              <a:avLst/>
              <a:gdLst/>
              <a:ahLst/>
              <a:cxnLst/>
              <a:rect l="l" t="t" r="r" b="b"/>
              <a:pathLst>
                <a:path w="1" h="5" extrusionOk="0">
                  <a:moveTo>
                    <a:pt x="0" y="5"/>
                  </a:moveTo>
                  <a:lnTo>
                    <a:pt x="0" y="0"/>
                  </a:lnTo>
                  <a:lnTo>
                    <a:pt x="0" y="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10599" y="3689"/>
              <a:ext cx="0" cy="1"/>
            </a:xfrm>
            <a:custGeom>
              <a:avLst/>
              <a:gdLst/>
              <a:ahLst/>
              <a:cxnLst/>
              <a:rect l="l" t="t" r="r" b="b"/>
              <a:pathLst>
                <a:path w="1" h="5" extrusionOk="0">
                  <a:moveTo>
                    <a:pt x="1" y="5"/>
                  </a:moveTo>
                  <a:cubicBezTo>
                    <a:pt x="1" y="5"/>
                    <a:pt x="1" y="0"/>
                    <a:pt x="1" y="0"/>
                  </a:cubicBezTo>
                  <a:lnTo>
                    <a:pt x="1" y="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10608" y="3882"/>
              <a:ext cx="0" cy="0"/>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10661" y="3972"/>
              <a:ext cx="0" cy="0"/>
            </a:xfrm>
            <a:custGeom>
              <a:avLst/>
              <a:gdLst/>
              <a:ahLst/>
              <a:cxnLst/>
              <a:rect l="l" t="t" r="r" b="b"/>
              <a:pathLst>
                <a:path w="1" h="1" extrusionOk="0">
                  <a:moveTo>
                    <a:pt x="0" y="1"/>
                  </a:move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10661" y="3973"/>
              <a:ext cx="0" cy="0"/>
            </a:xfrm>
            <a:custGeom>
              <a:avLst/>
              <a:gdLst/>
              <a:ahLst/>
              <a:cxnLst/>
              <a:rect l="l" t="t" r="r" b="b"/>
              <a:pathLst>
                <a:path w="1" h="1" extrusionOk="0">
                  <a:moveTo>
                    <a:pt x="1" y="1"/>
                  </a:moveTo>
                  <a:lnTo>
                    <a:pt x="1"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10766" y="3178"/>
              <a:ext cx="2" cy="3"/>
            </a:xfrm>
            <a:custGeom>
              <a:avLst/>
              <a:gdLst/>
              <a:ahLst/>
              <a:cxnLst/>
              <a:rect l="l" t="t" r="r" b="b"/>
              <a:pathLst>
                <a:path w="19" h="24" extrusionOk="0">
                  <a:moveTo>
                    <a:pt x="19" y="1"/>
                  </a:moveTo>
                  <a:cubicBezTo>
                    <a:pt x="14" y="1"/>
                    <a:pt x="10" y="5"/>
                    <a:pt x="5" y="10"/>
                  </a:cubicBezTo>
                  <a:lnTo>
                    <a:pt x="10" y="10"/>
                  </a:lnTo>
                  <a:cubicBezTo>
                    <a:pt x="5" y="14"/>
                    <a:pt x="1" y="19"/>
                    <a:pt x="1" y="23"/>
                  </a:cubicBezTo>
                  <a:cubicBezTo>
                    <a:pt x="5" y="19"/>
                    <a:pt x="10" y="10"/>
                    <a:pt x="19" y="5"/>
                  </a:cubicBezTo>
                  <a:lnTo>
                    <a:pt x="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10745" y="3220"/>
              <a:ext cx="713" cy="547"/>
            </a:xfrm>
            <a:custGeom>
              <a:avLst/>
              <a:gdLst/>
              <a:ahLst/>
              <a:cxnLst/>
              <a:rect l="l" t="t" r="r" b="b"/>
              <a:pathLst>
                <a:path w="6461" h="4956" extrusionOk="0">
                  <a:moveTo>
                    <a:pt x="261" y="0"/>
                  </a:moveTo>
                  <a:cubicBezTo>
                    <a:pt x="239" y="27"/>
                    <a:pt x="221" y="59"/>
                    <a:pt x="198" y="81"/>
                  </a:cubicBezTo>
                  <a:lnTo>
                    <a:pt x="207" y="86"/>
                  </a:lnTo>
                  <a:lnTo>
                    <a:pt x="171" y="122"/>
                  </a:lnTo>
                  <a:cubicBezTo>
                    <a:pt x="153" y="149"/>
                    <a:pt x="135" y="171"/>
                    <a:pt x="117" y="198"/>
                  </a:cubicBezTo>
                  <a:cubicBezTo>
                    <a:pt x="81" y="535"/>
                    <a:pt x="45" y="877"/>
                    <a:pt x="27" y="1215"/>
                  </a:cubicBezTo>
                  <a:cubicBezTo>
                    <a:pt x="0" y="1728"/>
                    <a:pt x="9" y="2245"/>
                    <a:pt x="117" y="2744"/>
                  </a:cubicBezTo>
                  <a:cubicBezTo>
                    <a:pt x="167" y="2983"/>
                    <a:pt x="243" y="3217"/>
                    <a:pt x="346" y="3437"/>
                  </a:cubicBezTo>
                  <a:cubicBezTo>
                    <a:pt x="454" y="3653"/>
                    <a:pt x="594" y="3860"/>
                    <a:pt x="756" y="4035"/>
                  </a:cubicBezTo>
                  <a:cubicBezTo>
                    <a:pt x="940" y="4229"/>
                    <a:pt x="1152" y="4395"/>
                    <a:pt x="1386" y="4526"/>
                  </a:cubicBezTo>
                  <a:cubicBezTo>
                    <a:pt x="1525" y="4602"/>
                    <a:pt x="1665" y="4670"/>
                    <a:pt x="1813" y="4728"/>
                  </a:cubicBezTo>
                  <a:cubicBezTo>
                    <a:pt x="1979" y="4791"/>
                    <a:pt x="2150" y="4841"/>
                    <a:pt x="2321" y="4877"/>
                  </a:cubicBezTo>
                  <a:cubicBezTo>
                    <a:pt x="2570" y="4929"/>
                    <a:pt x="2823" y="4956"/>
                    <a:pt x="3074" y="4956"/>
                  </a:cubicBezTo>
                  <a:cubicBezTo>
                    <a:pt x="3509" y="4956"/>
                    <a:pt x="3942" y="4878"/>
                    <a:pt x="4355" y="4724"/>
                  </a:cubicBezTo>
                  <a:cubicBezTo>
                    <a:pt x="4517" y="4665"/>
                    <a:pt x="4674" y="4593"/>
                    <a:pt x="4827" y="4512"/>
                  </a:cubicBezTo>
                  <a:cubicBezTo>
                    <a:pt x="4976" y="4436"/>
                    <a:pt x="5115" y="4350"/>
                    <a:pt x="5254" y="4256"/>
                  </a:cubicBezTo>
                  <a:cubicBezTo>
                    <a:pt x="5515" y="4080"/>
                    <a:pt x="5758" y="3873"/>
                    <a:pt x="5965" y="3640"/>
                  </a:cubicBezTo>
                  <a:cubicBezTo>
                    <a:pt x="6073" y="3518"/>
                    <a:pt x="6168" y="3388"/>
                    <a:pt x="6249" y="3248"/>
                  </a:cubicBezTo>
                  <a:cubicBezTo>
                    <a:pt x="6330" y="3104"/>
                    <a:pt x="6397" y="2951"/>
                    <a:pt x="6451" y="2798"/>
                  </a:cubicBezTo>
                  <a:cubicBezTo>
                    <a:pt x="6460" y="2762"/>
                    <a:pt x="6442" y="2731"/>
                    <a:pt x="6406" y="2722"/>
                  </a:cubicBezTo>
                  <a:cubicBezTo>
                    <a:pt x="6401" y="2720"/>
                    <a:pt x="6395" y="2720"/>
                    <a:pt x="6389" y="2720"/>
                  </a:cubicBezTo>
                  <a:cubicBezTo>
                    <a:pt x="6363" y="2720"/>
                    <a:pt x="6337" y="2736"/>
                    <a:pt x="6330" y="2762"/>
                  </a:cubicBezTo>
                  <a:cubicBezTo>
                    <a:pt x="6312" y="2821"/>
                    <a:pt x="6289" y="2875"/>
                    <a:pt x="6267" y="2933"/>
                  </a:cubicBezTo>
                  <a:lnTo>
                    <a:pt x="6267" y="2938"/>
                  </a:lnTo>
                  <a:cubicBezTo>
                    <a:pt x="6267" y="2938"/>
                    <a:pt x="6267" y="2938"/>
                    <a:pt x="6267" y="2942"/>
                  </a:cubicBezTo>
                  <a:cubicBezTo>
                    <a:pt x="6190" y="3118"/>
                    <a:pt x="6091" y="3284"/>
                    <a:pt x="5974" y="3437"/>
                  </a:cubicBezTo>
                  <a:lnTo>
                    <a:pt x="5965" y="3446"/>
                  </a:lnTo>
                  <a:lnTo>
                    <a:pt x="5965" y="3442"/>
                  </a:lnTo>
                  <a:cubicBezTo>
                    <a:pt x="5799" y="3649"/>
                    <a:pt x="5610" y="3833"/>
                    <a:pt x="5398" y="3995"/>
                  </a:cubicBezTo>
                  <a:cubicBezTo>
                    <a:pt x="5110" y="4215"/>
                    <a:pt x="4796" y="4404"/>
                    <a:pt x="4458" y="4548"/>
                  </a:cubicBezTo>
                  <a:lnTo>
                    <a:pt x="4467" y="4544"/>
                  </a:lnTo>
                  <a:lnTo>
                    <a:pt x="4467" y="4544"/>
                  </a:lnTo>
                  <a:cubicBezTo>
                    <a:pt x="4161" y="4670"/>
                    <a:pt x="3842" y="4760"/>
                    <a:pt x="3513" y="4805"/>
                  </a:cubicBezTo>
                  <a:lnTo>
                    <a:pt x="3531" y="4805"/>
                  </a:lnTo>
                  <a:cubicBezTo>
                    <a:pt x="3376" y="4825"/>
                    <a:pt x="3221" y="4835"/>
                    <a:pt x="3066" y="4835"/>
                  </a:cubicBezTo>
                  <a:cubicBezTo>
                    <a:pt x="2912" y="4835"/>
                    <a:pt x="2758" y="4825"/>
                    <a:pt x="2605" y="4805"/>
                  </a:cubicBezTo>
                  <a:lnTo>
                    <a:pt x="2618" y="4805"/>
                  </a:lnTo>
                  <a:cubicBezTo>
                    <a:pt x="2326" y="4764"/>
                    <a:pt x="2033" y="4683"/>
                    <a:pt x="1759" y="4566"/>
                  </a:cubicBezTo>
                  <a:lnTo>
                    <a:pt x="1764" y="4566"/>
                  </a:lnTo>
                  <a:lnTo>
                    <a:pt x="1750" y="4562"/>
                  </a:lnTo>
                  <a:cubicBezTo>
                    <a:pt x="1534" y="4467"/>
                    <a:pt x="1327" y="4350"/>
                    <a:pt x="1138" y="4211"/>
                  </a:cubicBezTo>
                  <a:cubicBezTo>
                    <a:pt x="981" y="4089"/>
                    <a:pt x="841" y="3950"/>
                    <a:pt x="720" y="3792"/>
                  </a:cubicBezTo>
                  <a:lnTo>
                    <a:pt x="720" y="3792"/>
                  </a:lnTo>
                  <a:lnTo>
                    <a:pt x="723" y="3795"/>
                  </a:lnTo>
                  <a:lnTo>
                    <a:pt x="715" y="3788"/>
                  </a:lnTo>
                  <a:cubicBezTo>
                    <a:pt x="589" y="3626"/>
                    <a:pt x="486" y="3446"/>
                    <a:pt x="405" y="3257"/>
                  </a:cubicBezTo>
                  <a:lnTo>
                    <a:pt x="405" y="3266"/>
                  </a:lnTo>
                  <a:lnTo>
                    <a:pt x="400" y="3257"/>
                  </a:lnTo>
                  <a:cubicBezTo>
                    <a:pt x="292" y="2983"/>
                    <a:pt x="221" y="2695"/>
                    <a:pt x="180" y="2402"/>
                  </a:cubicBezTo>
                  <a:lnTo>
                    <a:pt x="180" y="2420"/>
                  </a:lnTo>
                  <a:cubicBezTo>
                    <a:pt x="131" y="1962"/>
                    <a:pt x="122" y="1503"/>
                    <a:pt x="162" y="1044"/>
                  </a:cubicBezTo>
                  <a:cubicBezTo>
                    <a:pt x="185" y="693"/>
                    <a:pt x="221" y="347"/>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11438" y="3545"/>
              <a:ext cx="0" cy="1"/>
            </a:xfrm>
            <a:custGeom>
              <a:avLst/>
              <a:gdLst/>
              <a:ahLst/>
              <a:cxnLst/>
              <a:rect l="l" t="t" r="r" b="b"/>
              <a:pathLst>
                <a:path w="1" h="6" extrusionOk="0">
                  <a:moveTo>
                    <a:pt x="0" y="1"/>
                  </a:moveTo>
                  <a:lnTo>
                    <a:pt x="0" y="1"/>
                  </a:lnTo>
                  <a:lnTo>
                    <a:pt x="0" y="1"/>
                  </a:lnTo>
                  <a:lnTo>
                    <a:pt x="0" y="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10790" y="3580"/>
              <a:ext cx="1" cy="0"/>
            </a:xfrm>
            <a:custGeom>
              <a:avLst/>
              <a:gdLst/>
              <a:ahLst/>
              <a:cxnLst/>
              <a:rect l="l" t="t" r="r" b="b"/>
              <a:pathLst>
                <a:path w="6" h="1" extrusionOk="0">
                  <a:moveTo>
                    <a:pt x="5" y="0"/>
                  </a:moveTo>
                  <a:lnTo>
                    <a:pt x="5" y="0"/>
                  </a:lnTo>
                  <a:lnTo>
                    <a:pt x="5" y="0"/>
                  </a:lnTo>
                  <a:cubicBezTo>
                    <a:pt x="1" y="0"/>
                    <a:pt x="1" y="0"/>
                    <a:pt x="5" y="0"/>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11404" y="3600"/>
              <a:ext cx="1" cy="1"/>
            </a:xfrm>
            <a:custGeom>
              <a:avLst/>
              <a:gdLst/>
              <a:ahLst/>
              <a:cxnLst/>
              <a:rect l="l" t="t" r="r" b="b"/>
              <a:pathLst>
                <a:path w="6" h="10" extrusionOk="0">
                  <a:moveTo>
                    <a:pt x="5" y="0"/>
                  </a:moveTo>
                  <a:lnTo>
                    <a:pt x="3" y="5"/>
                  </a:lnTo>
                  <a:cubicBezTo>
                    <a:pt x="4" y="3"/>
                    <a:pt x="5" y="2"/>
                    <a:pt x="5" y="0"/>
                  </a:cubicBezTo>
                  <a:close/>
                  <a:moveTo>
                    <a:pt x="3" y="5"/>
                  </a:moveTo>
                  <a:cubicBezTo>
                    <a:pt x="2" y="6"/>
                    <a:pt x="1" y="7"/>
                    <a:pt x="1" y="9"/>
                  </a:cubicBezTo>
                  <a:lnTo>
                    <a:pt x="3" y="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10824" y="3639"/>
              <a:ext cx="1" cy="1"/>
            </a:xfrm>
            <a:custGeom>
              <a:avLst/>
              <a:gdLst/>
              <a:ahLst/>
              <a:cxnLst/>
              <a:rect l="l" t="t" r="r" b="b"/>
              <a:pathLst>
                <a:path w="5" h="5" extrusionOk="0">
                  <a:moveTo>
                    <a:pt x="0" y="0"/>
                  </a:moveTo>
                  <a:lnTo>
                    <a:pt x="5" y="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11238" y="3722"/>
              <a:ext cx="1" cy="0"/>
            </a:xfrm>
            <a:custGeom>
              <a:avLst/>
              <a:gdLst/>
              <a:ahLst/>
              <a:cxnLst/>
              <a:rect l="l" t="t" r="r" b="b"/>
              <a:pathLst>
                <a:path w="10" h="1" extrusionOk="0">
                  <a:moveTo>
                    <a:pt x="0" y="1"/>
                  </a:moveTo>
                  <a:lnTo>
                    <a:pt x="9"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11445" y="3313"/>
              <a:ext cx="170" cy="234"/>
            </a:xfrm>
            <a:custGeom>
              <a:avLst/>
              <a:gdLst/>
              <a:ahLst/>
              <a:cxnLst/>
              <a:rect l="l" t="t" r="r" b="b"/>
              <a:pathLst>
                <a:path w="1544" h="2124" extrusionOk="0">
                  <a:moveTo>
                    <a:pt x="765" y="0"/>
                  </a:moveTo>
                  <a:cubicBezTo>
                    <a:pt x="725" y="0"/>
                    <a:pt x="684" y="0"/>
                    <a:pt x="644" y="9"/>
                  </a:cubicBezTo>
                  <a:lnTo>
                    <a:pt x="644" y="14"/>
                  </a:lnTo>
                  <a:cubicBezTo>
                    <a:pt x="576" y="27"/>
                    <a:pt x="509" y="50"/>
                    <a:pt x="446" y="77"/>
                  </a:cubicBezTo>
                  <a:lnTo>
                    <a:pt x="414" y="95"/>
                  </a:lnTo>
                  <a:cubicBezTo>
                    <a:pt x="405" y="117"/>
                    <a:pt x="392" y="140"/>
                    <a:pt x="374" y="162"/>
                  </a:cubicBezTo>
                  <a:cubicBezTo>
                    <a:pt x="360" y="180"/>
                    <a:pt x="343" y="198"/>
                    <a:pt x="329" y="212"/>
                  </a:cubicBezTo>
                  <a:cubicBezTo>
                    <a:pt x="316" y="230"/>
                    <a:pt x="302" y="243"/>
                    <a:pt x="289" y="257"/>
                  </a:cubicBezTo>
                  <a:cubicBezTo>
                    <a:pt x="271" y="275"/>
                    <a:pt x="248" y="293"/>
                    <a:pt x="226" y="306"/>
                  </a:cubicBezTo>
                  <a:lnTo>
                    <a:pt x="221" y="306"/>
                  </a:lnTo>
                  <a:cubicBezTo>
                    <a:pt x="233" y="320"/>
                    <a:pt x="248" y="327"/>
                    <a:pt x="264" y="327"/>
                  </a:cubicBezTo>
                  <a:cubicBezTo>
                    <a:pt x="279" y="327"/>
                    <a:pt x="294" y="322"/>
                    <a:pt x="307" y="311"/>
                  </a:cubicBezTo>
                  <a:cubicBezTo>
                    <a:pt x="338" y="288"/>
                    <a:pt x="369" y="261"/>
                    <a:pt x="405" y="239"/>
                  </a:cubicBezTo>
                  <a:lnTo>
                    <a:pt x="405" y="239"/>
                  </a:lnTo>
                  <a:cubicBezTo>
                    <a:pt x="401" y="243"/>
                    <a:pt x="396" y="248"/>
                    <a:pt x="392" y="252"/>
                  </a:cubicBezTo>
                  <a:cubicBezTo>
                    <a:pt x="446" y="216"/>
                    <a:pt x="504" y="185"/>
                    <a:pt x="563" y="158"/>
                  </a:cubicBezTo>
                  <a:lnTo>
                    <a:pt x="572" y="158"/>
                  </a:lnTo>
                  <a:cubicBezTo>
                    <a:pt x="621" y="144"/>
                    <a:pt x="666" y="135"/>
                    <a:pt x="716" y="126"/>
                  </a:cubicBezTo>
                  <a:cubicBezTo>
                    <a:pt x="765" y="126"/>
                    <a:pt x="815" y="126"/>
                    <a:pt x="864" y="135"/>
                  </a:cubicBezTo>
                  <a:cubicBezTo>
                    <a:pt x="914" y="149"/>
                    <a:pt x="959" y="162"/>
                    <a:pt x="999" y="185"/>
                  </a:cubicBezTo>
                  <a:cubicBezTo>
                    <a:pt x="1049" y="207"/>
                    <a:pt x="1094" y="239"/>
                    <a:pt x="1134" y="275"/>
                  </a:cubicBezTo>
                  <a:cubicBezTo>
                    <a:pt x="1179" y="315"/>
                    <a:pt x="1220" y="365"/>
                    <a:pt x="1256" y="414"/>
                  </a:cubicBezTo>
                  <a:cubicBezTo>
                    <a:pt x="1296" y="482"/>
                    <a:pt x="1332" y="554"/>
                    <a:pt x="1359" y="626"/>
                  </a:cubicBezTo>
                  <a:cubicBezTo>
                    <a:pt x="1391" y="711"/>
                    <a:pt x="1409" y="801"/>
                    <a:pt x="1418" y="891"/>
                  </a:cubicBezTo>
                  <a:cubicBezTo>
                    <a:pt x="1431" y="1071"/>
                    <a:pt x="1395" y="1247"/>
                    <a:pt x="1319" y="1408"/>
                  </a:cubicBezTo>
                  <a:cubicBezTo>
                    <a:pt x="1233" y="1584"/>
                    <a:pt x="1103" y="1737"/>
                    <a:pt x="936" y="1845"/>
                  </a:cubicBezTo>
                  <a:cubicBezTo>
                    <a:pt x="873" y="1890"/>
                    <a:pt x="801" y="1926"/>
                    <a:pt x="725" y="1953"/>
                  </a:cubicBezTo>
                  <a:cubicBezTo>
                    <a:pt x="657" y="1975"/>
                    <a:pt x="590" y="1989"/>
                    <a:pt x="518" y="1998"/>
                  </a:cubicBezTo>
                  <a:cubicBezTo>
                    <a:pt x="464" y="1998"/>
                    <a:pt x="405" y="1998"/>
                    <a:pt x="351" y="1989"/>
                  </a:cubicBezTo>
                  <a:cubicBezTo>
                    <a:pt x="289" y="1975"/>
                    <a:pt x="226" y="1953"/>
                    <a:pt x="167" y="1926"/>
                  </a:cubicBezTo>
                  <a:cubicBezTo>
                    <a:pt x="145" y="1917"/>
                    <a:pt x="127" y="1903"/>
                    <a:pt x="104" y="1890"/>
                  </a:cubicBezTo>
                  <a:cubicBezTo>
                    <a:pt x="95" y="1883"/>
                    <a:pt x="83" y="1880"/>
                    <a:pt x="72" y="1880"/>
                  </a:cubicBezTo>
                  <a:cubicBezTo>
                    <a:pt x="51" y="1880"/>
                    <a:pt x="30" y="1890"/>
                    <a:pt x="19" y="1908"/>
                  </a:cubicBezTo>
                  <a:cubicBezTo>
                    <a:pt x="1" y="1935"/>
                    <a:pt x="10" y="1975"/>
                    <a:pt x="37" y="1993"/>
                  </a:cubicBezTo>
                  <a:cubicBezTo>
                    <a:pt x="100" y="2034"/>
                    <a:pt x="163" y="2065"/>
                    <a:pt x="235" y="2088"/>
                  </a:cubicBezTo>
                  <a:cubicBezTo>
                    <a:pt x="307" y="2110"/>
                    <a:pt x="383" y="2124"/>
                    <a:pt x="459" y="2124"/>
                  </a:cubicBezTo>
                  <a:cubicBezTo>
                    <a:pt x="599" y="2124"/>
                    <a:pt x="743" y="2092"/>
                    <a:pt x="869" y="2029"/>
                  </a:cubicBezTo>
                  <a:cubicBezTo>
                    <a:pt x="932" y="1998"/>
                    <a:pt x="990" y="1962"/>
                    <a:pt x="1049" y="1921"/>
                  </a:cubicBezTo>
                  <a:cubicBezTo>
                    <a:pt x="1107" y="1876"/>
                    <a:pt x="1166" y="1827"/>
                    <a:pt x="1215" y="1768"/>
                  </a:cubicBezTo>
                  <a:cubicBezTo>
                    <a:pt x="1314" y="1665"/>
                    <a:pt x="1395" y="1543"/>
                    <a:pt x="1454" y="1408"/>
                  </a:cubicBezTo>
                  <a:cubicBezTo>
                    <a:pt x="1508" y="1278"/>
                    <a:pt x="1539" y="1139"/>
                    <a:pt x="1544" y="999"/>
                  </a:cubicBezTo>
                  <a:cubicBezTo>
                    <a:pt x="1544" y="864"/>
                    <a:pt x="1526" y="729"/>
                    <a:pt x="1485" y="603"/>
                  </a:cubicBezTo>
                  <a:cubicBezTo>
                    <a:pt x="1445" y="482"/>
                    <a:pt x="1382" y="369"/>
                    <a:pt x="1301" y="270"/>
                  </a:cubicBezTo>
                  <a:cubicBezTo>
                    <a:pt x="1265" y="225"/>
                    <a:pt x="1224" y="185"/>
                    <a:pt x="1179" y="149"/>
                  </a:cubicBezTo>
                  <a:cubicBezTo>
                    <a:pt x="1130" y="113"/>
                    <a:pt x="1076" y="81"/>
                    <a:pt x="1022" y="54"/>
                  </a:cubicBezTo>
                  <a:cubicBezTo>
                    <a:pt x="941" y="18"/>
                    <a:pt x="851" y="0"/>
                    <a:pt x="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11508" y="3331"/>
              <a:ext cx="0" cy="0"/>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11508" y="3331"/>
              <a:ext cx="1" cy="0"/>
            </a:xfrm>
            <a:custGeom>
              <a:avLst/>
              <a:gdLst/>
              <a:ahLst/>
              <a:cxnLst/>
              <a:rect l="l" t="t" r="r" b="b"/>
              <a:pathLst>
                <a:path w="6" h="1" extrusionOk="0">
                  <a:moveTo>
                    <a:pt x="1" y="0"/>
                  </a:moveTo>
                  <a:lnTo>
                    <a:pt x="1" y="0"/>
                  </a:lnTo>
                  <a:lnTo>
                    <a:pt x="5" y="0"/>
                  </a:lnTo>
                  <a:lnTo>
                    <a:pt x="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11571" y="3344"/>
              <a:ext cx="0" cy="0"/>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11476" y="3388"/>
              <a:ext cx="40" cy="103"/>
            </a:xfrm>
            <a:custGeom>
              <a:avLst/>
              <a:gdLst/>
              <a:ahLst/>
              <a:cxnLst/>
              <a:rect l="l" t="t" r="r" b="b"/>
              <a:pathLst>
                <a:path w="360" h="937" extrusionOk="0">
                  <a:moveTo>
                    <a:pt x="175" y="1"/>
                  </a:moveTo>
                  <a:cubicBezTo>
                    <a:pt x="161" y="1"/>
                    <a:pt x="148" y="5"/>
                    <a:pt x="134" y="14"/>
                  </a:cubicBezTo>
                  <a:lnTo>
                    <a:pt x="139" y="14"/>
                  </a:lnTo>
                  <a:cubicBezTo>
                    <a:pt x="112" y="37"/>
                    <a:pt x="112" y="77"/>
                    <a:pt x="134" y="104"/>
                  </a:cubicBezTo>
                  <a:cubicBezTo>
                    <a:pt x="143" y="113"/>
                    <a:pt x="157" y="127"/>
                    <a:pt x="166" y="140"/>
                  </a:cubicBezTo>
                  <a:cubicBezTo>
                    <a:pt x="179" y="167"/>
                    <a:pt x="193" y="194"/>
                    <a:pt x="206" y="221"/>
                  </a:cubicBezTo>
                  <a:cubicBezTo>
                    <a:pt x="215" y="262"/>
                    <a:pt x="224" y="307"/>
                    <a:pt x="229" y="347"/>
                  </a:cubicBezTo>
                  <a:cubicBezTo>
                    <a:pt x="229" y="401"/>
                    <a:pt x="224" y="460"/>
                    <a:pt x="215" y="514"/>
                  </a:cubicBezTo>
                  <a:cubicBezTo>
                    <a:pt x="202" y="568"/>
                    <a:pt x="184" y="626"/>
                    <a:pt x="161" y="680"/>
                  </a:cubicBezTo>
                  <a:cubicBezTo>
                    <a:pt x="139" y="720"/>
                    <a:pt x="116" y="756"/>
                    <a:pt x="85" y="792"/>
                  </a:cubicBezTo>
                  <a:cubicBezTo>
                    <a:pt x="76" y="806"/>
                    <a:pt x="67" y="815"/>
                    <a:pt x="54" y="824"/>
                  </a:cubicBezTo>
                  <a:cubicBezTo>
                    <a:pt x="1" y="866"/>
                    <a:pt x="42" y="936"/>
                    <a:pt x="92" y="936"/>
                  </a:cubicBezTo>
                  <a:cubicBezTo>
                    <a:pt x="106" y="936"/>
                    <a:pt x="121" y="931"/>
                    <a:pt x="134" y="918"/>
                  </a:cubicBezTo>
                  <a:cubicBezTo>
                    <a:pt x="188" y="869"/>
                    <a:pt x="233" y="806"/>
                    <a:pt x="269" y="738"/>
                  </a:cubicBezTo>
                  <a:cubicBezTo>
                    <a:pt x="305" y="662"/>
                    <a:pt x="332" y="577"/>
                    <a:pt x="346" y="491"/>
                  </a:cubicBezTo>
                  <a:cubicBezTo>
                    <a:pt x="359" y="406"/>
                    <a:pt x="355" y="320"/>
                    <a:pt x="337" y="235"/>
                  </a:cubicBezTo>
                  <a:cubicBezTo>
                    <a:pt x="319" y="154"/>
                    <a:pt x="278" y="82"/>
                    <a:pt x="224" y="23"/>
                  </a:cubicBezTo>
                  <a:cubicBezTo>
                    <a:pt x="211" y="10"/>
                    <a:pt x="193"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11497" y="3374"/>
              <a:ext cx="62" cy="39"/>
            </a:xfrm>
            <a:custGeom>
              <a:avLst/>
              <a:gdLst/>
              <a:ahLst/>
              <a:cxnLst/>
              <a:rect l="l" t="t" r="r" b="b"/>
              <a:pathLst>
                <a:path w="560" h="355" extrusionOk="0">
                  <a:moveTo>
                    <a:pt x="482" y="0"/>
                  </a:moveTo>
                  <a:cubicBezTo>
                    <a:pt x="481" y="0"/>
                    <a:pt x="479" y="0"/>
                    <a:pt x="478" y="0"/>
                  </a:cubicBezTo>
                  <a:lnTo>
                    <a:pt x="433" y="0"/>
                  </a:lnTo>
                  <a:cubicBezTo>
                    <a:pt x="406" y="0"/>
                    <a:pt x="379" y="0"/>
                    <a:pt x="352" y="5"/>
                  </a:cubicBezTo>
                  <a:cubicBezTo>
                    <a:pt x="302" y="18"/>
                    <a:pt x="262" y="32"/>
                    <a:pt x="221" y="59"/>
                  </a:cubicBezTo>
                  <a:cubicBezTo>
                    <a:pt x="140" y="108"/>
                    <a:pt x="73" y="176"/>
                    <a:pt x="19" y="257"/>
                  </a:cubicBezTo>
                  <a:cubicBezTo>
                    <a:pt x="1" y="288"/>
                    <a:pt x="10" y="324"/>
                    <a:pt x="37" y="342"/>
                  </a:cubicBezTo>
                  <a:cubicBezTo>
                    <a:pt x="49" y="351"/>
                    <a:pt x="62" y="355"/>
                    <a:pt x="74" y="355"/>
                  </a:cubicBezTo>
                  <a:cubicBezTo>
                    <a:pt x="94" y="355"/>
                    <a:pt x="111" y="345"/>
                    <a:pt x="122" y="329"/>
                  </a:cubicBezTo>
                  <a:cubicBezTo>
                    <a:pt x="140" y="302"/>
                    <a:pt x="158" y="284"/>
                    <a:pt x="176" y="261"/>
                  </a:cubicBezTo>
                  <a:cubicBezTo>
                    <a:pt x="203" y="230"/>
                    <a:pt x="235" y="198"/>
                    <a:pt x="271" y="171"/>
                  </a:cubicBezTo>
                  <a:cubicBezTo>
                    <a:pt x="298" y="158"/>
                    <a:pt x="325" y="144"/>
                    <a:pt x="352" y="135"/>
                  </a:cubicBezTo>
                  <a:cubicBezTo>
                    <a:pt x="370" y="131"/>
                    <a:pt x="388" y="126"/>
                    <a:pt x="410" y="122"/>
                  </a:cubicBezTo>
                  <a:lnTo>
                    <a:pt x="469" y="122"/>
                  </a:lnTo>
                  <a:cubicBezTo>
                    <a:pt x="473" y="122"/>
                    <a:pt x="477" y="123"/>
                    <a:pt x="481" y="123"/>
                  </a:cubicBezTo>
                  <a:cubicBezTo>
                    <a:pt x="558" y="123"/>
                    <a:pt x="559"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11206" y="3732"/>
              <a:ext cx="61" cy="153"/>
            </a:xfrm>
            <a:custGeom>
              <a:avLst/>
              <a:gdLst/>
              <a:ahLst/>
              <a:cxnLst/>
              <a:rect l="l" t="t" r="r" b="b"/>
              <a:pathLst>
                <a:path w="550" h="1382" extrusionOk="0">
                  <a:moveTo>
                    <a:pt x="77" y="0"/>
                  </a:moveTo>
                  <a:cubicBezTo>
                    <a:pt x="41" y="5"/>
                    <a:pt x="14" y="32"/>
                    <a:pt x="14" y="63"/>
                  </a:cubicBezTo>
                  <a:lnTo>
                    <a:pt x="19" y="63"/>
                  </a:lnTo>
                  <a:cubicBezTo>
                    <a:pt x="1" y="315"/>
                    <a:pt x="19" y="567"/>
                    <a:pt x="82" y="814"/>
                  </a:cubicBezTo>
                  <a:cubicBezTo>
                    <a:pt x="109" y="936"/>
                    <a:pt x="163" y="1048"/>
                    <a:pt x="230" y="1156"/>
                  </a:cubicBezTo>
                  <a:cubicBezTo>
                    <a:pt x="284" y="1242"/>
                    <a:pt x="361" y="1318"/>
                    <a:pt x="446" y="1381"/>
                  </a:cubicBezTo>
                  <a:cubicBezTo>
                    <a:pt x="482" y="1354"/>
                    <a:pt x="514" y="1327"/>
                    <a:pt x="550" y="1305"/>
                  </a:cubicBezTo>
                  <a:cubicBezTo>
                    <a:pt x="532" y="1291"/>
                    <a:pt x="514" y="1278"/>
                    <a:pt x="496" y="1264"/>
                  </a:cubicBezTo>
                  <a:lnTo>
                    <a:pt x="491" y="1264"/>
                  </a:lnTo>
                  <a:cubicBezTo>
                    <a:pt x="446" y="1228"/>
                    <a:pt x="401" y="1183"/>
                    <a:pt x="365" y="1138"/>
                  </a:cubicBezTo>
                  <a:cubicBezTo>
                    <a:pt x="320" y="1075"/>
                    <a:pt x="280" y="1003"/>
                    <a:pt x="248" y="931"/>
                  </a:cubicBezTo>
                  <a:cubicBezTo>
                    <a:pt x="199" y="810"/>
                    <a:pt x="167" y="684"/>
                    <a:pt x="154" y="554"/>
                  </a:cubicBezTo>
                  <a:cubicBezTo>
                    <a:pt x="136" y="392"/>
                    <a:pt x="131" y="225"/>
                    <a:pt x="140" y="63"/>
                  </a:cubicBezTo>
                  <a:cubicBezTo>
                    <a:pt x="140" y="32"/>
                    <a:pt x="109"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11260" y="3872"/>
              <a:ext cx="1" cy="0"/>
            </a:xfrm>
            <a:custGeom>
              <a:avLst/>
              <a:gdLst/>
              <a:ahLst/>
              <a:cxnLst/>
              <a:rect l="l" t="t" r="r" b="b"/>
              <a:pathLst>
                <a:path w="6" h="1" extrusionOk="0">
                  <a:moveTo>
                    <a:pt x="5" y="1"/>
                  </a:moveTo>
                  <a:lnTo>
                    <a:pt x="5"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10983" y="3755"/>
              <a:ext cx="76" cy="121"/>
            </a:xfrm>
            <a:custGeom>
              <a:avLst/>
              <a:gdLst/>
              <a:ahLst/>
              <a:cxnLst/>
              <a:rect l="l" t="t" r="r" b="b"/>
              <a:pathLst>
                <a:path w="690" h="1098" extrusionOk="0">
                  <a:moveTo>
                    <a:pt x="612" y="1"/>
                  </a:moveTo>
                  <a:cubicBezTo>
                    <a:pt x="581" y="1"/>
                    <a:pt x="552" y="24"/>
                    <a:pt x="550" y="61"/>
                  </a:cubicBezTo>
                  <a:lnTo>
                    <a:pt x="550" y="61"/>
                  </a:lnTo>
                  <a:cubicBezTo>
                    <a:pt x="550" y="61"/>
                    <a:pt x="550" y="61"/>
                    <a:pt x="550" y="61"/>
                  </a:cubicBezTo>
                  <a:lnTo>
                    <a:pt x="550" y="65"/>
                  </a:lnTo>
                  <a:cubicBezTo>
                    <a:pt x="550" y="64"/>
                    <a:pt x="550" y="63"/>
                    <a:pt x="550" y="61"/>
                  </a:cubicBezTo>
                  <a:lnTo>
                    <a:pt x="550" y="61"/>
                  </a:lnTo>
                  <a:cubicBezTo>
                    <a:pt x="559" y="142"/>
                    <a:pt x="559" y="227"/>
                    <a:pt x="550" y="308"/>
                  </a:cubicBezTo>
                  <a:cubicBezTo>
                    <a:pt x="541" y="389"/>
                    <a:pt x="518" y="466"/>
                    <a:pt x="487" y="542"/>
                  </a:cubicBezTo>
                  <a:cubicBezTo>
                    <a:pt x="460" y="605"/>
                    <a:pt x="428" y="663"/>
                    <a:pt x="388" y="717"/>
                  </a:cubicBezTo>
                  <a:cubicBezTo>
                    <a:pt x="343" y="771"/>
                    <a:pt x="293" y="821"/>
                    <a:pt x="239" y="861"/>
                  </a:cubicBezTo>
                  <a:cubicBezTo>
                    <a:pt x="176" y="911"/>
                    <a:pt x="109" y="951"/>
                    <a:pt x="37" y="983"/>
                  </a:cubicBezTo>
                  <a:cubicBezTo>
                    <a:pt x="23" y="987"/>
                    <a:pt x="10" y="1001"/>
                    <a:pt x="5" y="1019"/>
                  </a:cubicBezTo>
                  <a:cubicBezTo>
                    <a:pt x="1" y="1032"/>
                    <a:pt x="5" y="1050"/>
                    <a:pt x="14" y="1064"/>
                  </a:cubicBezTo>
                  <a:cubicBezTo>
                    <a:pt x="23" y="1082"/>
                    <a:pt x="37" y="1091"/>
                    <a:pt x="50" y="1095"/>
                  </a:cubicBezTo>
                  <a:cubicBezTo>
                    <a:pt x="55" y="1097"/>
                    <a:pt x="60" y="1097"/>
                    <a:pt x="65" y="1097"/>
                  </a:cubicBezTo>
                  <a:cubicBezTo>
                    <a:pt x="78" y="1097"/>
                    <a:pt x="90" y="1093"/>
                    <a:pt x="100" y="1086"/>
                  </a:cubicBezTo>
                  <a:cubicBezTo>
                    <a:pt x="199" y="1046"/>
                    <a:pt x="289" y="987"/>
                    <a:pt x="374" y="915"/>
                  </a:cubicBezTo>
                  <a:cubicBezTo>
                    <a:pt x="446" y="848"/>
                    <a:pt x="514" y="767"/>
                    <a:pt x="563" y="677"/>
                  </a:cubicBezTo>
                  <a:cubicBezTo>
                    <a:pt x="608" y="587"/>
                    <a:pt x="644" y="493"/>
                    <a:pt x="662" y="389"/>
                  </a:cubicBezTo>
                  <a:cubicBezTo>
                    <a:pt x="685" y="281"/>
                    <a:pt x="689" y="173"/>
                    <a:pt x="676" y="65"/>
                  </a:cubicBezTo>
                  <a:cubicBezTo>
                    <a:pt x="676" y="47"/>
                    <a:pt x="671" y="34"/>
                    <a:pt x="658" y="20"/>
                  </a:cubicBezTo>
                  <a:cubicBezTo>
                    <a:pt x="644" y="7"/>
                    <a:pt x="628"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10667" y="3282"/>
              <a:ext cx="95" cy="223"/>
            </a:xfrm>
            <a:custGeom>
              <a:avLst/>
              <a:gdLst/>
              <a:ahLst/>
              <a:cxnLst/>
              <a:rect l="l" t="t" r="r" b="b"/>
              <a:pathLst>
                <a:path w="865" h="2018" extrusionOk="0">
                  <a:moveTo>
                    <a:pt x="793" y="0"/>
                  </a:moveTo>
                  <a:cubicBezTo>
                    <a:pt x="698" y="0"/>
                    <a:pt x="599" y="18"/>
                    <a:pt x="514" y="50"/>
                  </a:cubicBezTo>
                  <a:cubicBezTo>
                    <a:pt x="428" y="86"/>
                    <a:pt x="352" y="131"/>
                    <a:pt x="289" y="194"/>
                  </a:cubicBezTo>
                  <a:cubicBezTo>
                    <a:pt x="226" y="252"/>
                    <a:pt x="172" y="320"/>
                    <a:pt x="131" y="396"/>
                  </a:cubicBezTo>
                  <a:cubicBezTo>
                    <a:pt x="86" y="477"/>
                    <a:pt x="55" y="558"/>
                    <a:pt x="37" y="648"/>
                  </a:cubicBezTo>
                  <a:cubicBezTo>
                    <a:pt x="14" y="738"/>
                    <a:pt x="1" y="828"/>
                    <a:pt x="1" y="923"/>
                  </a:cubicBezTo>
                  <a:cubicBezTo>
                    <a:pt x="1" y="1017"/>
                    <a:pt x="10" y="1112"/>
                    <a:pt x="28" y="1206"/>
                  </a:cubicBezTo>
                  <a:cubicBezTo>
                    <a:pt x="59" y="1386"/>
                    <a:pt x="136" y="1557"/>
                    <a:pt x="248" y="1705"/>
                  </a:cubicBezTo>
                  <a:cubicBezTo>
                    <a:pt x="311" y="1786"/>
                    <a:pt x="392" y="1858"/>
                    <a:pt x="482" y="1912"/>
                  </a:cubicBezTo>
                  <a:cubicBezTo>
                    <a:pt x="572" y="1971"/>
                    <a:pt x="676" y="2002"/>
                    <a:pt x="784" y="2016"/>
                  </a:cubicBezTo>
                  <a:cubicBezTo>
                    <a:pt x="787" y="2017"/>
                    <a:pt x="791" y="2018"/>
                    <a:pt x="795" y="2018"/>
                  </a:cubicBezTo>
                  <a:cubicBezTo>
                    <a:pt x="806" y="2018"/>
                    <a:pt x="819" y="2013"/>
                    <a:pt x="829" y="2007"/>
                  </a:cubicBezTo>
                  <a:cubicBezTo>
                    <a:pt x="842" y="1998"/>
                    <a:pt x="851" y="1984"/>
                    <a:pt x="856" y="1966"/>
                  </a:cubicBezTo>
                  <a:cubicBezTo>
                    <a:pt x="865" y="1935"/>
                    <a:pt x="842" y="1903"/>
                    <a:pt x="806" y="1894"/>
                  </a:cubicBezTo>
                  <a:cubicBezTo>
                    <a:pt x="698" y="1881"/>
                    <a:pt x="595" y="1845"/>
                    <a:pt x="505" y="1782"/>
                  </a:cubicBezTo>
                  <a:cubicBezTo>
                    <a:pt x="455" y="1746"/>
                    <a:pt x="410" y="1701"/>
                    <a:pt x="370" y="1656"/>
                  </a:cubicBezTo>
                  <a:lnTo>
                    <a:pt x="370" y="1656"/>
                  </a:lnTo>
                  <a:lnTo>
                    <a:pt x="379" y="1669"/>
                  </a:lnTo>
                  <a:cubicBezTo>
                    <a:pt x="325" y="1602"/>
                    <a:pt x="275" y="1530"/>
                    <a:pt x="239" y="1454"/>
                  </a:cubicBezTo>
                  <a:lnTo>
                    <a:pt x="239" y="1454"/>
                  </a:lnTo>
                  <a:lnTo>
                    <a:pt x="244" y="1472"/>
                  </a:lnTo>
                  <a:cubicBezTo>
                    <a:pt x="200" y="1376"/>
                    <a:pt x="170" y="1281"/>
                    <a:pt x="147" y="1181"/>
                  </a:cubicBezTo>
                  <a:lnTo>
                    <a:pt x="147" y="1181"/>
                  </a:lnTo>
                  <a:cubicBezTo>
                    <a:pt x="148" y="1182"/>
                    <a:pt x="148" y="1183"/>
                    <a:pt x="149" y="1184"/>
                  </a:cubicBezTo>
                  <a:cubicBezTo>
                    <a:pt x="127" y="1071"/>
                    <a:pt x="122" y="954"/>
                    <a:pt x="131" y="842"/>
                  </a:cubicBezTo>
                  <a:cubicBezTo>
                    <a:pt x="140" y="752"/>
                    <a:pt x="158" y="666"/>
                    <a:pt x="185" y="581"/>
                  </a:cubicBezTo>
                  <a:cubicBezTo>
                    <a:pt x="212" y="513"/>
                    <a:pt x="244" y="446"/>
                    <a:pt x="284" y="383"/>
                  </a:cubicBezTo>
                  <a:cubicBezTo>
                    <a:pt x="320" y="338"/>
                    <a:pt x="356" y="297"/>
                    <a:pt x="397" y="261"/>
                  </a:cubicBezTo>
                  <a:cubicBezTo>
                    <a:pt x="473" y="198"/>
                    <a:pt x="568" y="153"/>
                    <a:pt x="667" y="135"/>
                  </a:cubicBezTo>
                  <a:cubicBezTo>
                    <a:pt x="712" y="126"/>
                    <a:pt x="757" y="122"/>
                    <a:pt x="802" y="122"/>
                  </a:cubicBezTo>
                  <a:cubicBezTo>
                    <a:pt x="838" y="117"/>
                    <a:pt x="860" y="90"/>
                    <a:pt x="860" y="59"/>
                  </a:cubicBezTo>
                  <a:cubicBezTo>
                    <a:pt x="856" y="23"/>
                    <a:pt x="829"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10707" y="3328"/>
              <a:ext cx="52" cy="37"/>
            </a:xfrm>
            <a:custGeom>
              <a:avLst/>
              <a:gdLst/>
              <a:ahLst/>
              <a:cxnLst/>
              <a:rect l="l" t="t" r="r" b="b"/>
              <a:pathLst>
                <a:path w="469" h="335" extrusionOk="0">
                  <a:moveTo>
                    <a:pt x="64" y="1"/>
                  </a:moveTo>
                  <a:cubicBezTo>
                    <a:pt x="32" y="1"/>
                    <a:pt x="5" y="32"/>
                    <a:pt x="10" y="64"/>
                  </a:cubicBezTo>
                  <a:lnTo>
                    <a:pt x="1" y="64"/>
                  </a:lnTo>
                  <a:cubicBezTo>
                    <a:pt x="1" y="82"/>
                    <a:pt x="10" y="95"/>
                    <a:pt x="23" y="109"/>
                  </a:cubicBezTo>
                  <a:cubicBezTo>
                    <a:pt x="37" y="118"/>
                    <a:pt x="50" y="122"/>
                    <a:pt x="68" y="122"/>
                  </a:cubicBezTo>
                  <a:lnTo>
                    <a:pt x="82" y="122"/>
                  </a:lnTo>
                  <a:cubicBezTo>
                    <a:pt x="109" y="127"/>
                    <a:pt x="136" y="131"/>
                    <a:pt x="163" y="140"/>
                  </a:cubicBezTo>
                  <a:cubicBezTo>
                    <a:pt x="190" y="149"/>
                    <a:pt x="217" y="163"/>
                    <a:pt x="239" y="181"/>
                  </a:cubicBezTo>
                  <a:cubicBezTo>
                    <a:pt x="257" y="194"/>
                    <a:pt x="275" y="208"/>
                    <a:pt x="293" y="226"/>
                  </a:cubicBezTo>
                  <a:cubicBezTo>
                    <a:pt x="316" y="253"/>
                    <a:pt x="334" y="280"/>
                    <a:pt x="347" y="307"/>
                  </a:cubicBezTo>
                  <a:cubicBezTo>
                    <a:pt x="359" y="324"/>
                    <a:pt x="380" y="334"/>
                    <a:pt x="400" y="334"/>
                  </a:cubicBezTo>
                  <a:cubicBezTo>
                    <a:pt x="412" y="334"/>
                    <a:pt x="423" y="331"/>
                    <a:pt x="433" y="325"/>
                  </a:cubicBezTo>
                  <a:cubicBezTo>
                    <a:pt x="464" y="302"/>
                    <a:pt x="469" y="266"/>
                    <a:pt x="451" y="235"/>
                  </a:cubicBezTo>
                  <a:cubicBezTo>
                    <a:pt x="433" y="199"/>
                    <a:pt x="410" y="167"/>
                    <a:pt x="379" y="140"/>
                  </a:cubicBezTo>
                  <a:cubicBezTo>
                    <a:pt x="352" y="109"/>
                    <a:pt x="325" y="86"/>
                    <a:pt x="289" y="64"/>
                  </a:cubicBezTo>
                  <a:cubicBezTo>
                    <a:pt x="221" y="23"/>
                    <a:pt x="145"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10796" y="3171"/>
              <a:ext cx="111" cy="41"/>
            </a:xfrm>
            <a:custGeom>
              <a:avLst/>
              <a:gdLst/>
              <a:ahLst/>
              <a:cxnLst/>
              <a:rect l="l" t="t" r="r" b="b"/>
              <a:pathLst>
                <a:path w="1004" h="367" extrusionOk="0">
                  <a:moveTo>
                    <a:pt x="669" y="0"/>
                  </a:moveTo>
                  <a:cubicBezTo>
                    <a:pt x="605" y="0"/>
                    <a:pt x="541" y="9"/>
                    <a:pt x="482" y="22"/>
                  </a:cubicBezTo>
                  <a:cubicBezTo>
                    <a:pt x="396" y="44"/>
                    <a:pt x="315" y="71"/>
                    <a:pt x="239" y="112"/>
                  </a:cubicBezTo>
                  <a:cubicBezTo>
                    <a:pt x="167" y="143"/>
                    <a:pt x="104" y="179"/>
                    <a:pt x="45" y="229"/>
                  </a:cubicBezTo>
                  <a:cubicBezTo>
                    <a:pt x="9" y="251"/>
                    <a:pt x="0" y="301"/>
                    <a:pt x="27" y="337"/>
                  </a:cubicBezTo>
                  <a:cubicBezTo>
                    <a:pt x="43" y="355"/>
                    <a:pt x="66" y="366"/>
                    <a:pt x="89" y="366"/>
                  </a:cubicBezTo>
                  <a:cubicBezTo>
                    <a:pt x="105" y="366"/>
                    <a:pt x="121" y="361"/>
                    <a:pt x="135" y="350"/>
                  </a:cubicBezTo>
                  <a:cubicBezTo>
                    <a:pt x="153" y="337"/>
                    <a:pt x="171" y="328"/>
                    <a:pt x="185" y="314"/>
                  </a:cubicBezTo>
                  <a:cubicBezTo>
                    <a:pt x="243" y="287"/>
                    <a:pt x="302" y="265"/>
                    <a:pt x="360" y="251"/>
                  </a:cubicBezTo>
                  <a:cubicBezTo>
                    <a:pt x="459" y="229"/>
                    <a:pt x="554" y="220"/>
                    <a:pt x="653" y="220"/>
                  </a:cubicBezTo>
                  <a:cubicBezTo>
                    <a:pt x="693" y="220"/>
                    <a:pt x="734" y="224"/>
                    <a:pt x="770" y="229"/>
                  </a:cubicBezTo>
                  <a:cubicBezTo>
                    <a:pt x="810" y="233"/>
                    <a:pt x="851" y="242"/>
                    <a:pt x="891" y="247"/>
                  </a:cubicBezTo>
                  <a:cubicBezTo>
                    <a:pt x="895" y="247"/>
                    <a:pt x="898" y="247"/>
                    <a:pt x="901" y="247"/>
                  </a:cubicBezTo>
                  <a:cubicBezTo>
                    <a:pt x="938" y="247"/>
                    <a:pt x="974" y="226"/>
                    <a:pt x="990" y="193"/>
                  </a:cubicBezTo>
                  <a:cubicBezTo>
                    <a:pt x="1004" y="152"/>
                    <a:pt x="995" y="107"/>
                    <a:pt x="959" y="80"/>
                  </a:cubicBezTo>
                  <a:cubicBezTo>
                    <a:pt x="932" y="62"/>
                    <a:pt x="900" y="44"/>
                    <a:pt x="869" y="31"/>
                  </a:cubicBezTo>
                  <a:cubicBezTo>
                    <a:pt x="824" y="17"/>
                    <a:pt x="783" y="4"/>
                    <a:pt x="738" y="4"/>
                  </a:cubicBezTo>
                  <a:cubicBezTo>
                    <a:pt x="715" y="1"/>
                    <a:pt x="692"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11147" y="3177"/>
              <a:ext cx="115" cy="48"/>
            </a:xfrm>
            <a:custGeom>
              <a:avLst/>
              <a:gdLst/>
              <a:ahLst/>
              <a:cxnLst/>
              <a:rect l="l" t="t" r="r" b="b"/>
              <a:pathLst>
                <a:path w="1046" h="439" extrusionOk="0">
                  <a:moveTo>
                    <a:pt x="307" y="1"/>
                  </a:moveTo>
                  <a:cubicBezTo>
                    <a:pt x="262" y="1"/>
                    <a:pt x="217" y="5"/>
                    <a:pt x="172" y="14"/>
                  </a:cubicBezTo>
                  <a:cubicBezTo>
                    <a:pt x="140" y="23"/>
                    <a:pt x="104" y="37"/>
                    <a:pt x="77" y="59"/>
                  </a:cubicBezTo>
                  <a:cubicBezTo>
                    <a:pt x="1" y="109"/>
                    <a:pt x="37" y="226"/>
                    <a:pt x="127" y="226"/>
                  </a:cubicBezTo>
                  <a:cubicBezTo>
                    <a:pt x="167" y="221"/>
                    <a:pt x="208" y="221"/>
                    <a:pt x="248" y="221"/>
                  </a:cubicBezTo>
                  <a:cubicBezTo>
                    <a:pt x="260" y="220"/>
                    <a:pt x="272" y="219"/>
                    <a:pt x="284" y="219"/>
                  </a:cubicBezTo>
                  <a:cubicBezTo>
                    <a:pt x="313" y="219"/>
                    <a:pt x="341" y="223"/>
                    <a:pt x="370" y="226"/>
                  </a:cubicBezTo>
                  <a:cubicBezTo>
                    <a:pt x="464" y="235"/>
                    <a:pt x="559" y="253"/>
                    <a:pt x="653" y="284"/>
                  </a:cubicBezTo>
                  <a:cubicBezTo>
                    <a:pt x="712" y="307"/>
                    <a:pt x="770" y="334"/>
                    <a:pt x="820" y="370"/>
                  </a:cubicBezTo>
                  <a:cubicBezTo>
                    <a:pt x="838" y="383"/>
                    <a:pt x="851" y="397"/>
                    <a:pt x="869" y="410"/>
                  </a:cubicBezTo>
                  <a:cubicBezTo>
                    <a:pt x="887" y="430"/>
                    <a:pt x="907" y="438"/>
                    <a:pt x="927" y="438"/>
                  </a:cubicBezTo>
                  <a:cubicBezTo>
                    <a:pt x="991" y="438"/>
                    <a:pt x="1045" y="349"/>
                    <a:pt x="973" y="298"/>
                  </a:cubicBezTo>
                  <a:cubicBezTo>
                    <a:pt x="919" y="244"/>
                    <a:pt x="860" y="199"/>
                    <a:pt x="793" y="158"/>
                  </a:cubicBezTo>
                  <a:cubicBezTo>
                    <a:pt x="721" y="113"/>
                    <a:pt x="644" y="77"/>
                    <a:pt x="563" y="46"/>
                  </a:cubicBezTo>
                  <a:cubicBezTo>
                    <a:pt x="482" y="19"/>
                    <a:pt x="397" y="1"/>
                    <a:pt x="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11150" y="3309"/>
              <a:ext cx="71" cy="98"/>
            </a:xfrm>
            <a:custGeom>
              <a:avLst/>
              <a:gdLst/>
              <a:ahLst/>
              <a:cxnLst/>
              <a:rect l="l" t="t" r="r" b="b"/>
              <a:pathLst>
                <a:path w="640" h="892" extrusionOk="0">
                  <a:moveTo>
                    <a:pt x="331" y="1"/>
                  </a:moveTo>
                  <a:cubicBezTo>
                    <a:pt x="165" y="1"/>
                    <a:pt x="23" y="187"/>
                    <a:pt x="10" y="428"/>
                  </a:cubicBezTo>
                  <a:cubicBezTo>
                    <a:pt x="1" y="676"/>
                    <a:pt x="122" y="883"/>
                    <a:pt x="298" y="892"/>
                  </a:cubicBezTo>
                  <a:cubicBezTo>
                    <a:pt x="302" y="892"/>
                    <a:pt x="305" y="892"/>
                    <a:pt x="309" y="892"/>
                  </a:cubicBezTo>
                  <a:cubicBezTo>
                    <a:pt x="471" y="892"/>
                    <a:pt x="613" y="702"/>
                    <a:pt x="626" y="460"/>
                  </a:cubicBezTo>
                  <a:cubicBezTo>
                    <a:pt x="640" y="217"/>
                    <a:pt x="514" y="10"/>
                    <a:pt x="343" y="1"/>
                  </a:cubicBezTo>
                  <a:cubicBezTo>
                    <a:pt x="339" y="1"/>
                    <a:pt x="335" y="1"/>
                    <a:pt x="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10821" y="3298"/>
              <a:ext cx="71" cy="98"/>
            </a:xfrm>
            <a:custGeom>
              <a:avLst/>
              <a:gdLst/>
              <a:ahLst/>
              <a:cxnLst/>
              <a:rect l="l" t="t" r="r" b="b"/>
              <a:pathLst>
                <a:path w="644" h="892" extrusionOk="0">
                  <a:moveTo>
                    <a:pt x="326" y="0"/>
                  </a:moveTo>
                  <a:cubicBezTo>
                    <a:pt x="162" y="0"/>
                    <a:pt x="27" y="193"/>
                    <a:pt x="14" y="428"/>
                  </a:cubicBezTo>
                  <a:cubicBezTo>
                    <a:pt x="0" y="676"/>
                    <a:pt x="126" y="883"/>
                    <a:pt x="293" y="892"/>
                  </a:cubicBezTo>
                  <a:lnTo>
                    <a:pt x="297" y="892"/>
                  </a:lnTo>
                  <a:cubicBezTo>
                    <a:pt x="301" y="892"/>
                    <a:pt x="305" y="892"/>
                    <a:pt x="309" y="892"/>
                  </a:cubicBezTo>
                  <a:cubicBezTo>
                    <a:pt x="475" y="892"/>
                    <a:pt x="617" y="702"/>
                    <a:pt x="630" y="464"/>
                  </a:cubicBezTo>
                  <a:cubicBezTo>
                    <a:pt x="644" y="217"/>
                    <a:pt x="518" y="14"/>
                    <a:pt x="342" y="1"/>
                  </a:cubicBezTo>
                  <a:cubicBezTo>
                    <a:pt x="337" y="1"/>
                    <a:pt x="331"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9020" y="6173"/>
              <a:ext cx="418" cy="199"/>
            </a:xfrm>
            <a:custGeom>
              <a:avLst/>
              <a:gdLst/>
              <a:ahLst/>
              <a:cxnLst/>
              <a:rect l="l" t="t" r="r" b="b"/>
              <a:pathLst>
                <a:path w="3786" h="1805" extrusionOk="0">
                  <a:moveTo>
                    <a:pt x="383" y="0"/>
                  </a:moveTo>
                  <a:cubicBezTo>
                    <a:pt x="342" y="0"/>
                    <a:pt x="297" y="0"/>
                    <a:pt x="257" y="5"/>
                  </a:cubicBezTo>
                  <a:lnTo>
                    <a:pt x="261" y="5"/>
                  </a:lnTo>
                  <a:cubicBezTo>
                    <a:pt x="171" y="18"/>
                    <a:pt x="68" y="45"/>
                    <a:pt x="23" y="126"/>
                  </a:cubicBezTo>
                  <a:cubicBezTo>
                    <a:pt x="5" y="158"/>
                    <a:pt x="0" y="194"/>
                    <a:pt x="5" y="225"/>
                  </a:cubicBezTo>
                  <a:cubicBezTo>
                    <a:pt x="9" y="266"/>
                    <a:pt x="23" y="306"/>
                    <a:pt x="45" y="342"/>
                  </a:cubicBezTo>
                  <a:cubicBezTo>
                    <a:pt x="63" y="383"/>
                    <a:pt x="90" y="414"/>
                    <a:pt x="117" y="450"/>
                  </a:cubicBezTo>
                  <a:cubicBezTo>
                    <a:pt x="153" y="491"/>
                    <a:pt x="189" y="531"/>
                    <a:pt x="234" y="567"/>
                  </a:cubicBezTo>
                  <a:cubicBezTo>
                    <a:pt x="329" y="653"/>
                    <a:pt x="432" y="734"/>
                    <a:pt x="540" y="801"/>
                  </a:cubicBezTo>
                  <a:cubicBezTo>
                    <a:pt x="860" y="1013"/>
                    <a:pt x="1193" y="1197"/>
                    <a:pt x="1539" y="1364"/>
                  </a:cubicBezTo>
                  <a:cubicBezTo>
                    <a:pt x="1687" y="1431"/>
                    <a:pt x="1831" y="1498"/>
                    <a:pt x="1980" y="1566"/>
                  </a:cubicBezTo>
                  <a:cubicBezTo>
                    <a:pt x="2119" y="1629"/>
                    <a:pt x="2263" y="1687"/>
                    <a:pt x="2412" y="1737"/>
                  </a:cubicBezTo>
                  <a:cubicBezTo>
                    <a:pt x="2551" y="1782"/>
                    <a:pt x="2700" y="1804"/>
                    <a:pt x="2853" y="1804"/>
                  </a:cubicBezTo>
                  <a:cubicBezTo>
                    <a:pt x="2916" y="1800"/>
                    <a:pt x="2979" y="1786"/>
                    <a:pt x="3042" y="1764"/>
                  </a:cubicBezTo>
                  <a:cubicBezTo>
                    <a:pt x="3100" y="1741"/>
                    <a:pt x="3154" y="1710"/>
                    <a:pt x="3203" y="1669"/>
                  </a:cubicBezTo>
                  <a:cubicBezTo>
                    <a:pt x="3307" y="1579"/>
                    <a:pt x="3397" y="1476"/>
                    <a:pt x="3469" y="1359"/>
                  </a:cubicBezTo>
                  <a:cubicBezTo>
                    <a:pt x="3545" y="1242"/>
                    <a:pt x="3613" y="1116"/>
                    <a:pt x="3676" y="990"/>
                  </a:cubicBezTo>
                  <a:cubicBezTo>
                    <a:pt x="3703" y="936"/>
                    <a:pt x="3734" y="878"/>
                    <a:pt x="3761" y="824"/>
                  </a:cubicBezTo>
                  <a:cubicBezTo>
                    <a:pt x="3786" y="781"/>
                    <a:pt x="3735" y="740"/>
                    <a:pt x="3693" y="740"/>
                  </a:cubicBezTo>
                  <a:cubicBezTo>
                    <a:pt x="3673" y="740"/>
                    <a:pt x="3656" y="748"/>
                    <a:pt x="3649" y="770"/>
                  </a:cubicBezTo>
                  <a:cubicBezTo>
                    <a:pt x="3559" y="941"/>
                    <a:pt x="3482" y="1112"/>
                    <a:pt x="3374" y="1278"/>
                  </a:cubicBezTo>
                  <a:cubicBezTo>
                    <a:pt x="3311" y="1373"/>
                    <a:pt x="3239" y="1462"/>
                    <a:pt x="3158" y="1543"/>
                  </a:cubicBezTo>
                  <a:cubicBezTo>
                    <a:pt x="3122" y="1575"/>
                    <a:pt x="3082" y="1606"/>
                    <a:pt x="3037" y="1629"/>
                  </a:cubicBezTo>
                  <a:cubicBezTo>
                    <a:pt x="3006" y="1647"/>
                    <a:pt x="2970" y="1660"/>
                    <a:pt x="2934" y="1669"/>
                  </a:cubicBezTo>
                  <a:cubicBezTo>
                    <a:pt x="2891" y="1676"/>
                    <a:pt x="2848" y="1680"/>
                    <a:pt x="2805" y="1680"/>
                  </a:cubicBezTo>
                  <a:cubicBezTo>
                    <a:pt x="2789" y="1680"/>
                    <a:pt x="2774" y="1680"/>
                    <a:pt x="2758" y="1678"/>
                  </a:cubicBezTo>
                  <a:cubicBezTo>
                    <a:pt x="2655" y="1669"/>
                    <a:pt x="2551" y="1651"/>
                    <a:pt x="2452" y="1620"/>
                  </a:cubicBezTo>
                  <a:cubicBezTo>
                    <a:pt x="2317" y="1575"/>
                    <a:pt x="2191" y="1525"/>
                    <a:pt x="2065" y="1467"/>
                  </a:cubicBezTo>
                  <a:cubicBezTo>
                    <a:pt x="2007" y="1440"/>
                    <a:pt x="1953" y="1413"/>
                    <a:pt x="1894" y="1391"/>
                  </a:cubicBezTo>
                  <a:lnTo>
                    <a:pt x="1674" y="1287"/>
                  </a:lnTo>
                  <a:cubicBezTo>
                    <a:pt x="1346" y="1139"/>
                    <a:pt x="1026" y="963"/>
                    <a:pt x="720" y="774"/>
                  </a:cubicBezTo>
                  <a:lnTo>
                    <a:pt x="720" y="774"/>
                  </a:lnTo>
                  <a:lnTo>
                    <a:pt x="734" y="783"/>
                  </a:lnTo>
                  <a:cubicBezTo>
                    <a:pt x="554" y="675"/>
                    <a:pt x="387" y="545"/>
                    <a:pt x="234" y="396"/>
                  </a:cubicBezTo>
                  <a:cubicBezTo>
                    <a:pt x="198" y="360"/>
                    <a:pt x="171" y="315"/>
                    <a:pt x="144" y="270"/>
                  </a:cubicBezTo>
                  <a:cubicBezTo>
                    <a:pt x="135" y="257"/>
                    <a:pt x="131" y="243"/>
                    <a:pt x="126" y="230"/>
                  </a:cubicBezTo>
                  <a:cubicBezTo>
                    <a:pt x="126" y="221"/>
                    <a:pt x="126" y="212"/>
                    <a:pt x="126" y="203"/>
                  </a:cubicBezTo>
                  <a:cubicBezTo>
                    <a:pt x="126" y="198"/>
                    <a:pt x="126" y="198"/>
                    <a:pt x="126" y="194"/>
                  </a:cubicBezTo>
                  <a:cubicBezTo>
                    <a:pt x="126" y="189"/>
                    <a:pt x="126" y="189"/>
                    <a:pt x="126" y="185"/>
                  </a:cubicBezTo>
                  <a:lnTo>
                    <a:pt x="140" y="171"/>
                  </a:lnTo>
                  <a:cubicBezTo>
                    <a:pt x="144" y="167"/>
                    <a:pt x="153" y="162"/>
                    <a:pt x="162" y="158"/>
                  </a:cubicBezTo>
                  <a:cubicBezTo>
                    <a:pt x="180" y="149"/>
                    <a:pt x="198" y="144"/>
                    <a:pt x="216" y="140"/>
                  </a:cubicBezTo>
                  <a:cubicBezTo>
                    <a:pt x="270" y="130"/>
                    <a:pt x="324" y="125"/>
                    <a:pt x="378" y="125"/>
                  </a:cubicBezTo>
                  <a:cubicBezTo>
                    <a:pt x="396" y="125"/>
                    <a:pt x="414" y="125"/>
                    <a:pt x="432" y="126"/>
                  </a:cubicBezTo>
                  <a:cubicBezTo>
                    <a:pt x="630" y="140"/>
                    <a:pt x="833" y="171"/>
                    <a:pt x="1026" y="221"/>
                  </a:cubicBezTo>
                  <a:cubicBezTo>
                    <a:pt x="1238" y="270"/>
                    <a:pt x="1445" y="333"/>
                    <a:pt x="1656" y="378"/>
                  </a:cubicBezTo>
                  <a:cubicBezTo>
                    <a:pt x="1755" y="405"/>
                    <a:pt x="1858" y="423"/>
                    <a:pt x="1962" y="441"/>
                  </a:cubicBezTo>
                  <a:cubicBezTo>
                    <a:pt x="2065" y="455"/>
                    <a:pt x="2173" y="464"/>
                    <a:pt x="2281" y="468"/>
                  </a:cubicBezTo>
                  <a:cubicBezTo>
                    <a:pt x="2302" y="469"/>
                    <a:pt x="2323" y="470"/>
                    <a:pt x="2344" y="470"/>
                  </a:cubicBezTo>
                  <a:cubicBezTo>
                    <a:pt x="2530" y="470"/>
                    <a:pt x="2719" y="434"/>
                    <a:pt x="2893" y="365"/>
                  </a:cubicBezTo>
                  <a:cubicBezTo>
                    <a:pt x="2902" y="365"/>
                    <a:pt x="2907" y="360"/>
                    <a:pt x="2916" y="356"/>
                  </a:cubicBezTo>
                  <a:cubicBezTo>
                    <a:pt x="2898" y="342"/>
                    <a:pt x="2880" y="329"/>
                    <a:pt x="2862" y="315"/>
                  </a:cubicBezTo>
                  <a:lnTo>
                    <a:pt x="2808" y="266"/>
                  </a:lnTo>
                  <a:cubicBezTo>
                    <a:pt x="2754" y="284"/>
                    <a:pt x="2700" y="297"/>
                    <a:pt x="2650" y="311"/>
                  </a:cubicBezTo>
                  <a:cubicBezTo>
                    <a:pt x="2537" y="333"/>
                    <a:pt x="2424" y="343"/>
                    <a:pt x="2311" y="343"/>
                  </a:cubicBezTo>
                  <a:cubicBezTo>
                    <a:pt x="2289" y="343"/>
                    <a:pt x="2267" y="343"/>
                    <a:pt x="2245" y="342"/>
                  </a:cubicBezTo>
                  <a:lnTo>
                    <a:pt x="2241" y="342"/>
                  </a:lnTo>
                  <a:cubicBezTo>
                    <a:pt x="1894" y="324"/>
                    <a:pt x="1566" y="230"/>
                    <a:pt x="1233" y="144"/>
                  </a:cubicBezTo>
                  <a:cubicBezTo>
                    <a:pt x="1067" y="99"/>
                    <a:pt x="900" y="59"/>
                    <a:pt x="729" y="32"/>
                  </a:cubicBezTo>
                  <a:cubicBezTo>
                    <a:pt x="653" y="18"/>
                    <a:pt x="572" y="9"/>
                    <a:pt x="495" y="5"/>
                  </a:cubicBezTo>
                  <a:cubicBezTo>
                    <a:pt x="455" y="5"/>
                    <a:pt x="419"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9267" y="6210"/>
              <a:ext cx="0" cy="0"/>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9392" y="6314"/>
              <a:ext cx="0" cy="0"/>
            </a:xfrm>
            <a:custGeom>
              <a:avLst/>
              <a:gdLst/>
              <a:ahLst/>
              <a:cxnLst/>
              <a:rect l="l" t="t" r="r" b="b"/>
              <a:pathLst>
                <a:path w="1" h="1" extrusionOk="0">
                  <a:moveTo>
                    <a:pt x="0" y="0"/>
                  </a:move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9778" y="6232"/>
              <a:ext cx="374" cy="255"/>
            </a:xfrm>
            <a:custGeom>
              <a:avLst/>
              <a:gdLst/>
              <a:ahLst/>
              <a:cxnLst/>
              <a:rect l="l" t="t" r="r" b="b"/>
              <a:pathLst>
                <a:path w="3384" h="2312" extrusionOk="0">
                  <a:moveTo>
                    <a:pt x="3172" y="0"/>
                  </a:moveTo>
                  <a:cubicBezTo>
                    <a:pt x="3150" y="9"/>
                    <a:pt x="3127" y="14"/>
                    <a:pt x="3105" y="18"/>
                  </a:cubicBezTo>
                  <a:lnTo>
                    <a:pt x="3096" y="18"/>
                  </a:lnTo>
                  <a:cubicBezTo>
                    <a:pt x="3087" y="23"/>
                    <a:pt x="3082" y="27"/>
                    <a:pt x="3073" y="27"/>
                  </a:cubicBezTo>
                  <a:lnTo>
                    <a:pt x="3046" y="27"/>
                  </a:lnTo>
                  <a:lnTo>
                    <a:pt x="3046" y="32"/>
                  </a:lnTo>
                  <a:cubicBezTo>
                    <a:pt x="3105" y="216"/>
                    <a:pt x="3168" y="396"/>
                    <a:pt x="3213" y="585"/>
                  </a:cubicBezTo>
                  <a:cubicBezTo>
                    <a:pt x="3235" y="693"/>
                    <a:pt x="3249" y="810"/>
                    <a:pt x="3249" y="922"/>
                  </a:cubicBezTo>
                  <a:cubicBezTo>
                    <a:pt x="3244" y="976"/>
                    <a:pt x="3235" y="1026"/>
                    <a:pt x="3222" y="1071"/>
                  </a:cubicBezTo>
                  <a:cubicBezTo>
                    <a:pt x="3208" y="1107"/>
                    <a:pt x="3195" y="1143"/>
                    <a:pt x="3172" y="1174"/>
                  </a:cubicBezTo>
                  <a:cubicBezTo>
                    <a:pt x="3141" y="1219"/>
                    <a:pt x="3105" y="1264"/>
                    <a:pt x="3060" y="1305"/>
                  </a:cubicBezTo>
                  <a:cubicBezTo>
                    <a:pt x="2983" y="1372"/>
                    <a:pt x="2898" y="1431"/>
                    <a:pt x="2803" y="1480"/>
                  </a:cubicBezTo>
                  <a:cubicBezTo>
                    <a:pt x="2677" y="1543"/>
                    <a:pt x="2552" y="1597"/>
                    <a:pt x="2421" y="1647"/>
                  </a:cubicBezTo>
                  <a:lnTo>
                    <a:pt x="2246" y="1710"/>
                  </a:lnTo>
                  <a:cubicBezTo>
                    <a:pt x="2169" y="1741"/>
                    <a:pt x="2097" y="1768"/>
                    <a:pt x="2021" y="1795"/>
                  </a:cubicBezTo>
                  <a:cubicBezTo>
                    <a:pt x="1681" y="1921"/>
                    <a:pt x="1336" y="2024"/>
                    <a:pt x="987" y="2104"/>
                  </a:cubicBezTo>
                  <a:lnTo>
                    <a:pt x="987" y="2104"/>
                  </a:lnTo>
                  <a:cubicBezTo>
                    <a:pt x="991" y="2103"/>
                    <a:pt x="995" y="2102"/>
                    <a:pt x="1000" y="2101"/>
                  </a:cubicBezTo>
                  <a:lnTo>
                    <a:pt x="1000" y="2101"/>
                  </a:lnTo>
                  <a:lnTo>
                    <a:pt x="982" y="2106"/>
                  </a:lnTo>
                  <a:cubicBezTo>
                    <a:pt x="983" y="2105"/>
                    <a:pt x="985" y="2105"/>
                    <a:pt x="987" y="2104"/>
                  </a:cubicBezTo>
                  <a:lnTo>
                    <a:pt x="987" y="2104"/>
                  </a:lnTo>
                  <a:cubicBezTo>
                    <a:pt x="784" y="2156"/>
                    <a:pt x="581" y="2182"/>
                    <a:pt x="374" y="2182"/>
                  </a:cubicBezTo>
                  <a:cubicBezTo>
                    <a:pt x="320" y="2182"/>
                    <a:pt x="271" y="2173"/>
                    <a:pt x="221" y="2160"/>
                  </a:cubicBezTo>
                  <a:cubicBezTo>
                    <a:pt x="203" y="2155"/>
                    <a:pt x="190" y="2146"/>
                    <a:pt x="176" y="2142"/>
                  </a:cubicBezTo>
                  <a:lnTo>
                    <a:pt x="158" y="2124"/>
                  </a:lnTo>
                  <a:cubicBezTo>
                    <a:pt x="158" y="2119"/>
                    <a:pt x="154" y="2119"/>
                    <a:pt x="154" y="2115"/>
                  </a:cubicBezTo>
                  <a:cubicBezTo>
                    <a:pt x="149" y="2110"/>
                    <a:pt x="149" y="2110"/>
                    <a:pt x="149" y="2106"/>
                  </a:cubicBezTo>
                  <a:lnTo>
                    <a:pt x="149" y="2088"/>
                  </a:lnTo>
                  <a:cubicBezTo>
                    <a:pt x="149" y="2079"/>
                    <a:pt x="154" y="2074"/>
                    <a:pt x="154" y="2065"/>
                  </a:cubicBezTo>
                  <a:cubicBezTo>
                    <a:pt x="163" y="2043"/>
                    <a:pt x="172" y="2025"/>
                    <a:pt x="185" y="2007"/>
                  </a:cubicBezTo>
                  <a:cubicBezTo>
                    <a:pt x="226" y="1948"/>
                    <a:pt x="271" y="1894"/>
                    <a:pt x="325" y="1849"/>
                  </a:cubicBezTo>
                  <a:cubicBezTo>
                    <a:pt x="473" y="1714"/>
                    <a:pt x="640" y="1597"/>
                    <a:pt x="811" y="1494"/>
                  </a:cubicBezTo>
                  <a:cubicBezTo>
                    <a:pt x="995" y="1381"/>
                    <a:pt x="1184" y="1278"/>
                    <a:pt x="1368" y="1165"/>
                  </a:cubicBezTo>
                  <a:cubicBezTo>
                    <a:pt x="1458" y="1107"/>
                    <a:pt x="1544" y="1053"/>
                    <a:pt x="1629" y="990"/>
                  </a:cubicBezTo>
                  <a:cubicBezTo>
                    <a:pt x="1715" y="927"/>
                    <a:pt x="1796" y="859"/>
                    <a:pt x="1872" y="783"/>
                  </a:cubicBezTo>
                  <a:cubicBezTo>
                    <a:pt x="2025" y="644"/>
                    <a:pt x="2151" y="468"/>
                    <a:pt x="2237" y="279"/>
                  </a:cubicBezTo>
                  <a:cubicBezTo>
                    <a:pt x="2257" y="229"/>
                    <a:pt x="2216" y="188"/>
                    <a:pt x="2176" y="188"/>
                  </a:cubicBezTo>
                  <a:cubicBezTo>
                    <a:pt x="2155" y="188"/>
                    <a:pt x="2135" y="199"/>
                    <a:pt x="2124" y="225"/>
                  </a:cubicBezTo>
                  <a:cubicBezTo>
                    <a:pt x="2093" y="293"/>
                    <a:pt x="2061" y="356"/>
                    <a:pt x="2021" y="419"/>
                  </a:cubicBezTo>
                  <a:cubicBezTo>
                    <a:pt x="1944" y="531"/>
                    <a:pt x="1859" y="635"/>
                    <a:pt x="1760" y="725"/>
                  </a:cubicBezTo>
                  <a:lnTo>
                    <a:pt x="1751" y="729"/>
                  </a:lnTo>
                  <a:cubicBezTo>
                    <a:pt x="1494" y="958"/>
                    <a:pt x="1193" y="1125"/>
                    <a:pt x="901" y="1300"/>
                  </a:cubicBezTo>
                  <a:cubicBezTo>
                    <a:pt x="752" y="1386"/>
                    <a:pt x="604" y="1476"/>
                    <a:pt x="464" y="1575"/>
                  </a:cubicBezTo>
                  <a:cubicBezTo>
                    <a:pt x="401" y="1620"/>
                    <a:pt x="338" y="1669"/>
                    <a:pt x="280" y="1723"/>
                  </a:cubicBezTo>
                  <a:cubicBezTo>
                    <a:pt x="248" y="1746"/>
                    <a:pt x="221" y="1773"/>
                    <a:pt x="194" y="1800"/>
                  </a:cubicBezTo>
                  <a:cubicBezTo>
                    <a:pt x="167" y="1827"/>
                    <a:pt x="140" y="1858"/>
                    <a:pt x="113" y="1890"/>
                  </a:cubicBezTo>
                  <a:cubicBezTo>
                    <a:pt x="59" y="1962"/>
                    <a:pt x="1" y="2052"/>
                    <a:pt x="32" y="2146"/>
                  </a:cubicBezTo>
                  <a:cubicBezTo>
                    <a:pt x="41" y="2178"/>
                    <a:pt x="59" y="2205"/>
                    <a:pt x="86" y="2227"/>
                  </a:cubicBezTo>
                  <a:cubicBezTo>
                    <a:pt x="118" y="2254"/>
                    <a:pt x="158" y="2272"/>
                    <a:pt x="199" y="2286"/>
                  </a:cubicBezTo>
                  <a:cubicBezTo>
                    <a:pt x="239" y="2295"/>
                    <a:pt x="284" y="2304"/>
                    <a:pt x="325" y="2308"/>
                  </a:cubicBezTo>
                  <a:cubicBezTo>
                    <a:pt x="352" y="2310"/>
                    <a:pt x="380" y="2311"/>
                    <a:pt x="408" y="2311"/>
                  </a:cubicBezTo>
                  <a:cubicBezTo>
                    <a:pt x="436" y="2311"/>
                    <a:pt x="464" y="2310"/>
                    <a:pt x="491" y="2308"/>
                  </a:cubicBezTo>
                  <a:cubicBezTo>
                    <a:pt x="622" y="2304"/>
                    <a:pt x="752" y="2281"/>
                    <a:pt x="878" y="2254"/>
                  </a:cubicBezTo>
                  <a:cubicBezTo>
                    <a:pt x="1251" y="2178"/>
                    <a:pt x="1620" y="2074"/>
                    <a:pt x="1980" y="1944"/>
                  </a:cubicBezTo>
                  <a:cubicBezTo>
                    <a:pt x="2133" y="1890"/>
                    <a:pt x="2282" y="1831"/>
                    <a:pt x="2435" y="1777"/>
                  </a:cubicBezTo>
                  <a:cubicBezTo>
                    <a:pt x="2579" y="1723"/>
                    <a:pt x="2722" y="1660"/>
                    <a:pt x="2862" y="1593"/>
                  </a:cubicBezTo>
                  <a:cubicBezTo>
                    <a:pt x="2992" y="1525"/>
                    <a:pt x="3114" y="1435"/>
                    <a:pt x="3217" y="1327"/>
                  </a:cubicBezTo>
                  <a:cubicBezTo>
                    <a:pt x="3262" y="1278"/>
                    <a:pt x="3298" y="1224"/>
                    <a:pt x="3325" y="1165"/>
                  </a:cubicBezTo>
                  <a:cubicBezTo>
                    <a:pt x="3352" y="1107"/>
                    <a:pt x="3370" y="1048"/>
                    <a:pt x="3375" y="985"/>
                  </a:cubicBezTo>
                  <a:cubicBezTo>
                    <a:pt x="3384" y="846"/>
                    <a:pt x="3375" y="711"/>
                    <a:pt x="3343" y="576"/>
                  </a:cubicBezTo>
                  <a:cubicBezTo>
                    <a:pt x="3312" y="441"/>
                    <a:pt x="3271" y="302"/>
                    <a:pt x="3231" y="171"/>
                  </a:cubicBezTo>
                  <a:lnTo>
                    <a:pt x="31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9972" y="6312"/>
              <a:ext cx="0" cy="0"/>
            </a:xfrm>
            <a:custGeom>
              <a:avLst/>
              <a:gdLst/>
              <a:ahLst/>
              <a:cxnLst/>
              <a:rect l="l" t="t" r="r" b="b"/>
              <a:pathLst>
                <a:path w="1" h="1" extrusionOk="0">
                  <a:moveTo>
                    <a:pt x="0" y="0"/>
                  </a:move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9813" y="6436"/>
              <a:ext cx="0" cy="0"/>
            </a:xfrm>
            <a:custGeom>
              <a:avLst/>
              <a:gdLst/>
              <a:ahLst/>
              <a:cxnLst/>
              <a:rect l="l" t="t" r="r" b="b"/>
              <a:pathLst>
                <a:path w="1" h="1" extrusionOk="0">
                  <a:moveTo>
                    <a:pt x="0" y="1"/>
                  </a:moveTo>
                  <a:lnTo>
                    <a:pt x="0" y="1"/>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10131" y="5126"/>
              <a:ext cx="1143" cy="263"/>
            </a:xfrm>
            <a:custGeom>
              <a:avLst/>
              <a:gdLst/>
              <a:ahLst/>
              <a:cxnLst/>
              <a:rect l="l" t="t" r="r" b="b"/>
              <a:pathLst>
                <a:path w="10357" h="2380" extrusionOk="0">
                  <a:moveTo>
                    <a:pt x="10285" y="1"/>
                  </a:moveTo>
                  <a:cubicBezTo>
                    <a:pt x="10262" y="1"/>
                    <a:pt x="10244" y="10"/>
                    <a:pt x="10235" y="28"/>
                  </a:cubicBezTo>
                  <a:cubicBezTo>
                    <a:pt x="10172" y="131"/>
                    <a:pt x="10105" y="226"/>
                    <a:pt x="10028" y="316"/>
                  </a:cubicBezTo>
                  <a:cubicBezTo>
                    <a:pt x="9880" y="482"/>
                    <a:pt x="9709" y="631"/>
                    <a:pt x="9524" y="761"/>
                  </a:cubicBezTo>
                  <a:cubicBezTo>
                    <a:pt x="9209" y="968"/>
                    <a:pt x="8872" y="1134"/>
                    <a:pt x="8517" y="1256"/>
                  </a:cubicBezTo>
                  <a:cubicBezTo>
                    <a:pt x="8359" y="1310"/>
                    <a:pt x="8197" y="1359"/>
                    <a:pt x="8031" y="1404"/>
                  </a:cubicBezTo>
                  <a:cubicBezTo>
                    <a:pt x="7846" y="1463"/>
                    <a:pt x="7657" y="1508"/>
                    <a:pt x="7468" y="1553"/>
                  </a:cubicBezTo>
                  <a:cubicBezTo>
                    <a:pt x="7091" y="1643"/>
                    <a:pt x="6708" y="1715"/>
                    <a:pt x="6326" y="1778"/>
                  </a:cubicBezTo>
                  <a:cubicBezTo>
                    <a:pt x="5557" y="1908"/>
                    <a:pt x="4783" y="1994"/>
                    <a:pt x="4005" y="2070"/>
                  </a:cubicBezTo>
                  <a:cubicBezTo>
                    <a:pt x="3717" y="2097"/>
                    <a:pt x="3429" y="2124"/>
                    <a:pt x="3141" y="2151"/>
                  </a:cubicBezTo>
                  <a:cubicBezTo>
                    <a:pt x="2853" y="2178"/>
                    <a:pt x="2574" y="2210"/>
                    <a:pt x="2291" y="2228"/>
                  </a:cubicBezTo>
                  <a:cubicBezTo>
                    <a:pt x="2009" y="2246"/>
                    <a:pt x="1724" y="2259"/>
                    <a:pt x="1439" y="2259"/>
                  </a:cubicBezTo>
                  <a:cubicBezTo>
                    <a:pt x="1024" y="2259"/>
                    <a:pt x="609" y="2231"/>
                    <a:pt x="203" y="2151"/>
                  </a:cubicBezTo>
                  <a:lnTo>
                    <a:pt x="217" y="2151"/>
                  </a:lnTo>
                  <a:cubicBezTo>
                    <a:pt x="176" y="2142"/>
                    <a:pt x="131" y="2133"/>
                    <a:pt x="91" y="2124"/>
                  </a:cubicBezTo>
                  <a:cubicBezTo>
                    <a:pt x="83" y="2121"/>
                    <a:pt x="75" y="2120"/>
                    <a:pt x="67" y="2120"/>
                  </a:cubicBezTo>
                  <a:cubicBezTo>
                    <a:pt x="41" y="2120"/>
                    <a:pt x="20" y="2136"/>
                    <a:pt x="10" y="2160"/>
                  </a:cubicBezTo>
                  <a:cubicBezTo>
                    <a:pt x="1" y="2192"/>
                    <a:pt x="19" y="2228"/>
                    <a:pt x="50" y="2241"/>
                  </a:cubicBezTo>
                  <a:cubicBezTo>
                    <a:pt x="91" y="2250"/>
                    <a:pt x="136" y="2259"/>
                    <a:pt x="176" y="2268"/>
                  </a:cubicBezTo>
                  <a:lnTo>
                    <a:pt x="302" y="2291"/>
                  </a:lnTo>
                  <a:cubicBezTo>
                    <a:pt x="397" y="2309"/>
                    <a:pt x="496" y="2322"/>
                    <a:pt x="590" y="2336"/>
                  </a:cubicBezTo>
                  <a:cubicBezTo>
                    <a:pt x="775" y="2358"/>
                    <a:pt x="964" y="2372"/>
                    <a:pt x="1152" y="2376"/>
                  </a:cubicBezTo>
                  <a:cubicBezTo>
                    <a:pt x="1245" y="2378"/>
                    <a:pt x="1338" y="2379"/>
                    <a:pt x="1431" y="2379"/>
                  </a:cubicBezTo>
                  <a:cubicBezTo>
                    <a:pt x="1720" y="2379"/>
                    <a:pt x="2009" y="2368"/>
                    <a:pt x="2295" y="2345"/>
                  </a:cubicBezTo>
                  <a:cubicBezTo>
                    <a:pt x="2668" y="2322"/>
                    <a:pt x="3037" y="2282"/>
                    <a:pt x="3406" y="2246"/>
                  </a:cubicBezTo>
                  <a:cubicBezTo>
                    <a:pt x="3793" y="2210"/>
                    <a:pt x="4180" y="2174"/>
                    <a:pt x="4562" y="2133"/>
                  </a:cubicBezTo>
                  <a:cubicBezTo>
                    <a:pt x="5341" y="2052"/>
                    <a:pt x="6114" y="1953"/>
                    <a:pt x="6879" y="1805"/>
                  </a:cubicBezTo>
                  <a:cubicBezTo>
                    <a:pt x="7257" y="1728"/>
                    <a:pt x="7635" y="1643"/>
                    <a:pt x="8008" y="1539"/>
                  </a:cubicBezTo>
                  <a:cubicBezTo>
                    <a:pt x="8332" y="1454"/>
                    <a:pt x="8647" y="1346"/>
                    <a:pt x="8953" y="1211"/>
                  </a:cubicBezTo>
                  <a:cubicBezTo>
                    <a:pt x="9232" y="1090"/>
                    <a:pt x="9497" y="937"/>
                    <a:pt x="9740" y="752"/>
                  </a:cubicBezTo>
                  <a:cubicBezTo>
                    <a:pt x="9979" y="572"/>
                    <a:pt x="10181" y="352"/>
                    <a:pt x="10339" y="95"/>
                  </a:cubicBezTo>
                  <a:cubicBezTo>
                    <a:pt x="10357" y="68"/>
                    <a:pt x="10348" y="28"/>
                    <a:pt x="10321" y="10"/>
                  </a:cubicBezTo>
                  <a:cubicBezTo>
                    <a:pt x="10307" y="5"/>
                    <a:pt x="10298" y="1"/>
                    <a:pt x="10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10118" y="5362"/>
              <a:ext cx="45" cy="876"/>
            </a:xfrm>
            <a:custGeom>
              <a:avLst/>
              <a:gdLst/>
              <a:ahLst/>
              <a:cxnLst/>
              <a:rect l="l" t="t" r="r" b="b"/>
              <a:pathLst>
                <a:path w="406" h="7938" extrusionOk="0">
                  <a:moveTo>
                    <a:pt x="180" y="0"/>
                  </a:moveTo>
                  <a:cubicBezTo>
                    <a:pt x="177" y="0"/>
                    <a:pt x="175" y="0"/>
                    <a:pt x="172" y="1"/>
                  </a:cubicBezTo>
                  <a:lnTo>
                    <a:pt x="163" y="1"/>
                  </a:lnTo>
                  <a:cubicBezTo>
                    <a:pt x="149" y="1"/>
                    <a:pt x="136" y="10"/>
                    <a:pt x="127" y="23"/>
                  </a:cubicBezTo>
                  <a:cubicBezTo>
                    <a:pt x="118" y="41"/>
                    <a:pt x="113" y="55"/>
                    <a:pt x="118" y="73"/>
                  </a:cubicBezTo>
                  <a:cubicBezTo>
                    <a:pt x="158" y="428"/>
                    <a:pt x="194" y="783"/>
                    <a:pt x="217" y="1143"/>
                  </a:cubicBezTo>
                  <a:cubicBezTo>
                    <a:pt x="217" y="1139"/>
                    <a:pt x="217" y="1134"/>
                    <a:pt x="217" y="1130"/>
                  </a:cubicBezTo>
                  <a:cubicBezTo>
                    <a:pt x="275" y="1944"/>
                    <a:pt x="284" y="2758"/>
                    <a:pt x="275" y="3568"/>
                  </a:cubicBezTo>
                  <a:cubicBezTo>
                    <a:pt x="271" y="3977"/>
                    <a:pt x="257" y="4387"/>
                    <a:pt x="244" y="4792"/>
                  </a:cubicBezTo>
                  <a:cubicBezTo>
                    <a:pt x="226" y="5201"/>
                    <a:pt x="212" y="5610"/>
                    <a:pt x="185" y="6015"/>
                  </a:cubicBezTo>
                  <a:cubicBezTo>
                    <a:pt x="149" y="6636"/>
                    <a:pt x="91" y="7252"/>
                    <a:pt x="5" y="7873"/>
                  </a:cubicBezTo>
                  <a:cubicBezTo>
                    <a:pt x="1" y="7905"/>
                    <a:pt x="28" y="7936"/>
                    <a:pt x="59" y="7936"/>
                  </a:cubicBezTo>
                  <a:cubicBezTo>
                    <a:pt x="63" y="7937"/>
                    <a:pt x="66" y="7937"/>
                    <a:pt x="69" y="7937"/>
                  </a:cubicBezTo>
                  <a:cubicBezTo>
                    <a:pt x="82" y="7937"/>
                    <a:pt x="93" y="7930"/>
                    <a:pt x="104" y="7923"/>
                  </a:cubicBezTo>
                  <a:cubicBezTo>
                    <a:pt x="118" y="7909"/>
                    <a:pt x="122" y="7896"/>
                    <a:pt x="127" y="7878"/>
                  </a:cubicBezTo>
                  <a:cubicBezTo>
                    <a:pt x="239" y="7073"/>
                    <a:pt x="302" y="6254"/>
                    <a:pt x="338" y="5440"/>
                  </a:cubicBezTo>
                  <a:cubicBezTo>
                    <a:pt x="374" y="4621"/>
                    <a:pt x="401" y="3807"/>
                    <a:pt x="401" y="2992"/>
                  </a:cubicBezTo>
                  <a:cubicBezTo>
                    <a:pt x="406" y="2007"/>
                    <a:pt x="347" y="1026"/>
                    <a:pt x="235" y="50"/>
                  </a:cubicBezTo>
                  <a:cubicBezTo>
                    <a:pt x="231" y="21"/>
                    <a:pt x="208"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9811" y="4897"/>
              <a:ext cx="640" cy="1366"/>
            </a:xfrm>
            <a:custGeom>
              <a:avLst/>
              <a:gdLst/>
              <a:ahLst/>
              <a:cxnLst/>
              <a:rect l="l" t="t" r="r" b="b"/>
              <a:pathLst>
                <a:path w="5795" h="12370" extrusionOk="0">
                  <a:moveTo>
                    <a:pt x="5547" y="0"/>
                  </a:moveTo>
                  <a:cubicBezTo>
                    <a:pt x="4558" y="261"/>
                    <a:pt x="3555" y="473"/>
                    <a:pt x="2601" y="842"/>
                  </a:cubicBezTo>
                  <a:cubicBezTo>
                    <a:pt x="2273" y="968"/>
                    <a:pt x="1953" y="1112"/>
                    <a:pt x="1647" y="1278"/>
                  </a:cubicBezTo>
                  <a:cubicBezTo>
                    <a:pt x="1490" y="1364"/>
                    <a:pt x="1337" y="1454"/>
                    <a:pt x="1184" y="1548"/>
                  </a:cubicBezTo>
                  <a:cubicBezTo>
                    <a:pt x="1040" y="1638"/>
                    <a:pt x="905" y="1741"/>
                    <a:pt x="774" y="1849"/>
                  </a:cubicBezTo>
                  <a:cubicBezTo>
                    <a:pt x="550" y="2047"/>
                    <a:pt x="370" y="2290"/>
                    <a:pt x="244" y="2565"/>
                  </a:cubicBezTo>
                  <a:cubicBezTo>
                    <a:pt x="127" y="2835"/>
                    <a:pt x="50" y="3123"/>
                    <a:pt x="28" y="3419"/>
                  </a:cubicBezTo>
                  <a:cubicBezTo>
                    <a:pt x="1" y="3752"/>
                    <a:pt x="10" y="4085"/>
                    <a:pt x="50" y="4418"/>
                  </a:cubicBezTo>
                  <a:cubicBezTo>
                    <a:pt x="95" y="4810"/>
                    <a:pt x="163" y="5205"/>
                    <a:pt x="244" y="5592"/>
                  </a:cubicBezTo>
                  <a:cubicBezTo>
                    <a:pt x="401" y="6375"/>
                    <a:pt x="608" y="7149"/>
                    <a:pt x="770" y="7932"/>
                  </a:cubicBezTo>
                  <a:cubicBezTo>
                    <a:pt x="842" y="8296"/>
                    <a:pt x="900" y="8660"/>
                    <a:pt x="968" y="9025"/>
                  </a:cubicBezTo>
                  <a:cubicBezTo>
                    <a:pt x="1031" y="9398"/>
                    <a:pt x="1103" y="9771"/>
                    <a:pt x="1175" y="10140"/>
                  </a:cubicBezTo>
                  <a:cubicBezTo>
                    <a:pt x="1314" y="10883"/>
                    <a:pt x="1508" y="11611"/>
                    <a:pt x="1751" y="12322"/>
                  </a:cubicBezTo>
                  <a:cubicBezTo>
                    <a:pt x="1758" y="12352"/>
                    <a:pt x="1784" y="12369"/>
                    <a:pt x="1811" y="12369"/>
                  </a:cubicBezTo>
                  <a:cubicBezTo>
                    <a:pt x="1816" y="12369"/>
                    <a:pt x="1822" y="12369"/>
                    <a:pt x="1827" y="12367"/>
                  </a:cubicBezTo>
                  <a:cubicBezTo>
                    <a:pt x="1859" y="12358"/>
                    <a:pt x="1877" y="12322"/>
                    <a:pt x="1868" y="12291"/>
                  </a:cubicBezTo>
                  <a:cubicBezTo>
                    <a:pt x="1625" y="11562"/>
                    <a:pt x="1427" y="10815"/>
                    <a:pt x="1287" y="10059"/>
                  </a:cubicBezTo>
                  <a:cubicBezTo>
                    <a:pt x="1211" y="9682"/>
                    <a:pt x="1143" y="9304"/>
                    <a:pt x="1076" y="8921"/>
                  </a:cubicBezTo>
                  <a:cubicBezTo>
                    <a:pt x="1008" y="8543"/>
                    <a:pt x="941" y="8161"/>
                    <a:pt x="864" y="7783"/>
                  </a:cubicBezTo>
                  <a:cubicBezTo>
                    <a:pt x="653" y="6780"/>
                    <a:pt x="379" y="5790"/>
                    <a:pt x="226" y="4778"/>
                  </a:cubicBezTo>
                  <a:lnTo>
                    <a:pt x="226" y="4796"/>
                  </a:lnTo>
                  <a:cubicBezTo>
                    <a:pt x="185" y="4535"/>
                    <a:pt x="154" y="4274"/>
                    <a:pt x="140" y="4013"/>
                  </a:cubicBezTo>
                  <a:cubicBezTo>
                    <a:pt x="127" y="3802"/>
                    <a:pt x="131" y="3590"/>
                    <a:pt x="154" y="3379"/>
                  </a:cubicBezTo>
                  <a:lnTo>
                    <a:pt x="154" y="3397"/>
                  </a:lnTo>
                  <a:cubicBezTo>
                    <a:pt x="176" y="3172"/>
                    <a:pt x="226" y="2952"/>
                    <a:pt x="307" y="2745"/>
                  </a:cubicBezTo>
                  <a:cubicBezTo>
                    <a:pt x="368" y="2583"/>
                    <a:pt x="450" y="2430"/>
                    <a:pt x="546" y="2289"/>
                  </a:cubicBezTo>
                  <a:lnTo>
                    <a:pt x="546" y="2289"/>
                  </a:lnTo>
                  <a:cubicBezTo>
                    <a:pt x="545" y="2290"/>
                    <a:pt x="545" y="2290"/>
                    <a:pt x="545" y="2290"/>
                  </a:cubicBezTo>
                  <a:cubicBezTo>
                    <a:pt x="548" y="2288"/>
                    <a:pt x="549" y="2285"/>
                    <a:pt x="550" y="2283"/>
                  </a:cubicBezTo>
                  <a:lnTo>
                    <a:pt x="550" y="2283"/>
                  </a:lnTo>
                  <a:cubicBezTo>
                    <a:pt x="549" y="2285"/>
                    <a:pt x="547" y="2287"/>
                    <a:pt x="546" y="2289"/>
                  </a:cubicBezTo>
                  <a:lnTo>
                    <a:pt x="546" y="2289"/>
                  </a:lnTo>
                  <a:cubicBezTo>
                    <a:pt x="547" y="2286"/>
                    <a:pt x="551" y="2280"/>
                    <a:pt x="554" y="2277"/>
                  </a:cubicBezTo>
                  <a:lnTo>
                    <a:pt x="554" y="2277"/>
                  </a:lnTo>
                  <a:cubicBezTo>
                    <a:pt x="552" y="2279"/>
                    <a:pt x="551" y="2281"/>
                    <a:pt x="550" y="2283"/>
                  </a:cubicBezTo>
                  <a:lnTo>
                    <a:pt x="550" y="2283"/>
                  </a:lnTo>
                  <a:cubicBezTo>
                    <a:pt x="551" y="2281"/>
                    <a:pt x="553" y="2279"/>
                    <a:pt x="554" y="2277"/>
                  </a:cubicBezTo>
                  <a:cubicBezTo>
                    <a:pt x="662" y="2128"/>
                    <a:pt x="788" y="1998"/>
                    <a:pt x="932" y="1881"/>
                  </a:cubicBezTo>
                  <a:cubicBezTo>
                    <a:pt x="1026" y="1800"/>
                    <a:pt x="1130" y="1732"/>
                    <a:pt x="1238" y="1665"/>
                  </a:cubicBezTo>
                  <a:cubicBezTo>
                    <a:pt x="1350" y="1588"/>
                    <a:pt x="1467" y="1521"/>
                    <a:pt x="1584" y="1454"/>
                  </a:cubicBezTo>
                  <a:cubicBezTo>
                    <a:pt x="1805" y="1328"/>
                    <a:pt x="2034" y="1211"/>
                    <a:pt x="2268" y="1112"/>
                  </a:cubicBezTo>
                  <a:lnTo>
                    <a:pt x="2277" y="1107"/>
                  </a:lnTo>
                  <a:lnTo>
                    <a:pt x="2282" y="1107"/>
                  </a:lnTo>
                  <a:cubicBezTo>
                    <a:pt x="3411" y="617"/>
                    <a:pt x="4616" y="383"/>
                    <a:pt x="5795" y="63"/>
                  </a:cubicBezTo>
                  <a:lnTo>
                    <a:pt x="5655" y="63"/>
                  </a:lnTo>
                  <a:cubicBezTo>
                    <a:pt x="5646" y="63"/>
                    <a:pt x="5633" y="59"/>
                    <a:pt x="5624" y="50"/>
                  </a:cubicBezTo>
                  <a:cubicBezTo>
                    <a:pt x="5615" y="50"/>
                    <a:pt x="5610" y="45"/>
                    <a:pt x="5601" y="45"/>
                  </a:cubicBezTo>
                  <a:cubicBezTo>
                    <a:pt x="5583" y="27"/>
                    <a:pt x="5565" y="14"/>
                    <a:pt x="5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10062" y="5019"/>
              <a:ext cx="1" cy="0"/>
            </a:xfrm>
            <a:custGeom>
              <a:avLst/>
              <a:gdLst/>
              <a:ahLst/>
              <a:cxnLst/>
              <a:rect l="l" t="t" r="r" b="b"/>
              <a:pathLst>
                <a:path w="5" h="1" extrusionOk="0">
                  <a:moveTo>
                    <a:pt x="0" y="0"/>
                  </a:moveTo>
                  <a:lnTo>
                    <a:pt x="5"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10007" y="6227"/>
              <a:ext cx="126" cy="37"/>
            </a:xfrm>
            <a:custGeom>
              <a:avLst/>
              <a:gdLst/>
              <a:ahLst/>
              <a:cxnLst/>
              <a:rect l="l" t="t" r="r" b="b"/>
              <a:pathLst>
                <a:path w="1139" h="334" extrusionOk="0">
                  <a:moveTo>
                    <a:pt x="1062" y="0"/>
                  </a:moveTo>
                  <a:cubicBezTo>
                    <a:pt x="1053" y="0"/>
                    <a:pt x="1040" y="5"/>
                    <a:pt x="1031" y="9"/>
                  </a:cubicBezTo>
                  <a:cubicBezTo>
                    <a:pt x="986" y="41"/>
                    <a:pt x="932" y="68"/>
                    <a:pt x="882" y="90"/>
                  </a:cubicBezTo>
                  <a:lnTo>
                    <a:pt x="896" y="86"/>
                  </a:lnTo>
                  <a:lnTo>
                    <a:pt x="896" y="86"/>
                  </a:lnTo>
                  <a:cubicBezTo>
                    <a:pt x="774" y="135"/>
                    <a:pt x="644" y="167"/>
                    <a:pt x="514" y="189"/>
                  </a:cubicBezTo>
                  <a:lnTo>
                    <a:pt x="505" y="189"/>
                  </a:lnTo>
                  <a:cubicBezTo>
                    <a:pt x="418" y="202"/>
                    <a:pt x="332" y="209"/>
                    <a:pt x="246" y="209"/>
                  </a:cubicBezTo>
                  <a:cubicBezTo>
                    <a:pt x="185" y="209"/>
                    <a:pt x="124" y="206"/>
                    <a:pt x="64" y="198"/>
                  </a:cubicBezTo>
                  <a:cubicBezTo>
                    <a:pt x="46" y="198"/>
                    <a:pt x="28" y="207"/>
                    <a:pt x="19" y="221"/>
                  </a:cubicBezTo>
                  <a:cubicBezTo>
                    <a:pt x="5" y="230"/>
                    <a:pt x="1" y="248"/>
                    <a:pt x="1" y="266"/>
                  </a:cubicBezTo>
                  <a:cubicBezTo>
                    <a:pt x="1" y="279"/>
                    <a:pt x="10" y="297"/>
                    <a:pt x="19" y="306"/>
                  </a:cubicBezTo>
                  <a:cubicBezTo>
                    <a:pt x="32" y="320"/>
                    <a:pt x="50" y="324"/>
                    <a:pt x="64" y="324"/>
                  </a:cubicBezTo>
                  <a:cubicBezTo>
                    <a:pt x="124" y="330"/>
                    <a:pt x="184" y="333"/>
                    <a:pt x="244" y="333"/>
                  </a:cubicBezTo>
                  <a:cubicBezTo>
                    <a:pt x="360" y="333"/>
                    <a:pt x="475" y="322"/>
                    <a:pt x="590" y="302"/>
                  </a:cubicBezTo>
                  <a:cubicBezTo>
                    <a:pt x="684" y="284"/>
                    <a:pt x="779" y="261"/>
                    <a:pt x="869" y="225"/>
                  </a:cubicBezTo>
                  <a:cubicBezTo>
                    <a:pt x="950" y="203"/>
                    <a:pt x="1026" y="162"/>
                    <a:pt x="1098" y="113"/>
                  </a:cubicBezTo>
                  <a:cubicBezTo>
                    <a:pt x="1130" y="99"/>
                    <a:pt x="1139" y="59"/>
                    <a:pt x="1121" y="27"/>
                  </a:cubicBezTo>
                  <a:cubicBezTo>
                    <a:pt x="1107" y="9"/>
                    <a:pt x="1085" y="0"/>
                    <a:pt x="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9320" y="4825"/>
              <a:ext cx="942" cy="1376"/>
            </a:xfrm>
            <a:custGeom>
              <a:avLst/>
              <a:gdLst/>
              <a:ahLst/>
              <a:cxnLst/>
              <a:rect l="l" t="t" r="r" b="b"/>
              <a:pathLst>
                <a:path w="8534" h="12469" extrusionOk="0">
                  <a:moveTo>
                    <a:pt x="8534" y="1"/>
                  </a:moveTo>
                  <a:lnTo>
                    <a:pt x="8534" y="1"/>
                  </a:lnTo>
                  <a:cubicBezTo>
                    <a:pt x="8498" y="10"/>
                    <a:pt x="8462" y="19"/>
                    <a:pt x="8426" y="23"/>
                  </a:cubicBezTo>
                  <a:lnTo>
                    <a:pt x="8421" y="28"/>
                  </a:lnTo>
                  <a:cubicBezTo>
                    <a:pt x="8278" y="59"/>
                    <a:pt x="8134" y="95"/>
                    <a:pt x="7985" y="131"/>
                  </a:cubicBezTo>
                  <a:lnTo>
                    <a:pt x="7981" y="131"/>
                  </a:lnTo>
                  <a:cubicBezTo>
                    <a:pt x="7859" y="158"/>
                    <a:pt x="7738" y="190"/>
                    <a:pt x="7616" y="226"/>
                  </a:cubicBezTo>
                  <a:cubicBezTo>
                    <a:pt x="7031" y="379"/>
                    <a:pt x="6456" y="572"/>
                    <a:pt x="5898" y="797"/>
                  </a:cubicBezTo>
                  <a:cubicBezTo>
                    <a:pt x="5349" y="1017"/>
                    <a:pt x="4823" y="1296"/>
                    <a:pt x="4332" y="1625"/>
                  </a:cubicBezTo>
                  <a:cubicBezTo>
                    <a:pt x="4103" y="1782"/>
                    <a:pt x="3887" y="1958"/>
                    <a:pt x="3684" y="2147"/>
                  </a:cubicBezTo>
                  <a:cubicBezTo>
                    <a:pt x="3590" y="2241"/>
                    <a:pt x="3500" y="2335"/>
                    <a:pt x="3410" y="2439"/>
                  </a:cubicBezTo>
                  <a:cubicBezTo>
                    <a:pt x="3316" y="2551"/>
                    <a:pt x="3230" y="2668"/>
                    <a:pt x="3140" y="2785"/>
                  </a:cubicBezTo>
                  <a:cubicBezTo>
                    <a:pt x="2776" y="3298"/>
                    <a:pt x="2470" y="3852"/>
                    <a:pt x="2227" y="4432"/>
                  </a:cubicBezTo>
                  <a:cubicBezTo>
                    <a:pt x="1970" y="5035"/>
                    <a:pt x="1750" y="5651"/>
                    <a:pt x="1570" y="6281"/>
                  </a:cubicBezTo>
                  <a:cubicBezTo>
                    <a:pt x="1386" y="6911"/>
                    <a:pt x="1224" y="7545"/>
                    <a:pt x="1071" y="8184"/>
                  </a:cubicBezTo>
                  <a:cubicBezTo>
                    <a:pt x="922" y="8800"/>
                    <a:pt x="783" y="9416"/>
                    <a:pt x="621" y="10028"/>
                  </a:cubicBezTo>
                  <a:cubicBezTo>
                    <a:pt x="414" y="10815"/>
                    <a:pt x="153" y="11589"/>
                    <a:pt x="9" y="12390"/>
                  </a:cubicBezTo>
                  <a:cubicBezTo>
                    <a:pt x="0" y="12426"/>
                    <a:pt x="23" y="12457"/>
                    <a:pt x="54" y="12466"/>
                  </a:cubicBezTo>
                  <a:cubicBezTo>
                    <a:pt x="60" y="12468"/>
                    <a:pt x="65" y="12468"/>
                    <a:pt x="70" y="12468"/>
                  </a:cubicBezTo>
                  <a:cubicBezTo>
                    <a:pt x="99" y="12468"/>
                    <a:pt x="123" y="12448"/>
                    <a:pt x="131" y="12421"/>
                  </a:cubicBezTo>
                  <a:cubicBezTo>
                    <a:pt x="275" y="11634"/>
                    <a:pt x="526" y="10874"/>
                    <a:pt x="729" y="10105"/>
                  </a:cubicBezTo>
                  <a:cubicBezTo>
                    <a:pt x="814" y="9794"/>
                    <a:pt x="891" y="9484"/>
                    <a:pt x="963" y="9173"/>
                  </a:cubicBezTo>
                  <a:cubicBezTo>
                    <a:pt x="1039" y="8867"/>
                    <a:pt x="1111" y="8557"/>
                    <a:pt x="1183" y="8251"/>
                  </a:cubicBezTo>
                  <a:cubicBezTo>
                    <a:pt x="1453" y="7126"/>
                    <a:pt x="1741" y="6002"/>
                    <a:pt x="2159" y="4922"/>
                  </a:cubicBezTo>
                  <a:cubicBezTo>
                    <a:pt x="2452" y="4171"/>
                    <a:pt x="2807" y="3447"/>
                    <a:pt x="3289" y="2799"/>
                  </a:cubicBezTo>
                  <a:lnTo>
                    <a:pt x="3293" y="2790"/>
                  </a:lnTo>
                  <a:cubicBezTo>
                    <a:pt x="3352" y="2709"/>
                    <a:pt x="3415" y="2628"/>
                    <a:pt x="3482" y="2547"/>
                  </a:cubicBezTo>
                  <a:cubicBezTo>
                    <a:pt x="3550" y="2470"/>
                    <a:pt x="3608" y="2403"/>
                    <a:pt x="3675" y="2335"/>
                  </a:cubicBezTo>
                  <a:cubicBezTo>
                    <a:pt x="3810" y="2196"/>
                    <a:pt x="3959" y="2061"/>
                    <a:pt x="4116" y="1940"/>
                  </a:cubicBezTo>
                  <a:lnTo>
                    <a:pt x="4121" y="1935"/>
                  </a:lnTo>
                  <a:cubicBezTo>
                    <a:pt x="4643" y="1526"/>
                    <a:pt x="5236" y="1215"/>
                    <a:pt x="5844" y="954"/>
                  </a:cubicBezTo>
                  <a:cubicBezTo>
                    <a:pt x="6402" y="725"/>
                    <a:pt x="6968" y="527"/>
                    <a:pt x="7549" y="374"/>
                  </a:cubicBezTo>
                  <a:cubicBezTo>
                    <a:pt x="7864" y="284"/>
                    <a:pt x="8183" y="208"/>
                    <a:pt x="8502" y="136"/>
                  </a:cubicBezTo>
                  <a:cubicBezTo>
                    <a:pt x="8502" y="136"/>
                    <a:pt x="8502" y="131"/>
                    <a:pt x="8502" y="127"/>
                  </a:cubicBezTo>
                  <a:cubicBezTo>
                    <a:pt x="8507" y="100"/>
                    <a:pt x="8516" y="73"/>
                    <a:pt x="8520" y="46"/>
                  </a:cubicBezTo>
                  <a:cubicBezTo>
                    <a:pt x="8525" y="32"/>
                    <a:pt x="8529" y="14"/>
                    <a:pt x="8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9773" y="5040"/>
              <a:ext cx="1" cy="0"/>
            </a:xfrm>
            <a:custGeom>
              <a:avLst/>
              <a:gdLst/>
              <a:ahLst/>
              <a:cxnLst/>
              <a:rect l="l" t="t" r="r" b="b"/>
              <a:pathLst>
                <a:path w="5" h="1" extrusionOk="0">
                  <a:moveTo>
                    <a:pt x="5" y="0"/>
                  </a:moveTo>
                  <a:lnTo>
                    <a:pt x="0" y="0"/>
                  </a:lnTo>
                  <a:lnTo>
                    <a:pt x="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9429" y="5510"/>
              <a:ext cx="421" cy="757"/>
            </a:xfrm>
            <a:custGeom>
              <a:avLst/>
              <a:gdLst/>
              <a:ahLst/>
              <a:cxnLst/>
              <a:rect l="l" t="t" r="r" b="b"/>
              <a:pathLst>
                <a:path w="3812" h="6860" extrusionOk="0">
                  <a:moveTo>
                    <a:pt x="3746" y="1"/>
                  </a:moveTo>
                  <a:cubicBezTo>
                    <a:pt x="3744" y="1"/>
                    <a:pt x="3741" y="2"/>
                    <a:pt x="3739" y="4"/>
                  </a:cubicBezTo>
                  <a:cubicBezTo>
                    <a:pt x="3712" y="4"/>
                    <a:pt x="3685" y="22"/>
                    <a:pt x="3681" y="49"/>
                  </a:cubicBezTo>
                  <a:lnTo>
                    <a:pt x="3676" y="49"/>
                  </a:lnTo>
                  <a:cubicBezTo>
                    <a:pt x="3663" y="108"/>
                    <a:pt x="3645" y="157"/>
                    <a:pt x="3622" y="211"/>
                  </a:cubicBezTo>
                  <a:cubicBezTo>
                    <a:pt x="3487" y="567"/>
                    <a:pt x="3298" y="891"/>
                    <a:pt x="3118" y="1223"/>
                  </a:cubicBezTo>
                  <a:cubicBezTo>
                    <a:pt x="3028" y="1394"/>
                    <a:pt x="2943" y="1570"/>
                    <a:pt x="2857" y="1745"/>
                  </a:cubicBezTo>
                  <a:cubicBezTo>
                    <a:pt x="2767" y="1916"/>
                    <a:pt x="2668" y="2105"/>
                    <a:pt x="2574" y="2281"/>
                  </a:cubicBezTo>
                  <a:cubicBezTo>
                    <a:pt x="2385" y="2640"/>
                    <a:pt x="2187" y="2991"/>
                    <a:pt x="1989" y="3347"/>
                  </a:cubicBezTo>
                  <a:cubicBezTo>
                    <a:pt x="1791" y="3702"/>
                    <a:pt x="1593" y="4053"/>
                    <a:pt x="1404" y="4408"/>
                  </a:cubicBezTo>
                  <a:cubicBezTo>
                    <a:pt x="1184" y="4804"/>
                    <a:pt x="963" y="5200"/>
                    <a:pt x="734" y="5592"/>
                  </a:cubicBezTo>
                  <a:cubicBezTo>
                    <a:pt x="622" y="5785"/>
                    <a:pt x="509" y="5978"/>
                    <a:pt x="388" y="6172"/>
                  </a:cubicBezTo>
                  <a:cubicBezTo>
                    <a:pt x="266" y="6370"/>
                    <a:pt x="136" y="6568"/>
                    <a:pt x="19" y="6770"/>
                  </a:cubicBezTo>
                  <a:cubicBezTo>
                    <a:pt x="1" y="6797"/>
                    <a:pt x="14" y="6838"/>
                    <a:pt x="46" y="6851"/>
                  </a:cubicBezTo>
                  <a:cubicBezTo>
                    <a:pt x="54" y="6857"/>
                    <a:pt x="64" y="6859"/>
                    <a:pt x="74" y="6859"/>
                  </a:cubicBezTo>
                  <a:cubicBezTo>
                    <a:pt x="96" y="6859"/>
                    <a:pt x="117" y="6847"/>
                    <a:pt x="127" y="6829"/>
                  </a:cubicBezTo>
                  <a:cubicBezTo>
                    <a:pt x="230" y="6653"/>
                    <a:pt x="338" y="6487"/>
                    <a:pt x="446" y="6316"/>
                  </a:cubicBezTo>
                  <a:cubicBezTo>
                    <a:pt x="554" y="6140"/>
                    <a:pt x="658" y="5969"/>
                    <a:pt x="761" y="5794"/>
                  </a:cubicBezTo>
                  <a:cubicBezTo>
                    <a:pt x="963" y="5448"/>
                    <a:pt x="1166" y="5092"/>
                    <a:pt x="1359" y="4741"/>
                  </a:cubicBezTo>
                  <a:cubicBezTo>
                    <a:pt x="1557" y="4386"/>
                    <a:pt x="1751" y="4031"/>
                    <a:pt x="1944" y="3680"/>
                  </a:cubicBezTo>
                  <a:cubicBezTo>
                    <a:pt x="2142" y="3324"/>
                    <a:pt x="2340" y="2969"/>
                    <a:pt x="2534" y="2613"/>
                  </a:cubicBezTo>
                  <a:cubicBezTo>
                    <a:pt x="2650" y="2402"/>
                    <a:pt x="2767" y="2186"/>
                    <a:pt x="2880" y="1975"/>
                  </a:cubicBezTo>
                  <a:cubicBezTo>
                    <a:pt x="2934" y="1867"/>
                    <a:pt x="2992" y="1759"/>
                    <a:pt x="3046" y="1651"/>
                  </a:cubicBezTo>
                  <a:cubicBezTo>
                    <a:pt x="3105" y="1538"/>
                    <a:pt x="3159" y="1430"/>
                    <a:pt x="3213" y="1318"/>
                  </a:cubicBezTo>
                  <a:cubicBezTo>
                    <a:pt x="3429" y="913"/>
                    <a:pt x="3672" y="517"/>
                    <a:pt x="3802" y="76"/>
                  </a:cubicBezTo>
                  <a:cubicBezTo>
                    <a:pt x="3811" y="45"/>
                    <a:pt x="3789" y="9"/>
                    <a:pt x="3753" y="4"/>
                  </a:cubicBezTo>
                  <a:cubicBezTo>
                    <a:pt x="3750" y="2"/>
                    <a:pt x="3748" y="1"/>
                    <a:pt x="3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9320" y="6194"/>
              <a:ext cx="123" cy="75"/>
            </a:xfrm>
            <a:custGeom>
              <a:avLst/>
              <a:gdLst/>
              <a:ahLst/>
              <a:cxnLst/>
              <a:rect l="l" t="t" r="r" b="b"/>
              <a:pathLst>
                <a:path w="1116" h="679" extrusionOk="0">
                  <a:moveTo>
                    <a:pt x="72" y="0"/>
                  </a:moveTo>
                  <a:cubicBezTo>
                    <a:pt x="54" y="0"/>
                    <a:pt x="41" y="5"/>
                    <a:pt x="32" y="14"/>
                  </a:cubicBezTo>
                  <a:cubicBezTo>
                    <a:pt x="5" y="36"/>
                    <a:pt x="0" y="72"/>
                    <a:pt x="23" y="99"/>
                  </a:cubicBezTo>
                  <a:cubicBezTo>
                    <a:pt x="275" y="401"/>
                    <a:pt x="648" y="585"/>
                    <a:pt x="1026" y="675"/>
                  </a:cubicBezTo>
                  <a:cubicBezTo>
                    <a:pt x="1033" y="677"/>
                    <a:pt x="1040" y="679"/>
                    <a:pt x="1048" y="679"/>
                  </a:cubicBezTo>
                  <a:cubicBezTo>
                    <a:pt x="1056" y="679"/>
                    <a:pt x="1064" y="677"/>
                    <a:pt x="1071" y="675"/>
                  </a:cubicBezTo>
                  <a:cubicBezTo>
                    <a:pt x="1089" y="666"/>
                    <a:pt x="1098" y="653"/>
                    <a:pt x="1107" y="639"/>
                  </a:cubicBezTo>
                  <a:cubicBezTo>
                    <a:pt x="1116" y="608"/>
                    <a:pt x="1098" y="572"/>
                    <a:pt x="1066" y="558"/>
                  </a:cubicBezTo>
                  <a:cubicBezTo>
                    <a:pt x="909" y="522"/>
                    <a:pt x="751" y="468"/>
                    <a:pt x="607" y="401"/>
                  </a:cubicBezTo>
                  <a:cubicBezTo>
                    <a:pt x="481" y="338"/>
                    <a:pt x="364" y="257"/>
                    <a:pt x="261" y="167"/>
                  </a:cubicBezTo>
                  <a:cubicBezTo>
                    <a:pt x="207" y="122"/>
                    <a:pt x="162" y="72"/>
                    <a:pt x="117" y="23"/>
                  </a:cubicBezTo>
                  <a:cubicBezTo>
                    <a:pt x="108" y="9"/>
                    <a:pt x="90" y="0"/>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11338" y="3912"/>
              <a:ext cx="311" cy="785"/>
            </a:xfrm>
            <a:custGeom>
              <a:avLst/>
              <a:gdLst/>
              <a:ahLst/>
              <a:cxnLst/>
              <a:rect l="l" t="t" r="r" b="b"/>
              <a:pathLst>
                <a:path w="2818" h="7112" extrusionOk="0">
                  <a:moveTo>
                    <a:pt x="84" y="1"/>
                  </a:moveTo>
                  <a:cubicBezTo>
                    <a:pt x="81" y="1"/>
                    <a:pt x="77" y="2"/>
                    <a:pt x="73" y="4"/>
                  </a:cubicBezTo>
                  <a:cubicBezTo>
                    <a:pt x="46" y="4"/>
                    <a:pt x="23" y="22"/>
                    <a:pt x="14" y="49"/>
                  </a:cubicBezTo>
                  <a:lnTo>
                    <a:pt x="10" y="45"/>
                  </a:lnTo>
                  <a:lnTo>
                    <a:pt x="10" y="45"/>
                  </a:lnTo>
                  <a:cubicBezTo>
                    <a:pt x="1" y="76"/>
                    <a:pt x="19" y="112"/>
                    <a:pt x="55" y="121"/>
                  </a:cubicBezTo>
                  <a:cubicBezTo>
                    <a:pt x="91" y="130"/>
                    <a:pt x="127" y="144"/>
                    <a:pt x="163" y="157"/>
                  </a:cubicBezTo>
                  <a:cubicBezTo>
                    <a:pt x="239" y="193"/>
                    <a:pt x="316" y="238"/>
                    <a:pt x="388" y="292"/>
                  </a:cubicBezTo>
                  <a:cubicBezTo>
                    <a:pt x="536" y="418"/>
                    <a:pt x="671" y="558"/>
                    <a:pt x="788" y="715"/>
                  </a:cubicBezTo>
                  <a:cubicBezTo>
                    <a:pt x="874" y="827"/>
                    <a:pt x="955" y="944"/>
                    <a:pt x="1040" y="1057"/>
                  </a:cubicBezTo>
                  <a:cubicBezTo>
                    <a:pt x="1148" y="1205"/>
                    <a:pt x="1252" y="1358"/>
                    <a:pt x="1346" y="1516"/>
                  </a:cubicBezTo>
                  <a:cubicBezTo>
                    <a:pt x="1535" y="1831"/>
                    <a:pt x="1701" y="2155"/>
                    <a:pt x="1841" y="2496"/>
                  </a:cubicBezTo>
                  <a:cubicBezTo>
                    <a:pt x="2025" y="2933"/>
                    <a:pt x="2183" y="3387"/>
                    <a:pt x="2313" y="3846"/>
                  </a:cubicBezTo>
                  <a:cubicBezTo>
                    <a:pt x="2453" y="4318"/>
                    <a:pt x="2556" y="4804"/>
                    <a:pt x="2624" y="5299"/>
                  </a:cubicBezTo>
                  <a:lnTo>
                    <a:pt x="2624" y="5281"/>
                  </a:lnTo>
                  <a:cubicBezTo>
                    <a:pt x="2651" y="5488"/>
                    <a:pt x="2669" y="5695"/>
                    <a:pt x="2678" y="5906"/>
                  </a:cubicBezTo>
                  <a:cubicBezTo>
                    <a:pt x="2687" y="6118"/>
                    <a:pt x="2673" y="6329"/>
                    <a:pt x="2646" y="6541"/>
                  </a:cubicBezTo>
                  <a:lnTo>
                    <a:pt x="2646" y="6523"/>
                  </a:lnTo>
                  <a:cubicBezTo>
                    <a:pt x="2624" y="6694"/>
                    <a:pt x="2588" y="6865"/>
                    <a:pt x="2534" y="7031"/>
                  </a:cubicBezTo>
                  <a:cubicBezTo>
                    <a:pt x="2518" y="7079"/>
                    <a:pt x="2558" y="7112"/>
                    <a:pt x="2596" y="7112"/>
                  </a:cubicBezTo>
                  <a:cubicBezTo>
                    <a:pt x="2622" y="7112"/>
                    <a:pt x="2648" y="7097"/>
                    <a:pt x="2655" y="7063"/>
                  </a:cubicBezTo>
                  <a:cubicBezTo>
                    <a:pt x="2768" y="6685"/>
                    <a:pt x="2817" y="6293"/>
                    <a:pt x="2799" y="5902"/>
                  </a:cubicBezTo>
                  <a:cubicBezTo>
                    <a:pt x="2795" y="5708"/>
                    <a:pt x="2777" y="5515"/>
                    <a:pt x="2754" y="5326"/>
                  </a:cubicBezTo>
                  <a:cubicBezTo>
                    <a:pt x="2727" y="5133"/>
                    <a:pt x="2696" y="4948"/>
                    <a:pt x="2664" y="4764"/>
                  </a:cubicBezTo>
                  <a:cubicBezTo>
                    <a:pt x="2588" y="4381"/>
                    <a:pt x="2493" y="4003"/>
                    <a:pt x="2381" y="3630"/>
                  </a:cubicBezTo>
                  <a:cubicBezTo>
                    <a:pt x="2273" y="3270"/>
                    <a:pt x="2147" y="2910"/>
                    <a:pt x="2007" y="2564"/>
                  </a:cubicBezTo>
                  <a:cubicBezTo>
                    <a:pt x="1895" y="2290"/>
                    <a:pt x="1769" y="2020"/>
                    <a:pt x="1629" y="1759"/>
                  </a:cubicBezTo>
                  <a:cubicBezTo>
                    <a:pt x="1485" y="1493"/>
                    <a:pt x="1328" y="1241"/>
                    <a:pt x="1148" y="998"/>
                  </a:cubicBezTo>
                  <a:cubicBezTo>
                    <a:pt x="1009" y="796"/>
                    <a:pt x="860" y="603"/>
                    <a:pt x="698" y="414"/>
                  </a:cubicBezTo>
                  <a:cubicBezTo>
                    <a:pt x="617" y="319"/>
                    <a:pt x="523" y="238"/>
                    <a:pt x="419" y="162"/>
                  </a:cubicBezTo>
                  <a:cubicBezTo>
                    <a:pt x="320" y="90"/>
                    <a:pt x="208" y="36"/>
                    <a:pt x="91" y="4"/>
                  </a:cubicBezTo>
                  <a:cubicBezTo>
                    <a:pt x="89" y="2"/>
                    <a:pt x="86"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10753" y="4068"/>
              <a:ext cx="0" cy="0"/>
            </a:xfrm>
            <a:custGeom>
              <a:avLst/>
              <a:gdLst/>
              <a:ahLst/>
              <a:cxnLst/>
              <a:rect l="l" t="t" r="r" b="b"/>
              <a:pathLst>
                <a:path w="1" h="1" extrusionOk="0">
                  <a:moveTo>
                    <a:pt x="0" y="0"/>
                  </a:move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10753" y="4069"/>
              <a:ext cx="0" cy="0"/>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10745" y="4636"/>
              <a:ext cx="0" cy="1"/>
            </a:xfrm>
            <a:custGeom>
              <a:avLst/>
              <a:gdLst/>
              <a:ahLst/>
              <a:cxnLst/>
              <a:rect l="l" t="t" r="r" b="b"/>
              <a:pathLst>
                <a:path w="1" h="5" extrusionOk="0">
                  <a:moveTo>
                    <a:pt x="0" y="5"/>
                  </a:moveTo>
                  <a:cubicBezTo>
                    <a:pt x="0" y="5"/>
                    <a:pt x="0" y="0"/>
                    <a:pt x="0" y="0"/>
                  </a:cubicBezTo>
                  <a:cubicBezTo>
                    <a:pt x="0" y="0"/>
                    <a:pt x="0" y="5"/>
                    <a:pt x="0"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10766" y="5024"/>
              <a:ext cx="0" cy="0"/>
            </a:xfrm>
            <a:custGeom>
              <a:avLst/>
              <a:gdLst/>
              <a:ahLst/>
              <a:cxnLst/>
              <a:rect l="l" t="t" r="r" b="b"/>
              <a:pathLst>
                <a:path w="1" h="1" extrusionOk="0">
                  <a:moveTo>
                    <a:pt x="0" y="0"/>
                  </a:move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11293" y="4904"/>
              <a:ext cx="115" cy="227"/>
            </a:xfrm>
            <a:custGeom>
              <a:avLst/>
              <a:gdLst/>
              <a:ahLst/>
              <a:cxnLst/>
              <a:rect l="l" t="t" r="r" b="b"/>
              <a:pathLst>
                <a:path w="1040" h="2054" extrusionOk="0">
                  <a:moveTo>
                    <a:pt x="909" y="0"/>
                  </a:moveTo>
                  <a:cubicBezTo>
                    <a:pt x="900" y="32"/>
                    <a:pt x="891" y="63"/>
                    <a:pt x="878" y="99"/>
                  </a:cubicBezTo>
                  <a:lnTo>
                    <a:pt x="878" y="104"/>
                  </a:lnTo>
                  <a:cubicBezTo>
                    <a:pt x="878" y="104"/>
                    <a:pt x="878" y="108"/>
                    <a:pt x="878" y="108"/>
                  </a:cubicBezTo>
                  <a:lnTo>
                    <a:pt x="878" y="113"/>
                  </a:lnTo>
                  <a:cubicBezTo>
                    <a:pt x="828" y="266"/>
                    <a:pt x="779" y="419"/>
                    <a:pt x="725" y="567"/>
                  </a:cubicBezTo>
                  <a:cubicBezTo>
                    <a:pt x="666" y="716"/>
                    <a:pt x="612" y="851"/>
                    <a:pt x="549" y="995"/>
                  </a:cubicBezTo>
                  <a:cubicBezTo>
                    <a:pt x="455" y="1242"/>
                    <a:pt x="342" y="1481"/>
                    <a:pt x="212" y="1710"/>
                  </a:cubicBezTo>
                  <a:cubicBezTo>
                    <a:pt x="158" y="1795"/>
                    <a:pt x="95" y="1876"/>
                    <a:pt x="23" y="1948"/>
                  </a:cubicBezTo>
                  <a:cubicBezTo>
                    <a:pt x="1" y="1975"/>
                    <a:pt x="5" y="2016"/>
                    <a:pt x="32" y="2038"/>
                  </a:cubicBezTo>
                  <a:cubicBezTo>
                    <a:pt x="39" y="2046"/>
                    <a:pt x="53" y="2053"/>
                    <a:pt x="67" y="2053"/>
                  </a:cubicBezTo>
                  <a:cubicBezTo>
                    <a:pt x="70" y="2053"/>
                    <a:pt x="74" y="2053"/>
                    <a:pt x="77" y="2052"/>
                  </a:cubicBezTo>
                  <a:cubicBezTo>
                    <a:pt x="91" y="2052"/>
                    <a:pt x="109" y="2043"/>
                    <a:pt x="118" y="2029"/>
                  </a:cubicBezTo>
                  <a:cubicBezTo>
                    <a:pt x="266" y="1872"/>
                    <a:pt x="387" y="1683"/>
                    <a:pt x="477" y="1485"/>
                  </a:cubicBezTo>
                  <a:cubicBezTo>
                    <a:pt x="522" y="1386"/>
                    <a:pt x="567" y="1283"/>
                    <a:pt x="608" y="1184"/>
                  </a:cubicBezTo>
                  <a:cubicBezTo>
                    <a:pt x="653" y="1080"/>
                    <a:pt x="698" y="968"/>
                    <a:pt x="743" y="860"/>
                  </a:cubicBezTo>
                  <a:cubicBezTo>
                    <a:pt x="855" y="581"/>
                    <a:pt x="954" y="293"/>
                    <a:pt x="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11389" y="4915"/>
              <a:ext cx="0" cy="0"/>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10645" y="4550"/>
              <a:ext cx="6" cy="4"/>
            </a:xfrm>
            <a:custGeom>
              <a:avLst/>
              <a:gdLst/>
              <a:ahLst/>
              <a:cxnLst/>
              <a:rect l="l" t="t" r="r" b="b"/>
              <a:pathLst>
                <a:path w="55" h="32" extrusionOk="0">
                  <a:moveTo>
                    <a:pt x="1" y="0"/>
                  </a:moveTo>
                  <a:cubicBezTo>
                    <a:pt x="19" y="9"/>
                    <a:pt x="37" y="18"/>
                    <a:pt x="55" y="32"/>
                  </a:cubicBezTo>
                  <a:cubicBezTo>
                    <a:pt x="46" y="14"/>
                    <a:pt x="28" y="0"/>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10005" y="4575"/>
              <a:ext cx="167" cy="101"/>
            </a:xfrm>
            <a:custGeom>
              <a:avLst/>
              <a:gdLst/>
              <a:ahLst/>
              <a:cxnLst/>
              <a:rect l="l" t="t" r="r" b="b"/>
              <a:pathLst>
                <a:path w="1510" h="918" extrusionOk="0">
                  <a:moveTo>
                    <a:pt x="275" y="0"/>
                  </a:moveTo>
                  <a:cubicBezTo>
                    <a:pt x="235" y="5"/>
                    <a:pt x="199" y="14"/>
                    <a:pt x="163" y="27"/>
                  </a:cubicBezTo>
                  <a:cubicBezTo>
                    <a:pt x="131" y="41"/>
                    <a:pt x="100" y="59"/>
                    <a:pt x="73" y="86"/>
                  </a:cubicBezTo>
                  <a:cubicBezTo>
                    <a:pt x="50" y="113"/>
                    <a:pt x="28" y="144"/>
                    <a:pt x="19" y="176"/>
                  </a:cubicBezTo>
                  <a:cubicBezTo>
                    <a:pt x="5" y="212"/>
                    <a:pt x="1" y="248"/>
                    <a:pt x="5" y="284"/>
                  </a:cubicBezTo>
                  <a:cubicBezTo>
                    <a:pt x="5" y="333"/>
                    <a:pt x="19" y="383"/>
                    <a:pt x="37" y="428"/>
                  </a:cubicBezTo>
                  <a:cubicBezTo>
                    <a:pt x="59" y="482"/>
                    <a:pt x="91" y="536"/>
                    <a:pt x="131" y="581"/>
                  </a:cubicBezTo>
                  <a:cubicBezTo>
                    <a:pt x="154" y="603"/>
                    <a:pt x="176" y="621"/>
                    <a:pt x="199" y="644"/>
                  </a:cubicBezTo>
                  <a:cubicBezTo>
                    <a:pt x="226" y="662"/>
                    <a:pt x="248" y="680"/>
                    <a:pt x="275" y="698"/>
                  </a:cubicBezTo>
                  <a:cubicBezTo>
                    <a:pt x="286" y="705"/>
                    <a:pt x="298" y="708"/>
                    <a:pt x="308" y="708"/>
                  </a:cubicBezTo>
                  <a:cubicBezTo>
                    <a:pt x="360" y="708"/>
                    <a:pt x="395" y="635"/>
                    <a:pt x="343" y="594"/>
                  </a:cubicBezTo>
                  <a:cubicBezTo>
                    <a:pt x="316" y="576"/>
                    <a:pt x="289" y="558"/>
                    <a:pt x="262" y="536"/>
                  </a:cubicBezTo>
                  <a:cubicBezTo>
                    <a:pt x="235" y="513"/>
                    <a:pt x="212" y="491"/>
                    <a:pt x="194" y="464"/>
                  </a:cubicBezTo>
                  <a:cubicBezTo>
                    <a:pt x="172" y="432"/>
                    <a:pt x="158" y="401"/>
                    <a:pt x="145" y="369"/>
                  </a:cubicBezTo>
                  <a:cubicBezTo>
                    <a:pt x="136" y="342"/>
                    <a:pt x="131" y="315"/>
                    <a:pt x="127" y="288"/>
                  </a:cubicBezTo>
                  <a:cubicBezTo>
                    <a:pt x="127" y="270"/>
                    <a:pt x="127" y="257"/>
                    <a:pt x="127" y="243"/>
                  </a:cubicBezTo>
                  <a:cubicBezTo>
                    <a:pt x="131" y="230"/>
                    <a:pt x="136" y="221"/>
                    <a:pt x="140" y="207"/>
                  </a:cubicBezTo>
                  <a:cubicBezTo>
                    <a:pt x="145" y="198"/>
                    <a:pt x="149" y="194"/>
                    <a:pt x="154" y="185"/>
                  </a:cubicBezTo>
                  <a:cubicBezTo>
                    <a:pt x="163" y="176"/>
                    <a:pt x="172" y="167"/>
                    <a:pt x="181" y="162"/>
                  </a:cubicBezTo>
                  <a:cubicBezTo>
                    <a:pt x="194" y="153"/>
                    <a:pt x="208" y="144"/>
                    <a:pt x="226" y="140"/>
                  </a:cubicBezTo>
                  <a:cubicBezTo>
                    <a:pt x="253" y="131"/>
                    <a:pt x="280" y="126"/>
                    <a:pt x="307" y="122"/>
                  </a:cubicBezTo>
                  <a:cubicBezTo>
                    <a:pt x="319" y="121"/>
                    <a:pt x="331" y="120"/>
                    <a:pt x="344" y="120"/>
                  </a:cubicBezTo>
                  <a:cubicBezTo>
                    <a:pt x="378" y="120"/>
                    <a:pt x="413" y="124"/>
                    <a:pt x="446" y="131"/>
                  </a:cubicBezTo>
                  <a:lnTo>
                    <a:pt x="433" y="126"/>
                  </a:lnTo>
                  <a:lnTo>
                    <a:pt x="433" y="126"/>
                  </a:lnTo>
                  <a:cubicBezTo>
                    <a:pt x="487" y="140"/>
                    <a:pt x="541" y="153"/>
                    <a:pt x="590" y="180"/>
                  </a:cubicBezTo>
                  <a:cubicBezTo>
                    <a:pt x="689" y="230"/>
                    <a:pt x="779" y="293"/>
                    <a:pt x="864" y="365"/>
                  </a:cubicBezTo>
                  <a:lnTo>
                    <a:pt x="855" y="356"/>
                  </a:lnTo>
                  <a:lnTo>
                    <a:pt x="855" y="356"/>
                  </a:lnTo>
                  <a:cubicBezTo>
                    <a:pt x="1040" y="522"/>
                    <a:pt x="1193" y="720"/>
                    <a:pt x="1368" y="891"/>
                  </a:cubicBezTo>
                  <a:cubicBezTo>
                    <a:pt x="1384" y="910"/>
                    <a:pt x="1402" y="918"/>
                    <a:pt x="1419" y="918"/>
                  </a:cubicBezTo>
                  <a:cubicBezTo>
                    <a:pt x="1468" y="918"/>
                    <a:pt x="1509" y="857"/>
                    <a:pt x="1463" y="810"/>
                  </a:cubicBezTo>
                  <a:cubicBezTo>
                    <a:pt x="1287" y="635"/>
                    <a:pt x="1134" y="437"/>
                    <a:pt x="945" y="270"/>
                  </a:cubicBezTo>
                  <a:cubicBezTo>
                    <a:pt x="855" y="189"/>
                    <a:pt x="756" y="122"/>
                    <a:pt x="644" y="68"/>
                  </a:cubicBezTo>
                  <a:cubicBezTo>
                    <a:pt x="563" y="27"/>
                    <a:pt x="478" y="5"/>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9856" y="4630"/>
              <a:ext cx="186" cy="53"/>
            </a:xfrm>
            <a:custGeom>
              <a:avLst/>
              <a:gdLst/>
              <a:ahLst/>
              <a:cxnLst/>
              <a:rect l="l" t="t" r="r" b="b"/>
              <a:pathLst>
                <a:path w="1688" h="479" extrusionOk="0">
                  <a:moveTo>
                    <a:pt x="526" y="0"/>
                  </a:moveTo>
                  <a:cubicBezTo>
                    <a:pt x="450" y="0"/>
                    <a:pt x="369" y="9"/>
                    <a:pt x="293" y="27"/>
                  </a:cubicBezTo>
                  <a:cubicBezTo>
                    <a:pt x="225" y="41"/>
                    <a:pt x="162" y="72"/>
                    <a:pt x="104" y="108"/>
                  </a:cubicBezTo>
                  <a:cubicBezTo>
                    <a:pt x="77" y="126"/>
                    <a:pt x="54" y="149"/>
                    <a:pt x="36" y="176"/>
                  </a:cubicBezTo>
                  <a:cubicBezTo>
                    <a:pt x="18" y="203"/>
                    <a:pt x="9" y="230"/>
                    <a:pt x="0" y="261"/>
                  </a:cubicBezTo>
                  <a:cubicBezTo>
                    <a:pt x="0" y="275"/>
                    <a:pt x="0" y="288"/>
                    <a:pt x="0" y="302"/>
                  </a:cubicBezTo>
                  <a:cubicBezTo>
                    <a:pt x="5" y="320"/>
                    <a:pt x="9" y="342"/>
                    <a:pt x="14" y="360"/>
                  </a:cubicBezTo>
                  <a:cubicBezTo>
                    <a:pt x="18" y="374"/>
                    <a:pt x="27" y="387"/>
                    <a:pt x="36" y="401"/>
                  </a:cubicBezTo>
                  <a:cubicBezTo>
                    <a:pt x="50" y="419"/>
                    <a:pt x="63" y="437"/>
                    <a:pt x="81" y="455"/>
                  </a:cubicBezTo>
                  <a:cubicBezTo>
                    <a:pt x="95" y="468"/>
                    <a:pt x="108" y="477"/>
                    <a:pt x="126" y="477"/>
                  </a:cubicBezTo>
                  <a:cubicBezTo>
                    <a:pt x="130" y="478"/>
                    <a:pt x="134" y="479"/>
                    <a:pt x="138" y="479"/>
                  </a:cubicBezTo>
                  <a:cubicBezTo>
                    <a:pt x="149" y="479"/>
                    <a:pt x="161" y="475"/>
                    <a:pt x="171" y="468"/>
                  </a:cubicBezTo>
                  <a:cubicBezTo>
                    <a:pt x="185" y="455"/>
                    <a:pt x="189" y="441"/>
                    <a:pt x="194" y="423"/>
                  </a:cubicBezTo>
                  <a:cubicBezTo>
                    <a:pt x="194" y="410"/>
                    <a:pt x="189" y="392"/>
                    <a:pt x="180" y="378"/>
                  </a:cubicBezTo>
                  <a:cubicBezTo>
                    <a:pt x="167" y="365"/>
                    <a:pt x="149" y="347"/>
                    <a:pt x="140" y="329"/>
                  </a:cubicBezTo>
                  <a:cubicBezTo>
                    <a:pt x="135" y="320"/>
                    <a:pt x="131" y="311"/>
                    <a:pt x="126" y="302"/>
                  </a:cubicBezTo>
                  <a:lnTo>
                    <a:pt x="126" y="293"/>
                  </a:lnTo>
                  <a:cubicBezTo>
                    <a:pt x="126" y="288"/>
                    <a:pt x="126" y="284"/>
                    <a:pt x="126" y="275"/>
                  </a:cubicBezTo>
                  <a:cubicBezTo>
                    <a:pt x="131" y="270"/>
                    <a:pt x="131" y="266"/>
                    <a:pt x="135" y="257"/>
                  </a:cubicBezTo>
                  <a:cubicBezTo>
                    <a:pt x="140" y="248"/>
                    <a:pt x="149" y="243"/>
                    <a:pt x="153" y="234"/>
                  </a:cubicBezTo>
                  <a:cubicBezTo>
                    <a:pt x="167" y="221"/>
                    <a:pt x="185" y="212"/>
                    <a:pt x="198" y="198"/>
                  </a:cubicBezTo>
                  <a:cubicBezTo>
                    <a:pt x="234" y="180"/>
                    <a:pt x="270" y="167"/>
                    <a:pt x="306" y="153"/>
                  </a:cubicBezTo>
                  <a:cubicBezTo>
                    <a:pt x="351" y="144"/>
                    <a:pt x="400" y="135"/>
                    <a:pt x="445" y="131"/>
                  </a:cubicBezTo>
                  <a:cubicBezTo>
                    <a:pt x="511" y="126"/>
                    <a:pt x="576" y="122"/>
                    <a:pt x="641" y="122"/>
                  </a:cubicBezTo>
                  <a:lnTo>
                    <a:pt x="641" y="122"/>
                  </a:lnTo>
                  <a:cubicBezTo>
                    <a:pt x="966" y="123"/>
                    <a:pt x="1295" y="163"/>
                    <a:pt x="1615" y="239"/>
                  </a:cubicBezTo>
                  <a:cubicBezTo>
                    <a:pt x="1647" y="239"/>
                    <a:pt x="1678" y="216"/>
                    <a:pt x="1683" y="180"/>
                  </a:cubicBezTo>
                  <a:cubicBezTo>
                    <a:pt x="1687" y="144"/>
                    <a:pt x="1660" y="113"/>
                    <a:pt x="1629" y="113"/>
                  </a:cubicBezTo>
                  <a:cubicBezTo>
                    <a:pt x="1314" y="41"/>
                    <a:pt x="999"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9821" y="4674"/>
              <a:ext cx="204" cy="75"/>
            </a:xfrm>
            <a:custGeom>
              <a:avLst/>
              <a:gdLst/>
              <a:ahLst/>
              <a:cxnLst/>
              <a:rect l="l" t="t" r="r" b="b"/>
              <a:pathLst>
                <a:path w="1845" h="676" extrusionOk="0">
                  <a:moveTo>
                    <a:pt x="419" y="0"/>
                  </a:moveTo>
                  <a:lnTo>
                    <a:pt x="423" y="5"/>
                  </a:lnTo>
                  <a:cubicBezTo>
                    <a:pt x="333" y="5"/>
                    <a:pt x="243" y="23"/>
                    <a:pt x="162" y="54"/>
                  </a:cubicBezTo>
                  <a:cubicBezTo>
                    <a:pt x="90" y="86"/>
                    <a:pt x="36" y="149"/>
                    <a:pt x="9" y="225"/>
                  </a:cubicBezTo>
                  <a:cubicBezTo>
                    <a:pt x="0" y="261"/>
                    <a:pt x="0" y="302"/>
                    <a:pt x="9" y="342"/>
                  </a:cubicBezTo>
                  <a:cubicBezTo>
                    <a:pt x="27" y="382"/>
                    <a:pt x="50" y="418"/>
                    <a:pt x="81" y="445"/>
                  </a:cubicBezTo>
                  <a:cubicBezTo>
                    <a:pt x="144" y="513"/>
                    <a:pt x="225" y="562"/>
                    <a:pt x="311" y="598"/>
                  </a:cubicBezTo>
                  <a:cubicBezTo>
                    <a:pt x="383" y="634"/>
                    <a:pt x="464" y="657"/>
                    <a:pt x="545" y="675"/>
                  </a:cubicBezTo>
                  <a:cubicBezTo>
                    <a:pt x="547" y="675"/>
                    <a:pt x="549" y="675"/>
                    <a:pt x="551" y="675"/>
                  </a:cubicBezTo>
                  <a:cubicBezTo>
                    <a:pt x="580" y="675"/>
                    <a:pt x="608" y="650"/>
                    <a:pt x="612" y="616"/>
                  </a:cubicBezTo>
                  <a:cubicBezTo>
                    <a:pt x="617" y="580"/>
                    <a:pt x="590" y="553"/>
                    <a:pt x="558" y="549"/>
                  </a:cubicBezTo>
                  <a:lnTo>
                    <a:pt x="518" y="540"/>
                  </a:lnTo>
                  <a:cubicBezTo>
                    <a:pt x="432" y="517"/>
                    <a:pt x="351" y="481"/>
                    <a:pt x="275" y="441"/>
                  </a:cubicBezTo>
                  <a:cubicBezTo>
                    <a:pt x="239" y="418"/>
                    <a:pt x="207" y="396"/>
                    <a:pt x="176" y="369"/>
                  </a:cubicBezTo>
                  <a:cubicBezTo>
                    <a:pt x="162" y="355"/>
                    <a:pt x="153" y="342"/>
                    <a:pt x="144" y="324"/>
                  </a:cubicBezTo>
                  <a:cubicBezTo>
                    <a:pt x="140" y="315"/>
                    <a:pt x="135" y="311"/>
                    <a:pt x="131" y="297"/>
                  </a:cubicBezTo>
                  <a:cubicBezTo>
                    <a:pt x="126" y="288"/>
                    <a:pt x="131" y="284"/>
                    <a:pt x="131" y="279"/>
                  </a:cubicBezTo>
                  <a:lnTo>
                    <a:pt x="131" y="257"/>
                  </a:lnTo>
                  <a:cubicBezTo>
                    <a:pt x="135" y="248"/>
                    <a:pt x="135" y="243"/>
                    <a:pt x="140" y="234"/>
                  </a:cubicBezTo>
                  <a:cubicBezTo>
                    <a:pt x="149" y="221"/>
                    <a:pt x="158" y="207"/>
                    <a:pt x="167" y="194"/>
                  </a:cubicBezTo>
                  <a:cubicBezTo>
                    <a:pt x="176" y="189"/>
                    <a:pt x="185" y="180"/>
                    <a:pt x="198" y="171"/>
                  </a:cubicBezTo>
                  <a:cubicBezTo>
                    <a:pt x="216" y="162"/>
                    <a:pt x="239" y="153"/>
                    <a:pt x="261" y="149"/>
                  </a:cubicBezTo>
                  <a:cubicBezTo>
                    <a:pt x="324" y="132"/>
                    <a:pt x="387" y="123"/>
                    <a:pt x="453" y="122"/>
                  </a:cubicBezTo>
                  <a:lnTo>
                    <a:pt x="453" y="122"/>
                  </a:lnTo>
                  <a:cubicBezTo>
                    <a:pt x="654" y="131"/>
                    <a:pt x="847" y="149"/>
                    <a:pt x="1044" y="180"/>
                  </a:cubicBezTo>
                  <a:cubicBezTo>
                    <a:pt x="1080" y="185"/>
                    <a:pt x="1120" y="189"/>
                    <a:pt x="1156" y="189"/>
                  </a:cubicBezTo>
                  <a:cubicBezTo>
                    <a:pt x="1174" y="191"/>
                    <a:pt x="1192" y="191"/>
                    <a:pt x="1209" y="191"/>
                  </a:cubicBezTo>
                  <a:cubicBezTo>
                    <a:pt x="1244" y="191"/>
                    <a:pt x="1278" y="189"/>
                    <a:pt x="1314" y="189"/>
                  </a:cubicBezTo>
                  <a:cubicBezTo>
                    <a:pt x="1471" y="189"/>
                    <a:pt x="1633" y="180"/>
                    <a:pt x="1791" y="162"/>
                  </a:cubicBezTo>
                  <a:cubicBezTo>
                    <a:pt x="1822" y="158"/>
                    <a:pt x="1845" y="126"/>
                    <a:pt x="1840" y="95"/>
                  </a:cubicBezTo>
                  <a:cubicBezTo>
                    <a:pt x="1836" y="62"/>
                    <a:pt x="1809" y="40"/>
                    <a:pt x="1781" y="40"/>
                  </a:cubicBezTo>
                  <a:cubicBezTo>
                    <a:pt x="1778" y="40"/>
                    <a:pt x="1775" y="40"/>
                    <a:pt x="1773" y="41"/>
                  </a:cubicBezTo>
                  <a:cubicBezTo>
                    <a:pt x="1615" y="59"/>
                    <a:pt x="1453" y="63"/>
                    <a:pt x="1296" y="68"/>
                  </a:cubicBezTo>
                  <a:lnTo>
                    <a:pt x="1161" y="68"/>
                  </a:lnTo>
                  <a:cubicBezTo>
                    <a:pt x="1120" y="68"/>
                    <a:pt x="1084" y="59"/>
                    <a:pt x="1044" y="54"/>
                  </a:cubicBezTo>
                  <a:cubicBezTo>
                    <a:pt x="945" y="41"/>
                    <a:pt x="841" y="27"/>
                    <a:pt x="738" y="18"/>
                  </a:cubicBezTo>
                  <a:cubicBezTo>
                    <a:pt x="648" y="9"/>
                    <a:pt x="554"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9878" y="4718"/>
              <a:ext cx="432" cy="77"/>
            </a:xfrm>
            <a:custGeom>
              <a:avLst/>
              <a:gdLst/>
              <a:ahLst/>
              <a:cxnLst/>
              <a:rect l="l" t="t" r="r" b="b"/>
              <a:pathLst>
                <a:path w="3914" h="695" extrusionOk="0">
                  <a:moveTo>
                    <a:pt x="877" y="1"/>
                  </a:moveTo>
                  <a:cubicBezTo>
                    <a:pt x="647" y="1"/>
                    <a:pt x="415" y="37"/>
                    <a:pt x="198" y="109"/>
                  </a:cubicBezTo>
                  <a:lnTo>
                    <a:pt x="202" y="109"/>
                  </a:lnTo>
                  <a:cubicBezTo>
                    <a:pt x="139" y="131"/>
                    <a:pt x="86" y="167"/>
                    <a:pt x="41" y="217"/>
                  </a:cubicBezTo>
                  <a:cubicBezTo>
                    <a:pt x="23" y="239"/>
                    <a:pt x="14" y="262"/>
                    <a:pt x="5" y="289"/>
                  </a:cubicBezTo>
                  <a:cubicBezTo>
                    <a:pt x="0" y="311"/>
                    <a:pt x="0" y="343"/>
                    <a:pt x="9" y="370"/>
                  </a:cubicBezTo>
                  <a:cubicBezTo>
                    <a:pt x="32" y="419"/>
                    <a:pt x="63" y="460"/>
                    <a:pt x="108" y="487"/>
                  </a:cubicBezTo>
                  <a:cubicBezTo>
                    <a:pt x="180" y="532"/>
                    <a:pt x="256" y="563"/>
                    <a:pt x="333" y="586"/>
                  </a:cubicBezTo>
                  <a:cubicBezTo>
                    <a:pt x="624" y="672"/>
                    <a:pt x="929" y="694"/>
                    <a:pt x="1232" y="694"/>
                  </a:cubicBezTo>
                  <a:cubicBezTo>
                    <a:pt x="1263" y="694"/>
                    <a:pt x="1293" y="694"/>
                    <a:pt x="1323" y="694"/>
                  </a:cubicBezTo>
                  <a:cubicBezTo>
                    <a:pt x="1674" y="689"/>
                    <a:pt x="2024" y="653"/>
                    <a:pt x="2371" y="626"/>
                  </a:cubicBezTo>
                  <a:lnTo>
                    <a:pt x="2569" y="608"/>
                  </a:lnTo>
                  <a:lnTo>
                    <a:pt x="2690" y="604"/>
                  </a:lnTo>
                  <a:lnTo>
                    <a:pt x="2699" y="604"/>
                  </a:lnTo>
                  <a:lnTo>
                    <a:pt x="2789" y="599"/>
                  </a:lnTo>
                  <a:cubicBezTo>
                    <a:pt x="2866" y="595"/>
                    <a:pt x="2938" y="595"/>
                    <a:pt x="3014" y="595"/>
                  </a:cubicBezTo>
                  <a:cubicBezTo>
                    <a:pt x="3104" y="595"/>
                    <a:pt x="3194" y="590"/>
                    <a:pt x="3284" y="586"/>
                  </a:cubicBezTo>
                  <a:cubicBezTo>
                    <a:pt x="3446" y="581"/>
                    <a:pt x="3612" y="577"/>
                    <a:pt x="3779" y="568"/>
                  </a:cubicBezTo>
                  <a:lnTo>
                    <a:pt x="3797" y="545"/>
                  </a:lnTo>
                  <a:cubicBezTo>
                    <a:pt x="3828" y="509"/>
                    <a:pt x="3864" y="473"/>
                    <a:pt x="3905" y="437"/>
                  </a:cubicBezTo>
                  <a:lnTo>
                    <a:pt x="3914" y="433"/>
                  </a:lnTo>
                  <a:lnTo>
                    <a:pt x="3914" y="433"/>
                  </a:lnTo>
                  <a:cubicBezTo>
                    <a:pt x="3779" y="442"/>
                    <a:pt x="3644" y="451"/>
                    <a:pt x="3509" y="455"/>
                  </a:cubicBezTo>
                  <a:cubicBezTo>
                    <a:pt x="3374" y="460"/>
                    <a:pt x="3230" y="464"/>
                    <a:pt x="3095" y="469"/>
                  </a:cubicBezTo>
                  <a:cubicBezTo>
                    <a:pt x="2965" y="473"/>
                    <a:pt x="2839" y="473"/>
                    <a:pt x="2713" y="478"/>
                  </a:cubicBezTo>
                  <a:cubicBezTo>
                    <a:pt x="2479" y="487"/>
                    <a:pt x="2249" y="509"/>
                    <a:pt x="2020" y="527"/>
                  </a:cubicBezTo>
                  <a:cubicBezTo>
                    <a:pt x="1772" y="550"/>
                    <a:pt x="1525" y="568"/>
                    <a:pt x="1278" y="568"/>
                  </a:cubicBezTo>
                  <a:lnTo>
                    <a:pt x="1296" y="568"/>
                  </a:lnTo>
                  <a:cubicBezTo>
                    <a:pt x="1259" y="569"/>
                    <a:pt x="1223" y="569"/>
                    <a:pt x="1187" y="569"/>
                  </a:cubicBezTo>
                  <a:cubicBezTo>
                    <a:pt x="931" y="569"/>
                    <a:pt x="675" y="541"/>
                    <a:pt x="423" y="482"/>
                  </a:cubicBezTo>
                  <a:cubicBezTo>
                    <a:pt x="351" y="464"/>
                    <a:pt x="274" y="437"/>
                    <a:pt x="207" y="406"/>
                  </a:cubicBezTo>
                  <a:cubicBezTo>
                    <a:pt x="184" y="392"/>
                    <a:pt x="166" y="379"/>
                    <a:pt x="148" y="361"/>
                  </a:cubicBezTo>
                  <a:cubicBezTo>
                    <a:pt x="144" y="356"/>
                    <a:pt x="139" y="347"/>
                    <a:pt x="135" y="343"/>
                  </a:cubicBezTo>
                  <a:cubicBezTo>
                    <a:pt x="135" y="338"/>
                    <a:pt x="130" y="334"/>
                    <a:pt x="130" y="329"/>
                  </a:cubicBezTo>
                  <a:cubicBezTo>
                    <a:pt x="130" y="325"/>
                    <a:pt x="130" y="325"/>
                    <a:pt x="130" y="325"/>
                  </a:cubicBezTo>
                  <a:cubicBezTo>
                    <a:pt x="130" y="320"/>
                    <a:pt x="130" y="316"/>
                    <a:pt x="130" y="311"/>
                  </a:cubicBezTo>
                  <a:cubicBezTo>
                    <a:pt x="130" y="311"/>
                    <a:pt x="130" y="307"/>
                    <a:pt x="130" y="307"/>
                  </a:cubicBezTo>
                  <a:cubicBezTo>
                    <a:pt x="135" y="298"/>
                    <a:pt x="139" y="293"/>
                    <a:pt x="144" y="289"/>
                  </a:cubicBezTo>
                  <a:cubicBezTo>
                    <a:pt x="157" y="275"/>
                    <a:pt x="171" y="262"/>
                    <a:pt x="189" y="253"/>
                  </a:cubicBezTo>
                  <a:cubicBezTo>
                    <a:pt x="238" y="230"/>
                    <a:pt x="292" y="208"/>
                    <a:pt x="346" y="194"/>
                  </a:cubicBezTo>
                  <a:cubicBezTo>
                    <a:pt x="517" y="149"/>
                    <a:pt x="693" y="127"/>
                    <a:pt x="873" y="127"/>
                  </a:cubicBezTo>
                  <a:cubicBezTo>
                    <a:pt x="1003" y="127"/>
                    <a:pt x="1134" y="131"/>
                    <a:pt x="1260" y="136"/>
                  </a:cubicBezTo>
                  <a:cubicBezTo>
                    <a:pt x="1264" y="137"/>
                    <a:pt x="1269" y="138"/>
                    <a:pt x="1273" y="138"/>
                  </a:cubicBezTo>
                  <a:cubicBezTo>
                    <a:pt x="1285" y="138"/>
                    <a:pt x="1295" y="134"/>
                    <a:pt x="1305" y="127"/>
                  </a:cubicBezTo>
                  <a:cubicBezTo>
                    <a:pt x="1354" y="91"/>
                    <a:pt x="1332" y="19"/>
                    <a:pt x="1278" y="14"/>
                  </a:cubicBezTo>
                  <a:cubicBezTo>
                    <a:pt x="1156" y="10"/>
                    <a:pt x="1039" y="1"/>
                    <a:pt x="918" y="1"/>
                  </a:cubicBezTo>
                  <a:cubicBezTo>
                    <a:pt x="904" y="1"/>
                    <a:pt x="891" y="1"/>
                    <a:pt x="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10054" y="4678"/>
              <a:ext cx="61" cy="25"/>
            </a:xfrm>
            <a:custGeom>
              <a:avLst/>
              <a:gdLst/>
              <a:ahLst/>
              <a:cxnLst/>
              <a:rect l="l" t="t" r="r" b="b"/>
              <a:pathLst>
                <a:path w="554" h="222" extrusionOk="0">
                  <a:moveTo>
                    <a:pt x="167" y="1"/>
                  </a:moveTo>
                  <a:cubicBezTo>
                    <a:pt x="149" y="1"/>
                    <a:pt x="131" y="5"/>
                    <a:pt x="113" y="10"/>
                  </a:cubicBezTo>
                  <a:cubicBezTo>
                    <a:pt x="86" y="14"/>
                    <a:pt x="59" y="23"/>
                    <a:pt x="32" y="32"/>
                  </a:cubicBezTo>
                  <a:cubicBezTo>
                    <a:pt x="19" y="41"/>
                    <a:pt x="10" y="55"/>
                    <a:pt x="5" y="73"/>
                  </a:cubicBezTo>
                  <a:cubicBezTo>
                    <a:pt x="1" y="86"/>
                    <a:pt x="1" y="104"/>
                    <a:pt x="10" y="118"/>
                  </a:cubicBezTo>
                  <a:cubicBezTo>
                    <a:pt x="19" y="131"/>
                    <a:pt x="32" y="145"/>
                    <a:pt x="46" y="149"/>
                  </a:cubicBezTo>
                  <a:cubicBezTo>
                    <a:pt x="64" y="149"/>
                    <a:pt x="77" y="149"/>
                    <a:pt x="95" y="145"/>
                  </a:cubicBezTo>
                  <a:lnTo>
                    <a:pt x="100" y="145"/>
                  </a:lnTo>
                  <a:cubicBezTo>
                    <a:pt x="122" y="136"/>
                    <a:pt x="149" y="131"/>
                    <a:pt x="171" y="127"/>
                  </a:cubicBezTo>
                  <a:cubicBezTo>
                    <a:pt x="179" y="126"/>
                    <a:pt x="188" y="126"/>
                    <a:pt x="196" y="126"/>
                  </a:cubicBezTo>
                  <a:cubicBezTo>
                    <a:pt x="251" y="126"/>
                    <a:pt x="309" y="139"/>
                    <a:pt x="356" y="163"/>
                  </a:cubicBezTo>
                  <a:cubicBezTo>
                    <a:pt x="392" y="176"/>
                    <a:pt x="419" y="194"/>
                    <a:pt x="450" y="212"/>
                  </a:cubicBezTo>
                  <a:cubicBezTo>
                    <a:pt x="462" y="218"/>
                    <a:pt x="473" y="221"/>
                    <a:pt x="485" y="221"/>
                  </a:cubicBezTo>
                  <a:cubicBezTo>
                    <a:pt x="505" y="221"/>
                    <a:pt x="524" y="211"/>
                    <a:pt x="536" y="194"/>
                  </a:cubicBezTo>
                  <a:cubicBezTo>
                    <a:pt x="554" y="163"/>
                    <a:pt x="545" y="127"/>
                    <a:pt x="518" y="109"/>
                  </a:cubicBezTo>
                  <a:cubicBezTo>
                    <a:pt x="446" y="64"/>
                    <a:pt x="369" y="28"/>
                    <a:pt x="288" y="10"/>
                  </a:cubicBezTo>
                  <a:cubicBezTo>
                    <a:pt x="257" y="5"/>
                    <a:pt x="22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9100" y="3023"/>
              <a:ext cx="1508" cy="1553"/>
            </a:xfrm>
            <a:custGeom>
              <a:avLst/>
              <a:gdLst/>
              <a:ahLst/>
              <a:cxnLst/>
              <a:rect l="l" t="t" r="r" b="b"/>
              <a:pathLst>
                <a:path w="13663" h="14069" extrusionOk="0">
                  <a:moveTo>
                    <a:pt x="954" y="9300"/>
                  </a:moveTo>
                  <a:lnTo>
                    <a:pt x="959" y="9309"/>
                  </a:lnTo>
                  <a:cubicBezTo>
                    <a:pt x="959" y="9305"/>
                    <a:pt x="959" y="9305"/>
                    <a:pt x="954" y="9300"/>
                  </a:cubicBezTo>
                  <a:close/>
                  <a:moveTo>
                    <a:pt x="13604" y="14010"/>
                  </a:moveTo>
                  <a:cubicBezTo>
                    <a:pt x="13604" y="14012"/>
                    <a:pt x="13604" y="14013"/>
                    <a:pt x="13604" y="14015"/>
                  </a:cubicBezTo>
                  <a:lnTo>
                    <a:pt x="13604" y="14015"/>
                  </a:lnTo>
                  <a:cubicBezTo>
                    <a:pt x="13604" y="14015"/>
                    <a:pt x="13604" y="14015"/>
                    <a:pt x="13604" y="14015"/>
                  </a:cubicBezTo>
                  <a:cubicBezTo>
                    <a:pt x="13604" y="14015"/>
                    <a:pt x="13604" y="14010"/>
                    <a:pt x="13604" y="14010"/>
                  </a:cubicBezTo>
                  <a:close/>
                  <a:moveTo>
                    <a:pt x="275" y="1"/>
                  </a:moveTo>
                  <a:cubicBezTo>
                    <a:pt x="216" y="1"/>
                    <a:pt x="156" y="40"/>
                    <a:pt x="149" y="119"/>
                  </a:cubicBezTo>
                  <a:lnTo>
                    <a:pt x="149" y="123"/>
                  </a:lnTo>
                  <a:cubicBezTo>
                    <a:pt x="158" y="793"/>
                    <a:pt x="127" y="1459"/>
                    <a:pt x="100" y="2121"/>
                  </a:cubicBezTo>
                  <a:cubicBezTo>
                    <a:pt x="68" y="2845"/>
                    <a:pt x="32" y="3569"/>
                    <a:pt x="19" y="4293"/>
                  </a:cubicBezTo>
                  <a:cubicBezTo>
                    <a:pt x="1" y="5027"/>
                    <a:pt x="19" y="5760"/>
                    <a:pt x="73" y="6493"/>
                  </a:cubicBezTo>
                  <a:cubicBezTo>
                    <a:pt x="127" y="7199"/>
                    <a:pt x="248" y="7901"/>
                    <a:pt x="437" y="8585"/>
                  </a:cubicBezTo>
                  <a:cubicBezTo>
                    <a:pt x="617" y="9237"/>
                    <a:pt x="896" y="9854"/>
                    <a:pt x="1269" y="10416"/>
                  </a:cubicBezTo>
                  <a:cubicBezTo>
                    <a:pt x="1463" y="10695"/>
                    <a:pt x="1679" y="10956"/>
                    <a:pt x="1917" y="11199"/>
                  </a:cubicBezTo>
                  <a:cubicBezTo>
                    <a:pt x="2151" y="11428"/>
                    <a:pt x="2403" y="11640"/>
                    <a:pt x="2673" y="11829"/>
                  </a:cubicBezTo>
                  <a:cubicBezTo>
                    <a:pt x="3217" y="12202"/>
                    <a:pt x="3807" y="12494"/>
                    <a:pt x="4432" y="12706"/>
                  </a:cubicBezTo>
                  <a:cubicBezTo>
                    <a:pt x="5062" y="12917"/>
                    <a:pt x="5714" y="13075"/>
                    <a:pt x="6375" y="13169"/>
                  </a:cubicBezTo>
                  <a:cubicBezTo>
                    <a:pt x="7041" y="13268"/>
                    <a:pt x="7707" y="13327"/>
                    <a:pt x="8377" y="13354"/>
                  </a:cubicBezTo>
                  <a:cubicBezTo>
                    <a:pt x="8697" y="13363"/>
                    <a:pt x="9016" y="13372"/>
                    <a:pt x="9335" y="13372"/>
                  </a:cubicBezTo>
                  <a:cubicBezTo>
                    <a:pt x="9718" y="13372"/>
                    <a:pt x="10100" y="13376"/>
                    <a:pt x="10478" y="13394"/>
                  </a:cubicBezTo>
                  <a:cubicBezTo>
                    <a:pt x="10829" y="13412"/>
                    <a:pt x="11175" y="13444"/>
                    <a:pt x="11522" y="13489"/>
                  </a:cubicBezTo>
                  <a:cubicBezTo>
                    <a:pt x="12156" y="13564"/>
                    <a:pt x="12781" y="13725"/>
                    <a:pt x="13376" y="13965"/>
                  </a:cubicBezTo>
                  <a:lnTo>
                    <a:pt x="13376" y="13965"/>
                  </a:lnTo>
                  <a:cubicBezTo>
                    <a:pt x="13451" y="13998"/>
                    <a:pt x="13525" y="14032"/>
                    <a:pt x="13600" y="14069"/>
                  </a:cubicBezTo>
                  <a:cubicBezTo>
                    <a:pt x="13600" y="14052"/>
                    <a:pt x="13604" y="14032"/>
                    <a:pt x="13604" y="14015"/>
                  </a:cubicBezTo>
                  <a:lnTo>
                    <a:pt x="13604" y="14015"/>
                  </a:lnTo>
                  <a:cubicBezTo>
                    <a:pt x="13597" y="14024"/>
                    <a:pt x="13587" y="14028"/>
                    <a:pt x="13578" y="14028"/>
                  </a:cubicBezTo>
                  <a:cubicBezTo>
                    <a:pt x="13560" y="14028"/>
                    <a:pt x="13543" y="14013"/>
                    <a:pt x="13546" y="13992"/>
                  </a:cubicBezTo>
                  <a:cubicBezTo>
                    <a:pt x="13551" y="13965"/>
                    <a:pt x="13560" y="13943"/>
                    <a:pt x="13573" y="13920"/>
                  </a:cubicBezTo>
                  <a:cubicBezTo>
                    <a:pt x="13577" y="13907"/>
                    <a:pt x="13586" y="13893"/>
                    <a:pt x="13595" y="13884"/>
                  </a:cubicBezTo>
                  <a:cubicBezTo>
                    <a:pt x="13600" y="13875"/>
                    <a:pt x="13609" y="13866"/>
                    <a:pt x="13613" y="13857"/>
                  </a:cubicBezTo>
                  <a:cubicBezTo>
                    <a:pt x="13627" y="13848"/>
                    <a:pt x="13636" y="13839"/>
                    <a:pt x="13649" y="13830"/>
                  </a:cubicBezTo>
                  <a:cubicBezTo>
                    <a:pt x="13649" y="13830"/>
                    <a:pt x="13654" y="13826"/>
                    <a:pt x="13663" y="13826"/>
                  </a:cubicBezTo>
                  <a:cubicBezTo>
                    <a:pt x="13618" y="13803"/>
                    <a:pt x="13573" y="13785"/>
                    <a:pt x="13528" y="13763"/>
                  </a:cubicBezTo>
                  <a:cubicBezTo>
                    <a:pt x="13339" y="13682"/>
                    <a:pt x="13150" y="13615"/>
                    <a:pt x="12961" y="13552"/>
                  </a:cubicBezTo>
                  <a:cubicBezTo>
                    <a:pt x="12574" y="13430"/>
                    <a:pt x="12178" y="13336"/>
                    <a:pt x="11778" y="13277"/>
                  </a:cubicBezTo>
                  <a:cubicBezTo>
                    <a:pt x="11373" y="13214"/>
                    <a:pt x="10964" y="13174"/>
                    <a:pt x="10554" y="13151"/>
                  </a:cubicBezTo>
                  <a:cubicBezTo>
                    <a:pt x="10168" y="13129"/>
                    <a:pt x="9781" y="13124"/>
                    <a:pt x="9394" y="13124"/>
                  </a:cubicBezTo>
                  <a:cubicBezTo>
                    <a:pt x="9359" y="13124"/>
                    <a:pt x="9324" y="13124"/>
                    <a:pt x="9289" y="13124"/>
                  </a:cubicBezTo>
                  <a:cubicBezTo>
                    <a:pt x="8415" y="13124"/>
                    <a:pt x="7542" y="13070"/>
                    <a:pt x="6672" y="12962"/>
                  </a:cubicBezTo>
                  <a:cubicBezTo>
                    <a:pt x="5763" y="12841"/>
                    <a:pt x="4864" y="12638"/>
                    <a:pt x="4018" y="12283"/>
                  </a:cubicBezTo>
                  <a:lnTo>
                    <a:pt x="4027" y="12283"/>
                  </a:lnTo>
                  <a:lnTo>
                    <a:pt x="4018" y="12278"/>
                  </a:lnTo>
                  <a:lnTo>
                    <a:pt x="4004" y="12274"/>
                  </a:lnTo>
                  <a:lnTo>
                    <a:pt x="4000" y="12274"/>
                  </a:lnTo>
                  <a:cubicBezTo>
                    <a:pt x="3501" y="12062"/>
                    <a:pt x="3028" y="11793"/>
                    <a:pt x="2596" y="11469"/>
                  </a:cubicBezTo>
                  <a:cubicBezTo>
                    <a:pt x="2246" y="11194"/>
                    <a:pt x="1926" y="10875"/>
                    <a:pt x="1652" y="10524"/>
                  </a:cubicBezTo>
                  <a:cubicBezTo>
                    <a:pt x="1373" y="10155"/>
                    <a:pt x="1139" y="9750"/>
                    <a:pt x="959" y="9323"/>
                  </a:cubicBezTo>
                  <a:lnTo>
                    <a:pt x="959" y="9318"/>
                  </a:lnTo>
                  <a:cubicBezTo>
                    <a:pt x="954" y="9314"/>
                    <a:pt x="954" y="9309"/>
                    <a:pt x="950" y="9305"/>
                  </a:cubicBezTo>
                  <a:cubicBezTo>
                    <a:pt x="950" y="9305"/>
                    <a:pt x="950" y="9300"/>
                    <a:pt x="950" y="9300"/>
                  </a:cubicBezTo>
                  <a:lnTo>
                    <a:pt x="950" y="9296"/>
                  </a:lnTo>
                  <a:cubicBezTo>
                    <a:pt x="950" y="9296"/>
                    <a:pt x="950" y="9291"/>
                    <a:pt x="950" y="9291"/>
                  </a:cubicBezTo>
                  <a:cubicBezTo>
                    <a:pt x="662" y="8599"/>
                    <a:pt x="496" y="7865"/>
                    <a:pt x="397" y="7123"/>
                  </a:cubicBezTo>
                  <a:cubicBezTo>
                    <a:pt x="203" y="5683"/>
                    <a:pt x="257" y="4221"/>
                    <a:pt x="320" y="2777"/>
                  </a:cubicBezTo>
                  <a:cubicBezTo>
                    <a:pt x="356" y="1891"/>
                    <a:pt x="410" y="1005"/>
                    <a:pt x="401" y="119"/>
                  </a:cubicBezTo>
                  <a:cubicBezTo>
                    <a:pt x="394" y="40"/>
                    <a:pt x="335" y="1"/>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9205" y="4050"/>
              <a:ext cx="0" cy="0"/>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9205" y="4052"/>
              <a:ext cx="0" cy="0"/>
            </a:xfrm>
            <a:custGeom>
              <a:avLst/>
              <a:gdLst/>
              <a:ahLst/>
              <a:cxnLst/>
              <a:rect l="l" t="t" r="r" b="b"/>
              <a:pathLst>
                <a:path w="1" h="1" extrusionOk="0">
                  <a:moveTo>
                    <a:pt x="1" y="1"/>
                  </a:moveTo>
                  <a:lnTo>
                    <a:pt x="1" y="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9541" y="4378"/>
              <a:ext cx="1" cy="0"/>
            </a:xfrm>
            <a:custGeom>
              <a:avLst/>
              <a:gdLst/>
              <a:ahLst/>
              <a:cxnLst/>
              <a:rect l="l" t="t" r="r" b="b"/>
              <a:pathLst>
                <a:path w="6" h="1" extrusionOk="0">
                  <a:moveTo>
                    <a:pt x="5" y="0"/>
                  </a:moveTo>
                  <a:lnTo>
                    <a:pt x="5" y="0"/>
                  </a:lnTo>
                  <a:lnTo>
                    <a:pt x="5" y="0"/>
                  </a:lnTo>
                  <a:lnTo>
                    <a:pt x="1" y="0"/>
                  </a:lnTo>
                  <a:lnTo>
                    <a:pt x="1" y="0"/>
                  </a:ln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9544" y="4379"/>
              <a:ext cx="1" cy="0"/>
            </a:xfrm>
            <a:custGeom>
              <a:avLst/>
              <a:gdLst/>
              <a:ahLst/>
              <a:cxnLst/>
              <a:rect l="l" t="t" r="r" b="b"/>
              <a:pathLst>
                <a:path w="6" h="1" extrusionOk="0">
                  <a:moveTo>
                    <a:pt x="5" y="0"/>
                  </a:moveTo>
                  <a:lnTo>
                    <a:pt x="1" y="0"/>
                  </a:lnTo>
                  <a:lnTo>
                    <a:pt x="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10580" y="4535"/>
              <a:ext cx="138" cy="102"/>
            </a:xfrm>
            <a:custGeom>
              <a:avLst/>
              <a:gdLst/>
              <a:ahLst/>
              <a:cxnLst/>
              <a:rect l="l" t="t" r="r" b="b"/>
              <a:pathLst>
                <a:path w="1252" h="921" extrusionOk="0">
                  <a:moveTo>
                    <a:pt x="729" y="741"/>
                  </a:moveTo>
                  <a:cubicBezTo>
                    <a:pt x="732" y="742"/>
                    <a:pt x="735" y="744"/>
                    <a:pt x="738" y="745"/>
                  </a:cubicBezTo>
                  <a:cubicBezTo>
                    <a:pt x="735" y="742"/>
                    <a:pt x="732" y="741"/>
                    <a:pt x="729" y="741"/>
                  </a:cubicBezTo>
                  <a:close/>
                  <a:moveTo>
                    <a:pt x="397" y="127"/>
                  </a:moveTo>
                  <a:cubicBezTo>
                    <a:pt x="422" y="127"/>
                    <a:pt x="449" y="130"/>
                    <a:pt x="477" y="133"/>
                  </a:cubicBezTo>
                  <a:lnTo>
                    <a:pt x="473" y="133"/>
                  </a:lnTo>
                  <a:cubicBezTo>
                    <a:pt x="531" y="142"/>
                    <a:pt x="585" y="165"/>
                    <a:pt x="644" y="187"/>
                  </a:cubicBezTo>
                  <a:cubicBezTo>
                    <a:pt x="738" y="237"/>
                    <a:pt x="828" y="295"/>
                    <a:pt x="914" y="367"/>
                  </a:cubicBezTo>
                  <a:lnTo>
                    <a:pt x="918" y="372"/>
                  </a:lnTo>
                  <a:lnTo>
                    <a:pt x="918" y="367"/>
                  </a:lnTo>
                  <a:cubicBezTo>
                    <a:pt x="972" y="412"/>
                    <a:pt x="1022" y="466"/>
                    <a:pt x="1062" y="520"/>
                  </a:cubicBezTo>
                  <a:cubicBezTo>
                    <a:pt x="1080" y="552"/>
                    <a:pt x="1098" y="579"/>
                    <a:pt x="1112" y="615"/>
                  </a:cubicBezTo>
                  <a:cubicBezTo>
                    <a:pt x="1116" y="633"/>
                    <a:pt x="1121" y="651"/>
                    <a:pt x="1121" y="669"/>
                  </a:cubicBezTo>
                  <a:cubicBezTo>
                    <a:pt x="1125" y="682"/>
                    <a:pt x="1125" y="691"/>
                    <a:pt x="1121" y="705"/>
                  </a:cubicBezTo>
                  <a:cubicBezTo>
                    <a:pt x="1121" y="714"/>
                    <a:pt x="1116" y="727"/>
                    <a:pt x="1112" y="736"/>
                  </a:cubicBezTo>
                  <a:cubicBezTo>
                    <a:pt x="1107" y="741"/>
                    <a:pt x="1103" y="750"/>
                    <a:pt x="1098" y="754"/>
                  </a:cubicBezTo>
                  <a:cubicBezTo>
                    <a:pt x="1094" y="763"/>
                    <a:pt x="1085" y="768"/>
                    <a:pt x="1076" y="777"/>
                  </a:cubicBezTo>
                  <a:cubicBezTo>
                    <a:pt x="1067" y="781"/>
                    <a:pt x="1053" y="790"/>
                    <a:pt x="1040" y="795"/>
                  </a:cubicBezTo>
                  <a:cubicBezTo>
                    <a:pt x="1022" y="795"/>
                    <a:pt x="1008" y="799"/>
                    <a:pt x="990" y="804"/>
                  </a:cubicBezTo>
                  <a:cubicBezTo>
                    <a:pt x="959" y="804"/>
                    <a:pt x="923" y="799"/>
                    <a:pt x="891" y="795"/>
                  </a:cubicBezTo>
                  <a:cubicBezTo>
                    <a:pt x="837" y="786"/>
                    <a:pt x="788" y="768"/>
                    <a:pt x="738" y="745"/>
                  </a:cubicBezTo>
                  <a:lnTo>
                    <a:pt x="725" y="741"/>
                  </a:lnTo>
                  <a:cubicBezTo>
                    <a:pt x="726" y="741"/>
                    <a:pt x="728" y="741"/>
                    <a:pt x="729" y="741"/>
                  </a:cubicBezTo>
                  <a:lnTo>
                    <a:pt x="729" y="741"/>
                  </a:lnTo>
                  <a:cubicBezTo>
                    <a:pt x="666" y="710"/>
                    <a:pt x="610" y="671"/>
                    <a:pt x="558" y="624"/>
                  </a:cubicBezTo>
                  <a:cubicBezTo>
                    <a:pt x="419" y="502"/>
                    <a:pt x="297" y="358"/>
                    <a:pt x="145" y="255"/>
                  </a:cubicBezTo>
                  <a:cubicBezTo>
                    <a:pt x="149" y="250"/>
                    <a:pt x="154" y="246"/>
                    <a:pt x="154" y="241"/>
                  </a:cubicBezTo>
                  <a:cubicBezTo>
                    <a:pt x="176" y="214"/>
                    <a:pt x="203" y="192"/>
                    <a:pt x="230" y="174"/>
                  </a:cubicBezTo>
                  <a:cubicBezTo>
                    <a:pt x="248" y="160"/>
                    <a:pt x="270" y="151"/>
                    <a:pt x="293" y="142"/>
                  </a:cubicBezTo>
                  <a:cubicBezTo>
                    <a:pt x="315" y="138"/>
                    <a:pt x="338" y="133"/>
                    <a:pt x="365" y="129"/>
                  </a:cubicBezTo>
                  <a:cubicBezTo>
                    <a:pt x="375" y="128"/>
                    <a:pt x="386" y="127"/>
                    <a:pt x="397" y="127"/>
                  </a:cubicBezTo>
                  <a:close/>
                  <a:moveTo>
                    <a:pt x="370" y="1"/>
                  </a:moveTo>
                  <a:cubicBezTo>
                    <a:pt x="355" y="1"/>
                    <a:pt x="341" y="3"/>
                    <a:pt x="329" y="3"/>
                  </a:cubicBezTo>
                  <a:lnTo>
                    <a:pt x="333" y="7"/>
                  </a:lnTo>
                  <a:cubicBezTo>
                    <a:pt x="275" y="12"/>
                    <a:pt x="216" y="30"/>
                    <a:pt x="167" y="61"/>
                  </a:cubicBezTo>
                  <a:cubicBezTo>
                    <a:pt x="104" y="102"/>
                    <a:pt x="55" y="156"/>
                    <a:pt x="14" y="219"/>
                  </a:cubicBezTo>
                  <a:cubicBezTo>
                    <a:pt x="1" y="241"/>
                    <a:pt x="1" y="268"/>
                    <a:pt x="14" y="286"/>
                  </a:cubicBezTo>
                  <a:cubicBezTo>
                    <a:pt x="19" y="304"/>
                    <a:pt x="28" y="318"/>
                    <a:pt x="41" y="327"/>
                  </a:cubicBezTo>
                  <a:cubicBezTo>
                    <a:pt x="82" y="354"/>
                    <a:pt x="118" y="381"/>
                    <a:pt x="154" y="412"/>
                  </a:cubicBezTo>
                  <a:cubicBezTo>
                    <a:pt x="261" y="502"/>
                    <a:pt x="351" y="606"/>
                    <a:pt x="455" y="696"/>
                  </a:cubicBezTo>
                  <a:cubicBezTo>
                    <a:pt x="509" y="741"/>
                    <a:pt x="563" y="786"/>
                    <a:pt x="626" y="822"/>
                  </a:cubicBezTo>
                  <a:cubicBezTo>
                    <a:pt x="689" y="858"/>
                    <a:pt x="756" y="885"/>
                    <a:pt x="828" y="903"/>
                  </a:cubicBezTo>
                  <a:cubicBezTo>
                    <a:pt x="864" y="912"/>
                    <a:pt x="896" y="916"/>
                    <a:pt x="932" y="921"/>
                  </a:cubicBezTo>
                  <a:lnTo>
                    <a:pt x="1022" y="921"/>
                  </a:lnTo>
                  <a:cubicBezTo>
                    <a:pt x="1049" y="916"/>
                    <a:pt x="1076" y="907"/>
                    <a:pt x="1098" y="898"/>
                  </a:cubicBezTo>
                  <a:cubicBezTo>
                    <a:pt x="1121" y="889"/>
                    <a:pt x="1143" y="880"/>
                    <a:pt x="1161" y="862"/>
                  </a:cubicBezTo>
                  <a:cubicBezTo>
                    <a:pt x="1197" y="835"/>
                    <a:pt x="1224" y="795"/>
                    <a:pt x="1238" y="750"/>
                  </a:cubicBezTo>
                  <a:cubicBezTo>
                    <a:pt x="1251" y="696"/>
                    <a:pt x="1251" y="642"/>
                    <a:pt x="1233" y="592"/>
                  </a:cubicBezTo>
                  <a:cubicBezTo>
                    <a:pt x="1188" y="471"/>
                    <a:pt x="1112" y="363"/>
                    <a:pt x="1008" y="286"/>
                  </a:cubicBezTo>
                  <a:cubicBezTo>
                    <a:pt x="914" y="201"/>
                    <a:pt x="801" y="129"/>
                    <a:pt x="684" y="70"/>
                  </a:cubicBezTo>
                  <a:cubicBezTo>
                    <a:pt x="626" y="43"/>
                    <a:pt x="567" y="25"/>
                    <a:pt x="504" y="12"/>
                  </a:cubicBezTo>
                  <a:cubicBezTo>
                    <a:pt x="468" y="3"/>
                    <a:pt x="432" y="3"/>
                    <a:pt x="392" y="3"/>
                  </a:cubicBezTo>
                  <a:cubicBezTo>
                    <a:pt x="384" y="1"/>
                    <a:pt x="377"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11265" y="3912"/>
              <a:ext cx="80" cy="305"/>
            </a:xfrm>
            <a:custGeom>
              <a:avLst/>
              <a:gdLst/>
              <a:ahLst/>
              <a:cxnLst/>
              <a:rect l="l" t="t" r="r" b="b"/>
              <a:pathLst>
                <a:path w="721" h="2760" extrusionOk="0">
                  <a:moveTo>
                    <a:pt x="653" y="1"/>
                  </a:moveTo>
                  <a:cubicBezTo>
                    <a:pt x="630" y="1"/>
                    <a:pt x="608" y="10"/>
                    <a:pt x="594" y="32"/>
                  </a:cubicBezTo>
                  <a:lnTo>
                    <a:pt x="594" y="28"/>
                  </a:lnTo>
                  <a:cubicBezTo>
                    <a:pt x="473" y="212"/>
                    <a:pt x="370" y="410"/>
                    <a:pt x="284" y="617"/>
                  </a:cubicBezTo>
                  <a:cubicBezTo>
                    <a:pt x="190" y="842"/>
                    <a:pt x="122" y="1076"/>
                    <a:pt x="73" y="1314"/>
                  </a:cubicBezTo>
                  <a:cubicBezTo>
                    <a:pt x="23" y="1553"/>
                    <a:pt x="1" y="1796"/>
                    <a:pt x="1" y="2039"/>
                  </a:cubicBezTo>
                  <a:cubicBezTo>
                    <a:pt x="1" y="2264"/>
                    <a:pt x="32" y="2493"/>
                    <a:pt x="95" y="2713"/>
                  </a:cubicBezTo>
                  <a:cubicBezTo>
                    <a:pt x="104" y="2745"/>
                    <a:pt x="128" y="2759"/>
                    <a:pt x="153" y="2759"/>
                  </a:cubicBezTo>
                  <a:cubicBezTo>
                    <a:pt x="191" y="2759"/>
                    <a:pt x="230" y="2726"/>
                    <a:pt x="217" y="2677"/>
                  </a:cubicBezTo>
                  <a:cubicBezTo>
                    <a:pt x="185" y="2569"/>
                    <a:pt x="163" y="2461"/>
                    <a:pt x="145" y="2354"/>
                  </a:cubicBezTo>
                  <a:lnTo>
                    <a:pt x="145" y="2367"/>
                  </a:lnTo>
                  <a:cubicBezTo>
                    <a:pt x="113" y="2102"/>
                    <a:pt x="118" y="1832"/>
                    <a:pt x="154" y="1566"/>
                  </a:cubicBezTo>
                  <a:cubicBezTo>
                    <a:pt x="199" y="1247"/>
                    <a:pt x="284" y="941"/>
                    <a:pt x="405" y="644"/>
                  </a:cubicBezTo>
                  <a:lnTo>
                    <a:pt x="405" y="649"/>
                  </a:lnTo>
                  <a:cubicBezTo>
                    <a:pt x="405" y="644"/>
                    <a:pt x="405" y="644"/>
                    <a:pt x="410" y="640"/>
                  </a:cubicBezTo>
                  <a:cubicBezTo>
                    <a:pt x="491" y="446"/>
                    <a:pt x="590" y="266"/>
                    <a:pt x="707" y="95"/>
                  </a:cubicBezTo>
                  <a:cubicBezTo>
                    <a:pt x="720" y="64"/>
                    <a:pt x="711" y="28"/>
                    <a:pt x="684" y="10"/>
                  </a:cubicBezTo>
                  <a:cubicBezTo>
                    <a:pt x="675" y="1"/>
                    <a:pt x="662" y="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11256" y="3869"/>
              <a:ext cx="88" cy="54"/>
            </a:xfrm>
            <a:custGeom>
              <a:avLst/>
              <a:gdLst/>
              <a:ahLst/>
              <a:cxnLst/>
              <a:rect l="l" t="t" r="r" b="b"/>
              <a:pathLst>
                <a:path w="793" h="493" extrusionOk="0">
                  <a:moveTo>
                    <a:pt x="68" y="1"/>
                  </a:moveTo>
                  <a:cubicBezTo>
                    <a:pt x="37" y="5"/>
                    <a:pt x="14" y="28"/>
                    <a:pt x="14" y="59"/>
                  </a:cubicBezTo>
                  <a:lnTo>
                    <a:pt x="5" y="55"/>
                  </a:lnTo>
                  <a:lnTo>
                    <a:pt x="5" y="55"/>
                  </a:lnTo>
                  <a:cubicBezTo>
                    <a:pt x="1" y="68"/>
                    <a:pt x="5" y="86"/>
                    <a:pt x="14" y="100"/>
                  </a:cubicBezTo>
                  <a:cubicBezTo>
                    <a:pt x="28" y="113"/>
                    <a:pt x="41" y="122"/>
                    <a:pt x="59" y="127"/>
                  </a:cubicBezTo>
                  <a:lnTo>
                    <a:pt x="109" y="136"/>
                  </a:lnTo>
                  <a:cubicBezTo>
                    <a:pt x="217" y="172"/>
                    <a:pt x="325" y="217"/>
                    <a:pt x="424" y="275"/>
                  </a:cubicBezTo>
                  <a:lnTo>
                    <a:pt x="410" y="266"/>
                  </a:lnTo>
                  <a:lnTo>
                    <a:pt x="410" y="266"/>
                  </a:lnTo>
                  <a:cubicBezTo>
                    <a:pt x="509" y="329"/>
                    <a:pt x="603" y="401"/>
                    <a:pt x="689" y="482"/>
                  </a:cubicBezTo>
                  <a:cubicBezTo>
                    <a:pt x="700" y="489"/>
                    <a:pt x="713" y="493"/>
                    <a:pt x="726" y="493"/>
                  </a:cubicBezTo>
                  <a:cubicBezTo>
                    <a:pt x="745" y="493"/>
                    <a:pt x="765" y="485"/>
                    <a:pt x="779" y="469"/>
                  </a:cubicBezTo>
                  <a:cubicBezTo>
                    <a:pt x="788" y="455"/>
                    <a:pt x="792" y="442"/>
                    <a:pt x="792" y="424"/>
                  </a:cubicBezTo>
                  <a:cubicBezTo>
                    <a:pt x="788" y="406"/>
                    <a:pt x="779" y="392"/>
                    <a:pt x="765" y="383"/>
                  </a:cubicBezTo>
                  <a:cubicBezTo>
                    <a:pt x="720" y="338"/>
                    <a:pt x="675" y="302"/>
                    <a:pt x="626" y="262"/>
                  </a:cubicBezTo>
                  <a:cubicBezTo>
                    <a:pt x="572" y="221"/>
                    <a:pt x="518" y="185"/>
                    <a:pt x="459" y="149"/>
                  </a:cubicBezTo>
                  <a:cubicBezTo>
                    <a:pt x="338" y="82"/>
                    <a:pt x="212" y="32"/>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10921" y="3854"/>
              <a:ext cx="73" cy="24"/>
            </a:xfrm>
            <a:custGeom>
              <a:avLst/>
              <a:gdLst/>
              <a:ahLst/>
              <a:cxnLst/>
              <a:rect l="l" t="t" r="r" b="b"/>
              <a:pathLst>
                <a:path w="658" h="215" extrusionOk="0">
                  <a:moveTo>
                    <a:pt x="468" y="0"/>
                  </a:moveTo>
                  <a:cubicBezTo>
                    <a:pt x="419" y="5"/>
                    <a:pt x="369" y="9"/>
                    <a:pt x="320" y="18"/>
                  </a:cubicBezTo>
                  <a:cubicBezTo>
                    <a:pt x="221" y="32"/>
                    <a:pt x="127" y="59"/>
                    <a:pt x="32" y="99"/>
                  </a:cubicBezTo>
                  <a:cubicBezTo>
                    <a:pt x="19" y="108"/>
                    <a:pt x="10" y="122"/>
                    <a:pt x="5" y="135"/>
                  </a:cubicBezTo>
                  <a:cubicBezTo>
                    <a:pt x="1" y="153"/>
                    <a:pt x="1" y="171"/>
                    <a:pt x="10" y="185"/>
                  </a:cubicBezTo>
                  <a:cubicBezTo>
                    <a:pt x="19" y="198"/>
                    <a:pt x="32" y="207"/>
                    <a:pt x="50" y="212"/>
                  </a:cubicBezTo>
                  <a:cubicBezTo>
                    <a:pt x="56" y="214"/>
                    <a:pt x="62" y="215"/>
                    <a:pt x="69" y="215"/>
                  </a:cubicBezTo>
                  <a:cubicBezTo>
                    <a:pt x="78" y="215"/>
                    <a:pt x="87" y="213"/>
                    <a:pt x="95" y="207"/>
                  </a:cubicBezTo>
                  <a:lnTo>
                    <a:pt x="104" y="203"/>
                  </a:lnTo>
                  <a:cubicBezTo>
                    <a:pt x="185" y="171"/>
                    <a:pt x="271" y="149"/>
                    <a:pt x="356" y="135"/>
                  </a:cubicBezTo>
                  <a:cubicBezTo>
                    <a:pt x="403" y="130"/>
                    <a:pt x="451" y="128"/>
                    <a:pt x="497" y="128"/>
                  </a:cubicBezTo>
                  <a:cubicBezTo>
                    <a:pt x="530" y="128"/>
                    <a:pt x="563" y="129"/>
                    <a:pt x="594" y="131"/>
                  </a:cubicBezTo>
                  <a:cubicBezTo>
                    <a:pt x="630" y="131"/>
                    <a:pt x="657" y="104"/>
                    <a:pt x="657" y="68"/>
                  </a:cubicBezTo>
                  <a:cubicBezTo>
                    <a:pt x="657" y="32"/>
                    <a:pt x="630" y="5"/>
                    <a:pt x="594" y="5"/>
                  </a:cubicBezTo>
                  <a:cubicBezTo>
                    <a:pt x="563" y="5"/>
                    <a:pt x="531" y="0"/>
                    <a:pt x="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10904" y="2919"/>
              <a:ext cx="603" cy="446"/>
            </a:xfrm>
            <a:custGeom>
              <a:avLst/>
              <a:gdLst/>
              <a:ahLst/>
              <a:cxnLst/>
              <a:rect l="l" t="t" r="r" b="b"/>
              <a:pathLst>
                <a:path w="5462" h="4036" extrusionOk="0">
                  <a:moveTo>
                    <a:pt x="5241" y="3779"/>
                  </a:moveTo>
                  <a:cubicBezTo>
                    <a:pt x="5241" y="3779"/>
                    <a:pt x="5237" y="3779"/>
                    <a:pt x="5237" y="3783"/>
                  </a:cubicBezTo>
                  <a:lnTo>
                    <a:pt x="5241" y="3779"/>
                  </a:lnTo>
                  <a:close/>
                  <a:moveTo>
                    <a:pt x="68" y="0"/>
                  </a:moveTo>
                  <a:cubicBezTo>
                    <a:pt x="59" y="0"/>
                    <a:pt x="50" y="4"/>
                    <a:pt x="41" y="9"/>
                  </a:cubicBezTo>
                  <a:lnTo>
                    <a:pt x="41" y="4"/>
                  </a:lnTo>
                  <a:cubicBezTo>
                    <a:pt x="23" y="13"/>
                    <a:pt x="14" y="27"/>
                    <a:pt x="9" y="40"/>
                  </a:cubicBezTo>
                  <a:cubicBezTo>
                    <a:pt x="0" y="58"/>
                    <a:pt x="5" y="76"/>
                    <a:pt x="9" y="90"/>
                  </a:cubicBezTo>
                  <a:cubicBezTo>
                    <a:pt x="324" y="594"/>
                    <a:pt x="693" y="1080"/>
                    <a:pt x="1188" y="1422"/>
                  </a:cubicBezTo>
                  <a:cubicBezTo>
                    <a:pt x="1426" y="1588"/>
                    <a:pt x="1696" y="1709"/>
                    <a:pt x="1980" y="1781"/>
                  </a:cubicBezTo>
                  <a:cubicBezTo>
                    <a:pt x="2128" y="1817"/>
                    <a:pt x="2281" y="1840"/>
                    <a:pt x="2434" y="1844"/>
                  </a:cubicBezTo>
                  <a:cubicBezTo>
                    <a:pt x="2587" y="1853"/>
                    <a:pt x="2735" y="1853"/>
                    <a:pt x="2884" y="1876"/>
                  </a:cubicBezTo>
                  <a:cubicBezTo>
                    <a:pt x="2906" y="1880"/>
                    <a:pt x="2929" y="1885"/>
                    <a:pt x="2951" y="1889"/>
                  </a:cubicBezTo>
                  <a:lnTo>
                    <a:pt x="2938" y="1889"/>
                  </a:lnTo>
                  <a:cubicBezTo>
                    <a:pt x="3023" y="1903"/>
                    <a:pt x="3109" y="1930"/>
                    <a:pt x="3190" y="1970"/>
                  </a:cubicBezTo>
                  <a:cubicBezTo>
                    <a:pt x="3257" y="2002"/>
                    <a:pt x="3320" y="2042"/>
                    <a:pt x="3374" y="2092"/>
                  </a:cubicBezTo>
                  <a:cubicBezTo>
                    <a:pt x="3433" y="2146"/>
                    <a:pt x="3487" y="2204"/>
                    <a:pt x="3532" y="2267"/>
                  </a:cubicBezTo>
                  <a:cubicBezTo>
                    <a:pt x="3599" y="2371"/>
                    <a:pt x="3648" y="2488"/>
                    <a:pt x="3689" y="2605"/>
                  </a:cubicBezTo>
                  <a:cubicBezTo>
                    <a:pt x="3729" y="2726"/>
                    <a:pt x="3761" y="2852"/>
                    <a:pt x="3801" y="2978"/>
                  </a:cubicBezTo>
                  <a:cubicBezTo>
                    <a:pt x="3842" y="3100"/>
                    <a:pt x="3891" y="3226"/>
                    <a:pt x="3954" y="3342"/>
                  </a:cubicBezTo>
                  <a:cubicBezTo>
                    <a:pt x="4008" y="3455"/>
                    <a:pt x="4080" y="3558"/>
                    <a:pt x="4161" y="3657"/>
                  </a:cubicBezTo>
                  <a:cubicBezTo>
                    <a:pt x="4242" y="3752"/>
                    <a:pt x="4337" y="3833"/>
                    <a:pt x="4445" y="3900"/>
                  </a:cubicBezTo>
                  <a:cubicBezTo>
                    <a:pt x="4548" y="3959"/>
                    <a:pt x="4656" y="3999"/>
                    <a:pt x="4769" y="4022"/>
                  </a:cubicBezTo>
                  <a:cubicBezTo>
                    <a:pt x="4818" y="4031"/>
                    <a:pt x="4869" y="4035"/>
                    <a:pt x="4919" y="4035"/>
                  </a:cubicBezTo>
                  <a:cubicBezTo>
                    <a:pt x="4970" y="4035"/>
                    <a:pt x="5021" y="4031"/>
                    <a:pt x="5070" y="4022"/>
                  </a:cubicBezTo>
                  <a:cubicBezTo>
                    <a:pt x="5165" y="3999"/>
                    <a:pt x="5250" y="3950"/>
                    <a:pt x="5317" y="3882"/>
                  </a:cubicBezTo>
                  <a:cubicBezTo>
                    <a:pt x="5349" y="3846"/>
                    <a:pt x="5376" y="3806"/>
                    <a:pt x="5398" y="3765"/>
                  </a:cubicBezTo>
                  <a:cubicBezTo>
                    <a:pt x="5421" y="3711"/>
                    <a:pt x="5439" y="3653"/>
                    <a:pt x="5448" y="3594"/>
                  </a:cubicBezTo>
                  <a:lnTo>
                    <a:pt x="5448" y="3612"/>
                  </a:lnTo>
                  <a:cubicBezTo>
                    <a:pt x="5448" y="3599"/>
                    <a:pt x="5457" y="3590"/>
                    <a:pt x="5457" y="3581"/>
                  </a:cubicBezTo>
                  <a:cubicBezTo>
                    <a:pt x="5461" y="3567"/>
                    <a:pt x="5461" y="3549"/>
                    <a:pt x="5452" y="3536"/>
                  </a:cubicBezTo>
                  <a:cubicBezTo>
                    <a:pt x="5448" y="3518"/>
                    <a:pt x="5434" y="3509"/>
                    <a:pt x="5416" y="3504"/>
                  </a:cubicBezTo>
                  <a:cubicBezTo>
                    <a:pt x="5409" y="3501"/>
                    <a:pt x="5402" y="3500"/>
                    <a:pt x="5395" y="3500"/>
                  </a:cubicBezTo>
                  <a:cubicBezTo>
                    <a:pt x="5370" y="3500"/>
                    <a:pt x="5347" y="3517"/>
                    <a:pt x="5340" y="3545"/>
                  </a:cubicBezTo>
                  <a:cubicBezTo>
                    <a:pt x="5335" y="3563"/>
                    <a:pt x="5331" y="3585"/>
                    <a:pt x="5326" y="3603"/>
                  </a:cubicBezTo>
                  <a:lnTo>
                    <a:pt x="5326" y="3590"/>
                  </a:lnTo>
                  <a:cubicBezTo>
                    <a:pt x="5317" y="3630"/>
                    <a:pt x="5304" y="3671"/>
                    <a:pt x="5286" y="3711"/>
                  </a:cubicBezTo>
                  <a:cubicBezTo>
                    <a:pt x="5259" y="3765"/>
                    <a:pt x="5219" y="3815"/>
                    <a:pt x="5169" y="3851"/>
                  </a:cubicBezTo>
                  <a:cubicBezTo>
                    <a:pt x="5142" y="3864"/>
                    <a:pt x="5111" y="3878"/>
                    <a:pt x="5084" y="3891"/>
                  </a:cubicBezTo>
                  <a:cubicBezTo>
                    <a:pt x="5043" y="3905"/>
                    <a:pt x="5003" y="3909"/>
                    <a:pt x="4958" y="3914"/>
                  </a:cubicBezTo>
                  <a:cubicBezTo>
                    <a:pt x="4904" y="3914"/>
                    <a:pt x="4845" y="3914"/>
                    <a:pt x="4791" y="3900"/>
                  </a:cubicBezTo>
                  <a:cubicBezTo>
                    <a:pt x="4715" y="3887"/>
                    <a:pt x="4638" y="3860"/>
                    <a:pt x="4571" y="3828"/>
                  </a:cubicBezTo>
                  <a:cubicBezTo>
                    <a:pt x="4503" y="3792"/>
                    <a:pt x="4436" y="3747"/>
                    <a:pt x="4377" y="3702"/>
                  </a:cubicBezTo>
                  <a:cubicBezTo>
                    <a:pt x="4296" y="3626"/>
                    <a:pt x="4224" y="3545"/>
                    <a:pt x="4161" y="3455"/>
                  </a:cubicBezTo>
                  <a:cubicBezTo>
                    <a:pt x="4065" y="3306"/>
                    <a:pt x="3986" y="3144"/>
                    <a:pt x="3927" y="2973"/>
                  </a:cubicBezTo>
                  <a:lnTo>
                    <a:pt x="3927" y="2973"/>
                  </a:lnTo>
                  <a:cubicBezTo>
                    <a:pt x="3927" y="2973"/>
                    <a:pt x="3927" y="2974"/>
                    <a:pt x="3927" y="2974"/>
                  </a:cubicBezTo>
                  <a:cubicBezTo>
                    <a:pt x="3927" y="2972"/>
                    <a:pt x="3927" y="2971"/>
                    <a:pt x="3926" y="2970"/>
                  </a:cubicBezTo>
                  <a:lnTo>
                    <a:pt x="3926" y="2970"/>
                  </a:lnTo>
                  <a:cubicBezTo>
                    <a:pt x="3927" y="2971"/>
                    <a:pt x="3927" y="2972"/>
                    <a:pt x="3927" y="2973"/>
                  </a:cubicBezTo>
                  <a:lnTo>
                    <a:pt x="3927" y="2973"/>
                  </a:lnTo>
                  <a:cubicBezTo>
                    <a:pt x="3927" y="2971"/>
                    <a:pt x="3926" y="2969"/>
                    <a:pt x="3925" y="2967"/>
                  </a:cubicBezTo>
                  <a:lnTo>
                    <a:pt x="3925" y="2967"/>
                  </a:lnTo>
                  <a:cubicBezTo>
                    <a:pt x="3926" y="2968"/>
                    <a:pt x="3926" y="2969"/>
                    <a:pt x="3926" y="2970"/>
                  </a:cubicBezTo>
                  <a:lnTo>
                    <a:pt x="3926" y="2970"/>
                  </a:lnTo>
                  <a:cubicBezTo>
                    <a:pt x="3926" y="2969"/>
                    <a:pt x="3926" y="2968"/>
                    <a:pt x="3925" y="2967"/>
                  </a:cubicBezTo>
                  <a:lnTo>
                    <a:pt x="3925" y="2967"/>
                  </a:lnTo>
                  <a:cubicBezTo>
                    <a:pt x="3925" y="2967"/>
                    <a:pt x="3925" y="2967"/>
                    <a:pt x="3925" y="2967"/>
                  </a:cubicBezTo>
                  <a:lnTo>
                    <a:pt x="3925" y="2967"/>
                  </a:lnTo>
                  <a:cubicBezTo>
                    <a:pt x="3859" y="2762"/>
                    <a:pt x="3814" y="2549"/>
                    <a:pt x="3720" y="2348"/>
                  </a:cubicBezTo>
                  <a:cubicBezTo>
                    <a:pt x="3626" y="2155"/>
                    <a:pt x="3478" y="1988"/>
                    <a:pt x="3289" y="1885"/>
                  </a:cubicBezTo>
                  <a:cubicBezTo>
                    <a:pt x="3118" y="1795"/>
                    <a:pt x="2929" y="1745"/>
                    <a:pt x="2740" y="1741"/>
                  </a:cubicBezTo>
                  <a:cubicBezTo>
                    <a:pt x="2636" y="1732"/>
                    <a:pt x="2533" y="1732"/>
                    <a:pt x="2429" y="1727"/>
                  </a:cubicBezTo>
                  <a:cubicBezTo>
                    <a:pt x="2321" y="1723"/>
                    <a:pt x="2218" y="1709"/>
                    <a:pt x="2110" y="1687"/>
                  </a:cubicBezTo>
                  <a:lnTo>
                    <a:pt x="2110" y="1687"/>
                  </a:lnTo>
                  <a:lnTo>
                    <a:pt x="2128" y="1691"/>
                  </a:lnTo>
                  <a:cubicBezTo>
                    <a:pt x="1939" y="1655"/>
                    <a:pt x="1759" y="1597"/>
                    <a:pt x="1588" y="1516"/>
                  </a:cubicBezTo>
                  <a:cubicBezTo>
                    <a:pt x="1377" y="1413"/>
                    <a:pt x="1183" y="1282"/>
                    <a:pt x="1008" y="1129"/>
                  </a:cubicBezTo>
                  <a:lnTo>
                    <a:pt x="1008" y="1129"/>
                  </a:lnTo>
                  <a:lnTo>
                    <a:pt x="1021" y="1138"/>
                  </a:lnTo>
                  <a:cubicBezTo>
                    <a:pt x="724" y="873"/>
                    <a:pt x="468" y="571"/>
                    <a:pt x="252" y="238"/>
                  </a:cubicBezTo>
                  <a:cubicBezTo>
                    <a:pt x="207" y="171"/>
                    <a:pt x="167" y="103"/>
                    <a:pt x="122" y="36"/>
                  </a:cubicBezTo>
                  <a:cubicBezTo>
                    <a:pt x="113" y="22"/>
                    <a:pt x="104" y="9"/>
                    <a:pt x="86" y="4"/>
                  </a:cubicBezTo>
                  <a:cubicBezTo>
                    <a:pt x="81" y="4"/>
                    <a:pt x="72"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10738" y="2957"/>
              <a:ext cx="202" cy="321"/>
            </a:xfrm>
            <a:custGeom>
              <a:avLst/>
              <a:gdLst/>
              <a:ahLst/>
              <a:cxnLst/>
              <a:rect l="l" t="t" r="r" b="b"/>
              <a:pathLst>
                <a:path w="1828" h="2910" extrusionOk="0">
                  <a:moveTo>
                    <a:pt x="1756" y="0"/>
                  </a:moveTo>
                  <a:cubicBezTo>
                    <a:pt x="1730" y="0"/>
                    <a:pt x="1704" y="17"/>
                    <a:pt x="1697" y="43"/>
                  </a:cubicBezTo>
                  <a:lnTo>
                    <a:pt x="1697" y="47"/>
                  </a:lnTo>
                  <a:cubicBezTo>
                    <a:pt x="1629" y="299"/>
                    <a:pt x="1539" y="547"/>
                    <a:pt x="1427" y="785"/>
                  </a:cubicBezTo>
                  <a:cubicBezTo>
                    <a:pt x="1427" y="790"/>
                    <a:pt x="1427" y="790"/>
                    <a:pt x="1427" y="790"/>
                  </a:cubicBezTo>
                  <a:cubicBezTo>
                    <a:pt x="1346" y="970"/>
                    <a:pt x="1251" y="1145"/>
                    <a:pt x="1152" y="1316"/>
                  </a:cubicBezTo>
                  <a:cubicBezTo>
                    <a:pt x="1103" y="1406"/>
                    <a:pt x="1049" y="1491"/>
                    <a:pt x="990" y="1577"/>
                  </a:cubicBezTo>
                  <a:cubicBezTo>
                    <a:pt x="936" y="1662"/>
                    <a:pt x="873" y="1743"/>
                    <a:pt x="810" y="1820"/>
                  </a:cubicBezTo>
                  <a:lnTo>
                    <a:pt x="819" y="1811"/>
                  </a:lnTo>
                  <a:lnTo>
                    <a:pt x="819" y="1811"/>
                  </a:lnTo>
                  <a:cubicBezTo>
                    <a:pt x="675" y="1977"/>
                    <a:pt x="518" y="2135"/>
                    <a:pt x="369" y="2297"/>
                  </a:cubicBezTo>
                  <a:cubicBezTo>
                    <a:pt x="298" y="2373"/>
                    <a:pt x="226" y="2454"/>
                    <a:pt x="163" y="2540"/>
                  </a:cubicBezTo>
                  <a:cubicBezTo>
                    <a:pt x="95" y="2625"/>
                    <a:pt x="46" y="2724"/>
                    <a:pt x="14" y="2828"/>
                  </a:cubicBezTo>
                  <a:cubicBezTo>
                    <a:pt x="0" y="2877"/>
                    <a:pt x="38" y="2909"/>
                    <a:pt x="76" y="2909"/>
                  </a:cubicBezTo>
                  <a:cubicBezTo>
                    <a:pt x="100" y="2909"/>
                    <a:pt x="125" y="2895"/>
                    <a:pt x="136" y="2864"/>
                  </a:cubicBezTo>
                  <a:cubicBezTo>
                    <a:pt x="145" y="2828"/>
                    <a:pt x="158" y="2796"/>
                    <a:pt x="172" y="2760"/>
                  </a:cubicBezTo>
                  <a:cubicBezTo>
                    <a:pt x="194" y="2720"/>
                    <a:pt x="217" y="2679"/>
                    <a:pt x="244" y="2639"/>
                  </a:cubicBezTo>
                  <a:cubicBezTo>
                    <a:pt x="271" y="2603"/>
                    <a:pt x="302" y="2567"/>
                    <a:pt x="329" y="2531"/>
                  </a:cubicBezTo>
                  <a:cubicBezTo>
                    <a:pt x="477" y="2351"/>
                    <a:pt x="644" y="2189"/>
                    <a:pt x="801" y="2013"/>
                  </a:cubicBezTo>
                  <a:cubicBezTo>
                    <a:pt x="882" y="1923"/>
                    <a:pt x="959" y="1829"/>
                    <a:pt x="1031" y="1734"/>
                  </a:cubicBezTo>
                  <a:cubicBezTo>
                    <a:pt x="1103" y="1631"/>
                    <a:pt x="1170" y="1523"/>
                    <a:pt x="1233" y="1415"/>
                  </a:cubicBezTo>
                  <a:cubicBezTo>
                    <a:pt x="1359" y="1208"/>
                    <a:pt x="1467" y="997"/>
                    <a:pt x="1566" y="776"/>
                  </a:cubicBezTo>
                  <a:cubicBezTo>
                    <a:pt x="1665" y="551"/>
                    <a:pt x="1751" y="317"/>
                    <a:pt x="1814" y="83"/>
                  </a:cubicBezTo>
                  <a:cubicBezTo>
                    <a:pt x="1827" y="47"/>
                    <a:pt x="1809" y="16"/>
                    <a:pt x="1773" y="2"/>
                  </a:cubicBezTo>
                  <a:cubicBezTo>
                    <a:pt x="1768" y="1"/>
                    <a:pt x="1762" y="0"/>
                    <a:pt x="1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10740" y="6304"/>
              <a:ext cx="2" cy="0"/>
            </a:xfrm>
            <a:custGeom>
              <a:avLst/>
              <a:gdLst/>
              <a:ahLst/>
              <a:cxnLst/>
              <a:rect l="l" t="t" r="r" b="b"/>
              <a:pathLst>
                <a:path w="14" h="1" extrusionOk="0">
                  <a:moveTo>
                    <a:pt x="14" y="0"/>
                  </a:moveTo>
                  <a:lnTo>
                    <a:pt x="0" y="0"/>
                  </a:lnTo>
                  <a:lnTo>
                    <a:pt x="0" y="0"/>
                  </a:lnTo>
                  <a:lnTo>
                    <a:pt x="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11586" y="4704"/>
              <a:ext cx="25" cy="13"/>
            </a:xfrm>
            <a:custGeom>
              <a:avLst/>
              <a:gdLst/>
              <a:ahLst/>
              <a:cxnLst/>
              <a:rect l="l" t="t" r="r" b="b"/>
              <a:pathLst>
                <a:path w="226" h="122" extrusionOk="0">
                  <a:moveTo>
                    <a:pt x="91" y="0"/>
                  </a:moveTo>
                  <a:cubicBezTo>
                    <a:pt x="64" y="41"/>
                    <a:pt x="37" y="85"/>
                    <a:pt x="1" y="121"/>
                  </a:cubicBezTo>
                  <a:lnTo>
                    <a:pt x="145" y="121"/>
                  </a:lnTo>
                  <a:cubicBezTo>
                    <a:pt x="163" y="99"/>
                    <a:pt x="176" y="76"/>
                    <a:pt x="194" y="50"/>
                  </a:cubicBezTo>
                  <a:lnTo>
                    <a:pt x="217" y="14"/>
                  </a:lnTo>
                  <a:lnTo>
                    <a:pt x="2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10396" y="4846"/>
              <a:ext cx="16" cy="19"/>
            </a:xfrm>
            <a:custGeom>
              <a:avLst/>
              <a:gdLst/>
              <a:ahLst/>
              <a:cxnLst/>
              <a:rect l="l" t="t" r="r" b="b"/>
              <a:pathLst>
                <a:path w="145" h="176" extrusionOk="0">
                  <a:moveTo>
                    <a:pt x="104" y="0"/>
                  </a:moveTo>
                  <a:lnTo>
                    <a:pt x="77" y="27"/>
                  </a:lnTo>
                  <a:lnTo>
                    <a:pt x="72" y="27"/>
                  </a:lnTo>
                  <a:cubicBezTo>
                    <a:pt x="50" y="50"/>
                    <a:pt x="27" y="68"/>
                    <a:pt x="5" y="86"/>
                  </a:cubicBezTo>
                  <a:lnTo>
                    <a:pt x="0" y="86"/>
                  </a:lnTo>
                  <a:cubicBezTo>
                    <a:pt x="14" y="113"/>
                    <a:pt x="27" y="144"/>
                    <a:pt x="41" y="176"/>
                  </a:cubicBezTo>
                  <a:lnTo>
                    <a:pt x="72" y="153"/>
                  </a:lnTo>
                  <a:lnTo>
                    <a:pt x="86" y="144"/>
                  </a:lnTo>
                  <a:lnTo>
                    <a:pt x="108" y="126"/>
                  </a:lnTo>
                  <a:cubicBezTo>
                    <a:pt x="117" y="117"/>
                    <a:pt x="131" y="108"/>
                    <a:pt x="144" y="99"/>
                  </a:cubicBezTo>
                  <a:cubicBezTo>
                    <a:pt x="140" y="86"/>
                    <a:pt x="131" y="68"/>
                    <a:pt x="122" y="54"/>
                  </a:cubicBezTo>
                  <a:lnTo>
                    <a:pt x="122" y="50"/>
                  </a:lnTo>
                  <a:cubicBezTo>
                    <a:pt x="117" y="36"/>
                    <a:pt x="108" y="18"/>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10466" y="4679"/>
              <a:ext cx="1152" cy="140"/>
            </a:xfrm>
            <a:custGeom>
              <a:avLst/>
              <a:gdLst/>
              <a:ahLst/>
              <a:cxnLst/>
              <a:rect l="l" t="t" r="r" b="b"/>
              <a:pathLst>
                <a:path w="10438" h="1270" extrusionOk="0">
                  <a:moveTo>
                    <a:pt x="10365" y="0"/>
                  </a:moveTo>
                  <a:cubicBezTo>
                    <a:pt x="10356" y="0"/>
                    <a:pt x="10343" y="0"/>
                    <a:pt x="10334" y="9"/>
                  </a:cubicBezTo>
                  <a:lnTo>
                    <a:pt x="10343" y="5"/>
                  </a:lnTo>
                  <a:lnTo>
                    <a:pt x="10343" y="5"/>
                  </a:lnTo>
                  <a:cubicBezTo>
                    <a:pt x="10329" y="14"/>
                    <a:pt x="10320" y="27"/>
                    <a:pt x="10316" y="41"/>
                  </a:cubicBezTo>
                  <a:cubicBezTo>
                    <a:pt x="10311" y="54"/>
                    <a:pt x="10307" y="63"/>
                    <a:pt x="10302" y="77"/>
                  </a:cubicBezTo>
                  <a:cubicBezTo>
                    <a:pt x="10266" y="149"/>
                    <a:pt x="10226" y="221"/>
                    <a:pt x="10176" y="284"/>
                  </a:cubicBezTo>
                  <a:cubicBezTo>
                    <a:pt x="10104" y="378"/>
                    <a:pt x="10019" y="459"/>
                    <a:pt x="9924" y="535"/>
                  </a:cubicBezTo>
                  <a:lnTo>
                    <a:pt x="9920" y="535"/>
                  </a:lnTo>
                  <a:cubicBezTo>
                    <a:pt x="9915" y="535"/>
                    <a:pt x="9915" y="540"/>
                    <a:pt x="9911" y="540"/>
                  </a:cubicBezTo>
                  <a:cubicBezTo>
                    <a:pt x="9780" y="639"/>
                    <a:pt x="9636" y="720"/>
                    <a:pt x="9488" y="783"/>
                  </a:cubicBezTo>
                  <a:lnTo>
                    <a:pt x="9501" y="778"/>
                  </a:lnTo>
                  <a:lnTo>
                    <a:pt x="9501" y="778"/>
                  </a:lnTo>
                  <a:cubicBezTo>
                    <a:pt x="9196" y="895"/>
                    <a:pt x="8876" y="976"/>
                    <a:pt x="8552" y="1017"/>
                  </a:cubicBezTo>
                  <a:cubicBezTo>
                    <a:pt x="8260" y="1057"/>
                    <a:pt x="7963" y="1071"/>
                    <a:pt x="7670" y="1089"/>
                  </a:cubicBezTo>
                  <a:cubicBezTo>
                    <a:pt x="7495" y="1098"/>
                    <a:pt x="7324" y="1111"/>
                    <a:pt x="7153" y="1116"/>
                  </a:cubicBezTo>
                  <a:cubicBezTo>
                    <a:pt x="6946" y="1125"/>
                    <a:pt x="6739" y="1134"/>
                    <a:pt x="6532" y="1138"/>
                  </a:cubicBezTo>
                  <a:cubicBezTo>
                    <a:pt x="6307" y="1143"/>
                    <a:pt x="6082" y="1145"/>
                    <a:pt x="5857" y="1145"/>
                  </a:cubicBezTo>
                  <a:cubicBezTo>
                    <a:pt x="5259" y="1145"/>
                    <a:pt x="4660" y="1130"/>
                    <a:pt x="4058" y="1107"/>
                  </a:cubicBezTo>
                  <a:cubicBezTo>
                    <a:pt x="2731" y="1057"/>
                    <a:pt x="1408" y="981"/>
                    <a:pt x="81" y="972"/>
                  </a:cubicBezTo>
                  <a:cubicBezTo>
                    <a:pt x="0" y="972"/>
                    <a:pt x="0" y="1098"/>
                    <a:pt x="81" y="1098"/>
                  </a:cubicBezTo>
                  <a:cubicBezTo>
                    <a:pt x="1728" y="1107"/>
                    <a:pt x="3374" y="1224"/>
                    <a:pt x="5021" y="1260"/>
                  </a:cubicBezTo>
                  <a:cubicBezTo>
                    <a:pt x="5302" y="1266"/>
                    <a:pt x="5583" y="1269"/>
                    <a:pt x="5864" y="1269"/>
                  </a:cubicBezTo>
                  <a:cubicBezTo>
                    <a:pt x="6406" y="1269"/>
                    <a:pt x="6947" y="1256"/>
                    <a:pt x="7486" y="1224"/>
                  </a:cubicBezTo>
                  <a:cubicBezTo>
                    <a:pt x="8080" y="1192"/>
                    <a:pt x="8678" y="1170"/>
                    <a:pt x="9249" y="999"/>
                  </a:cubicBezTo>
                  <a:cubicBezTo>
                    <a:pt x="9488" y="931"/>
                    <a:pt x="9708" y="828"/>
                    <a:pt x="9915" y="693"/>
                  </a:cubicBezTo>
                  <a:cubicBezTo>
                    <a:pt x="10019" y="621"/>
                    <a:pt x="10113" y="540"/>
                    <a:pt x="10199" y="445"/>
                  </a:cubicBezTo>
                  <a:cubicBezTo>
                    <a:pt x="10230" y="414"/>
                    <a:pt x="10257" y="378"/>
                    <a:pt x="10284" y="342"/>
                  </a:cubicBezTo>
                  <a:lnTo>
                    <a:pt x="10280" y="342"/>
                  </a:lnTo>
                  <a:cubicBezTo>
                    <a:pt x="10298" y="319"/>
                    <a:pt x="10316" y="297"/>
                    <a:pt x="10329" y="270"/>
                  </a:cubicBezTo>
                  <a:lnTo>
                    <a:pt x="10352" y="234"/>
                  </a:lnTo>
                  <a:lnTo>
                    <a:pt x="10365" y="221"/>
                  </a:lnTo>
                  <a:cubicBezTo>
                    <a:pt x="10388" y="171"/>
                    <a:pt x="10410" y="126"/>
                    <a:pt x="10428" y="77"/>
                  </a:cubicBezTo>
                  <a:cubicBezTo>
                    <a:pt x="10437" y="41"/>
                    <a:pt x="10415" y="9"/>
                    <a:pt x="10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10338" y="4776"/>
              <a:ext cx="145" cy="107"/>
            </a:xfrm>
            <a:custGeom>
              <a:avLst/>
              <a:gdLst/>
              <a:ahLst/>
              <a:cxnLst/>
              <a:rect l="l" t="t" r="r" b="b"/>
              <a:pathLst>
                <a:path w="1310" h="967" extrusionOk="0">
                  <a:moveTo>
                    <a:pt x="653" y="1"/>
                  </a:moveTo>
                  <a:cubicBezTo>
                    <a:pt x="541" y="68"/>
                    <a:pt x="433" y="149"/>
                    <a:pt x="338" y="239"/>
                  </a:cubicBezTo>
                  <a:cubicBezTo>
                    <a:pt x="289" y="289"/>
                    <a:pt x="239" y="338"/>
                    <a:pt x="199" y="392"/>
                  </a:cubicBezTo>
                  <a:cubicBezTo>
                    <a:pt x="154" y="446"/>
                    <a:pt x="113" y="505"/>
                    <a:pt x="82" y="563"/>
                  </a:cubicBezTo>
                  <a:cubicBezTo>
                    <a:pt x="50" y="613"/>
                    <a:pt x="28" y="667"/>
                    <a:pt x="14" y="721"/>
                  </a:cubicBezTo>
                  <a:cubicBezTo>
                    <a:pt x="1" y="757"/>
                    <a:pt x="1" y="797"/>
                    <a:pt x="5" y="833"/>
                  </a:cubicBezTo>
                  <a:cubicBezTo>
                    <a:pt x="10" y="865"/>
                    <a:pt x="23" y="896"/>
                    <a:pt x="50" y="923"/>
                  </a:cubicBezTo>
                  <a:cubicBezTo>
                    <a:pt x="73" y="946"/>
                    <a:pt x="104" y="959"/>
                    <a:pt x="136" y="964"/>
                  </a:cubicBezTo>
                  <a:cubicBezTo>
                    <a:pt x="151" y="966"/>
                    <a:pt x="168" y="967"/>
                    <a:pt x="185" y="967"/>
                  </a:cubicBezTo>
                  <a:cubicBezTo>
                    <a:pt x="202" y="967"/>
                    <a:pt x="219" y="966"/>
                    <a:pt x="235" y="964"/>
                  </a:cubicBezTo>
                  <a:cubicBezTo>
                    <a:pt x="275" y="959"/>
                    <a:pt x="316" y="946"/>
                    <a:pt x="352" y="932"/>
                  </a:cubicBezTo>
                  <a:cubicBezTo>
                    <a:pt x="428" y="901"/>
                    <a:pt x="505" y="865"/>
                    <a:pt x="572" y="815"/>
                  </a:cubicBezTo>
                  <a:lnTo>
                    <a:pt x="599" y="793"/>
                  </a:lnTo>
                  <a:lnTo>
                    <a:pt x="613" y="784"/>
                  </a:lnTo>
                  <a:lnTo>
                    <a:pt x="635" y="770"/>
                  </a:lnTo>
                  <a:cubicBezTo>
                    <a:pt x="649" y="761"/>
                    <a:pt x="658" y="752"/>
                    <a:pt x="671" y="743"/>
                  </a:cubicBezTo>
                  <a:cubicBezTo>
                    <a:pt x="761" y="671"/>
                    <a:pt x="846" y="590"/>
                    <a:pt x="932" y="518"/>
                  </a:cubicBezTo>
                  <a:cubicBezTo>
                    <a:pt x="1035" y="419"/>
                    <a:pt x="1152" y="329"/>
                    <a:pt x="1278" y="253"/>
                  </a:cubicBezTo>
                  <a:cubicBezTo>
                    <a:pt x="1305" y="230"/>
                    <a:pt x="1310" y="190"/>
                    <a:pt x="1292" y="163"/>
                  </a:cubicBezTo>
                  <a:cubicBezTo>
                    <a:pt x="1283" y="149"/>
                    <a:pt x="1265" y="140"/>
                    <a:pt x="1251" y="140"/>
                  </a:cubicBezTo>
                  <a:cubicBezTo>
                    <a:pt x="1247" y="139"/>
                    <a:pt x="1242" y="139"/>
                    <a:pt x="1237" y="139"/>
                  </a:cubicBezTo>
                  <a:cubicBezTo>
                    <a:pt x="1224" y="139"/>
                    <a:pt x="1212" y="143"/>
                    <a:pt x="1202" y="149"/>
                  </a:cubicBezTo>
                  <a:cubicBezTo>
                    <a:pt x="1058" y="244"/>
                    <a:pt x="918" y="352"/>
                    <a:pt x="797" y="473"/>
                  </a:cubicBezTo>
                  <a:cubicBezTo>
                    <a:pt x="680" y="586"/>
                    <a:pt x="554" y="685"/>
                    <a:pt x="419" y="770"/>
                  </a:cubicBezTo>
                  <a:cubicBezTo>
                    <a:pt x="365" y="797"/>
                    <a:pt x="311" y="820"/>
                    <a:pt x="253" y="838"/>
                  </a:cubicBezTo>
                  <a:cubicBezTo>
                    <a:pt x="226" y="842"/>
                    <a:pt x="203" y="847"/>
                    <a:pt x="181" y="847"/>
                  </a:cubicBezTo>
                  <a:lnTo>
                    <a:pt x="154" y="847"/>
                  </a:lnTo>
                  <a:cubicBezTo>
                    <a:pt x="149" y="842"/>
                    <a:pt x="145" y="842"/>
                    <a:pt x="140" y="838"/>
                  </a:cubicBezTo>
                  <a:lnTo>
                    <a:pt x="136" y="838"/>
                  </a:lnTo>
                  <a:cubicBezTo>
                    <a:pt x="136" y="838"/>
                    <a:pt x="136" y="833"/>
                    <a:pt x="131" y="829"/>
                  </a:cubicBezTo>
                  <a:lnTo>
                    <a:pt x="131" y="811"/>
                  </a:lnTo>
                  <a:cubicBezTo>
                    <a:pt x="136" y="793"/>
                    <a:pt x="140" y="775"/>
                    <a:pt x="145" y="757"/>
                  </a:cubicBezTo>
                  <a:cubicBezTo>
                    <a:pt x="163" y="694"/>
                    <a:pt x="190" y="640"/>
                    <a:pt x="221" y="586"/>
                  </a:cubicBezTo>
                  <a:cubicBezTo>
                    <a:pt x="280" y="496"/>
                    <a:pt x="352" y="410"/>
                    <a:pt x="433" y="338"/>
                  </a:cubicBezTo>
                  <a:cubicBezTo>
                    <a:pt x="523" y="253"/>
                    <a:pt x="626" y="176"/>
                    <a:pt x="734" y="113"/>
                  </a:cubicBezTo>
                  <a:cubicBezTo>
                    <a:pt x="779" y="77"/>
                    <a:pt x="761" y="5"/>
                    <a:pt x="707" y="1"/>
                  </a:cubicBezTo>
                  <a:lnTo>
                    <a:pt x="698" y="1"/>
                  </a:lnTo>
                  <a:cubicBezTo>
                    <a:pt x="685" y="1"/>
                    <a:pt x="671" y="5"/>
                    <a:pt x="658" y="10"/>
                  </a:cubicBezTo>
                  <a:lnTo>
                    <a:pt x="6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10252" y="4773"/>
              <a:ext cx="109" cy="144"/>
            </a:xfrm>
            <a:custGeom>
              <a:avLst/>
              <a:gdLst/>
              <a:ahLst/>
              <a:cxnLst/>
              <a:rect l="l" t="t" r="r" b="b"/>
              <a:pathLst>
                <a:path w="986" h="1305" extrusionOk="0">
                  <a:moveTo>
                    <a:pt x="914" y="0"/>
                  </a:moveTo>
                  <a:cubicBezTo>
                    <a:pt x="905" y="0"/>
                    <a:pt x="896" y="5"/>
                    <a:pt x="887" y="9"/>
                  </a:cubicBezTo>
                  <a:lnTo>
                    <a:pt x="891" y="14"/>
                  </a:lnTo>
                  <a:cubicBezTo>
                    <a:pt x="752" y="104"/>
                    <a:pt x="621" y="207"/>
                    <a:pt x="500" y="324"/>
                  </a:cubicBezTo>
                  <a:cubicBezTo>
                    <a:pt x="437" y="383"/>
                    <a:pt x="374" y="446"/>
                    <a:pt x="315" y="509"/>
                  </a:cubicBezTo>
                  <a:cubicBezTo>
                    <a:pt x="239" y="590"/>
                    <a:pt x="167" y="680"/>
                    <a:pt x="108" y="770"/>
                  </a:cubicBezTo>
                  <a:cubicBezTo>
                    <a:pt x="50" y="851"/>
                    <a:pt x="14" y="945"/>
                    <a:pt x="5" y="1044"/>
                  </a:cubicBezTo>
                  <a:cubicBezTo>
                    <a:pt x="0" y="1062"/>
                    <a:pt x="0" y="1084"/>
                    <a:pt x="5" y="1102"/>
                  </a:cubicBezTo>
                  <a:cubicBezTo>
                    <a:pt x="5" y="1125"/>
                    <a:pt x="14" y="1147"/>
                    <a:pt x="23" y="1165"/>
                  </a:cubicBezTo>
                  <a:cubicBezTo>
                    <a:pt x="32" y="1188"/>
                    <a:pt x="45" y="1206"/>
                    <a:pt x="59" y="1224"/>
                  </a:cubicBezTo>
                  <a:cubicBezTo>
                    <a:pt x="77" y="1242"/>
                    <a:pt x="95" y="1255"/>
                    <a:pt x="117" y="1269"/>
                  </a:cubicBezTo>
                  <a:cubicBezTo>
                    <a:pt x="153" y="1291"/>
                    <a:pt x="194" y="1305"/>
                    <a:pt x="239" y="1305"/>
                  </a:cubicBezTo>
                  <a:cubicBezTo>
                    <a:pt x="266" y="1305"/>
                    <a:pt x="288" y="1305"/>
                    <a:pt x="311" y="1300"/>
                  </a:cubicBezTo>
                  <a:cubicBezTo>
                    <a:pt x="338" y="1296"/>
                    <a:pt x="360" y="1287"/>
                    <a:pt x="387" y="1278"/>
                  </a:cubicBezTo>
                  <a:cubicBezTo>
                    <a:pt x="486" y="1233"/>
                    <a:pt x="581" y="1174"/>
                    <a:pt x="666" y="1102"/>
                  </a:cubicBezTo>
                  <a:cubicBezTo>
                    <a:pt x="738" y="1049"/>
                    <a:pt x="801" y="986"/>
                    <a:pt x="864" y="918"/>
                  </a:cubicBezTo>
                  <a:cubicBezTo>
                    <a:pt x="916" y="873"/>
                    <a:pt x="873" y="805"/>
                    <a:pt x="824" y="805"/>
                  </a:cubicBezTo>
                  <a:cubicBezTo>
                    <a:pt x="809" y="805"/>
                    <a:pt x="793" y="812"/>
                    <a:pt x="779" y="828"/>
                  </a:cubicBezTo>
                  <a:cubicBezTo>
                    <a:pt x="698" y="914"/>
                    <a:pt x="612" y="990"/>
                    <a:pt x="522" y="1062"/>
                  </a:cubicBezTo>
                  <a:cubicBezTo>
                    <a:pt x="464" y="1098"/>
                    <a:pt x="405" y="1134"/>
                    <a:pt x="347" y="1161"/>
                  </a:cubicBezTo>
                  <a:cubicBezTo>
                    <a:pt x="320" y="1170"/>
                    <a:pt x="293" y="1179"/>
                    <a:pt x="266" y="1183"/>
                  </a:cubicBezTo>
                  <a:lnTo>
                    <a:pt x="221" y="1183"/>
                  </a:lnTo>
                  <a:cubicBezTo>
                    <a:pt x="212" y="1179"/>
                    <a:pt x="203" y="1174"/>
                    <a:pt x="194" y="1174"/>
                  </a:cubicBezTo>
                  <a:lnTo>
                    <a:pt x="171" y="1156"/>
                  </a:lnTo>
                  <a:cubicBezTo>
                    <a:pt x="162" y="1152"/>
                    <a:pt x="153" y="1143"/>
                    <a:pt x="149" y="1134"/>
                  </a:cubicBezTo>
                  <a:cubicBezTo>
                    <a:pt x="144" y="1125"/>
                    <a:pt x="140" y="1116"/>
                    <a:pt x="135" y="1107"/>
                  </a:cubicBezTo>
                  <a:cubicBezTo>
                    <a:pt x="131" y="1093"/>
                    <a:pt x="126" y="1084"/>
                    <a:pt x="126" y="1071"/>
                  </a:cubicBezTo>
                  <a:cubicBezTo>
                    <a:pt x="126" y="1058"/>
                    <a:pt x="126" y="1040"/>
                    <a:pt x="126" y="1026"/>
                  </a:cubicBezTo>
                  <a:cubicBezTo>
                    <a:pt x="131" y="990"/>
                    <a:pt x="144" y="954"/>
                    <a:pt x="158" y="923"/>
                  </a:cubicBezTo>
                  <a:cubicBezTo>
                    <a:pt x="203" y="837"/>
                    <a:pt x="257" y="756"/>
                    <a:pt x="320" y="680"/>
                  </a:cubicBezTo>
                  <a:lnTo>
                    <a:pt x="320" y="680"/>
                  </a:lnTo>
                  <a:lnTo>
                    <a:pt x="311" y="693"/>
                  </a:lnTo>
                  <a:cubicBezTo>
                    <a:pt x="378" y="617"/>
                    <a:pt x="446" y="540"/>
                    <a:pt x="522" y="468"/>
                  </a:cubicBezTo>
                  <a:cubicBezTo>
                    <a:pt x="621" y="369"/>
                    <a:pt x="729" y="275"/>
                    <a:pt x="842" y="189"/>
                  </a:cubicBezTo>
                  <a:cubicBezTo>
                    <a:pt x="878" y="162"/>
                    <a:pt x="909" y="140"/>
                    <a:pt x="945" y="122"/>
                  </a:cubicBezTo>
                  <a:cubicBezTo>
                    <a:pt x="977" y="104"/>
                    <a:pt x="986" y="63"/>
                    <a:pt x="972" y="36"/>
                  </a:cubicBezTo>
                  <a:cubicBezTo>
                    <a:pt x="959" y="14"/>
                    <a:pt x="936"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10245" y="4534"/>
              <a:ext cx="1135" cy="363"/>
            </a:xfrm>
            <a:custGeom>
              <a:avLst/>
              <a:gdLst/>
              <a:ahLst/>
              <a:cxnLst/>
              <a:rect l="l" t="t" r="r" b="b"/>
              <a:pathLst>
                <a:path w="10285" h="3287" extrusionOk="0">
                  <a:moveTo>
                    <a:pt x="10217" y="0"/>
                  </a:moveTo>
                  <a:cubicBezTo>
                    <a:pt x="10203" y="0"/>
                    <a:pt x="10194" y="5"/>
                    <a:pt x="10185" y="9"/>
                  </a:cubicBezTo>
                  <a:lnTo>
                    <a:pt x="10181" y="14"/>
                  </a:lnTo>
                  <a:lnTo>
                    <a:pt x="10163" y="18"/>
                  </a:lnTo>
                  <a:cubicBezTo>
                    <a:pt x="10082" y="50"/>
                    <a:pt x="9996" y="81"/>
                    <a:pt x="9911" y="104"/>
                  </a:cubicBezTo>
                  <a:cubicBezTo>
                    <a:pt x="9825" y="131"/>
                    <a:pt x="9731" y="158"/>
                    <a:pt x="9641" y="176"/>
                  </a:cubicBezTo>
                  <a:cubicBezTo>
                    <a:pt x="9457" y="225"/>
                    <a:pt x="9268" y="266"/>
                    <a:pt x="9083" y="306"/>
                  </a:cubicBezTo>
                  <a:cubicBezTo>
                    <a:pt x="8701" y="387"/>
                    <a:pt x="8318" y="459"/>
                    <a:pt x="7932" y="518"/>
                  </a:cubicBezTo>
                  <a:cubicBezTo>
                    <a:pt x="7545" y="581"/>
                    <a:pt x="7162" y="639"/>
                    <a:pt x="6775" y="689"/>
                  </a:cubicBezTo>
                  <a:cubicBezTo>
                    <a:pt x="6411" y="738"/>
                    <a:pt x="6047" y="788"/>
                    <a:pt x="5682" y="824"/>
                  </a:cubicBezTo>
                  <a:lnTo>
                    <a:pt x="5696" y="824"/>
                  </a:lnTo>
                  <a:cubicBezTo>
                    <a:pt x="4989" y="896"/>
                    <a:pt x="4279" y="932"/>
                    <a:pt x="3568" y="1013"/>
                  </a:cubicBezTo>
                  <a:cubicBezTo>
                    <a:pt x="3212" y="1049"/>
                    <a:pt x="2862" y="1103"/>
                    <a:pt x="2511" y="1175"/>
                  </a:cubicBezTo>
                  <a:cubicBezTo>
                    <a:pt x="2173" y="1247"/>
                    <a:pt x="1840" y="1346"/>
                    <a:pt x="1517" y="1467"/>
                  </a:cubicBezTo>
                  <a:cubicBezTo>
                    <a:pt x="1319" y="1544"/>
                    <a:pt x="1130" y="1633"/>
                    <a:pt x="950" y="1741"/>
                  </a:cubicBezTo>
                  <a:cubicBezTo>
                    <a:pt x="752" y="1854"/>
                    <a:pt x="572" y="1984"/>
                    <a:pt x="410" y="2137"/>
                  </a:cubicBezTo>
                  <a:cubicBezTo>
                    <a:pt x="252" y="2281"/>
                    <a:pt x="131" y="2452"/>
                    <a:pt x="50" y="2646"/>
                  </a:cubicBezTo>
                  <a:lnTo>
                    <a:pt x="54" y="2646"/>
                  </a:lnTo>
                  <a:lnTo>
                    <a:pt x="45" y="2664"/>
                  </a:lnTo>
                  <a:cubicBezTo>
                    <a:pt x="14" y="2754"/>
                    <a:pt x="0" y="2848"/>
                    <a:pt x="0" y="2947"/>
                  </a:cubicBezTo>
                  <a:cubicBezTo>
                    <a:pt x="0" y="2997"/>
                    <a:pt x="5" y="3042"/>
                    <a:pt x="14" y="3091"/>
                  </a:cubicBezTo>
                  <a:cubicBezTo>
                    <a:pt x="27" y="3145"/>
                    <a:pt x="45" y="3204"/>
                    <a:pt x="68" y="3253"/>
                  </a:cubicBezTo>
                  <a:cubicBezTo>
                    <a:pt x="77" y="3266"/>
                    <a:pt x="86" y="3280"/>
                    <a:pt x="104" y="3284"/>
                  </a:cubicBezTo>
                  <a:cubicBezTo>
                    <a:pt x="108" y="3286"/>
                    <a:pt x="112" y="3286"/>
                    <a:pt x="117" y="3286"/>
                  </a:cubicBezTo>
                  <a:cubicBezTo>
                    <a:pt x="128" y="3286"/>
                    <a:pt x="141" y="3283"/>
                    <a:pt x="153" y="3280"/>
                  </a:cubicBezTo>
                  <a:cubicBezTo>
                    <a:pt x="167" y="3271"/>
                    <a:pt x="176" y="3257"/>
                    <a:pt x="180" y="3244"/>
                  </a:cubicBezTo>
                  <a:cubicBezTo>
                    <a:pt x="185" y="3226"/>
                    <a:pt x="185" y="3208"/>
                    <a:pt x="176" y="3195"/>
                  </a:cubicBezTo>
                  <a:cubicBezTo>
                    <a:pt x="176" y="3190"/>
                    <a:pt x="171" y="3186"/>
                    <a:pt x="171" y="3177"/>
                  </a:cubicBezTo>
                  <a:cubicBezTo>
                    <a:pt x="149" y="3118"/>
                    <a:pt x="135" y="3060"/>
                    <a:pt x="126" y="2992"/>
                  </a:cubicBezTo>
                  <a:cubicBezTo>
                    <a:pt x="122" y="2943"/>
                    <a:pt x="126" y="2889"/>
                    <a:pt x="131" y="2835"/>
                  </a:cubicBezTo>
                  <a:cubicBezTo>
                    <a:pt x="144" y="2763"/>
                    <a:pt x="162" y="2695"/>
                    <a:pt x="194" y="2632"/>
                  </a:cubicBezTo>
                  <a:cubicBezTo>
                    <a:pt x="239" y="2538"/>
                    <a:pt x="293" y="2452"/>
                    <a:pt x="360" y="2371"/>
                  </a:cubicBezTo>
                  <a:lnTo>
                    <a:pt x="365" y="2367"/>
                  </a:lnTo>
                  <a:lnTo>
                    <a:pt x="365" y="2362"/>
                  </a:lnTo>
                  <a:cubicBezTo>
                    <a:pt x="482" y="2232"/>
                    <a:pt x="617" y="2110"/>
                    <a:pt x="761" y="2011"/>
                  </a:cubicBezTo>
                  <a:cubicBezTo>
                    <a:pt x="887" y="1917"/>
                    <a:pt x="1022" y="1836"/>
                    <a:pt x="1161" y="1764"/>
                  </a:cubicBezTo>
                  <a:cubicBezTo>
                    <a:pt x="1301" y="1692"/>
                    <a:pt x="1440" y="1624"/>
                    <a:pt x="1584" y="1571"/>
                  </a:cubicBezTo>
                  <a:lnTo>
                    <a:pt x="1589" y="1571"/>
                  </a:lnTo>
                  <a:lnTo>
                    <a:pt x="1597" y="1566"/>
                  </a:lnTo>
                  <a:lnTo>
                    <a:pt x="1593" y="1566"/>
                  </a:lnTo>
                  <a:cubicBezTo>
                    <a:pt x="2304" y="1301"/>
                    <a:pt x="3060" y="1184"/>
                    <a:pt x="3811" y="1103"/>
                  </a:cubicBezTo>
                  <a:lnTo>
                    <a:pt x="3815" y="1103"/>
                  </a:lnTo>
                  <a:cubicBezTo>
                    <a:pt x="4517" y="1035"/>
                    <a:pt x="5219" y="999"/>
                    <a:pt x="5921" y="918"/>
                  </a:cubicBezTo>
                  <a:cubicBezTo>
                    <a:pt x="6110" y="900"/>
                    <a:pt x="6294" y="873"/>
                    <a:pt x="6478" y="851"/>
                  </a:cubicBezTo>
                  <a:cubicBezTo>
                    <a:pt x="6676" y="824"/>
                    <a:pt x="6874" y="797"/>
                    <a:pt x="7068" y="770"/>
                  </a:cubicBezTo>
                  <a:cubicBezTo>
                    <a:pt x="7464" y="716"/>
                    <a:pt x="7860" y="657"/>
                    <a:pt x="8251" y="590"/>
                  </a:cubicBezTo>
                  <a:cubicBezTo>
                    <a:pt x="8588" y="536"/>
                    <a:pt x="8926" y="468"/>
                    <a:pt x="9259" y="392"/>
                  </a:cubicBezTo>
                  <a:cubicBezTo>
                    <a:pt x="9430" y="356"/>
                    <a:pt x="9596" y="315"/>
                    <a:pt x="9762" y="270"/>
                  </a:cubicBezTo>
                  <a:cubicBezTo>
                    <a:pt x="9929" y="230"/>
                    <a:pt x="10086" y="180"/>
                    <a:pt x="10244" y="117"/>
                  </a:cubicBezTo>
                  <a:cubicBezTo>
                    <a:pt x="10257" y="113"/>
                    <a:pt x="10271" y="99"/>
                    <a:pt x="10271" y="81"/>
                  </a:cubicBezTo>
                  <a:cubicBezTo>
                    <a:pt x="10284" y="50"/>
                    <a:pt x="10266" y="14"/>
                    <a:pt x="10230" y="5"/>
                  </a:cubicBezTo>
                  <a:cubicBezTo>
                    <a:pt x="10226" y="5"/>
                    <a:pt x="10221" y="0"/>
                    <a:pt x="10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10688" y="5461"/>
              <a:ext cx="1252" cy="400"/>
            </a:xfrm>
            <a:custGeom>
              <a:avLst/>
              <a:gdLst/>
              <a:ahLst/>
              <a:cxnLst/>
              <a:rect l="l" t="t" r="r" b="b"/>
              <a:pathLst>
                <a:path w="11346" h="3627" extrusionOk="0">
                  <a:moveTo>
                    <a:pt x="10414" y="140"/>
                  </a:moveTo>
                  <a:cubicBezTo>
                    <a:pt x="10419" y="144"/>
                    <a:pt x="10428" y="144"/>
                    <a:pt x="10432" y="149"/>
                  </a:cubicBezTo>
                  <a:cubicBezTo>
                    <a:pt x="10464" y="158"/>
                    <a:pt x="10495" y="171"/>
                    <a:pt x="10527" y="185"/>
                  </a:cubicBezTo>
                  <a:cubicBezTo>
                    <a:pt x="10612" y="221"/>
                    <a:pt x="10689" y="266"/>
                    <a:pt x="10761" y="320"/>
                  </a:cubicBezTo>
                  <a:cubicBezTo>
                    <a:pt x="10828" y="374"/>
                    <a:pt x="10891" y="432"/>
                    <a:pt x="10945" y="500"/>
                  </a:cubicBezTo>
                  <a:cubicBezTo>
                    <a:pt x="11004" y="581"/>
                    <a:pt x="11053" y="666"/>
                    <a:pt x="11094" y="761"/>
                  </a:cubicBezTo>
                  <a:lnTo>
                    <a:pt x="11094" y="743"/>
                  </a:lnTo>
                  <a:cubicBezTo>
                    <a:pt x="11139" y="869"/>
                    <a:pt x="11170" y="999"/>
                    <a:pt x="11193" y="1130"/>
                  </a:cubicBezTo>
                  <a:lnTo>
                    <a:pt x="11193" y="1143"/>
                  </a:lnTo>
                  <a:cubicBezTo>
                    <a:pt x="11215" y="1359"/>
                    <a:pt x="11215" y="1579"/>
                    <a:pt x="11184" y="1791"/>
                  </a:cubicBezTo>
                  <a:cubicBezTo>
                    <a:pt x="11143" y="2092"/>
                    <a:pt x="11062" y="2385"/>
                    <a:pt x="10950" y="2664"/>
                  </a:cubicBezTo>
                  <a:lnTo>
                    <a:pt x="10959" y="2650"/>
                  </a:lnTo>
                  <a:lnTo>
                    <a:pt x="10959" y="2650"/>
                  </a:lnTo>
                  <a:cubicBezTo>
                    <a:pt x="10864" y="2871"/>
                    <a:pt x="10743" y="3077"/>
                    <a:pt x="10599" y="3271"/>
                  </a:cubicBezTo>
                  <a:cubicBezTo>
                    <a:pt x="10536" y="3352"/>
                    <a:pt x="10464" y="3428"/>
                    <a:pt x="10392" y="3500"/>
                  </a:cubicBezTo>
                  <a:lnTo>
                    <a:pt x="1809" y="3500"/>
                  </a:lnTo>
                  <a:cubicBezTo>
                    <a:pt x="1606" y="3383"/>
                    <a:pt x="1422" y="3248"/>
                    <a:pt x="1251" y="3091"/>
                  </a:cubicBezTo>
                  <a:cubicBezTo>
                    <a:pt x="891" y="2754"/>
                    <a:pt x="594" y="2349"/>
                    <a:pt x="383" y="1903"/>
                  </a:cubicBezTo>
                  <a:cubicBezTo>
                    <a:pt x="324" y="1777"/>
                    <a:pt x="275" y="1651"/>
                    <a:pt x="230" y="1516"/>
                  </a:cubicBezTo>
                  <a:cubicBezTo>
                    <a:pt x="189" y="1377"/>
                    <a:pt x="167" y="1233"/>
                    <a:pt x="158" y="1089"/>
                  </a:cubicBezTo>
                  <a:cubicBezTo>
                    <a:pt x="153" y="986"/>
                    <a:pt x="162" y="887"/>
                    <a:pt x="180" y="788"/>
                  </a:cubicBezTo>
                  <a:cubicBezTo>
                    <a:pt x="198" y="711"/>
                    <a:pt x="225" y="639"/>
                    <a:pt x="257" y="567"/>
                  </a:cubicBezTo>
                  <a:cubicBezTo>
                    <a:pt x="293" y="500"/>
                    <a:pt x="338" y="437"/>
                    <a:pt x="387" y="383"/>
                  </a:cubicBezTo>
                  <a:cubicBezTo>
                    <a:pt x="446" y="320"/>
                    <a:pt x="509" y="266"/>
                    <a:pt x="581" y="221"/>
                  </a:cubicBezTo>
                  <a:cubicBezTo>
                    <a:pt x="635" y="189"/>
                    <a:pt x="689" y="162"/>
                    <a:pt x="747" y="140"/>
                  </a:cubicBezTo>
                  <a:close/>
                  <a:moveTo>
                    <a:pt x="10419" y="0"/>
                  </a:moveTo>
                  <a:lnTo>
                    <a:pt x="7436" y="9"/>
                  </a:lnTo>
                  <a:lnTo>
                    <a:pt x="743" y="9"/>
                  </a:lnTo>
                  <a:cubicBezTo>
                    <a:pt x="734" y="9"/>
                    <a:pt x="725" y="9"/>
                    <a:pt x="720" y="14"/>
                  </a:cubicBezTo>
                  <a:cubicBezTo>
                    <a:pt x="711" y="14"/>
                    <a:pt x="702" y="14"/>
                    <a:pt x="698" y="18"/>
                  </a:cubicBezTo>
                  <a:cubicBezTo>
                    <a:pt x="563" y="68"/>
                    <a:pt x="441" y="144"/>
                    <a:pt x="338" y="243"/>
                  </a:cubicBezTo>
                  <a:cubicBezTo>
                    <a:pt x="248" y="329"/>
                    <a:pt x="176" y="437"/>
                    <a:pt x="122" y="549"/>
                  </a:cubicBezTo>
                  <a:cubicBezTo>
                    <a:pt x="27" y="788"/>
                    <a:pt x="0" y="1044"/>
                    <a:pt x="50" y="1296"/>
                  </a:cubicBezTo>
                  <a:cubicBezTo>
                    <a:pt x="104" y="1588"/>
                    <a:pt x="207" y="1872"/>
                    <a:pt x="356" y="2133"/>
                  </a:cubicBezTo>
                  <a:cubicBezTo>
                    <a:pt x="392" y="2200"/>
                    <a:pt x="432" y="2268"/>
                    <a:pt x="473" y="2335"/>
                  </a:cubicBezTo>
                  <a:lnTo>
                    <a:pt x="477" y="2335"/>
                  </a:lnTo>
                  <a:cubicBezTo>
                    <a:pt x="491" y="2362"/>
                    <a:pt x="509" y="2389"/>
                    <a:pt x="527" y="2416"/>
                  </a:cubicBezTo>
                  <a:cubicBezTo>
                    <a:pt x="549" y="2452"/>
                    <a:pt x="576" y="2493"/>
                    <a:pt x="603" y="2529"/>
                  </a:cubicBezTo>
                  <a:lnTo>
                    <a:pt x="603" y="2533"/>
                  </a:lnTo>
                  <a:cubicBezTo>
                    <a:pt x="707" y="2682"/>
                    <a:pt x="819" y="2826"/>
                    <a:pt x="945" y="2961"/>
                  </a:cubicBezTo>
                  <a:cubicBezTo>
                    <a:pt x="1170" y="3208"/>
                    <a:pt x="1435" y="3424"/>
                    <a:pt x="1723" y="3595"/>
                  </a:cubicBezTo>
                  <a:cubicBezTo>
                    <a:pt x="1732" y="3599"/>
                    <a:pt x="1746" y="3604"/>
                    <a:pt x="1755" y="3608"/>
                  </a:cubicBezTo>
                  <a:cubicBezTo>
                    <a:pt x="1764" y="3617"/>
                    <a:pt x="1782" y="3626"/>
                    <a:pt x="1800" y="3626"/>
                  </a:cubicBezTo>
                  <a:lnTo>
                    <a:pt x="10410" y="3626"/>
                  </a:lnTo>
                  <a:cubicBezTo>
                    <a:pt x="10428" y="3626"/>
                    <a:pt x="10446" y="3617"/>
                    <a:pt x="10459" y="3599"/>
                  </a:cubicBezTo>
                  <a:cubicBezTo>
                    <a:pt x="10464" y="3599"/>
                    <a:pt x="10473" y="3595"/>
                    <a:pt x="10477" y="3586"/>
                  </a:cubicBezTo>
                  <a:cubicBezTo>
                    <a:pt x="10648" y="3419"/>
                    <a:pt x="10788" y="3230"/>
                    <a:pt x="10905" y="3023"/>
                  </a:cubicBezTo>
                  <a:cubicBezTo>
                    <a:pt x="11004" y="2848"/>
                    <a:pt x="11085" y="2664"/>
                    <a:pt x="11152" y="2470"/>
                  </a:cubicBezTo>
                  <a:cubicBezTo>
                    <a:pt x="11229" y="2245"/>
                    <a:pt x="11283" y="2011"/>
                    <a:pt x="11310" y="1773"/>
                  </a:cubicBezTo>
                  <a:cubicBezTo>
                    <a:pt x="11346" y="1530"/>
                    <a:pt x="11341" y="1287"/>
                    <a:pt x="11305" y="1049"/>
                  </a:cubicBezTo>
                  <a:cubicBezTo>
                    <a:pt x="11269" y="819"/>
                    <a:pt x="11179" y="603"/>
                    <a:pt x="11044" y="419"/>
                  </a:cubicBezTo>
                  <a:cubicBezTo>
                    <a:pt x="10977" y="329"/>
                    <a:pt x="10891" y="248"/>
                    <a:pt x="10797" y="180"/>
                  </a:cubicBezTo>
                  <a:cubicBezTo>
                    <a:pt x="10693" y="108"/>
                    <a:pt x="10581" y="54"/>
                    <a:pt x="10459" y="14"/>
                  </a:cubicBezTo>
                  <a:cubicBezTo>
                    <a:pt x="10450" y="5"/>
                    <a:pt x="10432" y="0"/>
                    <a:pt x="10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10111" y="6263"/>
              <a:ext cx="1845" cy="178"/>
            </a:xfrm>
            <a:custGeom>
              <a:avLst/>
              <a:gdLst/>
              <a:ahLst/>
              <a:cxnLst/>
              <a:rect l="l" t="t" r="r" b="b"/>
              <a:pathLst>
                <a:path w="16714" h="1612" extrusionOk="0">
                  <a:moveTo>
                    <a:pt x="14464" y="131"/>
                  </a:moveTo>
                  <a:lnTo>
                    <a:pt x="14495" y="136"/>
                  </a:lnTo>
                  <a:cubicBezTo>
                    <a:pt x="14743" y="163"/>
                    <a:pt x="14990" y="217"/>
                    <a:pt x="15224" y="307"/>
                  </a:cubicBezTo>
                  <a:lnTo>
                    <a:pt x="15238" y="311"/>
                  </a:lnTo>
                  <a:cubicBezTo>
                    <a:pt x="15472" y="401"/>
                    <a:pt x="15692" y="518"/>
                    <a:pt x="15894" y="657"/>
                  </a:cubicBezTo>
                  <a:cubicBezTo>
                    <a:pt x="16056" y="774"/>
                    <a:pt x="16205" y="914"/>
                    <a:pt x="16335" y="1067"/>
                  </a:cubicBezTo>
                  <a:cubicBezTo>
                    <a:pt x="16416" y="1166"/>
                    <a:pt x="16484" y="1269"/>
                    <a:pt x="16542" y="1382"/>
                  </a:cubicBezTo>
                  <a:cubicBezTo>
                    <a:pt x="16556" y="1418"/>
                    <a:pt x="16565" y="1449"/>
                    <a:pt x="16578" y="1485"/>
                  </a:cubicBezTo>
                  <a:lnTo>
                    <a:pt x="15939" y="1481"/>
                  </a:lnTo>
                  <a:lnTo>
                    <a:pt x="158" y="1481"/>
                  </a:lnTo>
                  <a:cubicBezTo>
                    <a:pt x="217" y="1422"/>
                    <a:pt x="266" y="1364"/>
                    <a:pt x="320" y="1305"/>
                  </a:cubicBezTo>
                  <a:lnTo>
                    <a:pt x="320" y="1305"/>
                  </a:lnTo>
                  <a:lnTo>
                    <a:pt x="307" y="1314"/>
                  </a:lnTo>
                  <a:cubicBezTo>
                    <a:pt x="433" y="1193"/>
                    <a:pt x="568" y="1085"/>
                    <a:pt x="712" y="981"/>
                  </a:cubicBezTo>
                  <a:cubicBezTo>
                    <a:pt x="851" y="878"/>
                    <a:pt x="995" y="783"/>
                    <a:pt x="1148" y="698"/>
                  </a:cubicBezTo>
                  <a:cubicBezTo>
                    <a:pt x="1512" y="496"/>
                    <a:pt x="1904" y="338"/>
                    <a:pt x="2309" y="235"/>
                  </a:cubicBezTo>
                  <a:cubicBezTo>
                    <a:pt x="2480" y="194"/>
                    <a:pt x="2651" y="163"/>
                    <a:pt x="2826" y="140"/>
                  </a:cubicBezTo>
                  <a:cubicBezTo>
                    <a:pt x="2835" y="136"/>
                    <a:pt x="2844" y="136"/>
                    <a:pt x="2853" y="131"/>
                  </a:cubicBezTo>
                  <a:close/>
                  <a:moveTo>
                    <a:pt x="2826" y="1"/>
                  </a:moveTo>
                  <a:cubicBezTo>
                    <a:pt x="2812" y="1"/>
                    <a:pt x="2799" y="5"/>
                    <a:pt x="2786" y="14"/>
                  </a:cubicBezTo>
                  <a:cubicBezTo>
                    <a:pt x="2003" y="122"/>
                    <a:pt x="1256" y="424"/>
                    <a:pt x="613" y="891"/>
                  </a:cubicBezTo>
                  <a:cubicBezTo>
                    <a:pt x="392" y="1049"/>
                    <a:pt x="194" y="1238"/>
                    <a:pt x="28" y="1449"/>
                  </a:cubicBezTo>
                  <a:cubicBezTo>
                    <a:pt x="14" y="1467"/>
                    <a:pt x="10" y="1485"/>
                    <a:pt x="14" y="1508"/>
                  </a:cubicBezTo>
                  <a:cubicBezTo>
                    <a:pt x="5" y="1517"/>
                    <a:pt x="1" y="1530"/>
                    <a:pt x="1" y="1548"/>
                  </a:cubicBezTo>
                  <a:cubicBezTo>
                    <a:pt x="1" y="1584"/>
                    <a:pt x="28" y="1611"/>
                    <a:pt x="64" y="1611"/>
                  </a:cubicBezTo>
                  <a:lnTo>
                    <a:pt x="16641" y="1611"/>
                  </a:lnTo>
                  <a:cubicBezTo>
                    <a:pt x="16677" y="1611"/>
                    <a:pt x="16709" y="1584"/>
                    <a:pt x="16709" y="1548"/>
                  </a:cubicBezTo>
                  <a:cubicBezTo>
                    <a:pt x="16709" y="1539"/>
                    <a:pt x="16704" y="1535"/>
                    <a:pt x="16704" y="1530"/>
                  </a:cubicBezTo>
                  <a:cubicBezTo>
                    <a:pt x="16713" y="1517"/>
                    <a:pt x="16713" y="1499"/>
                    <a:pt x="16709" y="1485"/>
                  </a:cubicBezTo>
                  <a:cubicBezTo>
                    <a:pt x="16673" y="1350"/>
                    <a:pt x="16610" y="1229"/>
                    <a:pt x="16529" y="1116"/>
                  </a:cubicBezTo>
                  <a:cubicBezTo>
                    <a:pt x="16461" y="1022"/>
                    <a:pt x="16389" y="932"/>
                    <a:pt x="16313" y="851"/>
                  </a:cubicBezTo>
                  <a:cubicBezTo>
                    <a:pt x="16146" y="684"/>
                    <a:pt x="15957" y="536"/>
                    <a:pt x="15755" y="419"/>
                  </a:cubicBezTo>
                  <a:cubicBezTo>
                    <a:pt x="15350" y="181"/>
                    <a:pt x="14896" y="37"/>
                    <a:pt x="14428" y="1"/>
                  </a:cubicBezTo>
                  <a:lnTo>
                    <a:pt x="11252" y="1"/>
                  </a:lnTo>
                  <a:lnTo>
                    <a:pt x="11252" y="5"/>
                  </a:lnTo>
                  <a:lnTo>
                    <a:pt x="11121" y="1"/>
                  </a:lnTo>
                  <a:lnTo>
                    <a:pt x="5827" y="1"/>
                  </a:lnTo>
                  <a:lnTo>
                    <a:pt x="5827" y="5"/>
                  </a:lnTo>
                  <a:lnTo>
                    <a:pt x="5764" y="5"/>
                  </a:lnTo>
                  <a:lnTo>
                    <a:pt x="57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10400" y="4703"/>
              <a:ext cx="1414" cy="202"/>
            </a:xfrm>
            <a:custGeom>
              <a:avLst/>
              <a:gdLst/>
              <a:ahLst/>
              <a:cxnLst/>
              <a:rect l="l" t="t" r="r" b="b"/>
              <a:pathLst>
                <a:path w="12813" h="1827" extrusionOk="0">
                  <a:moveTo>
                    <a:pt x="10964" y="0"/>
                  </a:moveTo>
                  <a:lnTo>
                    <a:pt x="10950" y="18"/>
                  </a:lnTo>
                  <a:cubicBezTo>
                    <a:pt x="10946" y="32"/>
                    <a:pt x="10937" y="45"/>
                    <a:pt x="10932" y="54"/>
                  </a:cubicBezTo>
                  <a:cubicBezTo>
                    <a:pt x="10914" y="81"/>
                    <a:pt x="10896" y="103"/>
                    <a:pt x="10878" y="126"/>
                  </a:cubicBezTo>
                  <a:lnTo>
                    <a:pt x="12565" y="130"/>
                  </a:lnTo>
                  <a:cubicBezTo>
                    <a:pt x="12579" y="153"/>
                    <a:pt x="12592" y="180"/>
                    <a:pt x="12601" y="202"/>
                  </a:cubicBezTo>
                  <a:cubicBezTo>
                    <a:pt x="12633" y="283"/>
                    <a:pt x="12655" y="364"/>
                    <a:pt x="12664" y="445"/>
                  </a:cubicBezTo>
                  <a:cubicBezTo>
                    <a:pt x="12678" y="562"/>
                    <a:pt x="12678" y="679"/>
                    <a:pt x="12664" y="796"/>
                  </a:cubicBezTo>
                  <a:lnTo>
                    <a:pt x="12664" y="814"/>
                  </a:lnTo>
                  <a:cubicBezTo>
                    <a:pt x="12642" y="958"/>
                    <a:pt x="12601" y="1098"/>
                    <a:pt x="12547" y="1233"/>
                  </a:cubicBezTo>
                  <a:cubicBezTo>
                    <a:pt x="12507" y="1332"/>
                    <a:pt x="12453" y="1422"/>
                    <a:pt x="12394" y="1507"/>
                  </a:cubicBezTo>
                  <a:cubicBezTo>
                    <a:pt x="12349" y="1561"/>
                    <a:pt x="12300" y="1611"/>
                    <a:pt x="12250" y="1656"/>
                  </a:cubicBezTo>
                  <a:cubicBezTo>
                    <a:pt x="12232" y="1665"/>
                    <a:pt x="12214" y="1678"/>
                    <a:pt x="12196" y="1687"/>
                  </a:cubicBezTo>
                  <a:lnTo>
                    <a:pt x="315" y="1687"/>
                  </a:lnTo>
                  <a:cubicBezTo>
                    <a:pt x="279" y="1651"/>
                    <a:pt x="243" y="1615"/>
                    <a:pt x="212" y="1575"/>
                  </a:cubicBezTo>
                  <a:cubicBezTo>
                    <a:pt x="172" y="1521"/>
                    <a:pt x="136" y="1462"/>
                    <a:pt x="109" y="1399"/>
                  </a:cubicBezTo>
                  <a:cubicBezTo>
                    <a:pt x="91" y="1408"/>
                    <a:pt x="77" y="1417"/>
                    <a:pt x="68" y="1426"/>
                  </a:cubicBezTo>
                  <a:lnTo>
                    <a:pt x="46" y="1444"/>
                  </a:lnTo>
                  <a:lnTo>
                    <a:pt x="32" y="1453"/>
                  </a:lnTo>
                  <a:cubicBezTo>
                    <a:pt x="23" y="1462"/>
                    <a:pt x="14" y="1467"/>
                    <a:pt x="1" y="1476"/>
                  </a:cubicBezTo>
                  <a:cubicBezTo>
                    <a:pt x="14" y="1503"/>
                    <a:pt x="28" y="1530"/>
                    <a:pt x="41" y="1557"/>
                  </a:cubicBezTo>
                  <a:cubicBezTo>
                    <a:pt x="73" y="1606"/>
                    <a:pt x="104" y="1651"/>
                    <a:pt x="145" y="1696"/>
                  </a:cubicBezTo>
                  <a:cubicBezTo>
                    <a:pt x="181" y="1736"/>
                    <a:pt x="221" y="1772"/>
                    <a:pt x="261" y="1808"/>
                  </a:cubicBezTo>
                  <a:cubicBezTo>
                    <a:pt x="270" y="1813"/>
                    <a:pt x="275" y="1813"/>
                    <a:pt x="284" y="1817"/>
                  </a:cubicBezTo>
                  <a:cubicBezTo>
                    <a:pt x="293" y="1822"/>
                    <a:pt x="302" y="1826"/>
                    <a:pt x="315" y="1826"/>
                  </a:cubicBezTo>
                  <a:lnTo>
                    <a:pt x="12214" y="1826"/>
                  </a:lnTo>
                  <a:cubicBezTo>
                    <a:pt x="12223" y="1826"/>
                    <a:pt x="12237" y="1822"/>
                    <a:pt x="12246" y="1817"/>
                  </a:cubicBezTo>
                  <a:cubicBezTo>
                    <a:pt x="12286" y="1795"/>
                    <a:pt x="12322" y="1772"/>
                    <a:pt x="12354" y="1745"/>
                  </a:cubicBezTo>
                  <a:cubicBezTo>
                    <a:pt x="12381" y="1718"/>
                    <a:pt x="12408" y="1696"/>
                    <a:pt x="12435" y="1669"/>
                  </a:cubicBezTo>
                  <a:cubicBezTo>
                    <a:pt x="12484" y="1611"/>
                    <a:pt x="12534" y="1548"/>
                    <a:pt x="12570" y="1480"/>
                  </a:cubicBezTo>
                  <a:cubicBezTo>
                    <a:pt x="12660" y="1332"/>
                    <a:pt x="12723" y="1170"/>
                    <a:pt x="12759" y="999"/>
                  </a:cubicBezTo>
                  <a:cubicBezTo>
                    <a:pt x="12799" y="832"/>
                    <a:pt x="12813" y="657"/>
                    <a:pt x="12799" y="486"/>
                  </a:cubicBezTo>
                  <a:cubicBezTo>
                    <a:pt x="12786" y="337"/>
                    <a:pt x="12745" y="193"/>
                    <a:pt x="12669" y="63"/>
                  </a:cubicBezTo>
                  <a:cubicBezTo>
                    <a:pt x="12664" y="54"/>
                    <a:pt x="12655" y="45"/>
                    <a:pt x="12646" y="41"/>
                  </a:cubicBezTo>
                  <a:cubicBezTo>
                    <a:pt x="12633" y="23"/>
                    <a:pt x="12610" y="14"/>
                    <a:pt x="12592" y="14"/>
                  </a:cubicBezTo>
                  <a:lnTo>
                    <a:pt x="12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10161" y="4784"/>
              <a:ext cx="90" cy="56"/>
            </a:xfrm>
            <a:custGeom>
              <a:avLst/>
              <a:gdLst/>
              <a:ahLst/>
              <a:cxnLst/>
              <a:rect l="l" t="t" r="r" b="b"/>
              <a:pathLst>
                <a:path w="815" h="510" extrusionOk="0">
                  <a:moveTo>
                    <a:pt x="135" y="1"/>
                  </a:moveTo>
                  <a:lnTo>
                    <a:pt x="131" y="5"/>
                  </a:lnTo>
                  <a:lnTo>
                    <a:pt x="126" y="5"/>
                  </a:lnTo>
                  <a:lnTo>
                    <a:pt x="0" y="14"/>
                  </a:lnTo>
                  <a:cubicBezTo>
                    <a:pt x="27" y="91"/>
                    <a:pt x="63" y="167"/>
                    <a:pt x="104" y="239"/>
                  </a:cubicBezTo>
                  <a:cubicBezTo>
                    <a:pt x="135" y="289"/>
                    <a:pt x="167" y="334"/>
                    <a:pt x="207" y="379"/>
                  </a:cubicBezTo>
                  <a:cubicBezTo>
                    <a:pt x="243" y="419"/>
                    <a:pt x="284" y="460"/>
                    <a:pt x="324" y="491"/>
                  </a:cubicBezTo>
                  <a:cubicBezTo>
                    <a:pt x="333" y="496"/>
                    <a:pt x="338" y="500"/>
                    <a:pt x="347" y="500"/>
                  </a:cubicBezTo>
                  <a:cubicBezTo>
                    <a:pt x="351" y="505"/>
                    <a:pt x="360" y="509"/>
                    <a:pt x="369" y="509"/>
                  </a:cubicBezTo>
                  <a:cubicBezTo>
                    <a:pt x="513" y="473"/>
                    <a:pt x="662" y="437"/>
                    <a:pt x="805" y="406"/>
                  </a:cubicBezTo>
                  <a:lnTo>
                    <a:pt x="814" y="388"/>
                  </a:lnTo>
                  <a:lnTo>
                    <a:pt x="392" y="379"/>
                  </a:lnTo>
                  <a:lnTo>
                    <a:pt x="383" y="370"/>
                  </a:lnTo>
                  <a:cubicBezTo>
                    <a:pt x="342" y="338"/>
                    <a:pt x="306" y="298"/>
                    <a:pt x="275" y="257"/>
                  </a:cubicBezTo>
                  <a:cubicBezTo>
                    <a:pt x="225" y="190"/>
                    <a:pt x="180" y="113"/>
                    <a:pt x="149" y="32"/>
                  </a:cubicBezTo>
                  <a:lnTo>
                    <a:pt x="1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10740" y="5718"/>
              <a:ext cx="15" cy="544"/>
            </a:xfrm>
            <a:custGeom>
              <a:avLst/>
              <a:gdLst/>
              <a:ahLst/>
              <a:cxnLst/>
              <a:rect l="l" t="t" r="r" b="b"/>
              <a:pathLst>
                <a:path w="132" h="4931" extrusionOk="0">
                  <a:moveTo>
                    <a:pt x="5" y="0"/>
                  </a:moveTo>
                  <a:lnTo>
                    <a:pt x="1" y="5"/>
                  </a:lnTo>
                  <a:lnTo>
                    <a:pt x="1" y="1228"/>
                  </a:lnTo>
                  <a:lnTo>
                    <a:pt x="1" y="4931"/>
                  </a:lnTo>
                  <a:lnTo>
                    <a:pt x="131" y="4931"/>
                  </a:lnTo>
                  <a:lnTo>
                    <a:pt x="131" y="4071"/>
                  </a:lnTo>
                  <a:lnTo>
                    <a:pt x="131" y="194"/>
                  </a:lnTo>
                  <a:cubicBezTo>
                    <a:pt x="104" y="153"/>
                    <a:pt x="82" y="117"/>
                    <a:pt x="55" y="81"/>
                  </a:cubicBezTo>
                  <a:cubicBezTo>
                    <a:pt x="41" y="54"/>
                    <a:pt x="23" y="27"/>
                    <a:pt x="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11338" y="5861"/>
              <a:ext cx="14" cy="402"/>
            </a:xfrm>
            <a:custGeom>
              <a:avLst/>
              <a:gdLst/>
              <a:ahLst/>
              <a:cxnLst/>
              <a:rect l="l" t="t" r="r" b="b"/>
              <a:pathLst>
                <a:path w="131" h="3641" extrusionOk="0">
                  <a:moveTo>
                    <a:pt x="5" y="1"/>
                  </a:moveTo>
                  <a:lnTo>
                    <a:pt x="0" y="3636"/>
                  </a:lnTo>
                  <a:lnTo>
                    <a:pt x="131" y="3640"/>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10915" y="3567"/>
              <a:ext cx="180" cy="36"/>
            </a:xfrm>
            <a:custGeom>
              <a:avLst/>
              <a:gdLst/>
              <a:ahLst/>
              <a:cxnLst/>
              <a:rect l="l" t="t" r="r" b="b"/>
              <a:pathLst>
                <a:path w="1629" h="323" extrusionOk="0">
                  <a:moveTo>
                    <a:pt x="537" y="1"/>
                  </a:moveTo>
                  <a:cubicBezTo>
                    <a:pt x="363" y="1"/>
                    <a:pt x="197" y="13"/>
                    <a:pt x="59" y="30"/>
                  </a:cubicBezTo>
                  <a:cubicBezTo>
                    <a:pt x="23" y="39"/>
                    <a:pt x="0" y="75"/>
                    <a:pt x="14" y="111"/>
                  </a:cubicBezTo>
                  <a:cubicBezTo>
                    <a:pt x="27" y="129"/>
                    <a:pt x="50" y="138"/>
                    <a:pt x="72" y="143"/>
                  </a:cubicBezTo>
                  <a:cubicBezTo>
                    <a:pt x="163" y="160"/>
                    <a:pt x="254" y="165"/>
                    <a:pt x="346" y="165"/>
                  </a:cubicBezTo>
                  <a:cubicBezTo>
                    <a:pt x="510" y="165"/>
                    <a:pt x="675" y="148"/>
                    <a:pt x="838" y="148"/>
                  </a:cubicBezTo>
                  <a:cubicBezTo>
                    <a:pt x="971" y="148"/>
                    <a:pt x="1102" y="159"/>
                    <a:pt x="1228" y="201"/>
                  </a:cubicBezTo>
                  <a:cubicBezTo>
                    <a:pt x="1359" y="246"/>
                    <a:pt x="1485" y="318"/>
                    <a:pt x="1620" y="323"/>
                  </a:cubicBezTo>
                  <a:cubicBezTo>
                    <a:pt x="1629" y="269"/>
                    <a:pt x="1566" y="237"/>
                    <a:pt x="1516" y="206"/>
                  </a:cubicBezTo>
                  <a:cubicBezTo>
                    <a:pt x="1283" y="51"/>
                    <a:pt x="895"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10932" y="3445"/>
              <a:ext cx="89" cy="69"/>
            </a:xfrm>
            <a:custGeom>
              <a:avLst/>
              <a:gdLst/>
              <a:ahLst/>
              <a:cxnLst/>
              <a:rect l="l" t="t" r="r" b="b"/>
              <a:pathLst>
                <a:path w="810" h="621" extrusionOk="0">
                  <a:moveTo>
                    <a:pt x="555" y="1"/>
                  </a:moveTo>
                  <a:cubicBezTo>
                    <a:pt x="436" y="1"/>
                    <a:pt x="288" y="39"/>
                    <a:pt x="238" y="62"/>
                  </a:cubicBezTo>
                  <a:cubicBezTo>
                    <a:pt x="140" y="103"/>
                    <a:pt x="59" y="183"/>
                    <a:pt x="18" y="287"/>
                  </a:cubicBezTo>
                  <a:cubicBezTo>
                    <a:pt x="5" y="323"/>
                    <a:pt x="0" y="359"/>
                    <a:pt x="5" y="399"/>
                  </a:cubicBezTo>
                  <a:cubicBezTo>
                    <a:pt x="23" y="485"/>
                    <a:pt x="108" y="534"/>
                    <a:pt x="189" y="566"/>
                  </a:cubicBezTo>
                  <a:cubicBezTo>
                    <a:pt x="289" y="603"/>
                    <a:pt x="393" y="621"/>
                    <a:pt x="497" y="621"/>
                  </a:cubicBezTo>
                  <a:cubicBezTo>
                    <a:pt x="572" y="621"/>
                    <a:pt x="647" y="612"/>
                    <a:pt x="720" y="593"/>
                  </a:cubicBezTo>
                  <a:cubicBezTo>
                    <a:pt x="729" y="593"/>
                    <a:pt x="738" y="588"/>
                    <a:pt x="747" y="579"/>
                  </a:cubicBezTo>
                  <a:cubicBezTo>
                    <a:pt x="751" y="566"/>
                    <a:pt x="733" y="548"/>
                    <a:pt x="720" y="543"/>
                  </a:cubicBezTo>
                  <a:cubicBezTo>
                    <a:pt x="567" y="471"/>
                    <a:pt x="382" y="480"/>
                    <a:pt x="238" y="386"/>
                  </a:cubicBezTo>
                  <a:cubicBezTo>
                    <a:pt x="207" y="368"/>
                    <a:pt x="184" y="336"/>
                    <a:pt x="176" y="300"/>
                  </a:cubicBezTo>
                  <a:cubicBezTo>
                    <a:pt x="176" y="251"/>
                    <a:pt x="234" y="215"/>
                    <a:pt x="283" y="201"/>
                  </a:cubicBezTo>
                  <a:cubicBezTo>
                    <a:pt x="351" y="179"/>
                    <a:pt x="810" y="174"/>
                    <a:pt x="702" y="44"/>
                  </a:cubicBezTo>
                  <a:cubicBezTo>
                    <a:pt x="676" y="12"/>
                    <a:pt x="620" y="1"/>
                    <a:pt x="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8830" y="2350"/>
              <a:ext cx="590" cy="852"/>
            </a:xfrm>
            <a:custGeom>
              <a:avLst/>
              <a:gdLst/>
              <a:ahLst/>
              <a:cxnLst/>
              <a:rect l="l" t="t" r="r" b="b"/>
              <a:pathLst>
                <a:path w="5346" h="7716" extrusionOk="0">
                  <a:moveTo>
                    <a:pt x="3181" y="0"/>
                  </a:moveTo>
                  <a:lnTo>
                    <a:pt x="3173" y="32"/>
                  </a:lnTo>
                  <a:lnTo>
                    <a:pt x="2979" y="32"/>
                  </a:lnTo>
                  <a:cubicBezTo>
                    <a:pt x="2867" y="32"/>
                    <a:pt x="2754" y="41"/>
                    <a:pt x="2642" y="50"/>
                  </a:cubicBezTo>
                  <a:lnTo>
                    <a:pt x="2556" y="50"/>
                  </a:lnTo>
                  <a:cubicBezTo>
                    <a:pt x="2529" y="50"/>
                    <a:pt x="2502" y="50"/>
                    <a:pt x="2471" y="54"/>
                  </a:cubicBezTo>
                  <a:lnTo>
                    <a:pt x="2174" y="54"/>
                  </a:lnTo>
                  <a:lnTo>
                    <a:pt x="1899" y="50"/>
                  </a:lnTo>
                  <a:lnTo>
                    <a:pt x="1517" y="50"/>
                  </a:lnTo>
                  <a:cubicBezTo>
                    <a:pt x="1454" y="50"/>
                    <a:pt x="1391" y="50"/>
                    <a:pt x="1328" y="54"/>
                  </a:cubicBezTo>
                  <a:lnTo>
                    <a:pt x="1207" y="54"/>
                  </a:lnTo>
                  <a:cubicBezTo>
                    <a:pt x="1202" y="52"/>
                    <a:pt x="1198" y="51"/>
                    <a:pt x="1193" y="51"/>
                  </a:cubicBezTo>
                  <a:cubicBezTo>
                    <a:pt x="1189" y="51"/>
                    <a:pt x="1184" y="52"/>
                    <a:pt x="1180" y="54"/>
                  </a:cubicBezTo>
                  <a:lnTo>
                    <a:pt x="1103" y="54"/>
                  </a:lnTo>
                  <a:lnTo>
                    <a:pt x="923" y="59"/>
                  </a:lnTo>
                  <a:lnTo>
                    <a:pt x="770" y="59"/>
                  </a:lnTo>
                  <a:cubicBezTo>
                    <a:pt x="761" y="50"/>
                    <a:pt x="757" y="45"/>
                    <a:pt x="748" y="41"/>
                  </a:cubicBezTo>
                  <a:cubicBezTo>
                    <a:pt x="734" y="32"/>
                    <a:pt x="721" y="27"/>
                    <a:pt x="703" y="27"/>
                  </a:cubicBezTo>
                  <a:cubicBezTo>
                    <a:pt x="671" y="27"/>
                    <a:pt x="640" y="45"/>
                    <a:pt x="626" y="72"/>
                  </a:cubicBezTo>
                  <a:cubicBezTo>
                    <a:pt x="608" y="104"/>
                    <a:pt x="590" y="131"/>
                    <a:pt x="572" y="158"/>
                  </a:cubicBezTo>
                  <a:cubicBezTo>
                    <a:pt x="554" y="185"/>
                    <a:pt x="541" y="207"/>
                    <a:pt x="527" y="234"/>
                  </a:cubicBezTo>
                  <a:cubicBezTo>
                    <a:pt x="500" y="283"/>
                    <a:pt x="473" y="337"/>
                    <a:pt x="455" y="391"/>
                  </a:cubicBezTo>
                  <a:lnTo>
                    <a:pt x="437" y="427"/>
                  </a:lnTo>
                  <a:lnTo>
                    <a:pt x="446" y="418"/>
                  </a:lnTo>
                  <a:lnTo>
                    <a:pt x="446" y="418"/>
                  </a:lnTo>
                  <a:cubicBezTo>
                    <a:pt x="424" y="468"/>
                    <a:pt x="401" y="522"/>
                    <a:pt x="388" y="576"/>
                  </a:cubicBezTo>
                  <a:cubicBezTo>
                    <a:pt x="374" y="621"/>
                    <a:pt x="361" y="666"/>
                    <a:pt x="347" y="711"/>
                  </a:cubicBezTo>
                  <a:cubicBezTo>
                    <a:pt x="338" y="756"/>
                    <a:pt x="325" y="805"/>
                    <a:pt x="311" y="855"/>
                  </a:cubicBezTo>
                  <a:cubicBezTo>
                    <a:pt x="302" y="904"/>
                    <a:pt x="284" y="963"/>
                    <a:pt x="271" y="1017"/>
                  </a:cubicBezTo>
                  <a:cubicBezTo>
                    <a:pt x="257" y="1066"/>
                    <a:pt x="248" y="1111"/>
                    <a:pt x="235" y="1156"/>
                  </a:cubicBezTo>
                  <a:cubicBezTo>
                    <a:pt x="221" y="1215"/>
                    <a:pt x="203" y="1273"/>
                    <a:pt x="185" y="1332"/>
                  </a:cubicBezTo>
                  <a:cubicBezTo>
                    <a:pt x="158" y="1431"/>
                    <a:pt x="136" y="1539"/>
                    <a:pt x="109" y="1656"/>
                  </a:cubicBezTo>
                  <a:cubicBezTo>
                    <a:pt x="100" y="1705"/>
                    <a:pt x="95" y="1759"/>
                    <a:pt x="86" y="1809"/>
                  </a:cubicBezTo>
                  <a:lnTo>
                    <a:pt x="91" y="1786"/>
                  </a:lnTo>
                  <a:lnTo>
                    <a:pt x="77" y="1858"/>
                  </a:lnTo>
                  <a:cubicBezTo>
                    <a:pt x="73" y="1899"/>
                    <a:pt x="68" y="1939"/>
                    <a:pt x="59" y="1979"/>
                  </a:cubicBezTo>
                  <a:cubicBezTo>
                    <a:pt x="55" y="2033"/>
                    <a:pt x="46" y="2092"/>
                    <a:pt x="41" y="2146"/>
                  </a:cubicBezTo>
                  <a:cubicBezTo>
                    <a:pt x="28" y="2258"/>
                    <a:pt x="19" y="2371"/>
                    <a:pt x="10" y="2483"/>
                  </a:cubicBezTo>
                  <a:cubicBezTo>
                    <a:pt x="1" y="2587"/>
                    <a:pt x="1" y="2686"/>
                    <a:pt x="1" y="2785"/>
                  </a:cubicBezTo>
                  <a:lnTo>
                    <a:pt x="1" y="3028"/>
                  </a:lnTo>
                  <a:cubicBezTo>
                    <a:pt x="1" y="3082"/>
                    <a:pt x="10" y="3140"/>
                    <a:pt x="14" y="3194"/>
                  </a:cubicBezTo>
                  <a:lnTo>
                    <a:pt x="19" y="3257"/>
                  </a:lnTo>
                  <a:cubicBezTo>
                    <a:pt x="28" y="3370"/>
                    <a:pt x="37" y="3482"/>
                    <a:pt x="55" y="3594"/>
                  </a:cubicBezTo>
                  <a:cubicBezTo>
                    <a:pt x="55" y="3612"/>
                    <a:pt x="59" y="3644"/>
                    <a:pt x="64" y="3671"/>
                  </a:cubicBezTo>
                  <a:lnTo>
                    <a:pt x="64" y="3635"/>
                  </a:lnTo>
                  <a:lnTo>
                    <a:pt x="82" y="3788"/>
                  </a:lnTo>
                  <a:lnTo>
                    <a:pt x="91" y="3864"/>
                  </a:lnTo>
                  <a:cubicBezTo>
                    <a:pt x="100" y="3927"/>
                    <a:pt x="109" y="3986"/>
                    <a:pt x="118" y="4049"/>
                  </a:cubicBezTo>
                  <a:cubicBezTo>
                    <a:pt x="127" y="4085"/>
                    <a:pt x="131" y="4116"/>
                    <a:pt x="136" y="4143"/>
                  </a:cubicBezTo>
                  <a:cubicBezTo>
                    <a:pt x="145" y="4175"/>
                    <a:pt x="149" y="4193"/>
                    <a:pt x="154" y="4220"/>
                  </a:cubicBezTo>
                  <a:cubicBezTo>
                    <a:pt x="172" y="4319"/>
                    <a:pt x="194" y="4413"/>
                    <a:pt x="217" y="4512"/>
                  </a:cubicBezTo>
                  <a:lnTo>
                    <a:pt x="226" y="4548"/>
                  </a:lnTo>
                  <a:cubicBezTo>
                    <a:pt x="248" y="4652"/>
                    <a:pt x="271" y="4755"/>
                    <a:pt x="298" y="4859"/>
                  </a:cubicBezTo>
                  <a:cubicBezTo>
                    <a:pt x="325" y="4976"/>
                    <a:pt x="352" y="5093"/>
                    <a:pt x="379" y="5209"/>
                  </a:cubicBezTo>
                  <a:lnTo>
                    <a:pt x="388" y="5250"/>
                  </a:lnTo>
                  <a:cubicBezTo>
                    <a:pt x="410" y="5344"/>
                    <a:pt x="433" y="5443"/>
                    <a:pt x="460" y="5542"/>
                  </a:cubicBezTo>
                  <a:cubicBezTo>
                    <a:pt x="491" y="5655"/>
                    <a:pt x="523" y="5767"/>
                    <a:pt x="563" y="5866"/>
                  </a:cubicBezTo>
                  <a:lnTo>
                    <a:pt x="595" y="5952"/>
                  </a:lnTo>
                  <a:cubicBezTo>
                    <a:pt x="622" y="6028"/>
                    <a:pt x="649" y="6114"/>
                    <a:pt x="689" y="6190"/>
                  </a:cubicBezTo>
                  <a:cubicBezTo>
                    <a:pt x="734" y="6280"/>
                    <a:pt x="784" y="6370"/>
                    <a:pt x="833" y="6460"/>
                  </a:cubicBezTo>
                  <a:cubicBezTo>
                    <a:pt x="851" y="6496"/>
                    <a:pt x="869" y="6532"/>
                    <a:pt x="887" y="6573"/>
                  </a:cubicBezTo>
                  <a:cubicBezTo>
                    <a:pt x="905" y="6604"/>
                    <a:pt x="923" y="6636"/>
                    <a:pt x="946" y="6663"/>
                  </a:cubicBezTo>
                  <a:cubicBezTo>
                    <a:pt x="959" y="6690"/>
                    <a:pt x="982" y="6712"/>
                    <a:pt x="1004" y="6726"/>
                  </a:cubicBezTo>
                  <a:cubicBezTo>
                    <a:pt x="1027" y="6739"/>
                    <a:pt x="1049" y="6748"/>
                    <a:pt x="1072" y="6748"/>
                  </a:cubicBezTo>
                  <a:cubicBezTo>
                    <a:pt x="1112" y="6757"/>
                    <a:pt x="1153" y="6757"/>
                    <a:pt x="1189" y="6762"/>
                  </a:cubicBezTo>
                  <a:lnTo>
                    <a:pt x="1225" y="6762"/>
                  </a:lnTo>
                  <a:cubicBezTo>
                    <a:pt x="1270" y="6762"/>
                    <a:pt x="1315" y="6762"/>
                    <a:pt x="1360" y="6766"/>
                  </a:cubicBezTo>
                  <a:cubicBezTo>
                    <a:pt x="1382" y="6771"/>
                    <a:pt x="1405" y="6775"/>
                    <a:pt x="1427" y="6784"/>
                  </a:cubicBezTo>
                  <a:lnTo>
                    <a:pt x="1450" y="6793"/>
                  </a:lnTo>
                  <a:cubicBezTo>
                    <a:pt x="1459" y="6806"/>
                    <a:pt x="1463" y="6820"/>
                    <a:pt x="1472" y="6833"/>
                  </a:cubicBezTo>
                  <a:cubicBezTo>
                    <a:pt x="1486" y="6878"/>
                    <a:pt x="1499" y="6928"/>
                    <a:pt x="1504" y="6977"/>
                  </a:cubicBezTo>
                  <a:cubicBezTo>
                    <a:pt x="1508" y="7013"/>
                    <a:pt x="1508" y="7054"/>
                    <a:pt x="1508" y="7090"/>
                  </a:cubicBezTo>
                  <a:lnTo>
                    <a:pt x="1508" y="7229"/>
                  </a:lnTo>
                  <a:lnTo>
                    <a:pt x="1504" y="7315"/>
                  </a:lnTo>
                  <a:cubicBezTo>
                    <a:pt x="1499" y="7360"/>
                    <a:pt x="1495" y="7409"/>
                    <a:pt x="1490" y="7459"/>
                  </a:cubicBezTo>
                  <a:lnTo>
                    <a:pt x="1490" y="7481"/>
                  </a:lnTo>
                  <a:cubicBezTo>
                    <a:pt x="1490" y="7499"/>
                    <a:pt x="1490" y="7522"/>
                    <a:pt x="1490" y="7544"/>
                  </a:cubicBezTo>
                  <a:cubicBezTo>
                    <a:pt x="1490" y="7562"/>
                    <a:pt x="1495" y="7576"/>
                    <a:pt x="1499" y="7594"/>
                  </a:cubicBezTo>
                  <a:cubicBezTo>
                    <a:pt x="1504" y="7621"/>
                    <a:pt x="1517" y="7643"/>
                    <a:pt x="1535" y="7661"/>
                  </a:cubicBezTo>
                  <a:cubicBezTo>
                    <a:pt x="1549" y="7670"/>
                    <a:pt x="1558" y="7679"/>
                    <a:pt x="1567" y="7684"/>
                  </a:cubicBezTo>
                  <a:cubicBezTo>
                    <a:pt x="1584" y="7693"/>
                    <a:pt x="1598" y="7702"/>
                    <a:pt x="1616" y="7706"/>
                  </a:cubicBezTo>
                  <a:cubicBezTo>
                    <a:pt x="1638" y="7711"/>
                    <a:pt x="1661" y="7715"/>
                    <a:pt x="1679" y="7715"/>
                  </a:cubicBezTo>
                  <a:lnTo>
                    <a:pt x="1728" y="7715"/>
                  </a:lnTo>
                  <a:cubicBezTo>
                    <a:pt x="1778" y="7715"/>
                    <a:pt x="1827" y="7711"/>
                    <a:pt x="1872" y="7702"/>
                  </a:cubicBezTo>
                  <a:lnTo>
                    <a:pt x="1913" y="7693"/>
                  </a:lnTo>
                  <a:lnTo>
                    <a:pt x="2012" y="7693"/>
                  </a:lnTo>
                  <a:lnTo>
                    <a:pt x="2039" y="7697"/>
                  </a:lnTo>
                  <a:lnTo>
                    <a:pt x="2066" y="7706"/>
                  </a:lnTo>
                  <a:cubicBezTo>
                    <a:pt x="2075" y="7706"/>
                    <a:pt x="2088" y="7711"/>
                    <a:pt x="2102" y="7711"/>
                  </a:cubicBezTo>
                  <a:lnTo>
                    <a:pt x="2133" y="7711"/>
                  </a:lnTo>
                  <a:cubicBezTo>
                    <a:pt x="2183" y="7711"/>
                    <a:pt x="2223" y="7684"/>
                    <a:pt x="2246" y="7643"/>
                  </a:cubicBezTo>
                  <a:cubicBezTo>
                    <a:pt x="2273" y="7594"/>
                    <a:pt x="2282" y="7535"/>
                    <a:pt x="2273" y="7477"/>
                  </a:cubicBezTo>
                  <a:cubicBezTo>
                    <a:pt x="2273" y="7445"/>
                    <a:pt x="2273" y="7418"/>
                    <a:pt x="2268" y="7391"/>
                  </a:cubicBezTo>
                  <a:lnTo>
                    <a:pt x="2264" y="7346"/>
                  </a:lnTo>
                  <a:cubicBezTo>
                    <a:pt x="2259" y="7261"/>
                    <a:pt x="2259" y="7180"/>
                    <a:pt x="2268" y="7099"/>
                  </a:cubicBezTo>
                  <a:cubicBezTo>
                    <a:pt x="2277" y="7013"/>
                    <a:pt x="2282" y="6937"/>
                    <a:pt x="2291" y="6860"/>
                  </a:cubicBezTo>
                  <a:cubicBezTo>
                    <a:pt x="2295" y="6824"/>
                    <a:pt x="2304" y="6788"/>
                    <a:pt x="2318" y="6757"/>
                  </a:cubicBezTo>
                  <a:lnTo>
                    <a:pt x="2336" y="6757"/>
                  </a:lnTo>
                  <a:lnTo>
                    <a:pt x="2358" y="6753"/>
                  </a:lnTo>
                  <a:cubicBezTo>
                    <a:pt x="2385" y="6748"/>
                    <a:pt x="2412" y="6748"/>
                    <a:pt x="2439" y="6748"/>
                  </a:cubicBezTo>
                  <a:lnTo>
                    <a:pt x="2574" y="6748"/>
                  </a:lnTo>
                  <a:cubicBezTo>
                    <a:pt x="2606" y="6748"/>
                    <a:pt x="2637" y="6744"/>
                    <a:pt x="2673" y="6744"/>
                  </a:cubicBezTo>
                  <a:lnTo>
                    <a:pt x="2772" y="6730"/>
                  </a:lnTo>
                  <a:cubicBezTo>
                    <a:pt x="2817" y="6726"/>
                    <a:pt x="2867" y="6721"/>
                    <a:pt x="2916" y="6721"/>
                  </a:cubicBezTo>
                  <a:cubicBezTo>
                    <a:pt x="2961" y="6721"/>
                    <a:pt x="3011" y="6726"/>
                    <a:pt x="3056" y="6726"/>
                  </a:cubicBezTo>
                  <a:lnTo>
                    <a:pt x="3119" y="6739"/>
                  </a:lnTo>
                  <a:lnTo>
                    <a:pt x="3195" y="6748"/>
                  </a:lnTo>
                  <a:lnTo>
                    <a:pt x="3217" y="6753"/>
                  </a:lnTo>
                  <a:lnTo>
                    <a:pt x="3217" y="6820"/>
                  </a:lnTo>
                  <a:lnTo>
                    <a:pt x="3217" y="6986"/>
                  </a:lnTo>
                  <a:cubicBezTo>
                    <a:pt x="3217" y="7094"/>
                    <a:pt x="3213" y="7207"/>
                    <a:pt x="3213" y="7315"/>
                  </a:cubicBezTo>
                  <a:lnTo>
                    <a:pt x="3213" y="7346"/>
                  </a:lnTo>
                  <a:lnTo>
                    <a:pt x="3213" y="7436"/>
                  </a:lnTo>
                  <a:lnTo>
                    <a:pt x="3213" y="7463"/>
                  </a:lnTo>
                  <a:cubicBezTo>
                    <a:pt x="3213" y="7472"/>
                    <a:pt x="3213" y="7481"/>
                    <a:pt x="3213" y="7490"/>
                  </a:cubicBezTo>
                  <a:cubicBezTo>
                    <a:pt x="3213" y="7499"/>
                    <a:pt x="3213" y="7504"/>
                    <a:pt x="3213" y="7513"/>
                  </a:cubicBezTo>
                  <a:cubicBezTo>
                    <a:pt x="3213" y="7526"/>
                    <a:pt x="3217" y="7540"/>
                    <a:pt x="3217" y="7553"/>
                  </a:cubicBezTo>
                  <a:cubicBezTo>
                    <a:pt x="3222" y="7580"/>
                    <a:pt x="3235" y="7603"/>
                    <a:pt x="3253" y="7616"/>
                  </a:cubicBezTo>
                  <a:cubicBezTo>
                    <a:pt x="3289" y="7652"/>
                    <a:pt x="3334" y="7670"/>
                    <a:pt x="3384" y="7670"/>
                  </a:cubicBezTo>
                  <a:lnTo>
                    <a:pt x="3501" y="7670"/>
                  </a:lnTo>
                  <a:cubicBezTo>
                    <a:pt x="3523" y="7670"/>
                    <a:pt x="3546" y="7670"/>
                    <a:pt x="3568" y="7675"/>
                  </a:cubicBezTo>
                  <a:lnTo>
                    <a:pt x="3604" y="7679"/>
                  </a:lnTo>
                  <a:cubicBezTo>
                    <a:pt x="3640" y="7688"/>
                    <a:pt x="3672" y="7693"/>
                    <a:pt x="3708" y="7693"/>
                  </a:cubicBezTo>
                  <a:cubicBezTo>
                    <a:pt x="3715" y="7693"/>
                    <a:pt x="3721" y="7694"/>
                    <a:pt x="3728" y="7694"/>
                  </a:cubicBezTo>
                  <a:cubicBezTo>
                    <a:pt x="3760" y="7694"/>
                    <a:pt x="3790" y="7684"/>
                    <a:pt x="3820" y="7666"/>
                  </a:cubicBezTo>
                  <a:cubicBezTo>
                    <a:pt x="3856" y="7643"/>
                    <a:pt x="3883" y="7612"/>
                    <a:pt x="3897" y="7567"/>
                  </a:cubicBezTo>
                  <a:cubicBezTo>
                    <a:pt x="3901" y="7544"/>
                    <a:pt x="3906" y="7517"/>
                    <a:pt x="3906" y="7490"/>
                  </a:cubicBezTo>
                  <a:lnTo>
                    <a:pt x="3906" y="7472"/>
                  </a:lnTo>
                  <a:cubicBezTo>
                    <a:pt x="3910" y="7418"/>
                    <a:pt x="3906" y="7364"/>
                    <a:pt x="3901" y="7306"/>
                  </a:cubicBezTo>
                  <a:cubicBezTo>
                    <a:pt x="3901" y="7279"/>
                    <a:pt x="3897" y="7247"/>
                    <a:pt x="3897" y="7216"/>
                  </a:cubicBezTo>
                  <a:cubicBezTo>
                    <a:pt x="3888" y="7130"/>
                    <a:pt x="3888" y="7040"/>
                    <a:pt x="3897" y="6950"/>
                  </a:cubicBezTo>
                  <a:cubicBezTo>
                    <a:pt x="3901" y="6919"/>
                    <a:pt x="3906" y="6887"/>
                    <a:pt x="3915" y="6856"/>
                  </a:cubicBezTo>
                  <a:cubicBezTo>
                    <a:pt x="3919" y="6833"/>
                    <a:pt x="3919" y="6820"/>
                    <a:pt x="3924" y="6811"/>
                  </a:cubicBezTo>
                  <a:cubicBezTo>
                    <a:pt x="3942" y="6802"/>
                    <a:pt x="3960" y="6793"/>
                    <a:pt x="3978" y="6793"/>
                  </a:cubicBezTo>
                  <a:lnTo>
                    <a:pt x="4050" y="6784"/>
                  </a:lnTo>
                  <a:lnTo>
                    <a:pt x="4104" y="6775"/>
                  </a:lnTo>
                  <a:cubicBezTo>
                    <a:pt x="4126" y="6771"/>
                    <a:pt x="4149" y="6771"/>
                    <a:pt x="4171" y="6771"/>
                  </a:cubicBezTo>
                  <a:cubicBezTo>
                    <a:pt x="4216" y="6771"/>
                    <a:pt x="4266" y="6762"/>
                    <a:pt x="4311" y="6744"/>
                  </a:cubicBezTo>
                  <a:cubicBezTo>
                    <a:pt x="4347" y="6717"/>
                    <a:pt x="4378" y="6681"/>
                    <a:pt x="4396" y="6636"/>
                  </a:cubicBezTo>
                  <a:lnTo>
                    <a:pt x="4414" y="6604"/>
                  </a:lnTo>
                  <a:cubicBezTo>
                    <a:pt x="4428" y="6582"/>
                    <a:pt x="4441" y="6555"/>
                    <a:pt x="4455" y="6528"/>
                  </a:cubicBezTo>
                  <a:cubicBezTo>
                    <a:pt x="4486" y="6460"/>
                    <a:pt x="4518" y="6397"/>
                    <a:pt x="4549" y="6330"/>
                  </a:cubicBezTo>
                  <a:cubicBezTo>
                    <a:pt x="4585" y="6262"/>
                    <a:pt x="4621" y="6190"/>
                    <a:pt x="4648" y="6123"/>
                  </a:cubicBezTo>
                  <a:lnTo>
                    <a:pt x="4675" y="6055"/>
                  </a:lnTo>
                  <a:lnTo>
                    <a:pt x="4684" y="6037"/>
                  </a:lnTo>
                  <a:cubicBezTo>
                    <a:pt x="4693" y="6019"/>
                    <a:pt x="4702" y="6001"/>
                    <a:pt x="4707" y="5979"/>
                  </a:cubicBezTo>
                  <a:lnTo>
                    <a:pt x="4716" y="5956"/>
                  </a:lnTo>
                  <a:lnTo>
                    <a:pt x="4725" y="5934"/>
                  </a:lnTo>
                  <a:cubicBezTo>
                    <a:pt x="4734" y="5911"/>
                    <a:pt x="4743" y="5893"/>
                    <a:pt x="4752" y="5875"/>
                  </a:cubicBezTo>
                  <a:lnTo>
                    <a:pt x="4761" y="5857"/>
                  </a:lnTo>
                  <a:cubicBezTo>
                    <a:pt x="4770" y="5839"/>
                    <a:pt x="4779" y="5821"/>
                    <a:pt x="4787" y="5799"/>
                  </a:cubicBezTo>
                  <a:cubicBezTo>
                    <a:pt x="4792" y="5781"/>
                    <a:pt x="4796" y="5772"/>
                    <a:pt x="4805" y="5758"/>
                  </a:cubicBezTo>
                  <a:lnTo>
                    <a:pt x="4823" y="5713"/>
                  </a:lnTo>
                  <a:cubicBezTo>
                    <a:pt x="4837" y="5686"/>
                    <a:pt x="4850" y="5659"/>
                    <a:pt x="4864" y="5628"/>
                  </a:cubicBezTo>
                  <a:cubicBezTo>
                    <a:pt x="4877" y="5596"/>
                    <a:pt x="4882" y="5578"/>
                    <a:pt x="4891" y="5551"/>
                  </a:cubicBezTo>
                  <a:lnTo>
                    <a:pt x="4904" y="5515"/>
                  </a:lnTo>
                  <a:cubicBezTo>
                    <a:pt x="4913" y="5484"/>
                    <a:pt x="4927" y="5457"/>
                    <a:pt x="4936" y="5430"/>
                  </a:cubicBezTo>
                  <a:lnTo>
                    <a:pt x="4949" y="5394"/>
                  </a:lnTo>
                  <a:cubicBezTo>
                    <a:pt x="4963" y="5367"/>
                    <a:pt x="4972" y="5340"/>
                    <a:pt x="4981" y="5313"/>
                  </a:cubicBezTo>
                  <a:cubicBezTo>
                    <a:pt x="4990" y="5286"/>
                    <a:pt x="4990" y="5272"/>
                    <a:pt x="4999" y="5254"/>
                  </a:cubicBezTo>
                  <a:cubicBezTo>
                    <a:pt x="5012" y="5223"/>
                    <a:pt x="5021" y="5187"/>
                    <a:pt x="5035" y="5155"/>
                  </a:cubicBezTo>
                  <a:lnTo>
                    <a:pt x="5057" y="5106"/>
                  </a:lnTo>
                  <a:cubicBezTo>
                    <a:pt x="5075" y="5061"/>
                    <a:pt x="5089" y="5012"/>
                    <a:pt x="5102" y="4967"/>
                  </a:cubicBezTo>
                  <a:lnTo>
                    <a:pt x="5120" y="4904"/>
                  </a:lnTo>
                  <a:cubicBezTo>
                    <a:pt x="5129" y="4877"/>
                    <a:pt x="5138" y="4845"/>
                    <a:pt x="5147" y="4814"/>
                  </a:cubicBezTo>
                  <a:cubicBezTo>
                    <a:pt x="5161" y="4760"/>
                    <a:pt x="5174" y="4710"/>
                    <a:pt x="5183" y="4656"/>
                  </a:cubicBezTo>
                  <a:cubicBezTo>
                    <a:pt x="5197" y="4602"/>
                    <a:pt x="5206" y="4566"/>
                    <a:pt x="5219" y="4521"/>
                  </a:cubicBezTo>
                  <a:cubicBezTo>
                    <a:pt x="5228" y="4476"/>
                    <a:pt x="5242" y="4418"/>
                    <a:pt x="5251" y="4368"/>
                  </a:cubicBezTo>
                  <a:cubicBezTo>
                    <a:pt x="5287" y="4134"/>
                    <a:pt x="5314" y="3900"/>
                    <a:pt x="5327" y="3666"/>
                  </a:cubicBezTo>
                  <a:lnTo>
                    <a:pt x="5332" y="3612"/>
                  </a:lnTo>
                  <a:cubicBezTo>
                    <a:pt x="5336" y="3518"/>
                    <a:pt x="5345" y="3419"/>
                    <a:pt x="5345" y="3325"/>
                  </a:cubicBezTo>
                  <a:lnTo>
                    <a:pt x="5345" y="3217"/>
                  </a:lnTo>
                  <a:lnTo>
                    <a:pt x="5345" y="3145"/>
                  </a:lnTo>
                  <a:lnTo>
                    <a:pt x="5345" y="3010"/>
                  </a:lnTo>
                  <a:lnTo>
                    <a:pt x="5345" y="2983"/>
                  </a:lnTo>
                  <a:cubicBezTo>
                    <a:pt x="5345" y="2929"/>
                    <a:pt x="5345" y="2875"/>
                    <a:pt x="5341" y="2821"/>
                  </a:cubicBezTo>
                  <a:cubicBezTo>
                    <a:pt x="5341" y="2789"/>
                    <a:pt x="5336" y="2758"/>
                    <a:pt x="5336" y="2726"/>
                  </a:cubicBezTo>
                  <a:lnTo>
                    <a:pt x="5332" y="2659"/>
                  </a:lnTo>
                  <a:lnTo>
                    <a:pt x="5327" y="2560"/>
                  </a:lnTo>
                  <a:cubicBezTo>
                    <a:pt x="5323" y="2488"/>
                    <a:pt x="5318" y="2416"/>
                    <a:pt x="5309" y="2344"/>
                  </a:cubicBezTo>
                  <a:cubicBezTo>
                    <a:pt x="5305" y="2258"/>
                    <a:pt x="5305" y="2173"/>
                    <a:pt x="5305" y="2092"/>
                  </a:cubicBezTo>
                  <a:lnTo>
                    <a:pt x="5305" y="2011"/>
                  </a:lnTo>
                  <a:cubicBezTo>
                    <a:pt x="5305" y="1912"/>
                    <a:pt x="5305" y="1813"/>
                    <a:pt x="5296" y="1714"/>
                  </a:cubicBezTo>
                  <a:lnTo>
                    <a:pt x="5291" y="1629"/>
                  </a:lnTo>
                  <a:cubicBezTo>
                    <a:pt x="5287" y="1539"/>
                    <a:pt x="5282" y="1440"/>
                    <a:pt x="5264" y="1350"/>
                  </a:cubicBezTo>
                  <a:cubicBezTo>
                    <a:pt x="5251" y="1242"/>
                    <a:pt x="5228" y="1143"/>
                    <a:pt x="5197" y="1039"/>
                  </a:cubicBezTo>
                  <a:lnTo>
                    <a:pt x="5197" y="1026"/>
                  </a:lnTo>
                  <a:cubicBezTo>
                    <a:pt x="5170" y="945"/>
                    <a:pt x="5143" y="864"/>
                    <a:pt x="5116" y="783"/>
                  </a:cubicBezTo>
                  <a:lnTo>
                    <a:pt x="5102" y="738"/>
                  </a:lnTo>
                  <a:lnTo>
                    <a:pt x="5071" y="652"/>
                  </a:lnTo>
                  <a:cubicBezTo>
                    <a:pt x="5057" y="612"/>
                    <a:pt x="5039" y="571"/>
                    <a:pt x="5021" y="535"/>
                  </a:cubicBezTo>
                  <a:cubicBezTo>
                    <a:pt x="4999" y="477"/>
                    <a:pt x="4985" y="427"/>
                    <a:pt x="4967" y="378"/>
                  </a:cubicBezTo>
                  <a:lnTo>
                    <a:pt x="4945" y="310"/>
                  </a:lnTo>
                  <a:cubicBezTo>
                    <a:pt x="4931" y="275"/>
                    <a:pt x="4918" y="243"/>
                    <a:pt x="4909" y="207"/>
                  </a:cubicBezTo>
                  <a:lnTo>
                    <a:pt x="4900" y="180"/>
                  </a:lnTo>
                  <a:cubicBezTo>
                    <a:pt x="4895" y="144"/>
                    <a:pt x="4882" y="113"/>
                    <a:pt x="4868" y="81"/>
                  </a:cubicBezTo>
                  <a:cubicBezTo>
                    <a:pt x="4846" y="41"/>
                    <a:pt x="4805" y="18"/>
                    <a:pt x="4761" y="18"/>
                  </a:cubicBezTo>
                  <a:cubicBezTo>
                    <a:pt x="4752" y="18"/>
                    <a:pt x="4743" y="23"/>
                    <a:pt x="4729" y="23"/>
                  </a:cubicBezTo>
                  <a:cubicBezTo>
                    <a:pt x="4720" y="27"/>
                    <a:pt x="4711" y="32"/>
                    <a:pt x="4702" y="36"/>
                  </a:cubicBezTo>
                  <a:cubicBezTo>
                    <a:pt x="4653" y="27"/>
                    <a:pt x="4603" y="23"/>
                    <a:pt x="4554" y="23"/>
                  </a:cubicBezTo>
                  <a:lnTo>
                    <a:pt x="4504" y="23"/>
                  </a:lnTo>
                  <a:cubicBezTo>
                    <a:pt x="4455" y="23"/>
                    <a:pt x="4405" y="23"/>
                    <a:pt x="4356" y="27"/>
                  </a:cubicBezTo>
                  <a:lnTo>
                    <a:pt x="4293" y="27"/>
                  </a:lnTo>
                  <a:cubicBezTo>
                    <a:pt x="4248" y="27"/>
                    <a:pt x="4203" y="23"/>
                    <a:pt x="4158" y="18"/>
                  </a:cubicBezTo>
                  <a:cubicBezTo>
                    <a:pt x="4104" y="14"/>
                    <a:pt x="4041" y="14"/>
                    <a:pt x="3982" y="14"/>
                  </a:cubicBezTo>
                  <a:cubicBezTo>
                    <a:pt x="3924" y="14"/>
                    <a:pt x="3874" y="14"/>
                    <a:pt x="3820" y="9"/>
                  </a:cubicBezTo>
                  <a:lnTo>
                    <a:pt x="3753" y="5"/>
                  </a:lnTo>
                  <a:cubicBezTo>
                    <a:pt x="3717" y="5"/>
                    <a:pt x="3685" y="0"/>
                    <a:pt x="3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8293" y="2207"/>
              <a:ext cx="942" cy="77"/>
            </a:xfrm>
            <a:custGeom>
              <a:avLst/>
              <a:gdLst/>
              <a:ahLst/>
              <a:cxnLst/>
              <a:rect l="l" t="t" r="r" b="b"/>
              <a:pathLst>
                <a:path w="8530" h="699" extrusionOk="0">
                  <a:moveTo>
                    <a:pt x="2942" y="0"/>
                  </a:moveTo>
                  <a:cubicBezTo>
                    <a:pt x="2735" y="5"/>
                    <a:pt x="2533" y="18"/>
                    <a:pt x="2380" y="27"/>
                  </a:cubicBezTo>
                  <a:lnTo>
                    <a:pt x="2393" y="27"/>
                  </a:lnTo>
                  <a:cubicBezTo>
                    <a:pt x="2218" y="32"/>
                    <a:pt x="2042" y="32"/>
                    <a:pt x="1867" y="36"/>
                  </a:cubicBezTo>
                  <a:lnTo>
                    <a:pt x="1588" y="36"/>
                  </a:lnTo>
                  <a:cubicBezTo>
                    <a:pt x="1494" y="36"/>
                    <a:pt x="1399" y="36"/>
                    <a:pt x="1300" y="32"/>
                  </a:cubicBezTo>
                  <a:cubicBezTo>
                    <a:pt x="1260" y="32"/>
                    <a:pt x="1219" y="27"/>
                    <a:pt x="1174" y="27"/>
                  </a:cubicBezTo>
                  <a:cubicBezTo>
                    <a:pt x="1107" y="27"/>
                    <a:pt x="1035" y="27"/>
                    <a:pt x="963" y="32"/>
                  </a:cubicBezTo>
                  <a:cubicBezTo>
                    <a:pt x="891" y="36"/>
                    <a:pt x="823" y="36"/>
                    <a:pt x="756" y="41"/>
                  </a:cubicBezTo>
                  <a:lnTo>
                    <a:pt x="679" y="45"/>
                  </a:lnTo>
                  <a:lnTo>
                    <a:pt x="553" y="54"/>
                  </a:lnTo>
                  <a:lnTo>
                    <a:pt x="202" y="54"/>
                  </a:lnTo>
                  <a:cubicBezTo>
                    <a:pt x="175" y="41"/>
                    <a:pt x="148" y="32"/>
                    <a:pt x="117" y="32"/>
                  </a:cubicBezTo>
                  <a:lnTo>
                    <a:pt x="99" y="32"/>
                  </a:lnTo>
                  <a:cubicBezTo>
                    <a:pt x="67" y="36"/>
                    <a:pt x="40" y="54"/>
                    <a:pt x="27" y="77"/>
                  </a:cubicBezTo>
                  <a:cubicBezTo>
                    <a:pt x="9" y="104"/>
                    <a:pt x="0" y="135"/>
                    <a:pt x="5" y="167"/>
                  </a:cubicBezTo>
                  <a:cubicBezTo>
                    <a:pt x="5" y="189"/>
                    <a:pt x="14" y="212"/>
                    <a:pt x="14" y="234"/>
                  </a:cubicBezTo>
                  <a:cubicBezTo>
                    <a:pt x="22" y="261"/>
                    <a:pt x="22" y="293"/>
                    <a:pt x="27" y="320"/>
                  </a:cubicBezTo>
                  <a:cubicBezTo>
                    <a:pt x="27" y="378"/>
                    <a:pt x="22" y="432"/>
                    <a:pt x="18" y="486"/>
                  </a:cubicBezTo>
                  <a:lnTo>
                    <a:pt x="14" y="522"/>
                  </a:lnTo>
                  <a:cubicBezTo>
                    <a:pt x="5" y="567"/>
                    <a:pt x="18" y="608"/>
                    <a:pt x="45" y="644"/>
                  </a:cubicBezTo>
                  <a:cubicBezTo>
                    <a:pt x="81" y="680"/>
                    <a:pt x="132" y="698"/>
                    <a:pt x="185" y="698"/>
                  </a:cubicBezTo>
                  <a:cubicBezTo>
                    <a:pt x="191" y="698"/>
                    <a:pt x="197" y="698"/>
                    <a:pt x="202" y="698"/>
                  </a:cubicBezTo>
                  <a:lnTo>
                    <a:pt x="220" y="698"/>
                  </a:lnTo>
                  <a:cubicBezTo>
                    <a:pt x="261" y="698"/>
                    <a:pt x="297" y="693"/>
                    <a:pt x="333" y="689"/>
                  </a:cubicBezTo>
                  <a:lnTo>
                    <a:pt x="400" y="684"/>
                  </a:lnTo>
                  <a:lnTo>
                    <a:pt x="459" y="684"/>
                  </a:lnTo>
                  <a:cubicBezTo>
                    <a:pt x="504" y="684"/>
                    <a:pt x="549" y="684"/>
                    <a:pt x="594" y="689"/>
                  </a:cubicBezTo>
                  <a:lnTo>
                    <a:pt x="657" y="689"/>
                  </a:lnTo>
                  <a:cubicBezTo>
                    <a:pt x="697" y="689"/>
                    <a:pt x="738" y="689"/>
                    <a:pt x="778" y="684"/>
                  </a:cubicBezTo>
                  <a:lnTo>
                    <a:pt x="1458" y="684"/>
                  </a:lnTo>
                  <a:cubicBezTo>
                    <a:pt x="1552" y="680"/>
                    <a:pt x="1646" y="675"/>
                    <a:pt x="1736" y="675"/>
                  </a:cubicBezTo>
                  <a:lnTo>
                    <a:pt x="2069" y="675"/>
                  </a:lnTo>
                  <a:cubicBezTo>
                    <a:pt x="2218" y="671"/>
                    <a:pt x="2366" y="666"/>
                    <a:pt x="2515" y="666"/>
                  </a:cubicBezTo>
                  <a:lnTo>
                    <a:pt x="2744" y="666"/>
                  </a:lnTo>
                  <a:cubicBezTo>
                    <a:pt x="2821" y="666"/>
                    <a:pt x="2897" y="671"/>
                    <a:pt x="2969" y="671"/>
                  </a:cubicBezTo>
                  <a:lnTo>
                    <a:pt x="3113" y="675"/>
                  </a:lnTo>
                  <a:cubicBezTo>
                    <a:pt x="3230" y="680"/>
                    <a:pt x="3351" y="680"/>
                    <a:pt x="3473" y="680"/>
                  </a:cubicBezTo>
                  <a:lnTo>
                    <a:pt x="4975" y="680"/>
                  </a:lnTo>
                  <a:cubicBezTo>
                    <a:pt x="5043" y="680"/>
                    <a:pt x="5110" y="675"/>
                    <a:pt x="5178" y="671"/>
                  </a:cubicBezTo>
                  <a:lnTo>
                    <a:pt x="5344" y="666"/>
                  </a:lnTo>
                  <a:lnTo>
                    <a:pt x="6105" y="666"/>
                  </a:lnTo>
                  <a:lnTo>
                    <a:pt x="6433" y="662"/>
                  </a:lnTo>
                  <a:cubicBezTo>
                    <a:pt x="6518" y="662"/>
                    <a:pt x="6590" y="662"/>
                    <a:pt x="6662" y="666"/>
                  </a:cubicBezTo>
                  <a:lnTo>
                    <a:pt x="6784" y="671"/>
                  </a:lnTo>
                  <a:cubicBezTo>
                    <a:pt x="6905" y="675"/>
                    <a:pt x="7027" y="675"/>
                    <a:pt x="7144" y="680"/>
                  </a:cubicBezTo>
                  <a:cubicBezTo>
                    <a:pt x="7207" y="680"/>
                    <a:pt x="7265" y="684"/>
                    <a:pt x="7324" y="689"/>
                  </a:cubicBezTo>
                  <a:cubicBezTo>
                    <a:pt x="7387" y="689"/>
                    <a:pt x="7445" y="689"/>
                    <a:pt x="7508" y="693"/>
                  </a:cubicBezTo>
                  <a:cubicBezTo>
                    <a:pt x="7589" y="698"/>
                    <a:pt x="7675" y="698"/>
                    <a:pt x="7760" y="698"/>
                  </a:cubicBezTo>
                  <a:lnTo>
                    <a:pt x="7855" y="698"/>
                  </a:lnTo>
                  <a:cubicBezTo>
                    <a:pt x="7895" y="698"/>
                    <a:pt x="7936" y="698"/>
                    <a:pt x="7972" y="693"/>
                  </a:cubicBezTo>
                  <a:cubicBezTo>
                    <a:pt x="7992" y="691"/>
                    <a:pt x="8012" y="691"/>
                    <a:pt x="8032" y="691"/>
                  </a:cubicBezTo>
                  <a:cubicBezTo>
                    <a:pt x="8052" y="691"/>
                    <a:pt x="8073" y="691"/>
                    <a:pt x="8093" y="689"/>
                  </a:cubicBezTo>
                  <a:lnTo>
                    <a:pt x="8268" y="689"/>
                  </a:lnTo>
                  <a:cubicBezTo>
                    <a:pt x="8300" y="689"/>
                    <a:pt x="8331" y="689"/>
                    <a:pt x="8358" y="684"/>
                  </a:cubicBezTo>
                  <a:lnTo>
                    <a:pt x="8381" y="684"/>
                  </a:lnTo>
                  <a:cubicBezTo>
                    <a:pt x="8417" y="675"/>
                    <a:pt x="8453" y="657"/>
                    <a:pt x="8475" y="626"/>
                  </a:cubicBezTo>
                  <a:cubicBezTo>
                    <a:pt x="8493" y="594"/>
                    <a:pt x="8507" y="558"/>
                    <a:pt x="8507" y="522"/>
                  </a:cubicBezTo>
                  <a:lnTo>
                    <a:pt x="8507" y="491"/>
                  </a:lnTo>
                  <a:lnTo>
                    <a:pt x="8507" y="464"/>
                  </a:lnTo>
                  <a:cubicBezTo>
                    <a:pt x="8507" y="428"/>
                    <a:pt x="8507" y="392"/>
                    <a:pt x="8507" y="360"/>
                  </a:cubicBezTo>
                  <a:cubicBezTo>
                    <a:pt x="8502" y="320"/>
                    <a:pt x="8507" y="279"/>
                    <a:pt x="8511" y="243"/>
                  </a:cubicBezTo>
                  <a:lnTo>
                    <a:pt x="8516" y="221"/>
                  </a:lnTo>
                  <a:cubicBezTo>
                    <a:pt x="8520" y="207"/>
                    <a:pt x="8525" y="194"/>
                    <a:pt x="8529" y="180"/>
                  </a:cubicBezTo>
                  <a:cubicBezTo>
                    <a:pt x="8529" y="158"/>
                    <a:pt x="8525" y="135"/>
                    <a:pt x="8516" y="117"/>
                  </a:cubicBezTo>
                  <a:cubicBezTo>
                    <a:pt x="8502" y="90"/>
                    <a:pt x="8475" y="68"/>
                    <a:pt x="8448" y="54"/>
                  </a:cubicBezTo>
                  <a:cubicBezTo>
                    <a:pt x="8435" y="50"/>
                    <a:pt x="8421" y="50"/>
                    <a:pt x="8403" y="50"/>
                  </a:cubicBezTo>
                  <a:cubicBezTo>
                    <a:pt x="8372" y="50"/>
                    <a:pt x="8345" y="59"/>
                    <a:pt x="8318" y="81"/>
                  </a:cubicBezTo>
                  <a:cubicBezTo>
                    <a:pt x="8300" y="77"/>
                    <a:pt x="8282" y="77"/>
                    <a:pt x="8264" y="72"/>
                  </a:cubicBezTo>
                  <a:lnTo>
                    <a:pt x="6766" y="72"/>
                  </a:lnTo>
                  <a:cubicBezTo>
                    <a:pt x="6676" y="72"/>
                    <a:pt x="6581" y="77"/>
                    <a:pt x="6491" y="81"/>
                  </a:cubicBezTo>
                  <a:cubicBezTo>
                    <a:pt x="6334" y="86"/>
                    <a:pt x="6177" y="90"/>
                    <a:pt x="6019" y="99"/>
                  </a:cubicBezTo>
                  <a:cubicBezTo>
                    <a:pt x="5943" y="99"/>
                    <a:pt x="5875" y="104"/>
                    <a:pt x="5808" y="104"/>
                  </a:cubicBezTo>
                  <a:lnTo>
                    <a:pt x="5088" y="104"/>
                  </a:lnTo>
                  <a:lnTo>
                    <a:pt x="4894" y="99"/>
                  </a:lnTo>
                  <a:cubicBezTo>
                    <a:pt x="4805" y="99"/>
                    <a:pt x="4710" y="90"/>
                    <a:pt x="4616" y="86"/>
                  </a:cubicBezTo>
                  <a:lnTo>
                    <a:pt x="4490" y="81"/>
                  </a:lnTo>
                  <a:cubicBezTo>
                    <a:pt x="4449" y="81"/>
                    <a:pt x="4413" y="77"/>
                    <a:pt x="4373" y="72"/>
                  </a:cubicBezTo>
                  <a:lnTo>
                    <a:pt x="4287" y="68"/>
                  </a:lnTo>
                  <a:cubicBezTo>
                    <a:pt x="4224" y="63"/>
                    <a:pt x="4161" y="59"/>
                    <a:pt x="4098" y="54"/>
                  </a:cubicBezTo>
                  <a:cubicBezTo>
                    <a:pt x="4035" y="50"/>
                    <a:pt x="3981" y="45"/>
                    <a:pt x="3918" y="45"/>
                  </a:cubicBezTo>
                  <a:lnTo>
                    <a:pt x="3824" y="41"/>
                  </a:lnTo>
                  <a:lnTo>
                    <a:pt x="3729" y="32"/>
                  </a:lnTo>
                  <a:lnTo>
                    <a:pt x="3630" y="27"/>
                  </a:lnTo>
                  <a:cubicBezTo>
                    <a:pt x="3527" y="23"/>
                    <a:pt x="3428" y="18"/>
                    <a:pt x="3329" y="14"/>
                  </a:cubicBezTo>
                  <a:lnTo>
                    <a:pt x="3230" y="14"/>
                  </a:lnTo>
                  <a:lnTo>
                    <a:pt x="3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9090" y="2319"/>
              <a:ext cx="74" cy="35"/>
            </a:xfrm>
            <a:custGeom>
              <a:avLst/>
              <a:gdLst/>
              <a:ahLst/>
              <a:cxnLst/>
              <a:rect l="l" t="t" r="r" b="b"/>
              <a:pathLst>
                <a:path w="667" h="321" extrusionOk="0">
                  <a:moveTo>
                    <a:pt x="338" y="0"/>
                  </a:moveTo>
                  <a:cubicBezTo>
                    <a:pt x="302" y="0"/>
                    <a:pt x="271" y="14"/>
                    <a:pt x="248" y="41"/>
                  </a:cubicBezTo>
                  <a:lnTo>
                    <a:pt x="248" y="45"/>
                  </a:lnTo>
                  <a:cubicBezTo>
                    <a:pt x="190" y="54"/>
                    <a:pt x="136" y="81"/>
                    <a:pt x="95" y="117"/>
                  </a:cubicBezTo>
                  <a:cubicBezTo>
                    <a:pt x="77" y="135"/>
                    <a:pt x="64" y="158"/>
                    <a:pt x="59" y="176"/>
                  </a:cubicBezTo>
                  <a:cubicBezTo>
                    <a:pt x="1" y="212"/>
                    <a:pt x="19" y="293"/>
                    <a:pt x="82" y="297"/>
                  </a:cubicBezTo>
                  <a:lnTo>
                    <a:pt x="109" y="297"/>
                  </a:lnTo>
                  <a:cubicBezTo>
                    <a:pt x="122" y="302"/>
                    <a:pt x="135" y="305"/>
                    <a:pt x="148" y="305"/>
                  </a:cubicBezTo>
                  <a:cubicBezTo>
                    <a:pt x="158" y="305"/>
                    <a:pt x="167" y="303"/>
                    <a:pt x="176" y="302"/>
                  </a:cubicBezTo>
                  <a:cubicBezTo>
                    <a:pt x="248" y="302"/>
                    <a:pt x="320" y="302"/>
                    <a:pt x="392" y="306"/>
                  </a:cubicBezTo>
                  <a:cubicBezTo>
                    <a:pt x="437" y="306"/>
                    <a:pt x="478" y="311"/>
                    <a:pt x="523" y="315"/>
                  </a:cubicBezTo>
                  <a:cubicBezTo>
                    <a:pt x="543" y="317"/>
                    <a:pt x="562" y="320"/>
                    <a:pt x="580" y="320"/>
                  </a:cubicBezTo>
                  <a:cubicBezTo>
                    <a:pt x="600" y="320"/>
                    <a:pt x="618" y="316"/>
                    <a:pt x="635" y="302"/>
                  </a:cubicBezTo>
                  <a:cubicBezTo>
                    <a:pt x="662" y="279"/>
                    <a:pt x="667" y="243"/>
                    <a:pt x="653" y="212"/>
                  </a:cubicBezTo>
                  <a:cubicBezTo>
                    <a:pt x="649" y="198"/>
                    <a:pt x="640" y="185"/>
                    <a:pt x="626" y="176"/>
                  </a:cubicBezTo>
                  <a:cubicBezTo>
                    <a:pt x="631" y="126"/>
                    <a:pt x="599" y="81"/>
                    <a:pt x="554" y="63"/>
                  </a:cubicBezTo>
                  <a:lnTo>
                    <a:pt x="523" y="54"/>
                  </a:lnTo>
                  <a:lnTo>
                    <a:pt x="379" y="5"/>
                  </a:lnTo>
                  <a:cubicBezTo>
                    <a:pt x="365" y="0"/>
                    <a:pt x="352" y="0"/>
                    <a:pt x="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8726" y="2144"/>
              <a:ext cx="71" cy="66"/>
            </a:xfrm>
            <a:custGeom>
              <a:avLst/>
              <a:gdLst/>
              <a:ahLst/>
              <a:cxnLst/>
              <a:rect l="l" t="t" r="r" b="b"/>
              <a:pathLst>
                <a:path w="640" h="596" extrusionOk="0">
                  <a:moveTo>
                    <a:pt x="577" y="77"/>
                  </a:moveTo>
                  <a:cubicBezTo>
                    <a:pt x="577" y="77"/>
                    <a:pt x="577" y="81"/>
                    <a:pt x="577" y="81"/>
                  </a:cubicBezTo>
                  <a:lnTo>
                    <a:pt x="581" y="86"/>
                  </a:lnTo>
                  <a:lnTo>
                    <a:pt x="577" y="77"/>
                  </a:lnTo>
                  <a:close/>
                  <a:moveTo>
                    <a:pt x="307" y="0"/>
                  </a:moveTo>
                  <a:cubicBezTo>
                    <a:pt x="275" y="0"/>
                    <a:pt x="244" y="0"/>
                    <a:pt x="212" y="5"/>
                  </a:cubicBezTo>
                  <a:lnTo>
                    <a:pt x="208" y="14"/>
                  </a:lnTo>
                  <a:cubicBezTo>
                    <a:pt x="167" y="14"/>
                    <a:pt x="131" y="27"/>
                    <a:pt x="95" y="45"/>
                  </a:cubicBezTo>
                  <a:cubicBezTo>
                    <a:pt x="73" y="59"/>
                    <a:pt x="50" y="77"/>
                    <a:pt x="37" y="99"/>
                  </a:cubicBezTo>
                  <a:cubicBezTo>
                    <a:pt x="5" y="140"/>
                    <a:pt x="1" y="194"/>
                    <a:pt x="28" y="243"/>
                  </a:cubicBezTo>
                  <a:cubicBezTo>
                    <a:pt x="19" y="261"/>
                    <a:pt x="14" y="284"/>
                    <a:pt x="19" y="306"/>
                  </a:cubicBezTo>
                  <a:cubicBezTo>
                    <a:pt x="23" y="320"/>
                    <a:pt x="28" y="333"/>
                    <a:pt x="32" y="347"/>
                  </a:cubicBezTo>
                  <a:lnTo>
                    <a:pt x="37" y="356"/>
                  </a:lnTo>
                  <a:cubicBezTo>
                    <a:pt x="32" y="378"/>
                    <a:pt x="32" y="405"/>
                    <a:pt x="37" y="428"/>
                  </a:cubicBezTo>
                  <a:cubicBezTo>
                    <a:pt x="37" y="441"/>
                    <a:pt x="41" y="450"/>
                    <a:pt x="46" y="459"/>
                  </a:cubicBezTo>
                  <a:cubicBezTo>
                    <a:pt x="46" y="464"/>
                    <a:pt x="46" y="464"/>
                    <a:pt x="46" y="468"/>
                  </a:cubicBezTo>
                  <a:cubicBezTo>
                    <a:pt x="41" y="504"/>
                    <a:pt x="59" y="535"/>
                    <a:pt x="86" y="553"/>
                  </a:cubicBezTo>
                  <a:lnTo>
                    <a:pt x="91" y="553"/>
                  </a:lnTo>
                  <a:cubicBezTo>
                    <a:pt x="95" y="562"/>
                    <a:pt x="104" y="571"/>
                    <a:pt x="109" y="576"/>
                  </a:cubicBezTo>
                  <a:cubicBezTo>
                    <a:pt x="135" y="587"/>
                    <a:pt x="161" y="595"/>
                    <a:pt x="189" y="595"/>
                  </a:cubicBezTo>
                  <a:cubicBezTo>
                    <a:pt x="195" y="595"/>
                    <a:pt x="201" y="595"/>
                    <a:pt x="208" y="594"/>
                  </a:cubicBezTo>
                  <a:lnTo>
                    <a:pt x="406" y="594"/>
                  </a:lnTo>
                  <a:cubicBezTo>
                    <a:pt x="419" y="594"/>
                    <a:pt x="437" y="594"/>
                    <a:pt x="455" y="589"/>
                  </a:cubicBezTo>
                  <a:cubicBezTo>
                    <a:pt x="469" y="589"/>
                    <a:pt x="487" y="585"/>
                    <a:pt x="500" y="585"/>
                  </a:cubicBezTo>
                  <a:cubicBezTo>
                    <a:pt x="518" y="580"/>
                    <a:pt x="532" y="567"/>
                    <a:pt x="536" y="549"/>
                  </a:cubicBezTo>
                  <a:cubicBezTo>
                    <a:pt x="545" y="544"/>
                    <a:pt x="550" y="535"/>
                    <a:pt x="559" y="526"/>
                  </a:cubicBezTo>
                  <a:lnTo>
                    <a:pt x="572" y="522"/>
                  </a:lnTo>
                  <a:cubicBezTo>
                    <a:pt x="590" y="513"/>
                    <a:pt x="604" y="500"/>
                    <a:pt x="617" y="486"/>
                  </a:cubicBezTo>
                  <a:cubicBezTo>
                    <a:pt x="626" y="468"/>
                    <a:pt x="635" y="446"/>
                    <a:pt x="635" y="428"/>
                  </a:cubicBezTo>
                  <a:cubicBezTo>
                    <a:pt x="640" y="392"/>
                    <a:pt x="626" y="360"/>
                    <a:pt x="599" y="333"/>
                  </a:cubicBezTo>
                  <a:lnTo>
                    <a:pt x="599" y="329"/>
                  </a:lnTo>
                  <a:cubicBezTo>
                    <a:pt x="599" y="306"/>
                    <a:pt x="595" y="284"/>
                    <a:pt x="586" y="266"/>
                  </a:cubicBezTo>
                  <a:cubicBezTo>
                    <a:pt x="590" y="243"/>
                    <a:pt x="595" y="225"/>
                    <a:pt x="590" y="203"/>
                  </a:cubicBezTo>
                  <a:cubicBezTo>
                    <a:pt x="599" y="194"/>
                    <a:pt x="599" y="180"/>
                    <a:pt x="604" y="167"/>
                  </a:cubicBezTo>
                  <a:cubicBezTo>
                    <a:pt x="604" y="140"/>
                    <a:pt x="599" y="117"/>
                    <a:pt x="581" y="95"/>
                  </a:cubicBezTo>
                  <a:lnTo>
                    <a:pt x="581" y="95"/>
                  </a:lnTo>
                  <a:cubicBezTo>
                    <a:pt x="581" y="95"/>
                    <a:pt x="586" y="99"/>
                    <a:pt x="590" y="104"/>
                  </a:cubicBezTo>
                  <a:cubicBezTo>
                    <a:pt x="568" y="63"/>
                    <a:pt x="532" y="32"/>
                    <a:pt x="487" y="23"/>
                  </a:cubicBezTo>
                  <a:cubicBezTo>
                    <a:pt x="446" y="14"/>
                    <a:pt x="406" y="9"/>
                    <a:pt x="361" y="5"/>
                  </a:cubicBezTo>
                  <a:cubicBezTo>
                    <a:pt x="343" y="5"/>
                    <a:pt x="325" y="0"/>
                    <a:pt x="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8737" y="2257"/>
              <a:ext cx="67" cy="1484"/>
            </a:xfrm>
            <a:custGeom>
              <a:avLst/>
              <a:gdLst/>
              <a:ahLst/>
              <a:cxnLst/>
              <a:rect l="l" t="t" r="r" b="b"/>
              <a:pathLst>
                <a:path w="609" h="13445" extrusionOk="0">
                  <a:moveTo>
                    <a:pt x="172" y="1"/>
                  </a:moveTo>
                  <a:cubicBezTo>
                    <a:pt x="118" y="5"/>
                    <a:pt x="77" y="46"/>
                    <a:pt x="68" y="95"/>
                  </a:cubicBezTo>
                  <a:cubicBezTo>
                    <a:pt x="59" y="140"/>
                    <a:pt x="50" y="185"/>
                    <a:pt x="50" y="230"/>
                  </a:cubicBezTo>
                  <a:cubicBezTo>
                    <a:pt x="41" y="235"/>
                    <a:pt x="37" y="239"/>
                    <a:pt x="32" y="244"/>
                  </a:cubicBezTo>
                  <a:cubicBezTo>
                    <a:pt x="14" y="266"/>
                    <a:pt x="1" y="298"/>
                    <a:pt x="5" y="329"/>
                  </a:cubicBezTo>
                  <a:cubicBezTo>
                    <a:pt x="5" y="469"/>
                    <a:pt x="1" y="613"/>
                    <a:pt x="5" y="748"/>
                  </a:cubicBezTo>
                  <a:cubicBezTo>
                    <a:pt x="10" y="887"/>
                    <a:pt x="10" y="1018"/>
                    <a:pt x="14" y="1152"/>
                  </a:cubicBezTo>
                  <a:cubicBezTo>
                    <a:pt x="19" y="1296"/>
                    <a:pt x="28" y="1440"/>
                    <a:pt x="32" y="1584"/>
                  </a:cubicBezTo>
                  <a:cubicBezTo>
                    <a:pt x="32" y="1688"/>
                    <a:pt x="37" y="1796"/>
                    <a:pt x="37" y="1899"/>
                  </a:cubicBezTo>
                  <a:lnTo>
                    <a:pt x="37" y="1976"/>
                  </a:lnTo>
                  <a:cubicBezTo>
                    <a:pt x="32" y="2111"/>
                    <a:pt x="28" y="2246"/>
                    <a:pt x="32" y="2381"/>
                  </a:cubicBezTo>
                  <a:lnTo>
                    <a:pt x="32" y="2399"/>
                  </a:lnTo>
                  <a:cubicBezTo>
                    <a:pt x="32" y="2403"/>
                    <a:pt x="37" y="2426"/>
                    <a:pt x="41" y="2439"/>
                  </a:cubicBezTo>
                  <a:cubicBezTo>
                    <a:pt x="46" y="2448"/>
                    <a:pt x="50" y="2457"/>
                    <a:pt x="55" y="2466"/>
                  </a:cubicBezTo>
                  <a:cubicBezTo>
                    <a:pt x="55" y="2471"/>
                    <a:pt x="59" y="2475"/>
                    <a:pt x="59" y="2480"/>
                  </a:cubicBezTo>
                  <a:lnTo>
                    <a:pt x="59" y="2507"/>
                  </a:lnTo>
                  <a:cubicBezTo>
                    <a:pt x="41" y="2520"/>
                    <a:pt x="28" y="2543"/>
                    <a:pt x="28" y="2570"/>
                  </a:cubicBezTo>
                  <a:cubicBezTo>
                    <a:pt x="14" y="2646"/>
                    <a:pt x="14" y="2727"/>
                    <a:pt x="10" y="2808"/>
                  </a:cubicBezTo>
                  <a:cubicBezTo>
                    <a:pt x="5" y="2884"/>
                    <a:pt x="1" y="2961"/>
                    <a:pt x="1" y="3033"/>
                  </a:cubicBezTo>
                  <a:cubicBezTo>
                    <a:pt x="1" y="3168"/>
                    <a:pt x="1" y="3303"/>
                    <a:pt x="5" y="3433"/>
                  </a:cubicBezTo>
                  <a:cubicBezTo>
                    <a:pt x="10" y="3726"/>
                    <a:pt x="19" y="4014"/>
                    <a:pt x="19" y="4306"/>
                  </a:cubicBezTo>
                  <a:cubicBezTo>
                    <a:pt x="19" y="4454"/>
                    <a:pt x="19" y="4607"/>
                    <a:pt x="19" y="4756"/>
                  </a:cubicBezTo>
                  <a:cubicBezTo>
                    <a:pt x="19" y="4778"/>
                    <a:pt x="32" y="4805"/>
                    <a:pt x="50" y="4823"/>
                  </a:cubicBezTo>
                  <a:lnTo>
                    <a:pt x="50" y="4886"/>
                  </a:lnTo>
                  <a:lnTo>
                    <a:pt x="50" y="4958"/>
                  </a:lnTo>
                  <a:cubicBezTo>
                    <a:pt x="50" y="4976"/>
                    <a:pt x="55" y="4999"/>
                    <a:pt x="68" y="5017"/>
                  </a:cubicBezTo>
                  <a:lnTo>
                    <a:pt x="73" y="5021"/>
                  </a:lnTo>
                  <a:lnTo>
                    <a:pt x="73" y="5089"/>
                  </a:lnTo>
                  <a:cubicBezTo>
                    <a:pt x="73" y="5165"/>
                    <a:pt x="73" y="5242"/>
                    <a:pt x="73" y="5314"/>
                  </a:cubicBezTo>
                  <a:cubicBezTo>
                    <a:pt x="73" y="5462"/>
                    <a:pt x="68" y="5611"/>
                    <a:pt x="68" y="5759"/>
                  </a:cubicBezTo>
                  <a:cubicBezTo>
                    <a:pt x="68" y="5863"/>
                    <a:pt x="68" y="5971"/>
                    <a:pt x="64" y="6074"/>
                  </a:cubicBezTo>
                  <a:cubicBezTo>
                    <a:pt x="55" y="6213"/>
                    <a:pt x="46" y="6353"/>
                    <a:pt x="41" y="6497"/>
                  </a:cubicBezTo>
                  <a:cubicBezTo>
                    <a:pt x="37" y="6650"/>
                    <a:pt x="37" y="6803"/>
                    <a:pt x="37" y="6956"/>
                  </a:cubicBezTo>
                  <a:lnTo>
                    <a:pt x="37" y="7383"/>
                  </a:lnTo>
                  <a:cubicBezTo>
                    <a:pt x="37" y="7527"/>
                    <a:pt x="37" y="7666"/>
                    <a:pt x="37" y="7806"/>
                  </a:cubicBezTo>
                  <a:lnTo>
                    <a:pt x="37" y="7995"/>
                  </a:lnTo>
                  <a:lnTo>
                    <a:pt x="37" y="8085"/>
                  </a:lnTo>
                  <a:lnTo>
                    <a:pt x="37" y="8134"/>
                  </a:lnTo>
                  <a:cubicBezTo>
                    <a:pt x="37" y="8166"/>
                    <a:pt x="37" y="8197"/>
                    <a:pt x="41" y="8229"/>
                  </a:cubicBezTo>
                  <a:cubicBezTo>
                    <a:pt x="46" y="8251"/>
                    <a:pt x="50" y="8269"/>
                    <a:pt x="64" y="8287"/>
                  </a:cubicBezTo>
                  <a:cubicBezTo>
                    <a:pt x="68" y="8296"/>
                    <a:pt x="77" y="8305"/>
                    <a:pt x="91" y="8314"/>
                  </a:cubicBezTo>
                  <a:cubicBezTo>
                    <a:pt x="86" y="8323"/>
                    <a:pt x="86" y="8332"/>
                    <a:pt x="86" y="8341"/>
                  </a:cubicBezTo>
                  <a:cubicBezTo>
                    <a:pt x="82" y="8350"/>
                    <a:pt x="82" y="8359"/>
                    <a:pt x="82" y="8368"/>
                  </a:cubicBezTo>
                  <a:cubicBezTo>
                    <a:pt x="82" y="8386"/>
                    <a:pt x="77" y="8400"/>
                    <a:pt x="73" y="8418"/>
                  </a:cubicBezTo>
                  <a:cubicBezTo>
                    <a:pt x="68" y="8449"/>
                    <a:pt x="64" y="8485"/>
                    <a:pt x="59" y="8521"/>
                  </a:cubicBezTo>
                  <a:cubicBezTo>
                    <a:pt x="55" y="8589"/>
                    <a:pt x="50" y="8656"/>
                    <a:pt x="46" y="8724"/>
                  </a:cubicBezTo>
                  <a:cubicBezTo>
                    <a:pt x="37" y="8809"/>
                    <a:pt x="32" y="8895"/>
                    <a:pt x="28" y="8980"/>
                  </a:cubicBezTo>
                  <a:cubicBezTo>
                    <a:pt x="23" y="9057"/>
                    <a:pt x="19" y="9129"/>
                    <a:pt x="19" y="9205"/>
                  </a:cubicBezTo>
                  <a:cubicBezTo>
                    <a:pt x="14" y="9344"/>
                    <a:pt x="14" y="9488"/>
                    <a:pt x="14" y="9628"/>
                  </a:cubicBezTo>
                  <a:cubicBezTo>
                    <a:pt x="10" y="9767"/>
                    <a:pt x="14" y="9907"/>
                    <a:pt x="14" y="10046"/>
                  </a:cubicBezTo>
                  <a:cubicBezTo>
                    <a:pt x="23" y="10213"/>
                    <a:pt x="28" y="10379"/>
                    <a:pt x="32" y="10541"/>
                  </a:cubicBezTo>
                  <a:cubicBezTo>
                    <a:pt x="32" y="10618"/>
                    <a:pt x="37" y="10694"/>
                    <a:pt x="41" y="10771"/>
                  </a:cubicBezTo>
                  <a:cubicBezTo>
                    <a:pt x="41" y="10847"/>
                    <a:pt x="41" y="10923"/>
                    <a:pt x="50" y="11000"/>
                  </a:cubicBezTo>
                  <a:cubicBezTo>
                    <a:pt x="55" y="11027"/>
                    <a:pt x="64" y="11054"/>
                    <a:pt x="82" y="11076"/>
                  </a:cubicBezTo>
                  <a:cubicBezTo>
                    <a:pt x="77" y="11090"/>
                    <a:pt x="73" y="11112"/>
                    <a:pt x="73" y="11130"/>
                  </a:cubicBezTo>
                  <a:lnTo>
                    <a:pt x="73" y="11180"/>
                  </a:lnTo>
                  <a:lnTo>
                    <a:pt x="73" y="11225"/>
                  </a:lnTo>
                  <a:cubicBezTo>
                    <a:pt x="73" y="11261"/>
                    <a:pt x="73" y="11292"/>
                    <a:pt x="77" y="11324"/>
                  </a:cubicBezTo>
                  <a:cubicBezTo>
                    <a:pt x="82" y="11387"/>
                    <a:pt x="82" y="11454"/>
                    <a:pt x="86" y="11522"/>
                  </a:cubicBezTo>
                  <a:cubicBezTo>
                    <a:pt x="91" y="11589"/>
                    <a:pt x="91" y="11652"/>
                    <a:pt x="95" y="11715"/>
                  </a:cubicBezTo>
                  <a:lnTo>
                    <a:pt x="95" y="11940"/>
                  </a:lnTo>
                  <a:lnTo>
                    <a:pt x="95" y="12332"/>
                  </a:lnTo>
                  <a:cubicBezTo>
                    <a:pt x="95" y="12399"/>
                    <a:pt x="91" y="12467"/>
                    <a:pt x="91" y="12534"/>
                  </a:cubicBezTo>
                  <a:lnTo>
                    <a:pt x="91" y="12628"/>
                  </a:lnTo>
                  <a:lnTo>
                    <a:pt x="91" y="12691"/>
                  </a:lnTo>
                  <a:lnTo>
                    <a:pt x="91" y="12723"/>
                  </a:lnTo>
                  <a:cubicBezTo>
                    <a:pt x="91" y="12745"/>
                    <a:pt x="95" y="12763"/>
                    <a:pt x="100" y="12786"/>
                  </a:cubicBezTo>
                  <a:cubicBezTo>
                    <a:pt x="109" y="12808"/>
                    <a:pt x="122" y="12826"/>
                    <a:pt x="140" y="12840"/>
                  </a:cubicBezTo>
                  <a:cubicBezTo>
                    <a:pt x="140" y="12844"/>
                    <a:pt x="140" y="12844"/>
                    <a:pt x="140" y="12849"/>
                  </a:cubicBezTo>
                  <a:cubicBezTo>
                    <a:pt x="140" y="12871"/>
                    <a:pt x="145" y="12898"/>
                    <a:pt x="145" y="12921"/>
                  </a:cubicBezTo>
                  <a:cubicBezTo>
                    <a:pt x="149" y="12952"/>
                    <a:pt x="154" y="12984"/>
                    <a:pt x="163" y="13015"/>
                  </a:cubicBezTo>
                  <a:cubicBezTo>
                    <a:pt x="167" y="13038"/>
                    <a:pt x="181" y="13056"/>
                    <a:pt x="194" y="13069"/>
                  </a:cubicBezTo>
                  <a:cubicBezTo>
                    <a:pt x="194" y="13137"/>
                    <a:pt x="194" y="13204"/>
                    <a:pt x="203" y="13276"/>
                  </a:cubicBezTo>
                  <a:cubicBezTo>
                    <a:pt x="208" y="13317"/>
                    <a:pt x="230" y="13353"/>
                    <a:pt x="266" y="13371"/>
                  </a:cubicBezTo>
                  <a:cubicBezTo>
                    <a:pt x="283" y="13377"/>
                    <a:pt x="297" y="13381"/>
                    <a:pt x="312" y="13381"/>
                  </a:cubicBezTo>
                  <a:cubicBezTo>
                    <a:pt x="317" y="13381"/>
                    <a:pt x="323" y="13381"/>
                    <a:pt x="329" y="13380"/>
                  </a:cubicBezTo>
                  <a:cubicBezTo>
                    <a:pt x="343" y="13380"/>
                    <a:pt x="352" y="13380"/>
                    <a:pt x="365" y="13375"/>
                  </a:cubicBezTo>
                  <a:cubicBezTo>
                    <a:pt x="382" y="13421"/>
                    <a:pt x="422" y="13444"/>
                    <a:pt x="463" y="13444"/>
                  </a:cubicBezTo>
                  <a:cubicBezTo>
                    <a:pt x="509" y="13444"/>
                    <a:pt x="556" y="13415"/>
                    <a:pt x="568" y="13357"/>
                  </a:cubicBezTo>
                  <a:lnTo>
                    <a:pt x="572" y="13339"/>
                  </a:lnTo>
                  <a:cubicBezTo>
                    <a:pt x="577" y="13308"/>
                    <a:pt x="581" y="13272"/>
                    <a:pt x="577" y="13240"/>
                  </a:cubicBezTo>
                  <a:lnTo>
                    <a:pt x="577" y="13200"/>
                  </a:lnTo>
                  <a:lnTo>
                    <a:pt x="577" y="13155"/>
                  </a:lnTo>
                  <a:lnTo>
                    <a:pt x="577" y="13128"/>
                  </a:lnTo>
                  <a:cubicBezTo>
                    <a:pt x="581" y="13056"/>
                    <a:pt x="586" y="12988"/>
                    <a:pt x="590" y="12921"/>
                  </a:cubicBezTo>
                  <a:cubicBezTo>
                    <a:pt x="595" y="12786"/>
                    <a:pt x="590" y="12655"/>
                    <a:pt x="595" y="12520"/>
                  </a:cubicBezTo>
                  <a:cubicBezTo>
                    <a:pt x="595" y="12390"/>
                    <a:pt x="595" y="12255"/>
                    <a:pt x="595" y="12125"/>
                  </a:cubicBezTo>
                  <a:lnTo>
                    <a:pt x="595" y="12066"/>
                  </a:lnTo>
                  <a:cubicBezTo>
                    <a:pt x="599" y="12017"/>
                    <a:pt x="599" y="11967"/>
                    <a:pt x="599" y="11918"/>
                  </a:cubicBezTo>
                  <a:cubicBezTo>
                    <a:pt x="599" y="11877"/>
                    <a:pt x="599" y="11832"/>
                    <a:pt x="599" y="11792"/>
                  </a:cubicBezTo>
                  <a:cubicBezTo>
                    <a:pt x="599" y="11729"/>
                    <a:pt x="604" y="11661"/>
                    <a:pt x="608" y="11598"/>
                  </a:cubicBezTo>
                  <a:lnTo>
                    <a:pt x="608" y="11315"/>
                  </a:lnTo>
                  <a:lnTo>
                    <a:pt x="608" y="11108"/>
                  </a:lnTo>
                  <a:cubicBezTo>
                    <a:pt x="608" y="10995"/>
                    <a:pt x="595" y="10878"/>
                    <a:pt x="581" y="10762"/>
                  </a:cubicBezTo>
                  <a:cubicBezTo>
                    <a:pt x="581" y="10483"/>
                    <a:pt x="581" y="10204"/>
                    <a:pt x="586" y="9925"/>
                  </a:cubicBezTo>
                  <a:lnTo>
                    <a:pt x="586" y="9610"/>
                  </a:lnTo>
                  <a:cubicBezTo>
                    <a:pt x="586" y="9565"/>
                    <a:pt x="586" y="9515"/>
                    <a:pt x="581" y="9470"/>
                  </a:cubicBezTo>
                  <a:lnTo>
                    <a:pt x="581" y="9461"/>
                  </a:lnTo>
                  <a:cubicBezTo>
                    <a:pt x="586" y="9421"/>
                    <a:pt x="586" y="9385"/>
                    <a:pt x="590" y="9349"/>
                  </a:cubicBezTo>
                  <a:cubicBezTo>
                    <a:pt x="595" y="9272"/>
                    <a:pt x="599" y="9192"/>
                    <a:pt x="599" y="9115"/>
                  </a:cubicBezTo>
                  <a:lnTo>
                    <a:pt x="599" y="8692"/>
                  </a:lnTo>
                  <a:cubicBezTo>
                    <a:pt x="599" y="8548"/>
                    <a:pt x="590" y="8400"/>
                    <a:pt x="581" y="8256"/>
                  </a:cubicBezTo>
                  <a:cubicBezTo>
                    <a:pt x="572" y="8112"/>
                    <a:pt x="568" y="7977"/>
                    <a:pt x="559" y="7837"/>
                  </a:cubicBezTo>
                  <a:cubicBezTo>
                    <a:pt x="559" y="7788"/>
                    <a:pt x="554" y="7738"/>
                    <a:pt x="550" y="7689"/>
                  </a:cubicBezTo>
                  <a:cubicBezTo>
                    <a:pt x="550" y="7590"/>
                    <a:pt x="554" y="7491"/>
                    <a:pt x="554" y="7392"/>
                  </a:cubicBezTo>
                  <a:cubicBezTo>
                    <a:pt x="554" y="7284"/>
                    <a:pt x="559" y="7176"/>
                    <a:pt x="559" y="7068"/>
                  </a:cubicBezTo>
                  <a:lnTo>
                    <a:pt x="559" y="6915"/>
                  </a:lnTo>
                  <a:lnTo>
                    <a:pt x="559" y="6834"/>
                  </a:lnTo>
                  <a:lnTo>
                    <a:pt x="559" y="6789"/>
                  </a:lnTo>
                  <a:lnTo>
                    <a:pt x="559" y="6767"/>
                  </a:lnTo>
                  <a:cubicBezTo>
                    <a:pt x="559" y="6744"/>
                    <a:pt x="554" y="6722"/>
                    <a:pt x="550" y="6699"/>
                  </a:cubicBezTo>
                  <a:cubicBezTo>
                    <a:pt x="545" y="6690"/>
                    <a:pt x="541" y="6686"/>
                    <a:pt x="536" y="6677"/>
                  </a:cubicBezTo>
                  <a:cubicBezTo>
                    <a:pt x="536" y="6641"/>
                    <a:pt x="541" y="6600"/>
                    <a:pt x="545" y="6560"/>
                  </a:cubicBezTo>
                  <a:lnTo>
                    <a:pt x="545" y="6411"/>
                  </a:lnTo>
                  <a:lnTo>
                    <a:pt x="545" y="6195"/>
                  </a:lnTo>
                  <a:lnTo>
                    <a:pt x="545" y="5795"/>
                  </a:lnTo>
                  <a:lnTo>
                    <a:pt x="545" y="5602"/>
                  </a:lnTo>
                  <a:lnTo>
                    <a:pt x="545" y="5246"/>
                  </a:lnTo>
                  <a:cubicBezTo>
                    <a:pt x="545" y="5102"/>
                    <a:pt x="545" y="4958"/>
                    <a:pt x="532" y="4814"/>
                  </a:cubicBezTo>
                  <a:cubicBezTo>
                    <a:pt x="532" y="4751"/>
                    <a:pt x="527" y="4688"/>
                    <a:pt x="523" y="4625"/>
                  </a:cubicBezTo>
                  <a:cubicBezTo>
                    <a:pt x="523" y="4621"/>
                    <a:pt x="518" y="4612"/>
                    <a:pt x="518" y="4603"/>
                  </a:cubicBezTo>
                  <a:cubicBezTo>
                    <a:pt x="518" y="4468"/>
                    <a:pt x="509" y="4333"/>
                    <a:pt x="505" y="4198"/>
                  </a:cubicBezTo>
                  <a:cubicBezTo>
                    <a:pt x="500" y="4095"/>
                    <a:pt x="496" y="3996"/>
                    <a:pt x="496" y="3897"/>
                  </a:cubicBezTo>
                  <a:cubicBezTo>
                    <a:pt x="496" y="3838"/>
                    <a:pt x="491" y="3789"/>
                    <a:pt x="491" y="3735"/>
                  </a:cubicBezTo>
                  <a:lnTo>
                    <a:pt x="491" y="3712"/>
                  </a:lnTo>
                  <a:cubicBezTo>
                    <a:pt x="496" y="3708"/>
                    <a:pt x="505" y="3699"/>
                    <a:pt x="514" y="3694"/>
                  </a:cubicBezTo>
                  <a:cubicBezTo>
                    <a:pt x="518" y="3685"/>
                    <a:pt x="523" y="3676"/>
                    <a:pt x="527" y="3667"/>
                  </a:cubicBezTo>
                  <a:cubicBezTo>
                    <a:pt x="536" y="3649"/>
                    <a:pt x="541" y="3631"/>
                    <a:pt x="541" y="3613"/>
                  </a:cubicBezTo>
                  <a:cubicBezTo>
                    <a:pt x="541" y="3609"/>
                    <a:pt x="541" y="3604"/>
                    <a:pt x="541" y="3604"/>
                  </a:cubicBezTo>
                  <a:cubicBezTo>
                    <a:pt x="554" y="3334"/>
                    <a:pt x="545" y="3064"/>
                    <a:pt x="541" y="2794"/>
                  </a:cubicBezTo>
                  <a:cubicBezTo>
                    <a:pt x="541" y="2673"/>
                    <a:pt x="536" y="2556"/>
                    <a:pt x="527" y="2435"/>
                  </a:cubicBezTo>
                  <a:cubicBezTo>
                    <a:pt x="518" y="2318"/>
                    <a:pt x="509" y="2187"/>
                    <a:pt x="505" y="2061"/>
                  </a:cubicBezTo>
                  <a:cubicBezTo>
                    <a:pt x="509" y="1917"/>
                    <a:pt x="509" y="1773"/>
                    <a:pt x="514" y="1634"/>
                  </a:cubicBezTo>
                  <a:cubicBezTo>
                    <a:pt x="514" y="1332"/>
                    <a:pt x="514" y="1036"/>
                    <a:pt x="514" y="734"/>
                  </a:cubicBezTo>
                  <a:lnTo>
                    <a:pt x="514" y="451"/>
                  </a:lnTo>
                  <a:lnTo>
                    <a:pt x="514" y="302"/>
                  </a:lnTo>
                  <a:lnTo>
                    <a:pt x="514" y="226"/>
                  </a:lnTo>
                  <a:cubicBezTo>
                    <a:pt x="514" y="203"/>
                    <a:pt x="509" y="181"/>
                    <a:pt x="505" y="158"/>
                  </a:cubicBezTo>
                  <a:cubicBezTo>
                    <a:pt x="500" y="145"/>
                    <a:pt x="496" y="136"/>
                    <a:pt x="487" y="122"/>
                  </a:cubicBezTo>
                  <a:cubicBezTo>
                    <a:pt x="473" y="104"/>
                    <a:pt x="460" y="91"/>
                    <a:pt x="437" y="82"/>
                  </a:cubicBezTo>
                  <a:cubicBezTo>
                    <a:pt x="425" y="74"/>
                    <a:pt x="410" y="71"/>
                    <a:pt x="394" y="71"/>
                  </a:cubicBezTo>
                  <a:cubicBezTo>
                    <a:pt x="381" y="71"/>
                    <a:pt x="368" y="73"/>
                    <a:pt x="356" y="77"/>
                  </a:cubicBezTo>
                  <a:lnTo>
                    <a:pt x="347" y="68"/>
                  </a:lnTo>
                  <a:cubicBezTo>
                    <a:pt x="334" y="55"/>
                    <a:pt x="316" y="50"/>
                    <a:pt x="293" y="46"/>
                  </a:cubicBezTo>
                  <a:lnTo>
                    <a:pt x="275" y="46"/>
                  </a:lnTo>
                  <a:cubicBezTo>
                    <a:pt x="253" y="19"/>
                    <a:pt x="221"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8743" y="3638"/>
              <a:ext cx="77" cy="2230"/>
            </a:xfrm>
            <a:custGeom>
              <a:avLst/>
              <a:gdLst/>
              <a:ahLst/>
              <a:cxnLst/>
              <a:rect l="l" t="t" r="r" b="b"/>
              <a:pathLst>
                <a:path w="694" h="20202" extrusionOk="0">
                  <a:moveTo>
                    <a:pt x="113" y="1"/>
                  </a:moveTo>
                  <a:cubicBezTo>
                    <a:pt x="77" y="1"/>
                    <a:pt x="41" y="23"/>
                    <a:pt x="23" y="59"/>
                  </a:cubicBezTo>
                  <a:lnTo>
                    <a:pt x="19" y="59"/>
                  </a:lnTo>
                  <a:cubicBezTo>
                    <a:pt x="19" y="64"/>
                    <a:pt x="19" y="64"/>
                    <a:pt x="14" y="68"/>
                  </a:cubicBezTo>
                  <a:cubicBezTo>
                    <a:pt x="5" y="86"/>
                    <a:pt x="1" y="104"/>
                    <a:pt x="1" y="127"/>
                  </a:cubicBezTo>
                  <a:cubicBezTo>
                    <a:pt x="1" y="149"/>
                    <a:pt x="1" y="176"/>
                    <a:pt x="1" y="199"/>
                  </a:cubicBezTo>
                  <a:cubicBezTo>
                    <a:pt x="1" y="235"/>
                    <a:pt x="5" y="271"/>
                    <a:pt x="5" y="302"/>
                  </a:cubicBezTo>
                  <a:cubicBezTo>
                    <a:pt x="5" y="365"/>
                    <a:pt x="14" y="424"/>
                    <a:pt x="19" y="487"/>
                  </a:cubicBezTo>
                  <a:cubicBezTo>
                    <a:pt x="28" y="613"/>
                    <a:pt x="32" y="743"/>
                    <a:pt x="37" y="869"/>
                  </a:cubicBezTo>
                  <a:cubicBezTo>
                    <a:pt x="41" y="1000"/>
                    <a:pt x="41" y="1108"/>
                    <a:pt x="41" y="1225"/>
                  </a:cubicBezTo>
                  <a:lnTo>
                    <a:pt x="41" y="1436"/>
                  </a:lnTo>
                  <a:lnTo>
                    <a:pt x="41" y="1517"/>
                  </a:lnTo>
                  <a:cubicBezTo>
                    <a:pt x="41" y="1562"/>
                    <a:pt x="41" y="1607"/>
                    <a:pt x="46" y="1647"/>
                  </a:cubicBezTo>
                  <a:cubicBezTo>
                    <a:pt x="50" y="1665"/>
                    <a:pt x="55" y="1683"/>
                    <a:pt x="68" y="1697"/>
                  </a:cubicBezTo>
                  <a:cubicBezTo>
                    <a:pt x="73" y="2003"/>
                    <a:pt x="82" y="2309"/>
                    <a:pt x="82" y="2610"/>
                  </a:cubicBezTo>
                  <a:lnTo>
                    <a:pt x="82" y="2889"/>
                  </a:lnTo>
                  <a:lnTo>
                    <a:pt x="82" y="3096"/>
                  </a:lnTo>
                  <a:lnTo>
                    <a:pt x="82" y="3209"/>
                  </a:lnTo>
                  <a:cubicBezTo>
                    <a:pt x="82" y="3227"/>
                    <a:pt x="86" y="3240"/>
                    <a:pt x="100" y="3253"/>
                  </a:cubicBezTo>
                  <a:cubicBezTo>
                    <a:pt x="104" y="3262"/>
                    <a:pt x="109" y="3267"/>
                    <a:pt x="113" y="3271"/>
                  </a:cubicBezTo>
                  <a:lnTo>
                    <a:pt x="113" y="3370"/>
                  </a:lnTo>
                  <a:cubicBezTo>
                    <a:pt x="113" y="3438"/>
                    <a:pt x="109" y="3501"/>
                    <a:pt x="109" y="3564"/>
                  </a:cubicBezTo>
                  <a:cubicBezTo>
                    <a:pt x="91" y="3582"/>
                    <a:pt x="82" y="3604"/>
                    <a:pt x="77" y="3627"/>
                  </a:cubicBezTo>
                  <a:lnTo>
                    <a:pt x="77" y="3708"/>
                  </a:lnTo>
                  <a:lnTo>
                    <a:pt x="77" y="3820"/>
                  </a:lnTo>
                  <a:lnTo>
                    <a:pt x="77" y="4117"/>
                  </a:lnTo>
                  <a:cubicBezTo>
                    <a:pt x="77" y="4207"/>
                    <a:pt x="82" y="4302"/>
                    <a:pt x="82" y="4396"/>
                  </a:cubicBezTo>
                  <a:cubicBezTo>
                    <a:pt x="82" y="4464"/>
                    <a:pt x="77" y="4531"/>
                    <a:pt x="77" y="4599"/>
                  </a:cubicBezTo>
                  <a:cubicBezTo>
                    <a:pt x="73" y="4684"/>
                    <a:pt x="68" y="4770"/>
                    <a:pt x="68" y="4859"/>
                  </a:cubicBezTo>
                  <a:lnTo>
                    <a:pt x="68" y="5017"/>
                  </a:lnTo>
                  <a:cubicBezTo>
                    <a:pt x="64" y="5071"/>
                    <a:pt x="64" y="5125"/>
                    <a:pt x="73" y="5179"/>
                  </a:cubicBezTo>
                  <a:cubicBezTo>
                    <a:pt x="73" y="5201"/>
                    <a:pt x="82" y="5219"/>
                    <a:pt x="100" y="5233"/>
                  </a:cubicBezTo>
                  <a:lnTo>
                    <a:pt x="100" y="5296"/>
                  </a:lnTo>
                  <a:cubicBezTo>
                    <a:pt x="100" y="5386"/>
                    <a:pt x="104" y="5476"/>
                    <a:pt x="104" y="5566"/>
                  </a:cubicBezTo>
                  <a:cubicBezTo>
                    <a:pt x="109" y="5719"/>
                    <a:pt x="113" y="5876"/>
                    <a:pt x="118" y="6034"/>
                  </a:cubicBezTo>
                  <a:lnTo>
                    <a:pt x="118" y="6038"/>
                  </a:lnTo>
                  <a:cubicBezTo>
                    <a:pt x="109" y="6088"/>
                    <a:pt x="109" y="6137"/>
                    <a:pt x="113" y="6187"/>
                  </a:cubicBezTo>
                  <a:lnTo>
                    <a:pt x="113" y="6322"/>
                  </a:lnTo>
                  <a:cubicBezTo>
                    <a:pt x="113" y="6389"/>
                    <a:pt x="113" y="6452"/>
                    <a:pt x="118" y="6519"/>
                  </a:cubicBezTo>
                  <a:cubicBezTo>
                    <a:pt x="118" y="6641"/>
                    <a:pt x="118" y="6762"/>
                    <a:pt x="118" y="6884"/>
                  </a:cubicBezTo>
                  <a:cubicBezTo>
                    <a:pt x="118" y="7041"/>
                    <a:pt x="113" y="7199"/>
                    <a:pt x="113" y="7356"/>
                  </a:cubicBezTo>
                  <a:cubicBezTo>
                    <a:pt x="109" y="7455"/>
                    <a:pt x="104" y="7554"/>
                    <a:pt x="100" y="7649"/>
                  </a:cubicBezTo>
                  <a:cubicBezTo>
                    <a:pt x="95" y="7748"/>
                    <a:pt x="91" y="7829"/>
                    <a:pt x="91" y="7919"/>
                  </a:cubicBezTo>
                  <a:cubicBezTo>
                    <a:pt x="86" y="8009"/>
                    <a:pt x="86" y="8103"/>
                    <a:pt x="86" y="8202"/>
                  </a:cubicBezTo>
                  <a:cubicBezTo>
                    <a:pt x="86" y="8211"/>
                    <a:pt x="91" y="8220"/>
                    <a:pt x="95" y="8229"/>
                  </a:cubicBezTo>
                  <a:cubicBezTo>
                    <a:pt x="95" y="8242"/>
                    <a:pt x="95" y="8256"/>
                    <a:pt x="100" y="8269"/>
                  </a:cubicBezTo>
                  <a:cubicBezTo>
                    <a:pt x="100" y="8283"/>
                    <a:pt x="104" y="8292"/>
                    <a:pt x="109" y="8305"/>
                  </a:cubicBezTo>
                  <a:lnTo>
                    <a:pt x="109" y="8391"/>
                  </a:lnTo>
                  <a:lnTo>
                    <a:pt x="109" y="8611"/>
                  </a:lnTo>
                  <a:cubicBezTo>
                    <a:pt x="109" y="8755"/>
                    <a:pt x="118" y="8899"/>
                    <a:pt x="122" y="9043"/>
                  </a:cubicBezTo>
                  <a:lnTo>
                    <a:pt x="122" y="9115"/>
                  </a:lnTo>
                  <a:lnTo>
                    <a:pt x="122" y="9201"/>
                  </a:lnTo>
                  <a:lnTo>
                    <a:pt x="122" y="9624"/>
                  </a:lnTo>
                  <a:cubicBezTo>
                    <a:pt x="118" y="9844"/>
                    <a:pt x="109" y="10064"/>
                    <a:pt x="100" y="10280"/>
                  </a:cubicBezTo>
                  <a:cubicBezTo>
                    <a:pt x="100" y="10384"/>
                    <a:pt x="95" y="10483"/>
                    <a:pt x="91" y="10582"/>
                  </a:cubicBezTo>
                  <a:lnTo>
                    <a:pt x="91" y="10771"/>
                  </a:lnTo>
                  <a:lnTo>
                    <a:pt x="91" y="10843"/>
                  </a:lnTo>
                  <a:cubicBezTo>
                    <a:pt x="91" y="10874"/>
                    <a:pt x="95" y="10901"/>
                    <a:pt x="100" y="10933"/>
                  </a:cubicBezTo>
                  <a:cubicBezTo>
                    <a:pt x="104" y="10964"/>
                    <a:pt x="122" y="10987"/>
                    <a:pt x="145" y="11000"/>
                  </a:cubicBezTo>
                  <a:cubicBezTo>
                    <a:pt x="145" y="11032"/>
                    <a:pt x="145" y="11059"/>
                    <a:pt x="145" y="11086"/>
                  </a:cubicBezTo>
                  <a:cubicBezTo>
                    <a:pt x="145" y="11180"/>
                    <a:pt x="136" y="11275"/>
                    <a:pt x="136" y="11364"/>
                  </a:cubicBezTo>
                  <a:cubicBezTo>
                    <a:pt x="136" y="11558"/>
                    <a:pt x="136" y="11751"/>
                    <a:pt x="140" y="11945"/>
                  </a:cubicBezTo>
                  <a:cubicBezTo>
                    <a:pt x="145" y="12224"/>
                    <a:pt x="149" y="12507"/>
                    <a:pt x="145" y="12786"/>
                  </a:cubicBezTo>
                  <a:cubicBezTo>
                    <a:pt x="127" y="12804"/>
                    <a:pt x="113" y="12827"/>
                    <a:pt x="109" y="12854"/>
                  </a:cubicBezTo>
                  <a:cubicBezTo>
                    <a:pt x="109" y="12935"/>
                    <a:pt x="109" y="13015"/>
                    <a:pt x="118" y="13092"/>
                  </a:cubicBezTo>
                  <a:cubicBezTo>
                    <a:pt x="122" y="13173"/>
                    <a:pt x="122" y="13254"/>
                    <a:pt x="127" y="13330"/>
                  </a:cubicBezTo>
                  <a:cubicBezTo>
                    <a:pt x="131" y="13465"/>
                    <a:pt x="140" y="13596"/>
                    <a:pt x="145" y="13726"/>
                  </a:cubicBezTo>
                  <a:lnTo>
                    <a:pt x="145" y="13902"/>
                  </a:lnTo>
                  <a:cubicBezTo>
                    <a:pt x="140" y="14131"/>
                    <a:pt x="140" y="14365"/>
                    <a:pt x="140" y="14595"/>
                  </a:cubicBezTo>
                  <a:lnTo>
                    <a:pt x="140" y="14950"/>
                  </a:lnTo>
                  <a:lnTo>
                    <a:pt x="140" y="15107"/>
                  </a:lnTo>
                  <a:lnTo>
                    <a:pt x="140" y="15193"/>
                  </a:lnTo>
                  <a:cubicBezTo>
                    <a:pt x="140" y="15220"/>
                    <a:pt x="140" y="15247"/>
                    <a:pt x="149" y="15274"/>
                  </a:cubicBezTo>
                  <a:lnTo>
                    <a:pt x="149" y="15310"/>
                  </a:lnTo>
                  <a:cubicBezTo>
                    <a:pt x="145" y="15319"/>
                    <a:pt x="145" y="15328"/>
                    <a:pt x="149" y="15337"/>
                  </a:cubicBezTo>
                  <a:lnTo>
                    <a:pt x="149" y="15404"/>
                  </a:lnTo>
                  <a:lnTo>
                    <a:pt x="149" y="15476"/>
                  </a:lnTo>
                  <a:lnTo>
                    <a:pt x="149" y="15499"/>
                  </a:lnTo>
                  <a:lnTo>
                    <a:pt x="149" y="15688"/>
                  </a:lnTo>
                  <a:cubicBezTo>
                    <a:pt x="149" y="15796"/>
                    <a:pt x="149" y="15899"/>
                    <a:pt x="154" y="16003"/>
                  </a:cubicBezTo>
                  <a:cubicBezTo>
                    <a:pt x="154" y="16093"/>
                    <a:pt x="158" y="16178"/>
                    <a:pt x="163" y="16268"/>
                  </a:cubicBezTo>
                  <a:cubicBezTo>
                    <a:pt x="172" y="16470"/>
                    <a:pt x="176" y="16673"/>
                    <a:pt x="181" y="16875"/>
                  </a:cubicBezTo>
                  <a:lnTo>
                    <a:pt x="181" y="17415"/>
                  </a:lnTo>
                  <a:lnTo>
                    <a:pt x="181" y="17528"/>
                  </a:lnTo>
                  <a:lnTo>
                    <a:pt x="181" y="17564"/>
                  </a:lnTo>
                  <a:cubicBezTo>
                    <a:pt x="181" y="17573"/>
                    <a:pt x="181" y="17586"/>
                    <a:pt x="181" y="17595"/>
                  </a:cubicBezTo>
                  <a:lnTo>
                    <a:pt x="181" y="17645"/>
                  </a:lnTo>
                  <a:cubicBezTo>
                    <a:pt x="176" y="17699"/>
                    <a:pt x="181" y="17757"/>
                    <a:pt x="190" y="17811"/>
                  </a:cubicBezTo>
                  <a:cubicBezTo>
                    <a:pt x="185" y="17820"/>
                    <a:pt x="185" y="17825"/>
                    <a:pt x="185" y="17829"/>
                  </a:cubicBezTo>
                  <a:cubicBezTo>
                    <a:pt x="181" y="17878"/>
                    <a:pt x="185" y="17928"/>
                    <a:pt x="185" y="17973"/>
                  </a:cubicBezTo>
                  <a:lnTo>
                    <a:pt x="185" y="18099"/>
                  </a:lnTo>
                  <a:lnTo>
                    <a:pt x="185" y="18153"/>
                  </a:lnTo>
                  <a:lnTo>
                    <a:pt x="185" y="18769"/>
                  </a:lnTo>
                  <a:cubicBezTo>
                    <a:pt x="190" y="18999"/>
                    <a:pt x="190" y="19228"/>
                    <a:pt x="185" y="19458"/>
                  </a:cubicBezTo>
                  <a:lnTo>
                    <a:pt x="185" y="19431"/>
                  </a:lnTo>
                  <a:cubicBezTo>
                    <a:pt x="185" y="19511"/>
                    <a:pt x="181" y="19592"/>
                    <a:pt x="181" y="19673"/>
                  </a:cubicBezTo>
                  <a:lnTo>
                    <a:pt x="181" y="19804"/>
                  </a:lnTo>
                  <a:cubicBezTo>
                    <a:pt x="181" y="19844"/>
                    <a:pt x="181" y="19880"/>
                    <a:pt x="185" y="19921"/>
                  </a:cubicBezTo>
                  <a:cubicBezTo>
                    <a:pt x="190" y="19961"/>
                    <a:pt x="212" y="19993"/>
                    <a:pt x="248" y="20006"/>
                  </a:cubicBezTo>
                  <a:cubicBezTo>
                    <a:pt x="260" y="20012"/>
                    <a:pt x="274" y="20014"/>
                    <a:pt x="287" y="20014"/>
                  </a:cubicBezTo>
                  <a:cubicBezTo>
                    <a:pt x="318" y="20014"/>
                    <a:pt x="351" y="20000"/>
                    <a:pt x="370" y="19975"/>
                  </a:cubicBezTo>
                  <a:lnTo>
                    <a:pt x="374" y="19970"/>
                  </a:lnTo>
                  <a:cubicBezTo>
                    <a:pt x="384" y="19974"/>
                    <a:pt x="394" y="19975"/>
                    <a:pt x="404" y="19975"/>
                  </a:cubicBezTo>
                  <a:cubicBezTo>
                    <a:pt x="419" y="19975"/>
                    <a:pt x="434" y="19971"/>
                    <a:pt x="451" y="19966"/>
                  </a:cubicBezTo>
                  <a:lnTo>
                    <a:pt x="451" y="19970"/>
                  </a:lnTo>
                  <a:cubicBezTo>
                    <a:pt x="446" y="20024"/>
                    <a:pt x="451" y="20074"/>
                    <a:pt x="455" y="20123"/>
                  </a:cubicBezTo>
                  <a:cubicBezTo>
                    <a:pt x="460" y="20164"/>
                    <a:pt x="491" y="20195"/>
                    <a:pt x="532" y="20200"/>
                  </a:cubicBezTo>
                  <a:cubicBezTo>
                    <a:pt x="537" y="20201"/>
                    <a:pt x="543" y="20201"/>
                    <a:pt x="548" y="20201"/>
                  </a:cubicBezTo>
                  <a:cubicBezTo>
                    <a:pt x="591" y="20201"/>
                    <a:pt x="627" y="20172"/>
                    <a:pt x="631" y="20128"/>
                  </a:cubicBezTo>
                  <a:cubicBezTo>
                    <a:pt x="635" y="20051"/>
                    <a:pt x="640" y="19979"/>
                    <a:pt x="640" y="19903"/>
                  </a:cubicBezTo>
                  <a:cubicBezTo>
                    <a:pt x="649" y="19813"/>
                    <a:pt x="653" y="19723"/>
                    <a:pt x="653" y="19633"/>
                  </a:cubicBezTo>
                  <a:cubicBezTo>
                    <a:pt x="653" y="19579"/>
                    <a:pt x="658" y="19520"/>
                    <a:pt x="658" y="19467"/>
                  </a:cubicBezTo>
                  <a:lnTo>
                    <a:pt x="658" y="19134"/>
                  </a:lnTo>
                  <a:cubicBezTo>
                    <a:pt x="658" y="18886"/>
                    <a:pt x="658" y="18639"/>
                    <a:pt x="662" y="18387"/>
                  </a:cubicBezTo>
                  <a:lnTo>
                    <a:pt x="662" y="18409"/>
                  </a:lnTo>
                  <a:cubicBezTo>
                    <a:pt x="662" y="18315"/>
                    <a:pt x="667" y="18216"/>
                    <a:pt x="667" y="18121"/>
                  </a:cubicBezTo>
                  <a:cubicBezTo>
                    <a:pt x="671" y="18103"/>
                    <a:pt x="667" y="18090"/>
                    <a:pt x="662" y="18072"/>
                  </a:cubicBezTo>
                  <a:lnTo>
                    <a:pt x="658" y="18058"/>
                  </a:lnTo>
                  <a:cubicBezTo>
                    <a:pt x="676" y="18045"/>
                    <a:pt x="689" y="18022"/>
                    <a:pt x="694" y="17995"/>
                  </a:cubicBezTo>
                  <a:cubicBezTo>
                    <a:pt x="694" y="17878"/>
                    <a:pt x="694" y="17762"/>
                    <a:pt x="694" y="17645"/>
                  </a:cubicBezTo>
                  <a:cubicBezTo>
                    <a:pt x="694" y="17555"/>
                    <a:pt x="694" y="17465"/>
                    <a:pt x="689" y="17375"/>
                  </a:cubicBezTo>
                  <a:cubicBezTo>
                    <a:pt x="685" y="17195"/>
                    <a:pt x="667" y="17010"/>
                    <a:pt x="658" y="16830"/>
                  </a:cubicBezTo>
                  <a:cubicBezTo>
                    <a:pt x="653" y="16745"/>
                    <a:pt x="649" y="16659"/>
                    <a:pt x="649" y="16574"/>
                  </a:cubicBezTo>
                  <a:cubicBezTo>
                    <a:pt x="649" y="16479"/>
                    <a:pt x="644" y="16385"/>
                    <a:pt x="640" y="16286"/>
                  </a:cubicBezTo>
                  <a:cubicBezTo>
                    <a:pt x="635" y="16192"/>
                    <a:pt x="631" y="16084"/>
                    <a:pt x="631" y="15985"/>
                  </a:cubicBezTo>
                  <a:lnTo>
                    <a:pt x="631" y="15917"/>
                  </a:lnTo>
                  <a:lnTo>
                    <a:pt x="631" y="15823"/>
                  </a:lnTo>
                  <a:cubicBezTo>
                    <a:pt x="631" y="15719"/>
                    <a:pt x="635" y="15616"/>
                    <a:pt x="640" y="15517"/>
                  </a:cubicBezTo>
                  <a:cubicBezTo>
                    <a:pt x="644" y="15413"/>
                    <a:pt x="644" y="15319"/>
                    <a:pt x="644" y="15220"/>
                  </a:cubicBezTo>
                  <a:lnTo>
                    <a:pt x="644" y="15116"/>
                  </a:lnTo>
                  <a:cubicBezTo>
                    <a:pt x="644" y="15058"/>
                    <a:pt x="644" y="15004"/>
                    <a:pt x="649" y="14945"/>
                  </a:cubicBezTo>
                  <a:cubicBezTo>
                    <a:pt x="649" y="14851"/>
                    <a:pt x="653" y="14756"/>
                    <a:pt x="649" y="14662"/>
                  </a:cubicBezTo>
                  <a:cubicBezTo>
                    <a:pt x="644" y="14428"/>
                    <a:pt x="640" y="14199"/>
                    <a:pt x="635" y="13965"/>
                  </a:cubicBezTo>
                  <a:cubicBezTo>
                    <a:pt x="635" y="13798"/>
                    <a:pt x="631" y="13627"/>
                    <a:pt x="626" y="13461"/>
                  </a:cubicBezTo>
                  <a:cubicBezTo>
                    <a:pt x="626" y="13447"/>
                    <a:pt x="631" y="13438"/>
                    <a:pt x="631" y="13425"/>
                  </a:cubicBezTo>
                  <a:cubicBezTo>
                    <a:pt x="631" y="13402"/>
                    <a:pt x="635" y="13375"/>
                    <a:pt x="635" y="13353"/>
                  </a:cubicBezTo>
                  <a:lnTo>
                    <a:pt x="635" y="13276"/>
                  </a:lnTo>
                  <a:cubicBezTo>
                    <a:pt x="635" y="13209"/>
                    <a:pt x="640" y="13146"/>
                    <a:pt x="640" y="13083"/>
                  </a:cubicBezTo>
                  <a:lnTo>
                    <a:pt x="640" y="12858"/>
                  </a:lnTo>
                  <a:cubicBezTo>
                    <a:pt x="640" y="12858"/>
                    <a:pt x="640" y="12858"/>
                    <a:pt x="640" y="12858"/>
                  </a:cubicBezTo>
                  <a:lnTo>
                    <a:pt x="640" y="12858"/>
                  </a:lnTo>
                  <a:cubicBezTo>
                    <a:pt x="639" y="12548"/>
                    <a:pt x="626" y="12242"/>
                    <a:pt x="617" y="11936"/>
                  </a:cubicBezTo>
                  <a:cubicBezTo>
                    <a:pt x="608" y="11765"/>
                    <a:pt x="604" y="11594"/>
                    <a:pt x="595" y="11427"/>
                  </a:cubicBezTo>
                  <a:cubicBezTo>
                    <a:pt x="595" y="11369"/>
                    <a:pt x="590" y="11306"/>
                    <a:pt x="586" y="11248"/>
                  </a:cubicBezTo>
                  <a:cubicBezTo>
                    <a:pt x="590" y="11243"/>
                    <a:pt x="595" y="11234"/>
                    <a:pt x="595" y="11230"/>
                  </a:cubicBezTo>
                  <a:cubicBezTo>
                    <a:pt x="604" y="11203"/>
                    <a:pt x="613" y="11176"/>
                    <a:pt x="617" y="11149"/>
                  </a:cubicBezTo>
                  <a:cubicBezTo>
                    <a:pt x="622" y="11108"/>
                    <a:pt x="622" y="11068"/>
                    <a:pt x="622" y="11027"/>
                  </a:cubicBezTo>
                  <a:lnTo>
                    <a:pt x="622" y="10748"/>
                  </a:lnTo>
                  <a:cubicBezTo>
                    <a:pt x="622" y="10654"/>
                    <a:pt x="617" y="10564"/>
                    <a:pt x="613" y="10469"/>
                  </a:cubicBezTo>
                  <a:cubicBezTo>
                    <a:pt x="613" y="10370"/>
                    <a:pt x="604" y="10289"/>
                    <a:pt x="599" y="10199"/>
                  </a:cubicBezTo>
                  <a:cubicBezTo>
                    <a:pt x="595" y="10114"/>
                    <a:pt x="586" y="10028"/>
                    <a:pt x="581" y="9943"/>
                  </a:cubicBezTo>
                  <a:cubicBezTo>
                    <a:pt x="572" y="9794"/>
                    <a:pt x="563" y="9642"/>
                    <a:pt x="554" y="9493"/>
                  </a:cubicBezTo>
                  <a:cubicBezTo>
                    <a:pt x="563" y="9484"/>
                    <a:pt x="568" y="9471"/>
                    <a:pt x="568" y="9457"/>
                  </a:cubicBezTo>
                  <a:cubicBezTo>
                    <a:pt x="572" y="9430"/>
                    <a:pt x="577" y="9403"/>
                    <a:pt x="581" y="9372"/>
                  </a:cubicBezTo>
                  <a:cubicBezTo>
                    <a:pt x="595" y="9358"/>
                    <a:pt x="604" y="9340"/>
                    <a:pt x="604" y="9322"/>
                  </a:cubicBezTo>
                  <a:cubicBezTo>
                    <a:pt x="608" y="9201"/>
                    <a:pt x="604" y="9075"/>
                    <a:pt x="604" y="8953"/>
                  </a:cubicBezTo>
                  <a:lnTo>
                    <a:pt x="604" y="8868"/>
                  </a:lnTo>
                  <a:lnTo>
                    <a:pt x="604" y="8809"/>
                  </a:lnTo>
                  <a:lnTo>
                    <a:pt x="604" y="8548"/>
                  </a:lnTo>
                  <a:cubicBezTo>
                    <a:pt x="604" y="8463"/>
                    <a:pt x="599" y="8368"/>
                    <a:pt x="595" y="8278"/>
                  </a:cubicBezTo>
                  <a:cubicBezTo>
                    <a:pt x="590" y="8202"/>
                    <a:pt x="586" y="8121"/>
                    <a:pt x="581" y="8045"/>
                  </a:cubicBezTo>
                  <a:cubicBezTo>
                    <a:pt x="577" y="7955"/>
                    <a:pt x="572" y="7860"/>
                    <a:pt x="568" y="7766"/>
                  </a:cubicBezTo>
                  <a:cubicBezTo>
                    <a:pt x="563" y="7703"/>
                    <a:pt x="559" y="7640"/>
                    <a:pt x="554" y="7577"/>
                  </a:cubicBezTo>
                  <a:cubicBezTo>
                    <a:pt x="550" y="7500"/>
                    <a:pt x="545" y="7419"/>
                    <a:pt x="545" y="7343"/>
                  </a:cubicBezTo>
                  <a:cubicBezTo>
                    <a:pt x="541" y="7266"/>
                    <a:pt x="541" y="7190"/>
                    <a:pt x="541" y="7113"/>
                  </a:cubicBezTo>
                  <a:cubicBezTo>
                    <a:pt x="563" y="7100"/>
                    <a:pt x="581" y="7077"/>
                    <a:pt x="581" y="7050"/>
                  </a:cubicBezTo>
                  <a:cubicBezTo>
                    <a:pt x="590" y="6938"/>
                    <a:pt x="590" y="6825"/>
                    <a:pt x="590" y="6713"/>
                  </a:cubicBezTo>
                  <a:cubicBezTo>
                    <a:pt x="595" y="6600"/>
                    <a:pt x="595" y="6501"/>
                    <a:pt x="590" y="6398"/>
                  </a:cubicBezTo>
                  <a:cubicBezTo>
                    <a:pt x="590" y="6304"/>
                    <a:pt x="586" y="6209"/>
                    <a:pt x="586" y="6115"/>
                  </a:cubicBezTo>
                  <a:cubicBezTo>
                    <a:pt x="581" y="6020"/>
                    <a:pt x="581" y="5930"/>
                    <a:pt x="577" y="5831"/>
                  </a:cubicBezTo>
                  <a:lnTo>
                    <a:pt x="577" y="5710"/>
                  </a:lnTo>
                  <a:cubicBezTo>
                    <a:pt x="572" y="5494"/>
                    <a:pt x="572" y="5282"/>
                    <a:pt x="568" y="5071"/>
                  </a:cubicBezTo>
                  <a:lnTo>
                    <a:pt x="568" y="4765"/>
                  </a:lnTo>
                  <a:cubicBezTo>
                    <a:pt x="568" y="4653"/>
                    <a:pt x="563" y="4540"/>
                    <a:pt x="563" y="4428"/>
                  </a:cubicBezTo>
                  <a:lnTo>
                    <a:pt x="563" y="4347"/>
                  </a:lnTo>
                  <a:lnTo>
                    <a:pt x="563" y="4284"/>
                  </a:lnTo>
                  <a:cubicBezTo>
                    <a:pt x="563" y="4279"/>
                    <a:pt x="559" y="4270"/>
                    <a:pt x="559" y="4266"/>
                  </a:cubicBezTo>
                  <a:cubicBezTo>
                    <a:pt x="572" y="4090"/>
                    <a:pt x="577" y="3915"/>
                    <a:pt x="577" y="3739"/>
                  </a:cubicBezTo>
                  <a:cubicBezTo>
                    <a:pt x="577" y="3604"/>
                    <a:pt x="568" y="3465"/>
                    <a:pt x="563" y="3330"/>
                  </a:cubicBezTo>
                  <a:cubicBezTo>
                    <a:pt x="559" y="3146"/>
                    <a:pt x="554" y="2961"/>
                    <a:pt x="550" y="2777"/>
                  </a:cubicBezTo>
                  <a:cubicBezTo>
                    <a:pt x="541" y="2565"/>
                    <a:pt x="536" y="2354"/>
                    <a:pt x="532" y="2138"/>
                  </a:cubicBezTo>
                  <a:cubicBezTo>
                    <a:pt x="527" y="1922"/>
                    <a:pt x="523" y="1706"/>
                    <a:pt x="514" y="1490"/>
                  </a:cubicBezTo>
                  <a:lnTo>
                    <a:pt x="514" y="1472"/>
                  </a:lnTo>
                  <a:lnTo>
                    <a:pt x="514" y="1081"/>
                  </a:lnTo>
                  <a:lnTo>
                    <a:pt x="514" y="770"/>
                  </a:lnTo>
                  <a:cubicBezTo>
                    <a:pt x="514" y="725"/>
                    <a:pt x="514" y="680"/>
                    <a:pt x="509" y="631"/>
                  </a:cubicBezTo>
                  <a:cubicBezTo>
                    <a:pt x="509" y="586"/>
                    <a:pt x="509" y="532"/>
                    <a:pt x="505" y="478"/>
                  </a:cubicBezTo>
                  <a:cubicBezTo>
                    <a:pt x="496" y="442"/>
                    <a:pt x="473" y="415"/>
                    <a:pt x="442" y="401"/>
                  </a:cubicBezTo>
                  <a:cubicBezTo>
                    <a:pt x="428" y="394"/>
                    <a:pt x="414" y="390"/>
                    <a:pt x="399" y="390"/>
                  </a:cubicBezTo>
                  <a:cubicBezTo>
                    <a:pt x="379" y="390"/>
                    <a:pt x="358" y="397"/>
                    <a:pt x="343" y="410"/>
                  </a:cubicBezTo>
                  <a:cubicBezTo>
                    <a:pt x="334" y="419"/>
                    <a:pt x="325" y="428"/>
                    <a:pt x="320" y="433"/>
                  </a:cubicBezTo>
                  <a:cubicBezTo>
                    <a:pt x="307" y="446"/>
                    <a:pt x="298" y="464"/>
                    <a:pt x="298" y="482"/>
                  </a:cubicBezTo>
                  <a:cubicBezTo>
                    <a:pt x="293" y="500"/>
                    <a:pt x="289" y="518"/>
                    <a:pt x="293" y="536"/>
                  </a:cubicBezTo>
                  <a:lnTo>
                    <a:pt x="293" y="541"/>
                  </a:lnTo>
                  <a:lnTo>
                    <a:pt x="284" y="536"/>
                  </a:lnTo>
                  <a:lnTo>
                    <a:pt x="280" y="536"/>
                  </a:lnTo>
                  <a:cubicBezTo>
                    <a:pt x="266" y="532"/>
                    <a:pt x="253" y="527"/>
                    <a:pt x="244" y="527"/>
                  </a:cubicBezTo>
                  <a:lnTo>
                    <a:pt x="244" y="545"/>
                  </a:lnTo>
                  <a:cubicBezTo>
                    <a:pt x="239" y="527"/>
                    <a:pt x="235" y="518"/>
                    <a:pt x="226" y="505"/>
                  </a:cubicBezTo>
                  <a:lnTo>
                    <a:pt x="226" y="478"/>
                  </a:lnTo>
                  <a:cubicBezTo>
                    <a:pt x="226" y="410"/>
                    <a:pt x="221" y="343"/>
                    <a:pt x="221" y="271"/>
                  </a:cubicBezTo>
                  <a:cubicBezTo>
                    <a:pt x="217" y="203"/>
                    <a:pt x="221" y="149"/>
                    <a:pt x="212" y="86"/>
                  </a:cubicBezTo>
                  <a:cubicBezTo>
                    <a:pt x="203" y="41"/>
                    <a:pt x="172" y="10"/>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8731" y="6011"/>
              <a:ext cx="207" cy="60"/>
            </a:xfrm>
            <a:custGeom>
              <a:avLst/>
              <a:gdLst/>
              <a:ahLst/>
              <a:cxnLst/>
              <a:rect l="l" t="t" r="r" b="b"/>
              <a:pathLst>
                <a:path w="1877" h="541" extrusionOk="0">
                  <a:moveTo>
                    <a:pt x="550" y="1"/>
                  </a:moveTo>
                  <a:cubicBezTo>
                    <a:pt x="523" y="5"/>
                    <a:pt x="500" y="10"/>
                    <a:pt x="473" y="14"/>
                  </a:cubicBezTo>
                  <a:cubicBezTo>
                    <a:pt x="424" y="23"/>
                    <a:pt x="374" y="37"/>
                    <a:pt x="325" y="55"/>
                  </a:cubicBezTo>
                  <a:lnTo>
                    <a:pt x="131" y="127"/>
                  </a:lnTo>
                  <a:cubicBezTo>
                    <a:pt x="1" y="178"/>
                    <a:pt x="54" y="358"/>
                    <a:pt x="170" y="358"/>
                  </a:cubicBezTo>
                  <a:cubicBezTo>
                    <a:pt x="186" y="358"/>
                    <a:pt x="203" y="355"/>
                    <a:pt x="221" y="347"/>
                  </a:cubicBezTo>
                  <a:cubicBezTo>
                    <a:pt x="307" y="316"/>
                    <a:pt x="392" y="284"/>
                    <a:pt x="473" y="257"/>
                  </a:cubicBezTo>
                  <a:cubicBezTo>
                    <a:pt x="500" y="253"/>
                    <a:pt x="523" y="248"/>
                    <a:pt x="550" y="244"/>
                  </a:cubicBezTo>
                  <a:cubicBezTo>
                    <a:pt x="572" y="239"/>
                    <a:pt x="599" y="239"/>
                    <a:pt x="622" y="239"/>
                  </a:cubicBezTo>
                  <a:cubicBezTo>
                    <a:pt x="698" y="239"/>
                    <a:pt x="770" y="248"/>
                    <a:pt x="847" y="262"/>
                  </a:cubicBezTo>
                  <a:cubicBezTo>
                    <a:pt x="923" y="275"/>
                    <a:pt x="995" y="289"/>
                    <a:pt x="1071" y="298"/>
                  </a:cubicBezTo>
                  <a:cubicBezTo>
                    <a:pt x="1143" y="311"/>
                    <a:pt x="1215" y="329"/>
                    <a:pt x="1287" y="352"/>
                  </a:cubicBezTo>
                  <a:cubicBezTo>
                    <a:pt x="1323" y="356"/>
                    <a:pt x="1359" y="365"/>
                    <a:pt x="1395" y="370"/>
                  </a:cubicBezTo>
                  <a:cubicBezTo>
                    <a:pt x="1431" y="379"/>
                    <a:pt x="1463" y="388"/>
                    <a:pt x="1499" y="397"/>
                  </a:cubicBezTo>
                  <a:cubicBezTo>
                    <a:pt x="1562" y="415"/>
                    <a:pt x="1620" y="437"/>
                    <a:pt x="1679" y="460"/>
                  </a:cubicBezTo>
                  <a:lnTo>
                    <a:pt x="1710" y="473"/>
                  </a:lnTo>
                  <a:cubicBezTo>
                    <a:pt x="1715" y="482"/>
                    <a:pt x="1724" y="491"/>
                    <a:pt x="1728" y="496"/>
                  </a:cubicBezTo>
                  <a:cubicBezTo>
                    <a:pt x="1746" y="514"/>
                    <a:pt x="1764" y="523"/>
                    <a:pt x="1782" y="532"/>
                  </a:cubicBezTo>
                  <a:cubicBezTo>
                    <a:pt x="1793" y="536"/>
                    <a:pt x="1808" y="541"/>
                    <a:pt x="1822" y="541"/>
                  </a:cubicBezTo>
                  <a:cubicBezTo>
                    <a:pt x="1836" y="541"/>
                    <a:pt x="1850" y="536"/>
                    <a:pt x="1859" y="523"/>
                  </a:cubicBezTo>
                  <a:cubicBezTo>
                    <a:pt x="1877" y="500"/>
                    <a:pt x="1859" y="473"/>
                    <a:pt x="1845" y="455"/>
                  </a:cubicBezTo>
                  <a:cubicBezTo>
                    <a:pt x="1823" y="437"/>
                    <a:pt x="1805" y="419"/>
                    <a:pt x="1782" y="401"/>
                  </a:cubicBezTo>
                  <a:cubicBezTo>
                    <a:pt x="1737" y="361"/>
                    <a:pt x="1692" y="329"/>
                    <a:pt x="1643" y="298"/>
                  </a:cubicBezTo>
                  <a:cubicBezTo>
                    <a:pt x="1584" y="262"/>
                    <a:pt x="1526" y="235"/>
                    <a:pt x="1463" y="212"/>
                  </a:cubicBezTo>
                  <a:cubicBezTo>
                    <a:pt x="1409" y="194"/>
                    <a:pt x="1355" y="176"/>
                    <a:pt x="1305" y="158"/>
                  </a:cubicBezTo>
                  <a:cubicBezTo>
                    <a:pt x="1247" y="131"/>
                    <a:pt x="1184" y="113"/>
                    <a:pt x="1121" y="95"/>
                  </a:cubicBezTo>
                  <a:cubicBezTo>
                    <a:pt x="1008" y="68"/>
                    <a:pt x="896" y="41"/>
                    <a:pt x="779" y="23"/>
                  </a:cubicBezTo>
                  <a:cubicBezTo>
                    <a:pt x="730" y="14"/>
                    <a:pt x="685" y="5"/>
                    <a:pt x="640" y="5"/>
                  </a:cubicBezTo>
                  <a:lnTo>
                    <a:pt x="545" y="5"/>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8630" y="5999"/>
              <a:ext cx="318" cy="76"/>
            </a:xfrm>
            <a:custGeom>
              <a:avLst/>
              <a:gdLst/>
              <a:ahLst/>
              <a:cxnLst/>
              <a:rect l="l" t="t" r="r" b="b"/>
              <a:pathLst>
                <a:path w="2884" h="685" extrusionOk="0">
                  <a:moveTo>
                    <a:pt x="2092" y="405"/>
                  </a:moveTo>
                  <a:lnTo>
                    <a:pt x="2110" y="410"/>
                  </a:lnTo>
                  <a:lnTo>
                    <a:pt x="2087" y="410"/>
                  </a:lnTo>
                  <a:lnTo>
                    <a:pt x="2092" y="405"/>
                  </a:lnTo>
                  <a:close/>
                  <a:moveTo>
                    <a:pt x="1201" y="0"/>
                  </a:moveTo>
                  <a:lnTo>
                    <a:pt x="1201" y="5"/>
                  </a:lnTo>
                  <a:cubicBezTo>
                    <a:pt x="1170" y="5"/>
                    <a:pt x="1138" y="9"/>
                    <a:pt x="1107" y="14"/>
                  </a:cubicBezTo>
                  <a:cubicBezTo>
                    <a:pt x="1066" y="23"/>
                    <a:pt x="1030" y="32"/>
                    <a:pt x="994" y="45"/>
                  </a:cubicBezTo>
                  <a:cubicBezTo>
                    <a:pt x="877" y="77"/>
                    <a:pt x="765" y="122"/>
                    <a:pt x="657" y="167"/>
                  </a:cubicBezTo>
                  <a:cubicBezTo>
                    <a:pt x="630" y="180"/>
                    <a:pt x="598" y="198"/>
                    <a:pt x="576" y="212"/>
                  </a:cubicBezTo>
                  <a:lnTo>
                    <a:pt x="486" y="261"/>
                  </a:lnTo>
                  <a:lnTo>
                    <a:pt x="436" y="293"/>
                  </a:lnTo>
                  <a:cubicBezTo>
                    <a:pt x="391" y="306"/>
                    <a:pt x="346" y="315"/>
                    <a:pt x="306" y="333"/>
                  </a:cubicBezTo>
                  <a:cubicBezTo>
                    <a:pt x="279" y="342"/>
                    <a:pt x="252" y="351"/>
                    <a:pt x="229" y="360"/>
                  </a:cubicBezTo>
                  <a:cubicBezTo>
                    <a:pt x="216" y="365"/>
                    <a:pt x="207" y="369"/>
                    <a:pt x="198" y="374"/>
                  </a:cubicBezTo>
                  <a:cubicBezTo>
                    <a:pt x="189" y="378"/>
                    <a:pt x="184" y="383"/>
                    <a:pt x="176" y="387"/>
                  </a:cubicBezTo>
                  <a:cubicBezTo>
                    <a:pt x="162" y="396"/>
                    <a:pt x="149" y="405"/>
                    <a:pt x="135" y="423"/>
                  </a:cubicBezTo>
                  <a:cubicBezTo>
                    <a:pt x="126" y="437"/>
                    <a:pt x="117" y="450"/>
                    <a:pt x="117" y="468"/>
                  </a:cubicBezTo>
                  <a:cubicBezTo>
                    <a:pt x="108" y="477"/>
                    <a:pt x="95" y="482"/>
                    <a:pt x="86" y="491"/>
                  </a:cubicBezTo>
                  <a:cubicBezTo>
                    <a:pt x="83" y="490"/>
                    <a:pt x="80" y="490"/>
                    <a:pt x="78" y="490"/>
                  </a:cubicBezTo>
                  <a:cubicBezTo>
                    <a:pt x="41" y="490"/>
                    <a:pt x="13" y="520"/>
                    <a:pt x="9" y="554"/>
                  </a:cubicBezTo>
                  <a:cubicBezTo>
                    <a:pt x="9" y="558"/>
                    <a:pt x="9" y="567"/>
                    <a:pt x="9" y="572"/>
                  </a:cubicBezTo>
                  <a:cubicBezTo>
                    <a:pt x="0" y="585"/>
                    <a:pt x="0" y="603"/>
                    <a:pt x="0" y="617"/>
                  </a:cubicBezTo>
                  <a:cubicBezTo>
                    <a:pt x="5" y="639"/>
                    <a:pt x="18" y="657"/>
                    <a:pt x="36" y="671"/>
                  </a:cubicBezTo>
                  <a:cubicBezTo>
                    <a:pt x="50" y="680"/>
                    <a:pt x="72" y="684"/>
                    <a:pt x="95" y="684"/>
                  </a:cubicBezTo>
                  <a:cubicBezTo>
                    <a:pt x="126" y="675"/>
                    <a:pt x="153" y="662"/>
                    <a:pt x="176" y="639"/>
                  </a:cubicBezTo>
                  <a:lnTo>
                    <a:pt x="184" y="635"/>
                  </a:lnTo>
                  <a:cubicBezTo>
                    <a:pt x="355" y="648"/>
                    <a:pt x="531" y="666"/>
                    <a:pt x="706" y="666"/>
                  </a:cubicBezTo>
                  <a:cubicBezTo>
                    <a:pt x="913" y="666"/>
                    <a:pt x="1116" y="657"/>
                    <a:pt x="1323" y="648"/>
                  </a:cubicBezTo>
                  <a:cubicBezTo>
                    <a:pt x="1365" y="647"/>
                    <a:pt x="1407" y="646"/>
                    <a:pt x="1449" y="646"/>
                  </a:cubicBezTo>
                  <a:cubicBezTo>
                    <a:pt x="1533" y="646"/>
                    <a:pt x="1617" y="648"/>
                    <a:pt x="1701" y="648"/>
                  </a:cubicBezTo>
                  <a:lnTo>
                    <a:pt x="1889" y="648"/>
                  </a:lnTo>
                  <a:cubicBezTo>
                    <a:pt x="1952" y="648"/>
                    <a:pt x="2002" y="648"/>
                    <a:pt x="2056" y="644"/>
                  </a:cubicBezTo>
                  <a:lnTo>
                    <a:pt x="2240" y="644"/>
                  </a:lnTo>
                  <a:cubicBezTo>
                    <a:pt x="2294" y="644"/>
                    <a:pt x="2357" y="653"/>
                    <a:pt x="2416" y="653"/>
                  </a:cubicBezTo>
                  <a:cubicBezTo>
                    <a:pt x="2474" y="653"/>
                    <a:pt x="2533" y="657"/>
                    <a:pt x="2596" y="662"/>
                  </a:cubicBezTo>
                  <a:lnTo>
                    <a:pt x="2717" y="662"/>
                  </a:lnTo>
                  <a:lnTo>
                    <a:pt x="2740" y="657"/>
                  </a:lnTo>
                  <a:cubicBezTo>
                    <a:pt x="2756" y="664"/>
                    <a:pt x="2773" y="668"/>
                    <a:pt x="2789" y="668"/>
                  </a:cubicBezTo>
                  <a:cubicBezTo>
                    <a:pt x="2795" y="668"/>
                    <a:pt x="2801" y="667"/>
                    <a:pt x="2807" y="666"/>
                  </a:cubicBezTo>
                  <a:cubicBezTo>
                    <a:pt x="2852" y="657"/>
                    <a:pt x="2884" y="617"/>
                    <a:pt x="2875" y="572"/>
                  </a:cubicBezTo>
                  <a:cubicBezTo>
                    <a:pt x="2866" y="540"/>
                    <a:pt x="2843" y="513"/>
                    <a:pt x="2816" y="495"/>
                  </a:cubicBezTo>
                  <a:cubicBezTo>
                    <a:pt x="2807" y="486"/>
                    <a:pt x="2794" y="477"/>
                    <a:pt x="2785" y="473"/>
                  </a:cubicBezTo>
                  <a:cubicBezTo>
                    <a:pt x="2780" y="468"/>
                    <a:pt x="2776" y="464"/>
                    <a:pt x="2771" y="464"/>
                  </a:cubicBezTo>
                  <a:cubicBezTo>
                    <a:pt x="2762" y="455"/>
                    <a:pt x="2753" y="450"/>
                    <a:pt x="2744" y="450"/>
                  </a:cubicBezTo>
                  <a:lnTo>
                    <a:pt x="2731" y="441"/>
                  </a:lnTo>
                  <a:cubicBezTo>
                    <a:pt x="2681" y="414"/>
                    <a:pt x="2632" y="392"/>
                    <a:pt x="2582" y="369"/>
                  </a:cubicBezTo>
                  <a:lnTo>
                    <a:pt x="2546" y="356"/>
                  </a:lnTo>
                  <a:cubicBezTo>
                    <a:pt x="2546" y="347"/>
                    <a:pt x="2542" y="338"/>
                    <a:pt x="2537" y="329"/>
                  </a:cubicBezTo>
                  <a:cubicBezTo>
                    <a:pt x="2528" y="306"/>
                    <a:pt x="2515" y="293"/>
                    <a:pt x="2497" y="279"/>
                  </a:cubicBezTo>
                  <a:cubicBezTo>
                    <a:pt x="2483" y="270"/>
                    <a:pt x="2474" y="266"/>
                    <a:pt x="2461" y="257"/>
                  </a:cubicBezTo>
                  <a:cubicBezTo>
                    <a:pt x="2452" y="252"/>
                    <a:pt x="2438" y="248"/>
                    <a:pt x="2425" y="248"/>
                  </a:cubicBezTo>
                  <a:lnTo>
                    <a:pt x="2411" y="243"/>
                  </a:lnTo>
                  <a:cubicBezTo>
                    <a:pt x="2389" y="230"/>
                    <a:pt x="2366" y="216"/>
                    <a:pt x="2339" y="203"/>
                  </a:cubicBezTo>
                  <a:lnTo>
                    <a:pt x="2258" y="167"/>
                  </a:lnTo>
                  <a:cubicBezTo>
                    <a:pt x="2191" y="135"/>
                    <a:pt x="2128" y="113"/>
                    <a:pt x="2060" y="90"/>
                  </a:cubicBezTo>
                  <a:cubicBezTo>
                    <a:pt x="2051" y="90"/>
                    <a:pt x="2042" y="86"/>
                    <a:pt x="2033" y="86"/>
                  </a:cubicBezTo>
                  <a:cubicBezTo>
                    <a:pt x="2029" y="85"/>
                    <a:pt x="2024" y="85"/>
                    <a:pt x="2019" y="85"/>
                  </a:cubicBezTo>
                  <a:cubicBezTo>
                    <a:pt x="1997" y="85"/>
                    <a:pt x="1975" y="93"/>
                    <a:pt x="1957" y="104"/>
                  </a:cubicBezTo>
                  <a:lnTo>
                    <a:pt x="1930" y="99"/>
                  </a:lnTo>
                  <a:cubicBezTo>
                    <a:pt x="1862" y="90"/>
                    <a:pt x="1795" y="81"/>
                    <a:pt x="1728" y="72"/>
                  </a:cubicBezTo>
                  <a:cubicBezTo>
                    <a:pt x="1692" y="68"/>
                    <a:pt x="1651" y="63"/>
                    <a:pt x="1615" y="63"/>
                  </a:cubicBezTo>
                  <a:cubicBezTo>
                    <a:pt x="1543" y="45"/>
                    <a:pt x="1476" y="27"/>
                    <a:pt x="1408" y="18"/>
                  </a:cubicBezTo>
                  <a:cubicBezTo>
                    <a:pt x="1345" y="5"/>
                    <a:pt x="1287" y="0"/>
                    <a:pt x="1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8762" y="5812"/>
              <a:ext cx="58" cy="202"/>
            </a:xfrm>
            <a:custGeom>
              <a:avLst/>
              <a:gdLst/>
              <a:ahLst/>
              <a:cxnLst/>
              <a:rect l="l" t="t" r="r" b="b"/>
              <a:pathLst>
                <a:path w="527" h="1833" extrusionOk="0">
                  <a:moveTo>
                    <a:pt x="176" y="0"/>
                  </a:moveTo>
                  <a:lnTo>
                    <a:pt x="176" y="5"/>
                  </a:lnTo>
                  <a:cubicBezTo>
                    <a:pt x="131" y="14"/>
                    <a:pt x="95" y="45"/>
                    <a:pt x="81" y="90"/>
                  </a:cubicBezTo>
                  <a:lnTo>
                    <a:pt x="77" y="90"/>
                  </a:lnTo>
                  <a:cubicBezTo>
                    <a:pt x="68" y="90"/>
                    <a:pt x="59" y="95"/>
                    <a:pt x="50" y="104"/>
                  </a:cubicBezTo>
                  <a:cubicBezTo>
                    <a:pt x="18" y="131"/>
                    <a:pt x="0" y="171"/>
                    <a:pt x="0" y="216"/>
                  </a:cubicBezTo>
                  <a:lnTo>
                    <a:pt x="0" y="324"/>
                  </a:lnTo>
                  <a:cubicBezTo>
                    <a:pt x="0" y="383"/>
                    <a:pt x="5" y="432"/>
                    <a:pt x="5" y="491"/>
                  </a:cubicBezTo>
                  <a:cubicBezTo>
                    <a:pt x="14" y="608"/>
                    <a:pt x="23" y="729"/>
                    <a:pt x="27" y="851"/>
                  </a:cubicBezTo>
                  <a:cubicBezTo>
                    <a:pt x="32" y="972"/>
                    <a:pt x="41" y="1089"/>
                    <a:pt x="41" y="1206"/>
                  </a:cubicBezTo>
                  <a:lnTo>
                    <a:pt x="41" y="1431"/>
                  </a:lnTo>
                  <a:lnTo>
                    <a:pt x="41" y="1615"/>
                  </a:lnTo>
                  <a:cubicBezTo>
                    <a:pt x="41" y="1633"/>
                    <a:pt x="50" y="1656"/>
                    <a:pt x="63" y="1669"/>
                  </a:cubicBezTo>
                  <a:lnTo>
                    <a:pt x="63" y="1705"/>
                  </a:lnTo>
                  <a:lnTo>
                    <a:pt x="63" y="1723"/>
                  </a:lnTo>
                  <a:cubicBezTo>
                    <a:pt x="63" y="1732"/>
                    <a:pt x="72" y="1750"/>
                    <a:pt x="72" y="1764"/>
                  </a:cubicBezTo>
                  <a:cubicBezTo>
                    <a:pt x="81" y="1782"/>
                    <a:pt x="90" y="1795"/>
                    <a:pt x="108" y="1809"/>
                  </a:cubicBezTo>
                  <a:cubicBezTo>
                    <a:pt x="122" y="1822"/>
                    <a:pt x="140" y="1831"/>
                    <a:pt x="162" y="1831"/>
                  </a:cubicBezTo>
                  <a:cubicBezTo>
                    <a:pt x="169" y="1832"/>
                    <a:pt x="175" y="1833"/>
                    <a:pt x="182" y="1833"/>
                  </a:cubicBezTo>
                  <a:cubicBezTo>
                    <a:pt x="204" y="1833"/>
                    <a:pt x="227" y="1827"/>
                    <a:pt x="248" y="1813"/>
                  </a:cubicBezTo>
                  <a:cubicBezTo>
                    <a:pt x="252" y="1809"/>
                    <a:pt x="257" y="1804"/>
                    <a:pt x="261" y="1800"/>
                  </a:cubicBezTo>
                  <a:cubicBezTo>
                    <a:pt x="284" y="1795"/>
                    <a:pt x="306" y="1782"/>
                    <a:pt x="324" y="1759"/>
                  </a:cubicBezTo>
                  <a:cubicBezTo>
                    <a:pt x="333" y="1777"/>
                    <a:pt x="347" y="1791"/>
                    <a:pt x="365" y="1800"/>
                  </a:cubicBezTo>
                  <a:cubicBezTo>
                    <a:pt x="375" y="1804"/>
                    <a:pt x="387" y="1806"/>
                    <a:pt x="399" y="1806"/>
                  </a:cubicBezTo>
                  <a:cubicBezTo>
                    <a:pt x="426" y="1806"/>
                    <a:pt x="454" y="1795"/>
                    <a:pt x="473" y="1773"/>
                  </a:cubicBezTo>
                  <a:cubicBezTo>
                    <a:pt x="477" y="1768"/>
                    <a:pt x="482" y="1759"/>
                    <a:pt x="486" y="1750"/>
                  </a:cubicBezTo>
                  <a:cubicBezTo>
                    <a:pt x="491" y="1741"/>
                    <a:pt x="495" y="1723"/>
                    <a:pt x="500" y="1710"/>
                  </a:cubicBezTo>
                  <a:cubicBezTo>
                    <a:pt x="504" y="1687"/>
                    <a:pt x="504" y="1660"/>
                    <a:pt x="504" y="1638"/>
                  </a:cubicBezTo>
                  <a:cubicBezTo>
                    <a:pt x="509" y="1584"/>
                    <a:pt x="509" y="1521"/>
                    <a:pt x="513" y="1462"/>
                  </a:cubicBezTo>
                  <a:cubicBezTo>
                    <a:pt x="513" y="1435"/>
                    <a:pt x="513" y="1409"/>
                    <a:pt x="518" y="1386"/>
                  </a:cubicBezTo>
                  <a:cubicBezTo>
                    <a:pt x="518" y="1346"/>
                    <a:pt x="522" y="1310"/>
                    <a:pt x="522" y="1274"/>
                  </a:cubicBezTo>
                  <a:cubicBezTo>
                    <a:pt x="527" y="1157"/>
                    <a:pt x="522" y="1040"/>
                    <a:pt x="522" y="927"/>
                  </a:cubicBezTo>
                  <a:cubicBezTo>
                    <a:pt x="522" y="824"/>
                    <a:pt x="509" y="725"/>
                    <a:pt x="500" y="626"/>
                  </a:cubicBezTo>
                  <a:cubicBezTo>
                    <a:pt x="495" y="563"/>
                    <a:pt x="491" y="504"/>
                    <a:pt x="486" y="446"/>
                  </a:cubicBezTo>
                  <a:cubicBezTo>
                    <a:pt x="486" y="423"/>
                    <a:pt x="482" y="401"/>
                    <a:pt x="482" y="378"/>
                  </a:cubicBezTo>
                  <a:cubicBezTo>
                    <a:pt x="477" y="342"/>
                    <a:pt x="477" y="311"/>
                    <a:pt x="473" y="279"/>
                  </a:cubicBezTo>
                  <a:cubicBezTo>
                    <a:pt x="468" y="252"/>
                    <a:pt x="455" y="234"/>
                    <a:pt x="437" y="221"/>
                  </a:cubicBezTo>
                  <a:cubicBezTo>
                    <a:pt x="437" y="216"/>
                    <a:pt x="432" y="207"/>
                    <a:pt x="428" y="203"/>
                  </a:cubicBezTo>
                  <a:cubicBezTo>
                    <a:pt x="413" y="163"/>
                    <a:pt x="378" y="141"/>
                    <a:pt x="339" y="141"/>
                  </a:cubicBezTo>
                  <a:cubicBezTo>
                    <a:pt x="330" y="141"/>
                    <a:pt x="320" y="142"/>
                    <a:pt x="311" y="144"/>
                  </a:cubicBezTo>
                  <a:lnTo>
                    <a:pt x="311" y="140"/>
                  </a:lnTo>
                  <a:cubicBezTo>
                    <a:pt x="311" y="135"/>
                    <a:pt x="306" y="117"/>
                    <a:pt x="306" y="108"/>
                  </a:cubicBezTo>
                  <a:cubicBezTo>
                    <a:pt x="302" y="99"/>
                    <a:pt x="297" y="90"/>
                    <a:pt x="297" y="81"/>
                  </a:cubicBezTo>
                  <a:lnTo>
                    <a:pt x="279" y="50"/>
                  </a:lnTo>
                  <a:cubicBezTo>
                    <a:pt x="270" y="32"/>
                    <a:pt x="252" y="18"/>
                    <a:pt x="234" y="9"/>
                  </a:cubicBezTo>
                  <a:cubicBezTo>
                    <a:pt x="221" y="5"/>
                    <a:pt x="203" y="0"/>
                    <a:pt x="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8431" y="2209"/>
              <a:ext cx="19" cy="72"/>
            </a:xfrm>
            <a:custGeom>
              <a:avLst/>
              <a:gdLst/>
              <a:ahLst/>
              <a:cxnLst/>
              <a:rect l="l" t="t" r="r" b="b"/>
              <a:pathLst>
                <a:path w="176" h="654" extrusionOk="0">
                  <a:moveTo>
                    <a:pt x="81" y="0"/>
                  </a:moveTo>
                  <a:cubicBezTo>
                    <a:pt x="52" y="0"/>
                    <a:pt x="23" y="19"/>
                    <a:pt x="23" y="57"/>
                  </a:cubicBezTo>
                  <a:cubicBezTo>
                    <a:pt x="23" y="147"/>
                    <a:pt x="14" y="237"/>
                    <a:pt x="9" y="327"/>
                  </a:cubicBezTo>
                  <a:cubicBezTo>
                    <a:pt x="5" y="368"/>
                    <a:pt x="0" y="408"/>
                    <a:pt x="0" y="449"/>
                  </a:cubicBezTo>
                  <a:cubicBezTo>
                    <a:pt x="0" y="489"/>
                    <a:pt x="0" y="530"/>
                    <a:pt x="5" y="570"/>
                  </a:cubicBezTo>
                  <a:cubicBezTo>
                    <a:pt x="5" y="593"/>
                    <a:pt x="14" y="611"/>
                    <a:pt x="32" y="629"/>
                  </a:cubicBezTo>
                  <a:cubicBezTo>
                    <a:pt x="47" y="646"/>
                    <a:pt x="67" y="654"/>
                    <a:pt x="87" y="654"/>
                  </a:cubicBezTo>
                  <a:cubicBezTo>
                    <a:pt x="130" y="654"/>
                    <a:pt x="173" y="619"/>
                    <a:pt x="176" y="570"/>
                  </a:cubicBezTo>
                  <a:cubicBezTo>
                    <a:pt x="171" y="548"/>
                    <a:pt x="171" y="530"/>
                    <a:pt x="167" y="512"/>
                  </a:cubicBezTo>
                  <a:cubicBezTo>
                    <a:pt x="167" y="494"/>
                    <a:pt x="162" y="471"/>
                    <a:pt x="162" y="453"/>
                  </a:cubicBezTo>
                  <a:cubicBezTo>
                    <a:pt x="158" y="408"/>
                    <a:pt x="153" y="368"/>
                    <a:pt x="153" y="327"/>
                  </a:cubicBezTo>
                  <a:cubicBezTo>
                    <a:pt x="144" y="237"/>
                    <a:pt x="140" y="147"/>
                    <a:pt x="140" y="57"/>
                  </a:cubicBezTo>
                  <a:cubicBezTo>
                    <a:pt x="140" y="19"/>
                    <a:pt x="110"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8293" y="2211"/>
              <a:ext cx="149" cy="74"/>
            </a:xfrm>
            <a:custGeom>
              <a:avLst/>
              <a:gdLst/>
              <a:ahLst/>
              <a:cxnLst/>
              <a:rect l="l" t="t" r="r" b="b"/>
              <a:pathLst>
                <a:path w="1350" h="668" extrusionOk="0">
                  <a:moveTo>
                    <a:pt x="279" y="0"/>
                  </a:moveTo>
                  <a:lnTo>
                    <a:pt x="279" y="5"/>
                  </a:lnTo>
                  <a:cubicBezTo>
                    <a:pt x="234" y="9"/>
                    <a:pt x="189" y="14"/>
                    <a:pt x="144" y="27"/>
                  </a:cubicBezTo>
                  <a:cubicBezTo>
                    <a:pt x="117" y="32"/>
                    <a:pt x="94" y="41"/>
                    <a:pt x="72" y="54"/>
                  </a:cubicBezTo>
                  <a:cubicBezTo>
                    <a:pt x="49" y="63"/>
                    <a:pt x="36" y="81"/>
                    <a:pt x="22" y="104"/>
                  </a:cubicBezTo>
                  <a:cubicBezTo>
                    <a:pt x="14" y="122"/>
                    <a:pt x="5" y="144"/>
                    <a:pt x="5" y="171"/>
                  </a:cubicBezTo>
                  <a:cubicBezTo>
                    <a:pt x="0" y="234"/>
                    <a:pt x="0" y="297"/>
                    <a:pt x="0" y="360"/>
                  </a:cubicBezTo>
                  <a:lnTo>
                    <a:pt x="0" y="432"/>
                  </a:lnTo>
                  <a:cubicBezTo>
                    <a:pt x="0" y="468"/>
                    <a:pt x="5" y="500"/>
                    <a:pt x="18" y="531"/>
                  </a:cubicBezTo>
                  <a:cubicBezTo>
                    <a:pt x="27" y="567"/>
                    <a:pt x="45" y="599"/>
                    <a:pt x="72" y="626"/>
                  </a:cubicBezTo>
                  <a:cubicBezTo>
                    <a:pt x="90" y="639"/>
                    <a:pt x="108" y="653"/>
                    <a:pt x="130" y="657"/>
                  </a:cubicBezTo>
                  <a:cubicBezTo>
                    <a:pt x="144" y="662"/>
                    <a:pt x="157" y="666"/>
                    <a:pt x="171" y="666"/>
                  </a:cubicBezTo>
                  <a:lnTo>
                    <a:pt x="198" y="666"/>
                  </a:lnTo>
                  <a:cubicBezTo>
                    <a:pt x="274" y="666"/>
                    <a:pt x="351" y="662"/>
                    <a:pt x="427" y="662"/>
                  </a:cubicBezTo>
                  <a:cubicBezTo>
                    <a:pt x="489" y="662"/>
                    <a:pt x="561" y="668"/>
                    <a:pt x="629" y="668"/>
                  </a:cubicBezTo>
                  <a:cubicBezTo>
                    <a:pt x="646" y="668"/>
                    <a:pt x="663" y="667"/>
                    <a:pt x="679" y="666"/>
                  </a:cubicBezTo>
                  <a:cubicBezTo>
                    <a:pt x="742" y="662"/>
                    <a:pt x="805" y="657"/>
                    <a:pt x="864" y="648"/>
                  </a:cubicBezTo>
                  <a:cubicBezTo>
                    <a:pt x="927" y="635"/>
                    <a:pt x="972" y="626"/>
                    <a:pt x="1026" y="612"/>
                  </a:cubicBezTo>
                  <a:cubicBezTo>
                    <a:pt x="1048" y="608"/>
                    <a:pt x="1071" y="603"/>
                    <a:pt x="1093" y="599"/>
                  </a:cubicBezTo>
                  <a:cubicBezTo>
                    <a:pt x="1109" y="597"/>
                    <a:pt x="1126" y="595"/>
                    <a:pt x="1143" y="595"/>
                  </a:cubicBezTo>
                  <a:cubicBezTo>
                    <a:pt x="1161" y="595"/>
                    <a:pt x="1179" y="597"/>
                    <a:pt x="1197" y="599"/>
                  </a:cubicBezTo>
                  <a:cubicBezTo>
                    <a:pt x="1215" y="603"/>
                    <a:pt x="1237" y="608"/>
                    <a:pt x="1260" y="617"/>
                  </a:cubicBezTo>
                  <a:cubicBezTo>
                    <a:pt x="1265" y="618"/>
                    <a:pt x="1270" y="619"/>
                    <a:pt x="1276" y="619"/>
                  </a:cubicBezTo>
                  <a:cubicBezTo>
                    <a:pt x="1306" y="619"/>
                    <a:pt x="1333" y="598"/>
                    <a:pt x="1341" y="567"/>
                  </a:cubicBezTo>
                  <a:cubicBezTo>
                    <a:pt x="1350" y="536"/>
                    <a:pt x="1336" y="504"/>
                    <a:pt x="1305" y="491"/>
                  </a:cubicBezTo>
                  <a:cubicBezTo>
                    <a:pt x="1314" y="482"/>
                    <a:pt x="1318" y="473"/>
                    <a:pt x="1323" y="464"/>
                  </a:cubicBezTo>
                  <a:cubicBezTo>
                    <a:pt x="1341" y="419"/>
                    <a:pt x="1345" y="374"/>
                    <a:pt x="1336" y="324"/>
                  </a:cubicBezTo>
                  <a:cubicBezTo>
                    <a:pt x="1336" y="279"/>
                    <a:pt x="1327" y="230"/>
                    <a:pt x="1314" y="185"/>
                  </a:cubicBezTo>
                  <a:cubicBezTo>
                    <a:pt x="1305" y="162"/>
                    <a:pt x="1296" y="144"/>
                    <a:pt x="1282" y="126"/>
                  </a:cubicBezTo>
                  <a:cubicBezTo>
                    <a:pt x="1269" y="113"/>
                    <a:pt x="1260" y="104"/>
                    <a:pt x="1246" y="95"/>
                  </a:cubicBezTo>
                  <a:cubicBezTo>
                    <a:pt x="1233" y="86"/>
                    <a:pt x="1215" y="81"/>
                    <a:pt x="1201" y="77"/>
                  </a:cubicBezTo>
                  <a:cubicBezTo>
                    <a:pt x="1183" y="68"/>
                    <a:pt x="1165" y="63"/>
                    <a:pt x="1143" y="63"/>
                  </a:cubicBezTo>
                  <a:cubicBezTo>
                    <a:pt x="1053" y="50"/>
                    <a:pt x="963" y="50"/>
                    <a:pt x="873" y="36"/>
                  </a:cubicBezTo>
                  <a:lnTo>
                    <a:pt x="760" y="23"/>
                  </a:lnTo>
                  <a:lnTo>
                    <a:pt x="760" y="23"/>
                  </a:lnTo>
                  <a:lnTo>
                    <a:pt x="787" y="27"/>
                  </a:lnTo>
                  <a:cubicBezTo>
                    <a:pt x="711" y="18"/>
                    <a:pt x="634" y="9"/>
                    <a:pt x="562" y="9"/>
                  </a:cubicBezTo>
                  <a:cubicBezTo>
                    <a:pt x="517" y="5"/>
                    <a:pt x="472" y="5"/>
                    <a:pt x="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8423" y="2216"/>
              <a:ext cx="10" cy="15"/>
            </a:xfrm>
            <a:custGeom>
              <a:avLst/>
              <a:gdLst/>
              <a:ahLst/>
              <a:cxnLst/>
              <a:rect l="l" t="t" r="r" b="b"/>
              <a:pathLst>
                <a:path w="91" h="134" extrusionOk="0">
                  <a:moveTo>
                    <a:pt x="37" y="1"/>
                  </a:moveTo>
                  <a:lnTo>
                    <a:pt x="37" y="5"/>
                  </a:lnTo>
                  <a:cubicBezTo>
                    <a:pt x="28" y="5"/>
                    <a:pt x="23" y="10"/>
                    <a:pt x="14" y="14"/>
                  </a:cubicBezTo>
                  <a:cubicBezTo>
                    <a:pt x="5" y="23"/>
                    <a:pt x="1" y="37"/>
                    <a:pt x="1" y="46"/>
                  </a:cubicBezTo>
                  <a:cubicBezTo>
                    <a:pt x="1" y="59"/>
                    <a:pt x="1" y="73"/>
                    <a:pt x="1" y="86"/>
                  </a:cubicBezTo>
                  <a:lnTo>
                    <a:pt x="1" y="95"/>
                  </a:lnTo>
                  <a:cubicBezTo>
                    <a:pt x="1" y="109"/>
                    <a:pt x="5" y="122"/>
                    <a:pt x="19" y="127"/>
                  </a:cubicBezTo>
                  <a:cubicBezTo>
                    <a:pt x="23" y="131"/>
                    <a:pt x="29" y="134"/>
                    <a:pt x="35" y="134"/>
                  </a:cubicBezTo>
                  <a:cubicBezTo>
                    <a:pt x="41" y="134"/>
                    <a:pt x="48" y="131"/>
                    <a:pt x="55" y="127"/>
                  </a:cubicBezTo>
                  <a:cubicBezTo>
                    <a:pt x="59" y="122"/>
                    <a:pt x="64" y="118"/>
                    <a:pt x="68" y="113"/>
                  </a:cubicBezTo>
                  <a:cubicBezTo>
                    <a:pt x="73" y="109"/>
                    <a:pt x="77" y="100"/>
                    <a:pt x="77" y="86"/>
                  </a:cubicBezTo>
                  <a:lnTo>
                    <a:pt x="77" y="82"/>
                  </a:lnTo>
                  <a:lnTo>
                    <a:pt x="86" y="50"/>
                  </a:lnTo>
                  <a:cubicBezTo>
                    <a:pt x="91" y="28"/>
                    <a:pt x="82" y="10"/>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8"/>
            <p:cNvSpPr/>
            <p:nvPr/>
          </p:nvSpPr>
          <p:spPr>
            <a:xfrm>
              <a:off x="8437" y="2212"/>
              <a:ext cx="14" cy="66"/>
            </a:xfrm>
            <a:custGeom>
              <a:avLst/>
              <a:gdLst/>
              <a:ahLst/>
              <a:cxnLst/>
              <a:rect l="l" t="t" r="r" b="b"/>
              <a:pathLst>
                <a:path w="131" h="598" extrusionOk="0">
                  <a:moveTo>
                    <a:pt x="79" y="1"/>
                  </a:moveTo>
                  <a:cubicBezTo>
                    <a:pt x="66" y="1"/>
                    <a:pt x="54" y="5"/>
                    <a:pt x="45" y="14"/>
                  </a:cubicBezTo>
                  <a:lnTo>
                    <a:pt x="41" y="10"/>
                  </a:lnTo>
                  <a:cubicBezTo>
                    <a:pt x="32" y="23"/>
                    <a:pt x="27" y="32"/>
                    <a:pt x="27" y="46"/>
                  </a:cubicBezTo>
                  <a:cubicBezTo>
                    <a:pt x="27" y="59"/>
                    <a:pt x="27" y="68"/>
                    <a:pt x="23" y="82"/>
                  </a:cubicBezTo>
                  <a:lnTo>
                    <a:pt x="23" y="68"/>
                  </a:lnTo>
                  <a:cubicBezTo>
                    <a:pt x="18" y="118"/>
                    <a:pt x="9" y="172"/>
                    <a:pt x="5" y="226"/>
                  </a:cubicBezTo>
                  <a:cubicBezTo>
                    <a:pt x="0" y="275"/>
                    <a:pt x="0" y="329"/>
                    <a:pt x="0" y="383"/>
                  </a:cubicBezTo>
                  <a:cubicBezTo>
                    <a:pt x="0" y="406"/>
                    <a:pt x="0" y="424"/>
                    <a:pt x="5" y="446"/>
                  </a:cubicBezTo>
                  <a:cubicBezTo>
                    <a:pt x="5" y="464"/>
                    <a:pt x="9" y="482"/>
                    <a:pt x="14" y="500"/>
                  </a:cubicBezTo>
                  <a:cubicBezTo>
                    <a:pt x="14" y="523"/>
                    <a:pt x="18" y="527"/>
                    <a:pt x="18" y="536"/>
                  </a:cubicBezTo>
                  <a:cubicBezTo>
                    <a:pt x="23" y="554"/>
                    <a:pt x="27" y="563"/>
                    <a:pt x="32" y="577"/>
                  </a:cubicBezTo>
                  <a:cubicBezTo>
                    <a:pt x="41" y="591"/>
                    <a:pt x="55" y="598"/>
                    <a:pt x="68" y="598"/>
                  </a:cubicBezTo>
                  <a:cubicBezTo>
                    <a:pt x="89" y="598"/>
                    <a:pt x="108" y="583"/>
                    <a:pt x="108" y="559"/>
                  </a:cubicBezTo>
                  <a:cubicBezTo>
                    <a:pt x="108" y="536"/>
                    <a:pt x="108" y="518"/>
                    <a:pt x="108" y="500"/>
                  </a:cubicBezTo>
                  <a:lnTo>
                    <a:pt x="108" y="415"/>
                  </a:lnTo>
                  <a:lnTo>
                    <a:pt x="108" y="280"/>
                  </a:lnTo>
                  <a:cubicBezTo>
                    <a:pt x="108" y="257"/>
                    <a:pt x="108" y="230"/>
                    <a:pt x="108" y="208"/>
                  </a:cubicBezTo>
                  <a:cubicBezTo>
                    <a:pt x="113" y="185"/>
                    <a:pt x="113" y="163"/>
                    <a:pt x="117" y="140"/>
                  </a:cubicBezTo>
                  <a:cubicBezTo>
                    <a:pt x="117" y="140"/>
                    <a:pt x="117" y="145"/>
                    <a:pt x="117" y="145"/>
                  </a:cubicBezTo>
                  <a:cubicBezTo>
                    <a:pt x="122" y="113"/>
                    <a:pt x="126" y="82"/>
                    <a:pt x="131" y="50"/>
                  </a:cubicBezTo>
                  <a:cubicBezTo>
                    <a:pt x="131" y="37"/>
                    <a:pt x="122" y="23"/>
                    <a:pt x="113" y="14"/>
                  </a:cubicBezTo>
                  <a:cubicBezTo>
                    <a:pt x="104" y="5"/>
                    <a:pt x="91" y="1"/>
                    <a:pt x="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8"/>
            <p:cNvSpPr/>
            <p:nvPr/>
          </p:nvSpPr>
          <p:spPr>
            <a:xfrm>
              <a:off x="8737" y="2143"/>
              <a:ext cx="22" cy="70"/>
            </a:xfrm>
            <a:custGeom>
              <a:avLst/>
              <a:gdLst/>
              <a:ahLst/>
              <a:cxnLst/>
              <a:rect l="l" t="t" r="r" b="b"/>
              <a:pathLst>
                <a:path w="199" h="631" extrusionOk="0">
                  <a:moveTo>
                    <a:pt x="131" y="1"/>
                  </a:moveTo>
                  <a:cubicBezTo>
                    <a:pt x="122" y="1"/>
                    <a:pt x="113" y="5"/>
                    <a:pt x="104" y="5"/>
                  </a:cubicBezTo>
                  <a:lnTo>
                    <a:pt x="63" y="5"/>
                  </a:lnTo>
                  <a:cubicBezTo>
                    <a:pt x="45" y="5"/>
                    <a:pt x="27" y="19"/>
                    <a:pt x="27" y="37"/>
                  </a:cubicBezTo>
                  <a:cubicBezTo>
                    <a:pt x="18" y="41"/>
                    <a:pt x="9" y="46"/>
                    <a:pt x="5" y="55"/>
                  </a:cubicBezTo>
                  <a:cubicBezTo>
                    <a:pt x="0" y="68"/>
                    <a:pt x="0" y="77"/>
                    <a:pt x="0" y="91"/>
                  </a:cubicBezTo>
                  <a:lnTo>
                    <a:pt x="0" y="136"/>
                  </a:lnTo>
                  <a:lnTo>
                    <a:pt x="0" y="266"/>
                  </a:lnTo>
                  <a:cubicBezTo>
                    <a:pt x="0" y="307"/>
                    <a:pt x="0" y="347"/>
                    <a:pt x="5" y="388"/>
                  </a:cubicBezTo>
                  <a:cubicBezTo>
                    <a:pt x="9" y="428"/>
                    <a:pt x="9" y="478"/>
                    <a:pt x="9" y="518"/>
                  </a:cubicBezTo>
                  <a:cubicBezTo>
                    <a:pt x="9" y="527"/>
                    <a:pt x="9" y="531"/>
                    <a:pt x="14" y="536"/>
                  </a:cubicBezTo>
                  <a:cubicBezTo>
                    <a:pt x="14" y="554"/>
                    <a:pt x="23" y="567"/>
                    <a:pt x="36" y="576"/>
                  </a:cubicBezTo>
                  <a:lnTo>
                    <a:pt x="36" y="581"/>
                  </a:lnTo>
                  <a:cubicBezTo>
                    <a:pt x="41" y="585"/>
                    <a:pt x="41" y="594"/>
                    <a:pt x="45" y="599"/>
                  </a:cubicBezTo>
                  <a:cubicBezTo>
                    <a:pt x="54" y="612"/>
                    <a:pt x="68" y="626"/>
                    <a:pt x="86" y="630"/>
                  </a:cubicBezTo>
                  <a:lnTo>
                    <a:pt x="117" y="630"/>
                  </a:lnTo>
                  <a:cubicBezTo>
                    <a:pt x="131" y="626"/>
                    <a:pt x="140" y="621"/>
                    <a:pt x="149" y="612"/>
                  </a:cubicBezTo>
                  <a:cubicBezTo>
                    <a:pt x="153" y="608"/>
                    <a:pt x="158" y="603"/>
                    <a:pt x="162" y="599"/>
                  </a:cubicBezTo>
                  <a:lnTo>
                    <a:pt x="167" y="594"/>
                  </a:lnTo>
                  <a:cubicBezTo>
                    <a:pt x="185" y="581"/>
                    <a:pt x="198" y="558"/>
                    <a:pt x="194" y="536"/>
                  </a:cubicBezTo>
                  <a:cubicBezTo>
                    <a:pt x="198" y="527"/>
                    <a:pt x="198" y="518"/>
                    <a:pt x="194" y="509"/>
                  </a:cubicBezTo>
                  <a:cubicBezTo>
                    <a:pt x="194" y="482"/>
                    <a:pt x="194" y="455"/>
                    <a:pt x="189" y="428"/>
                  </a:cubicBezTo>
                  <a:lnTo>
                    <a:pt x="189" y="406"/>
                  </a:lnTo>
                  <a:lnTo>
                    <a:pt x="185" y="302"/>
                  </a:lnTo>
                  <a:cubicBezTo>
                    <a:pt x="185" y="257"/>
                    <a:pt x="185" y="212"/>
                    <a:pt x="180" y="167"/>
                  </a:cubicBezTo>
                  <a:lnTo>
                    <a:pt x="180" y="104"/>
                  </a:lnTo>
                  <a:lnTo>
                    <a:pt x="180" y="73"/>
                  </a:lnTo>
                  <a:lnTo>
                    <a:pt x="180" y="55"/>
                  </a:lnTo>
                  <a:cubicBezTo>
                    <a:pt x="180" y="46"/>
                    <a:pt x="180" y="37"/>
                    <a:pt x="176" y="28"/>
                  </a:cubicBezTo>
                  <a:cubicBezTo>
                    <a:pt x="167" y="10"/>
                    <a:pt x="149"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8474" y="2210"/>
              <a:ext cx="19" cy="71"/>
            </a:xfrm>
            <a:custGeom>
              <a:avLst/>
              <a:gdLst/>
              <a:ahLst/>
              <a:cxnLst/>
              <a:rect l="l" t="t" r="r" b="b"/>
              <a:pathLst>
                <a:path w="172" h="644" extrusionOk="0">
                  <a:moveTo>
                    <a:pt x="86" y="1"/>
                  </a:moveTo>
                  <a:cubicBezTo>
                    <a:pt x="72" y="1"/>
                    <a:pt x="54" y="5"/>
                    <a:pt x="45" y="14"/>
                  </a:cubicBezTo>
                  <a:lnTo>
                    <a:pt x="45" y="19"/>
                  </a:lnTo>
                  <a:cubicBezTo>
                    <a:pt x="41" y="19"/>
                    <a:pt x="41" y="23"/>
                    <a:pt x="41" y="23"/>
                  </a:cubicBezTo>
                  <a:cubicBezTo>
                    <a:pt x="32" y="28"/>
                    <a:pt x="32" y="28"/>
                    <a:pt x="27" y="32"/>
                  </a:cubicBezTo>
                  <a:cubicBezTo>
                    <a:pt x="9" y="41"/>
                    <a:pt x="0" y="59"/>
                    <a:pt x="0" y="77"/>
                  </a:cubicBezTo>
                  <a:lnTo>
                    <a:pt x="0" y="118"/>
                  </a:lnTo>
                  <a:lnTo>
                    <a:pt x="0" y="172"/>
                  </a:lnTo>
                  <a:lnTo>
                    <a:pt x="0" y="307"/>
                  </a:lnTo>
                  <a:lnTo>
                    <a:pt x="0" y="334"/>
                  </a:lnTo>
                  <a:cubicBezTo>
                    <a:pt x="0" y="374"/>
                    <a:pt x="5" y="415"/>
                    <a:pt x="5" y="455"/>
                  </a:cubicBezTo>
                  <a:lnTo>
                    <a:pt x="9" y="518"/>
                  </a:lnTo>
                  <a:cubicBezTo>
                    <a:pt x="9" y="532"/>
                    <a:pt x="9" y="545"/>
                    <a:pt x="14" y="559"/>
                  </a:cubicBezTo>
                  <a:lnTo>
                    <a:pt x="14" y="568"/>
                  </a:lnTo>
                  <a:cubicBezTo>
                    <a:pt x="14" y="581"/>
                    <a:pt x="18" y="595"/>
                    <a:pt x="27" y="604"/>
                  </a:cubicBezTo>
                  <a:cubicBezTo>
                    <a:pt x="32" y="608"/>
                    <a:pt x="36" y="608"/>
                    <a:pt x="41" y="613"/>
                  </a:cubicBezTo>
                  <a:cubicBezTo>
                    <a:pt x="50" y="626"/>
                    <a:pt x="68" y="635"/>
                    <a:pt x="81" y="640"/>
                  </a:cubicBezTo>
                  <a:cubicBezTo>
                    <a:pt x="88" y="642"/>
                    <a:pt x="94" y="643"/>
                    <a:pt x="99" y="643"/>
                  </a:cubicBezTo>
                  <a:cubicBezTo>
                    <a:pt x="105" y="643"/>
                    <a:pt x="111" y="642"/>
                    <a:pt x="117" y="640"/>
                  </a:cubicBezTo>
                  <a:cubicBezTo>
                    <a:pt x="135" y="635"/>
                    <a:pt x="149" y="626"/>
                    <a:pt x="158" y="608"/>
                  </a:cubicBezTo>
                  <a:cubicBezTo>
                    <a:pt x="167" y="590"/>
                    <a:pt x="171" y="563"/>
                    <a:pt x="167" y="541"/>
                  </a:cubicBezTo>
                  <a:lnTo>
                    <a:pt x="167" y="478"/>
                  </a:lnTo>
                  <a:cubicBezTo>
                    <a:pt x="167" y="437"/>
                    <a:pt x="162" y="392"/>
                    <a:pt x="162" y="352"/>
                  </a:cubicBezTo>
                  <a:cubicBezTo>
                    <a:pt x="158" y="311"/>
                    <a:pt x="158" y="275"/>
                    <a:pt x="158" y="239"/>
                  </a:cubicBezTo>
                  <a:cubicBezTo>
                    <a:pt x="158" y="203"/>
                    <a:pt x="162" y="163"/>
                    <a:pt x="162" y="127"/>
                  </a:cubicBezTo>
                  <a:cubicBezTo>
                    <a:pt x="162" y="113"/>
                    <a:pt x="158" y="95"/>
                    <a:pt x="144" y="86"/>
                  </a:cubicBezTo>
                  <a:lnTo>
                    <a:pt x="144" y="82"/>
                  </a:lnTo>
                  <a:cubicBezTo>
                    <a:pt x="144" y="68"/>
                    <a:pt x="144" y="55"/>
                    <a:pt x="140" y="41"/>
                  </a:cubicBezTo>
                  <a:cubicBezTo>
                    <a:pt x="135" y="28"/>
                    <a:pt x="126" y="14"/>
                    <a:pt x="113" y="5"/>
                  </a:cubicBezTo>
                  <a:cubicBezTo>
                    <a:pt x="104" y="1"/>
                    <a:pt x="95" y="1"/>
                    <a:pt x="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8755" y="2283"/>
              <a:ext cx="41" cy="3718"/>
            </a:xfrm>
            <a:custGeom>
              <a:avLst/>
              <a:gdLst/>
              <a:ahLst/>
              <a:cxnLst/>
              <a:rect l="l" t="t" r="r" b="b"/>
              <a:pathLst>
                <a:path w="370" h="33684" extrusionOk="0">
                  <a:moveTo>
                    <a:pt x="100" y="1"/>
                  </a:moveTo>
                  <a:cubicBezTo>
                    <a:pt x="73" y="1"/>
                    <a:pt x="50" y="19"/>
                    <a:pt x="46" y="46"/>
                  </a:cubicBezTo>
                  <a:lnTo>
                    <a:pt x="41" y="46"/>
                  </a:lnTo>
                  <a:cubicBezTo>
                    <a:pt x="37" y="59"/>
                    <a:pt x="37" y="77"/>
                    <a:pt x="37" y="95"/>
                  </a:cubicBezTo>
                  <a:lnTo>
                    <a:pt x="37" y="199"/>
                  </a:lnTo>
                  <a:cubicBezTo>
                    <a:pt x="37" y="289"/>
                    <a:pt x="37" y="383"/>
                    <a:pt x="32" y="473"/>
                  </a:cubicBezTo>
                  <a:cubicBezTo>
                    <a:pt x="28" y="671"/>
                    <a:pt x="23" y="865"/>
                    <a:pt x="23" y="1058"/>
                  </a:cubicBezTo>
                  <a:cubicBezTo>
                    <a:pt x="14" y="1508"/>
                    <a:pt x="10" y="1962"/>
                    <a:pt x="5" y="2412"/>
                  </a:cubicBezTo>
                  <a:cubicBezTo>
                    <a:pt x="1" y="3249"/>
                    <a:pt x="1" y="4086"/>
                    <a:pt x="5" y="4922"/>
                  </a:cubicBezTo>
                  <a:cubicBezTo>
                    <a:pt x="10" y="6591"/>
                    <a:pt x="23" y="8260"/>
                    <a:pt x="37" y="9929"/>
                  </a:cubicBezTo>
                  <a:cubicBezTo>
                    <a:pt x="46" y="11468"/>
                    <a:pt x="55" y="13006"/>
                    <a:pt x="64" y="14545"/>
                  </a:cubicBezTo>
                  <a:cubicBezTo>
                    <a:pt x="68" y="15364"/>
                    <a:pt x="77" y="16178"/>
                    <a:pt x="82" y="16997"/>
                  </a:cubicBezTo>
                  <a:cubicBezTo>
                    <a:pt x="86" y="17869"/>
                    <a:pt x="91" y="18742"/>
                    <a:pt x="95" y="19619"/>
                  </a:cubicBezTo>
                  <a:cubicBezTo>
                    <a:pt x="113" y="23205"/>
                    <a:pt x="136" y="26795"/>
                    <a:pt x="163" y="30384"/>
                  </a:cubicBezTo>
                  <a:cubicBezTo>
                    <a:pt x="172" y="31257"/>
                    <a:pt x="185" y="32134"/>
                    <a:pt x="190" y="33012"/>
                  </a:cubicBezTo>
                  <a:cubicBezTo>
                    <a:pt x="190" y="33160"/>
                    <a:pt x="190" y="33304"/>
                    <a:pt x="199" y="33448"/>
                  </a:cubicBezTo>
                  <a:cubicBezTo>
                    <a:pt x="199" y="33502"/>
                    <a:pt x="199" y="33551"/>
                    <a:pt x="208" y="33601"/>
                  </a:cubicBezTo>
                  <a:cubicBezTo>
                    <a:pt x="208" y="33623"/>
                    <a:pt x="212" y="33641"/>
                    <a:pt x="230" y="33659"/>
                  </a:cubicBezTo>
                  <a:cubicBezTo>
                    <a:pt x="244" y="33675"/>
                    <a:pt x="263" y="33683"/>
                    <a:pt x="282" y="33683"/>
                  </a:cubicBezTo>
                  <a:cubicBezTo>
                    <a:pt x="302" y="33683"/>
                    <a:pt x="322" y="33675"/>
                    <a:pt x="338" y="33659"/>
                  </a:cubicBezTo>
                  <a:cubicBezTo>
                    <a:pt x="352" y="33641"/>
                    <a:pt x="356" y="33623"/>
                    <a:pt x="361" y="33601"/>
                  </a:cubicBezTo>
                  <a:cubicBezTo>
                    <a:pt x="361" y="33565"/>
                    <a:pt x="361" y="33520"/>
                    <a:pt x="365" y="33479"/>
                  </a:cubicBezTo>
                  <a:cubicBezTo>
                    <a:pt x="365" y="33389"/>
                    <a:pt x="365" y="33300"/>
                    <a:pt x="370" y="33210"/>
                  </a:cubicBezTo>
                  <a:lnTo>
                    <a:pt x="370" y="31442"/>
                  </a:lnTo>
                  <a:cubicBezTo>
                    <a:pt x="370" y="29597"/>
                    <a:pt x="356" y="27753"/>
                    <a:pt x="352" y="25913"/>
                  </a:cubicBezTo>
                  <a:cubicBezTo>
                    <a:pt x="347" y="24172"/>
                    <a:pt x="338" y="22431"/>
                    <a:pt x="325" y="20690"/>
                  </a:cubicBezTo>
                  <a:cubicBezTo>
                    <a:pt x="320" y="19844"/>
                    <a:pt x="316" y="18994"/>
                    <a:pt x="311" y="18148"/>
                  </a:cubicBezTo>
                  <a:cubicBezTo>
                    <a:pt x="307" y="17275"/>
                    <a:pt x="302" y="16407"/>
                    <a:pt x="302" y="15539"/>
                  </a:cubicBezTo>
                  <a:cubicBezTo>
                    <a:pt x="298" y="14666"/>
                    <a:pt x="293" y="13803"/>
                    <a:pt x="289" y="12939"/>
                  </a:cubicBezTo>
                  <a:cubicBezTo>
                    <a:pt x="284" y="12197"/>
                    <a:pt x="280" y="11459"/>
                    <a:pt x="275" y="10721"/>
                  </a:cubicBezTo>
                  <a:cubicBezTo>
                    <a:pt x="271" y="9146"/>
                    <a:pt x="266" y="7576"/>
                    <a:pt x="257" y="6006"/>
                  </a:cubicBezTo>
                  <a:cubicBezTo>
                    <a:pt x="248" y="4999"/>
                    <a:pt x="239" y="3996"/>
                    <a:pt x="230" y="2988"/>
                  </a:cubicBezTo>
                  <a:cubicBezTo>
                    <a:pt x="221" y="2439"/>
                    <a:pt x="212" y="1890"/>
                    <a:pt x="199" y="1341"/>
                  </a:cubicBezTo>
                  <a:cubicBezTo>
                    <a:pt x="194" y="1107"/>
                    <a:pt x="185" y="869"/>
                    <a:pt x="181" y="635"/>
                  </a:cubicBezTo>
                  <a:cubicBezTo>
                    <a:pt x="176" y="509"/>
                    <a:pt x="172" y="383"/>
                    <a:pt x="167" y="262"/>
                  </a:cubicBezTo>
                  <a:cubicBezTo>
                    <a:pt x="167" y="217"/>
                    <a:pt x="167" y="172"/>
                    <a:pt x="163" y="131"/>
                  </a:cubicBezTo>
                  <a:cubicBezTo>
                    <a:pt x="167" y="100"/>
                    <a:pt x="163" y="73"/>
                    <a:pt x="158" y="46"/>
                  </a:cubicBezTo>
                  <a:cubicBezTo>
                    <a:pt x="149" y="19"/>
                    <a:pt x="12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8737" y="2284"/>
              <a:ext cx="38" cy="1432"/>
            </a:xfrm>
            <a:custGeom>
              <a:avLst/>
              <a:gdLst/>
              <a:ahLst/>
              <a:cxnLst/>
              <a:rect l="l" t="t" r="r" b="b"/>
              <a:pathLst>
                <a:path w="348" h="12971" extrusionOk="0">
                  <a:moveTo>
                    <a:pt x="46" y="1"/>
                  </a:moveTo>
                  <a:cubicBezTo>
                    <a:pt x="32" y="5"/>
                    <a:pt x="19" y="14"/>
                    <a:pt x="10" y="28"/>
                  </a:cubicBezTo>
                  <a:cubicBezTo>
                    <a:pt x="5" y="37"/>
                    <a:pt x="1" y="46"/>
                    <a:pt x="5" y="59"/>
                  </a:cubicBezTo>
                  <a:lnTo>
                    <a:pt x="5" y="64"/>
                  </a:lnTo>
                  <a:cubicBezTo>
                    <a:pt x="5" y="64"/>
                    <a:pt x="5" y="68"/>
                    <a:pt x="5" y="73"/>
                  </a:cubicBezTo>
                  <a:lnTo>
                    <a:pt x="5" y="77"/>
                  </a:lnTo>
                  <a:cubicBezTo>
                    <a:pt x="28" y="298"/>
                    <a:pt x="37" y="514"/>
                    <a:pt x="32" y="734"/>
                  </a:cubicBezTo>
                  <a:lnTo>
                    <a:pt x="32" y="1085"/>
                  </a:lnTo>
                  <a:lnTo>
                    <a:pt x="32" y="1265"/>
                  </a:lnTo>
                  <a:lnTo>
                    <a:pt x="32" y="1391"/>
                  </a:lnTo>
                  <a:cubicBezTo>
                    <a:pt x="32" y="1409"/>
                    <a:pt x="32" y="1431"/>
                    <a:pt x="41" y="1454"/>
                  </a:cubicBezTo>
                  <a:cubicBezTo>
                    <a:pt x="37" y="1458"/>
                    <a:pt x="37" y="1458"/>
                    <a:pt x="41" y="1458"/>
                  </a:cubicBezTo>
                  <a:lnTo>
                    <a:pt x="41" y="1521"/>
                  </a:lnTo>
                  <a:cubicBezTo>
                    <a:pt x="37" y="1728"/>
                    <a:pt x="37" y="1931"/>
                    <a:pt x="32" y="2142"/>
                  </a:cubicBezTo>
                  <a:cubicBezTo>
                    <a:pt x="32" y="2151"/>
                    <a:pt x="32" y="2160"/>
                    <a:pt x="37" y="2174"/>
                  </a:cubicBezTo>
                  <a:lnTo>
                    <a:pt x="37" y="2336"/>
                  </a:lnTo>
                  <a:cubicBezTo>
                    <a:pt x="37" y="2462"/>
                    <a:pt x="37" y="2592"/>
                    <a:pt x="46" y="2718"/>
                  </a:cubicBezTo>
                  <a:cubicBezTo>
                    <a:pt x="46" y="2772"/>
                    <a:pt x="46" y="2826"/>
                    <a:pt x="50" y="2875"/>
                  </a:cubicBezTo>
                  <a:cubicBezTo>
                    <a:pt x="50" y="2880"/>
                    <a:pt x="50" y="2889"/>
                    <a:pt x="50" y="2893"/>
                  </a:cubicBezTo>
                  <a:cubicBezTo>
                    <a:pt x="55" y="2952"/>
                    <a:pt x="59" y="3010"/>
                    <a:pt x="59" y="3069"/>
                  </a:cubicBezTo>
                  <a:cubicBezTo>
                    <a:pt x="59" y="3141"/>
                    <a:pt x="64" y="3208"/>
                    <a:pt x="64" y="3276"/>
                  </a:cubicBezTo>
                  <a:lnTo>
                    <a:pt x="64" y="3438"/>
                  </a:lnTo>
                  <a:lnTo>
                    <a:pt x="64" y="3469"/>
                  </a:lnTo>
                  <a:lnTo>
                    <a:pt x="64" y="3694"/>
                  </a:lnTo>
                  <a:lnTo>
                    <a:pt x="64" y="4122"/>
                  </a:lnTo>
                  <a:lnTo>
                    <a:pt x="64" y="4526"/>
                  </a:lnTo>
                  <a:cubicBezTo>
                    <a:pt x="64" y="4594"/>
                    <a:pt x="64" y="4661"/>
                    <a:pt x="68" y="4729"/>
                  </a:cubicBezTo>
                  <a:cubicBezTo>
                    <a:pt x="68" y="4756"/>
                    <a:pt x="68" y="4787"/>
                    <a:pt x="73" y="4819"/>
                  </a:cubicBezTo>
                  <a:lnTo>
                    <a:pt x="73" y="4864"/>
                  </a:lnTo>
                  <a:cubicBezTo>
                    <a:pt x="73" y="4882"/>
                    <a:pt x="73" y="4900"/>
                    <a:pt x="77" y="4918"/>
                  </a:cubicBezTo>
                  <a:cubicBezTo>
                    <a:pt x="77" y="5044"/>
                    <a:pt x="73" y="5165"/>
                    <a:pt x="77" y="5291"/>
                  </a:cubicBezTo>
                  <a:cubicBezTo>
                    <a:pt x="77" y="5359"/>
                    <a:pt x="82" y="5422"/>
                    <a:pt x="82" y="5485"/>
                  </a:cubicBezTo>
                  <a:cubicBezTo>
                    <a:pt x="82" y="5525"/>
                    <a:pt x="82" y="5570"/>
                    <a:pt x="86" y="5611"/>
                  </a:cubicBezTo>
                  <a:cubicBezTo>
                    <a:pt x="86" y="5705"/>
                    <a:pt x="86" y="5799"/>
                    <a:pt x="91" y="5894"/>
                  </a:cubicBezTo>
                  <a:cubicBezTo>
                    <a:pt x="91" y="5961"/>
                    <a:pt x="91" y="6029"/>
                    <a:pt x="95" y="6092"/>
                  </a:cubicBezTo>
                  <a:cubicBezTo>
                    <a:pt x="95" y="6128"/>
                    <a:pt x="95" y="6164"/>
                    <a:pt x="95" y="6200"/>
                  </a:cubicBezTo>
                  <a:cubicBezTo>
                    <a:pt x="95" y="6204"/>
                    <a:pt x="95" y="6209"/>
                    <a:pt x="95" y="6213"/>
                  </a:cubicBezTo>
                  <a:cubicBezTo>
                    <a:pt x="95" y="6344"/>
                    <a:pt x="95" y="6474"/>
                    <a:pt x="91" y="6609"/>
                  </a:cubicBezTo>
                  <a:cubicBezTo>
                    <a:pt x="91" y="6677"/>
                    <a:pt x="91" y="6744"/>
                    <a:pt x="91" y="6812"/>
                  </a:cubicBezTo>
                  <a:cubicBezTo>
                    <a:pt x="95" y="6879"/>
                    <a:pt x="91" y="6956"/>
                    <a:pt x="91" y="7023"/>
                  </a:cubicBezTo>
                  <a:lnTo>
                    <a:pt x="91" y="7037"/>
                  </a:lnTo>
                  <a:lnTo>
                    <a:pt x="91" y="7226"/>
                  </a:lnTo>
                  <a:cubicBezTo>
                    <a:pt x="91" y="7284"/>
                    <a:pt x="86" y="7347"/>
                    <a:pt x="86" y="7405"/>
                  </a:cubicBezTo>
                  <a:cubicBezTo>
                    <a:pt x="82" y="7531"/>
                    <a:pt x="82" y="7662"/>
                    <a:pt x="82" y="7792"/>
                  </a:cubicBezTo>
                  <a:lnTo>
                    <a:pt x="82" y="8004"/>
                  </a:lnTo>
                  <a:lnTo>
                    <a:pt x="82" y="8224"/>
                  </a:lnTo>
                  <a:cubicBezTo>
                    <a:pt x="82" y="8260"/>
                    <a:pt x="82" y="8301"/>
                    <a:pt x="86" y="8341"/>
                  </a:cubicBezTo>
                  <a:lnTo>
                    <a:pt x="77" y="8562"/>
                  </a:lnTo>
                  <a:cubicBezTo>
                    <a:pt x="68" y="8850"/>
                    <a:pt x="68" y="9137"/>
                    <a:pt x="64" y="9425"/>
                  </a:cubicBezTo>
                  <a:lnTo>
                    <a:pt x="64" y="9547"/>
                  </a:lnTo>
                  <a:cubicBezTo>
                    <a:pt x="64" y="9587"/>
                    <a:pt x="59" y="9641"/>
                    <a:pt x="64" y="9691"/>
                  </a:cubicBezTo>
                  <a:cubicBezTo>
                    <a:pt x="64" y="9709"/>
                    <a:pt x="73" y="9731"/>
                    <a:pt x="86" y="9745"/>
                  </a:cubicBezTo>
                  <a:lnTo>
                    <a:pt x="86" y="9772"/>
                  </a:lnTo>
                  <a:lnTo>
                    <a:pt x="86" y="10222"/>
                  </a:lnTo>
                  <a:lnTo>
                    <a:pt x="86" y="10411"/>
                  </a:lnTo>
                  <a:lnTo>
                    <a:pt x="86" y="10613"/>
                  </a:lnTo>
                  <a:cubicBezTo>
                    <a:pt x="86" y="10631"/>
                    <a:pt x="91" y="10653"/>
                    <a:pt x="95" y="10671"/>
                  </a:cubicBezTo>
                  <a:cubicBezTo>
                    <a:pt x="95" y="10685"/>
                    <a:pt x="104" y="10694"/>
                    <a:pt x="109" y="10703"/>
                  </a:cubicBezTo>
                  <a:cubicBezTo>
                    <a:pt x="104" y="10968"/>
                    <a:pt x="104" y="11229"/>
                    <a:pt x="100" y="11495"/>
                  </a:cubicBezTo>
                  <a:lnTo>
                    <a:pt x="100" y="11558"/>
                  </a:lnTo>
                  <a:cubicBezTo>
                    <a:pt x="100" y="11589"/>
                    <a:pt x="104" y="11621"/>
                    <a:pt x="113" y="11648"/>
                  </a:cubicBezTo>
                  <a:lnTo>
                    <a:pt x="113" y="11724"/>
                  </a:lnTo>
                  <a:lnTo>
                    <a:pt x="113" y="11895"/>
                  </a:lnTo>
                  <a:lnTo>
                    <a:pt x="113" y="12242"/>
                  </a:lnTo>
                  <a:lnTo>
                    <a:pt x="113" y="12592"/>
                  </a:lnTo>
                  <a:cubicBezTo>
                    <a:pt x="113" y="12651"/>
                    <a:pt x="113" y="12705"/>
                    <a:pt x="109" y="12763"/>
                  </a:cubicBezTo>
                  <a:lnTo>
                    <a:pt x="109" y="12835"/>
                  </a:lnTo>
                  <a:cubicBezTo>
                    <a:pt x="109" y="12871"/>
                    <a:pt x="113" y="12907"/>
                    <a:pt x="127" y="12943"/>
                  </a:cubicBezTo>
                  <a:cubicBezTo>
                    <a:pt x="138" y="12961"/>
                    <a:pt x="159" y="12971"/>
                    <a:pt x="180" y="12971"/>
                  </a:cubicBezTo>
                  <a:cubicBezTo>
                    <a:pt x="191" y="12971"/>
                    <a:pt x="203" y="12968"/>
                    <a:pt x="212" y="12961"/>
                  </a:cubicBezTo>
                  <a:cubicBezTo>
                    <a:pt x="239" y="12948"/>
                    <a:pt x="257" y="12925"/>
                    <a:pt x="262" y="12894"/>
                  </a:cubicBezTo>
                  <a:cubicBezTo>
                    <a:pt x="266" y="12871"/>
                    <a:pt x="271" y="12849"/>
                    <a:pt x="275" y="12822"/>
                  </a:cubicBezTo>
                  <a:cubicBezTo>
                    <a:pt x="284" y="12817"/>
                    <a:pt x="289" y="12808"/>
                    <a:pt x="289" y="12795"/>
                  </a:cubicBezTo>
                  <a:cubicBezTo>
                    <a:pt x="302" y="12754"/>
                    <a:pt x="307" y="12709"/>
                    <a:pt x="302" y="12664"/>
                  </a:cubicBezTo>
                  <a:lnTo>
                    <a:pt x="302" y="12570"/>
                  </a:lnTo>
                  <a:cubicBezTo>
                    <a:pt x="302" y="12520"/>
                    <a:pt x="298" y="12471"/>
                    <a:pt x="298" y="12417"/>
                  </a:cubicBezTo>
                  <a:cubicBezTo>
                    <a:pt x="325" y="12408"/>
                    <a:pt x="347" y="12381"/>
                    <a:pt x="347" y="12349"/>
                  </a:cubicBezTo>
                  <a:cubicBezTo>
                    <a:pt x="347" y="12233"/>
                    <a:pt x="338" y="12116"/>
                    <a:pt x="334" y="11994"/>
                  </a:cubicBezTo>
                  <a:cubicBezTo>
                    <a:pt x="334" y="11940"/>
                    <a:pt x="325" y="11882"/>
                    <a:pt x="325" y="11823"/>
                  </a:cubicBezTo>
                  <a:cubicBezTo>
                    <a:pt x="325" y="11801"/>
                    <a:pt x="320" y="11774"/>
                    <a:pt x="320" y="11751"/>
                  </a:cubicBezTo>
                  <a:cubicBezTo>
                    <a:pt x="320" y="11738"/>
                    <a:pt x="320" y="11724"/>
                    <a:pt x="316" y="11715"/>
                  </a:cubicBezTo>
                  <a:cubicBezTo>
                    <a:pt x="311" y="11702"/>
                    <a:pt x="316" y="11693"/>
                    <a:pt x="311" y="11679"/>
                  </a:cubicBezTo>
                  <a:cubicBezTo>
                    <a:pt x="307" y="11670"/>
                    <a:pt x="311" y="11670"/>
                    <a:pt x="311" y="11666"/>
                  </a:cubicBezTo>
                  <a:lnTo>
                    <a:pt x="302" y="11639"/>
                  </a:lnTo>
                  <a:cubicBezTo>
                    <a:pt x="298" y="11625"/>
                    <a:pt x="289" y="11621"/>
                    <a:pt x="275" y="11612"/>
                  </a:cubicBezTo>
                  <a:cubicBezTo>
                    <a:pt x="275" y="11598"/>
                    <a:pt x="275" y="11585"/>
                    <a:pt x="271" y="11567"/>
                  </a:cubicBezTo>
                  <a:cubicBezTo>
                    <a:pt x="275" y="11522"/>
                    <a:pt x="275" y="11477"/>
                    <a:pt x="280" y="11436"/>
                  </a:cubicBezTo>
                  <a:cubicBezTo>
                    <a:pt x="280" y="11391"/>
                    <a:pt x="280" y="11342"/>
                    <a:pt x="280" y="11297"/>
                  </a:cubicBezTo>
                  <a:lnTo>
                    <a:pt x="280" y="11130"/>
                  </a:lnTo>
                  <a:cubicBezTo>
                    <a:pt x="284" y="11067"/>
                    <a:pt x="280" y="11004"/>
                    <a:pt x="271" y="10941"/>
                  </a:cubicBezTo>
                  <a:cubicBezTo>
                    <a:pt x="271" y="10928"/>
                    <a:pt x="262" y="10919"/>
                    <a:pt x="253" y="10910"/>
                  </a:cubicBezTo>
                  <a:lnTo>
                    <a:pt x="253" y="10820"/>
                  </a:lnTo>
                  <a:lnTo>
                    <a:pt x="253" y="10671"/>
                  </a:lnTo>
                  <a:cubicBezTo>
                    <a:pt x="262" y="10618"/>
                    <a:pt x="266" y="10564"/>
                    <a:pt x="266" y="10510"/>
                  </a:cubicBezTo>
                  <a:lnTo>
                    <a:pt x="266" y="10411"/>
                  </a:lnTo>
                  <a:lnTo>
                    <a:pt x="266" y="10222"/>
                  </a:lnTo>
                  <a:cubicBezTo>
                    <a:pt x="266" y="10096"/>
                    <a:pt x="262" y="9965"/>
                    <a:pt x="266" y="9835"/>
                  </a:cubicBezTo>
                  <a:cubicBezTo>
                    <a:pt x="266" y="9808"/>
                    <a:pt x="253" y="9785"/>
                    <a:pt x="230" y="9776"/>
                  </a:cubicBezTo>
                  <a:lnTo>
                    <a:pt x="230" y="9376"/>
                  </a:lnTo>
                  <a:lnTo>
                    <a:pt x="230" y="9317"/>
                  </a:lnTo>
                  <a:cubicBezTo>
                    <a:pt x="235" y="9196"/>
                    <a:pt x="239" y="9074"/>
                    <a:pt x="230" y="8949"/>
                  </a:cubicBezTo>
                  <a:cubicBezTo>
                    <a:pt x="235" y="8931"/>
                    <a:pt x="226" y="8917"/>
                    <a:pt x="212" y="8904"/>
                  </a:cubicBezTo>
                  <a:lnTo>
                    <a:pt x="212" y="8868"/>
                  </a:lnTo>
                  <a:lnTo>
                    <a:pt x="212" y="8773"/>
                  </a:lnTo>
                  <a:cubicBezTo>
                    <a:pt x="221" y="8773"/>
                    <a:pt x="226" y="8769"/>
                    <a:pt x="230" y="8769"/>
                  </a:cubicBezTo>
                  <a:cubicBezTo>
                    <a:pt x="248" y="8755"/>
                    <a:pt x="262" y="8742"/>
                    <a:pt x="266" y="8724"/>
                  </a:cubicBezTo>
                  <a:cubicBezTo>
                    <a:pt x="271" y="8706"/>
                    <a:pt x="275" y="8692"/>
                    <a:pt x="275" y="8679"/>
                  </a:cubicBezTo>
                  <a:lnTo>
                    <a:pt x="275" y="8638"/>
                  </a:lnTo>
                  <a:lnTo>
                    <a:pt x="275" y="8562"/>
                  </a:lnTo>
                  <a:cubicBezTo>
                    <a:pt x="275" y="8526"/>
                    <a:pt x="275" y="8485"/>
                    <a:pt x="271" y="8445"/>
                  </a:cubicBezTo>
                  <a:cubicBezTo>
                    <a:pt x="271" y="8364"/>
                    <a:pt x="266" y="8283"/>
                    <a:pt x="266" y="8202"/>
                  </a:cubicBezTo>
                  <a:cubicBezTo>
                    <a:pt x="266" y="8130"/>
                    <a:pt x="266" y="8058"/>
                    <a:pt x="262" y="7990"/>
                  </a:cubicBezTo>
                  <a:cubicBezTo>
                    <a:pt x="262" y="7950"/>
                    <a:pt x="262" y="7909"/>
                    <a:pt x="262" y="7869"/>
                  </a:cubicBezTo>
                  <a:lnTo>
                    <a:pt x="262" y="7833"/>
                  </a:lnTo>
                  <a:cubicBezTo>
                    <a:pt x="262" y="7806"/>
                    <a:pt x="262" y="7779"/>
                    <a:pt x="262" y="7756"/>
                  </a:cubicBezTo>
                  <a:lnTo>
                    <a:pt x="262" y="7576"/>
                  </a:lnTo>
                  <a:lnTo>
                    <a:pt x="262" y="7374"/>
                  </a:lnTo>
                  <a:cubicBezTo>
                    <a:pt x="262" y="7302"/>
                    <a:pt x="257" y="7221"/>
                    <a:pt x="257" y="7149"/>
                  </a:cubicBezTo>
                  <a:cubicBezTo>
                    <a:pt x="253" y="7073"/>
                    <a:pt x="253" y="7001"/>
                    <a:pt x="244" y="6924"/>
                  </a:cubicBezTo>
                  <a:lnTo>
                    <a:pt x="244" y="6852"/>
                  </a:lnTo>
                  <a:lnTo>
                    <a:pt x="244" y="6636"/>
                  </a:lnTo>
                  <a:cubicBezTo>
                    <a:pt x="244" y="6537"/>
                    <a:pt x="244" y="6438"/>
                    <a:pt x="239" y="6339"/>
                  </a:cubicBezTo>
                  <a:cubicBezTo>
                    <a:pt x="248" y="6330"/>
                    <a:pt x="253" y="6321"/>
                    <a:pt x="257" y="6312"/>
                  </a:cubicBezTo>
                  <a:cubicBezTo>
                    <a:pt x="257" y="6290"/>
                    <a:pt x="262" y="6267"/>
                    <a:pt x="262" y="6245"/>
                  </a:cubicBezTo>
                  <a:cubicBezTo>
                    <a:pt x="266" y="6222"/>
                    <a:pt x="262" y="6213"/>
                    <a:pt x="262" y="6195"/>
                  </a:cubicBezTo>
                  <a:lnTo>
                    <a:pt x="262" y="6123"/>
                  </a:lnTo>
                  <a:lnTo>
                    <a:pt x="262" y="6002"/>
                  </a:lnTo>
                  <a:cubicBezTo>
                    <a:pt x="262" y="5934"/>
                    <a:pt x="262" y="5862"/>
                    <a:pt x="262" y="5795"/>
                  </a:cubicBezTo>
                  <a:cubicBezTo>
                    <a:pt x="257" y="5723"/>
                    <a:pt x="257" y="5642"/>
                    <a:pt x="253" y="5566"/>
                  </a:cubicBezTo>
                  <a:cubicBezTo>
                    <a:pt x="253" y="5489"/>
                    <a:pt x="248" y="5422"/>
                    <a:pt x="244" y="5345"/>
                  </a:cubicBezTo>
                  <a:cubicBezTo>
                    <a:pt x="244" y="5341"/>
                    <a:pt x="244" y="5341"/>
                    <a:pt x="244" y="5336"/>
                  </a:cubicBezTo>
                  <a:lnTo>
                    <a:pt x="244" y="5129"/>
                  </a:lnTo>
                  <a:lnTo>
                    <a:pt x="244" y="4886"/>
                  </a:lnTo>
                  <a:cubicBezTo>
                    <a:pt x="244" y="4841"/>
                    <a:pt x="244" y="4796"/>
                    <a:pt x="239" y="4751"/>
                  </a:cubicBezTo>
                  <a:cubicBezTo>
                    <a:pt x="239" y="4733"/>
                    <a:pt x="239" y="4715"/>
                    <a:pt x="235" y="4697"/>
                  </a:cubicBezTo>
                  <a:lnTo>
                    <a:pt x="235" y="4693"/>
                  </a:lnTo>
                  <a:lnTo>
                    <a:pt x="235" y="4472"/>
                  </a:lnTo>
                  <a:lnTo>
                    <a:pt x="235" y="4355"/>
                  </a:lnTo>
                  <a:cubicBezTo>
                    <a:pt x="239" y="4355"/>
                    <a:pt x="239" y="4351"/>
                    <a:pt x="239" y="4346"/>
                  </a:cubicBezTo>
                  <a:cubicBezTo>
                    <a:pt x="244" y="4342"/>
                    <a:pt x="248" y="4333"/>
                    <a:pt x="248" y="4328"/>
                  </a:cubicBezTo>
                  <a:cubicBezTo>
                    <a:pt x="248" y="4315"/>
                    <a:pt x="253" y="4301"/>
                    <a:pt x="253" y="4288"/>
                  </a:cubicBezTo>
                  <a:cubicBezTo>
                    <a:pt x="257" y="4270"/>
                    <a:pt x="253" y="4261"/>
                    <a:pt x="253" y="4247"/>
                  </a:cubicBezTo>
                  <a:lnTo>
                    <a:pt x="253" y="4175"/>
                  </a:lnTo>
                  <a:cubicBezTo>
                    <a:pt x="253" y="4135"/>
                    <a:pt x="253" y="4090"/>
                    <a:pt x="253" y="4050"/>
                  </a:cubicBezTo>
                  <a:cubicBezTo>
                    <a:pt x="253" y="3960"/>
                    <a:pt x="248" y="3874"/>
                    <a:pt x="244" y="3784"/>
                  </a:cubicBezTo>
                  <a:cubicBezTo>
                    <a:pt x="239" y="3694"/>
                    <a:pt x="235" y="3609"/>
                    <a:pt x="230" y="3519"/>
                  </a:cubicBezTo>
                  <a:cubicBezTo>
                    <a:pt x="235" y="3510"/>
                    <a:pt x="235" y="3501"/>
                    <a:pt x="235" y="3496"/>
                  </a:cubicBezTo>
                  <a:cubicBezTo>
                    <a:pt x="244" y="3415"/>
                    <a:pt x="239" y="3339"/>
                    <a:pt x="239" y="3258"/>
                  </a:cubicBezTo>
                  <a:cubicBezTo>
                    <a:pt x="239" y="3177"/>
                    <a:pt x="235" y="3087"/>
                    <a:pt x="230" y="3006"/>
                  </a:cubicBezTo>
                  <a:cubicBezTo>
                    <a:pt x="230" y="2934"/>
                    <a:pt x="226" y="2862"/>
                    <a:pt x="221" y="2790"/>
                  </a:cubicBezTo>
                  <a:cubicBezTo>
                    <a:pt x="221" y="2754"/>
                    <a:pt x="217" y="2713"/>
                    <a:pt x="217" y="2673"/>
                  </a:cubicBezTo>
                  <a:lnTo>
                    <a:pt x="217" y="2641"/>
                  </a:lnTo>
                  <a:lnTo>
                    <a:pt x="217" y="2614"/>
                  </a:lnTo>
                  <a:lnTo>
                    <a:pt x="217" y="2318"/>
                  </a:lnTo>
                  <a:lnTo>
                    <a:pt x="217" y="2030"/>
                  </a:lnTo>
                  <a:lnTo>
                    <a:pt x="217" y="1895"/>
                  </a:lnTo>
                  <a:lnTo>
                    <a:pt x="217" y="1827"/>
                  </a:lnTo>
                  <a:cubicBezTo>
                    <a:pt x="217" y="1814"/>
                    <a:pt x="217" y="1800"/>
                    <a:pt x="217" y="1787"/>
                  </a:cubicBezTo>
                  <a:lnTo>
                    <a:pt x="217" y="1733"/>
                  </a:lnTo>
                  <a:cubicBezTo>
                    <a:pt x="217" y="1728"/>
                    <a:pt x="217" y="1728"/>
                    <a:pt x="217" y="1724"/>
                  </a:cubicBezTo>
                  <a:cubicBezTo>
                    <a:pt x="217" y="1715"/>
                    <a:pt x="221" y="1701"/>
                    <a:pt x="221" y="1692"/>
                  </a:cubicBezTo>
                  <a:lnTo>
                    <a:pt x="221" y="1638"/>
                  </a:lnTo>
                  <a:lnTo>
                    <a:pt x="221" y="1566"/>
                  </a:lnTo>
                  <a:lnTo>
                    <a:pt x="221" y="1400"/>
                  </a:lnTo>
                  <a:lnTo>
                    <a:pt x="221" y="1080"/>
                  </a:lnTo>
                  <a:lnTo>
                    <a:pt x="221" y="766"/>
                  </a:lnTo>
                  <a:lnTo>
                    <a:pt x="221" y="626"/>
                  </a:lnTo>
                  <a:lnTo>
                    <a:pt x="221" y="554"/>
                  </a:lnTo>
                  <a:cubicBezTo>
                    <a:pt x="226" y="527"/>
                    <a:pt x="226" y="500"/>
                    <a:pt x="221" y="473"/>
                  </a:cubicBezTo>
                  <a:cubicBezTo>
                    <a:pt x="221" y="464"/>
                    <a:pt x="217" y="455"/>
                    <a:pt x="217" y="446"/>
                  </a:cubicBezTo>
                  <a:cubicBezTo>
                    <a:pt x="217" y="410"/>
                    <a:pt x="217" y="379"/>
                    <a:pt x="208" y="343"/>
                  </a:cubicBezTo>
                  <a:cubicBezTo>
                    <a:pt x="208" y="334"/>
                    <a:pt x="208" y="320"/>
                    <a:pt x="208" y="311"/>
                  </a:cubicBezTo>
                  <a:cubicBezTo>
                    <a:pt x="208" y="275"/>
                    <a:pt x="212" y="239"/>
                    <a:pt x="217" y="208"/>
                  </a:cubicBezTo>
                  <a:cubicBezTo>
                    <a:pt x="221" y="185"/>
                    <a:pt x="226" y="163"/>
                    <a:pt x="230" y="145"/>
                  </a:cubicBezTo>
                  <a:lnTo>
                    <a:pt x="235" y="136"/>
                  </a:lnTo>
                  <a:lnTo>
                    <a:pt x="248" y="118"/>
                  </a:lnTo>
                  <a:cubicBezTo>
                    <a:pt x="299" y="74"/>
                    <a:pt x="258" y="9"/>
                    <a:pt x="209" y="9"/>
                  </a:cubicBezTo>
                  <a:cubicBezTo>
                    <a:pt x="194" y="9"/>
                    <a:pt x="177" y="16"/>
                    <a:pt x="163" y="32"/>
                  </a:cubicBezTo>
                  <a:cubicBezTo>
                    <a:pt x="158" y="32"/>
                    <a:pt x="154" y="37"/>
                    <a:pt x="154" y="41"/>
                  </a:cubicBezTo>
                  <a:cubicBezTo>
                    <a:pt x="145" y="37"/>
                    <a:pt x="140" y="32"/>
                    <a:pt x="131" y="32"/>
                  </a:cubicBezTo>
                  <a:cubicBezTo>
                    <a:pt x="122" y="14"/>
                    <a:pt x="104" y="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8747" y="3700"/>
              <a:ext cx="27" cy="1481"/>
            </a:xfrm>
            <a:custGeom>
              <a:avLst/>
              <a:gdLst/>
              <a:ahLst/>
              <a:cxnLst/>
              <a:rect l="l" t="t" r="r" b="b"/>
              <a:pathLst>
                <a:path w="248" h="13414" extrusionOk="0">
                  <a:moveTo>
                    <a:pt x="69" y="1"/>
                  </a:moveTo>
                  <a:cubicBezTo>
                    <a:pt x="54" y="1"/>
                    <a:pt x="39" y="11"/>
                    <a:pt x="36" y="30"/>
                  </a:cubicBezTo>
                  <a:lnTo>
                    <a:pt x="27" y="26"/>
                  </a:lnTo>
                  <a:lnTo>
                    <a:pt x="27" y="26"/>
                  </a:lnTo>
                  <a:cubicBezTo>
                    <a:pt x="27" y="80"/>
                    <a:pt x="27" y="134"/>
                    <a:pt x="32" y="188"/>
                  </a:cubicBezTo>
                  <a:lnTo>
                    <a:pt x="32" y="206"/>
                  </a:lnTo>
                  <a:cubicBezTo>
                    <a:pt x="32" y="237"/>
                    <a:pt x="27" y="269"/>
                    <a:pt x="27" y="296"/>
                  </a:cubicBezTo>
                  <a:cubicBezTo>
                    <a:pt x="23" y="377"/>
                    <a:pt x="18" y="453"/>
                    <a:pt x="18" y="530"/>
                  </a:cubicBezTo>
                  <a:cubicBezTo>
                    <a:pt x="9" y="665"/>
                    <a:pt x="9" y="795"/>
                    <a:pt x="9" y="926"/>
                  </a:cubicBezTo>
                  <a:cubicBezTo>
                    <a:pt x="9" y="1069"/>
                    <a:pt x="5" y="1213"/>
                    <a:pt x="5" y="1362"/>
                  </a:cubicBezTo>
                  <a:lnTo>
                    <a:pt x="5" y="1555"/>
                  </a:lnTo>
                  <a:lnTo>
                    <a:pt x="5" y="1654"/>
                  </a:lnTo>
                  <a:cubicBezTo>
                    <a:pt x="0" y="1695"/>
                    <a:pt x="5" y="1735"/>
                    <a:pt x="9" y="1776"/>
                  </a:cubicBezTo>
                  <a:cubicBezTo>
                    <a:pt x="14" y="1785"/>
                    <a:pt x="18" y="1794"/>
                    <a:pt x="27" y="1803"/>
                  </a:cubicBezTo>
                  <a:lnTo>
                    <a:pt x="32" y="1807"/>
                  </a:lnTo>
                  <a:lnTo>
                    <a:pt x="32" y="1911"/>
                  </a:lnTo>
                  <a:lnTo>
                    <a:pt x="32" y="2280"/>
                  </a:lnTo>
                  <a:lnTo>
                    <a:pt x="32" y="2446"/>
                  </a:lnTo>
                  <a:cubicBezTo>
                    <a:pt x="32" y="2505"/>
                    <a:pt x="32" y="2568"/>
                    <a:pt x="32" y="2626"/>
                  </a:cubicBezTo>
                  <a:cubicBezTo>
                    <a:pt x="36" y="2684"/>
                    <a:pt x="36" y="2747"/>
                    <a:pt x="41" y="2806"/>
                  </a:cubicBezTo>
                  <a:cubicBezTo>
                    <a:pt x="41" y="2833"/>
                    <a:pt x="45" y="2864"/>
                    <a:pt x="45" y="2887"/>
                  </a:cubicBezTo>
                  <a:cubicBezTo>
                    <a:pt x="45" y="2900"/>
                    <a:pt x="50" y="2914"/>
                    <a:pt x="50" y="2927"/>
                  </a:cubicBezTo>
                  <a:lnTo>
                    <a:pt x="50" y="2990"/>
                  </a:lnTo>
                  <a:cubicBezTo>
                    <a:pt x="50" y="3049"/>
                    <a:pt x="50" y="3103"/>
                    <a:pt x="54" y="3161"/>
                  </a:cubicBezTo>
                  <a:lnTo>
                    <a:pt x="54" y="3400"/>
                  </a:lnTo>
                  <a:cubicBezTo>
                    <a:pt x="54" y="3521"/>
                    <a:pt x="59" y="3638"/>
                    <a:pt x="63" y="3760"/>
                  </a:cubicBezTo>
                  <a:cubicBezTo>
                    <a:pt x="68" y="3877"/>
                    <a:pt x="77" y="3994"/>
                    <a:pt x="81" y="4111"/>
                  </a:cubicBezTo>
                  <a:lnTo>
                    <a:pt x="81" y="4115"/>
                  </a:lnTo>
                  <a:lnTo>
                    <a:pt x="81" y="4151"/>
                  </a:lnTo>
                  <a:cubicBezTo>
                    <a:pt x="81" y="4259"/>
                    <a:pt x="77" y="4367"/>
                    <a:pt x="77" y="4470"/>
                  </a:cubicBezTo>
                  <a:lnTo>
                    <a:pt x="77" y="4637"/>
                  </a:lnTo>
                  <a:lnTo>
                    <a:pt x="77" y="4700"/>
                  </a:lnTo>
                  <a:lnTo>
                    <a:pt x="77" y="4925"/>
                  </a:lnTo>
                  <a:cubicBezTo>
                    <a:pt x="77" y="5051"/>
                    <a:pt x="81" y="5177"/>
                    <a:pt x="81" y="5298"/>
                  </a:cubicBezTo>
                  <a:cubicBezTo>
                    <a:pt x="81" y="5411"/>
                    <a:pt x="86" y="5528"/>
                    <a:pt x="86" y="5645"/>
                  </a:cubicBezTo>
                  <a:cubicBezTo>
                    <a:pt x="86" y="5654"/>
                    <a:pt x="90" y="5667"/>
                    <a:pt x="99" y="5676"/>
                  </a:cubicBezTo>
                  <a:lnTo>
                    <a:pt x="99" y="5825"/>
                  </a:lnTo>
                  <a:cubicBezTo>
                    <a:pt x="99" y="5874"/>
                    <a:pt x="104" y="5937"/>
                    <a:pt x="104" y="5991"/>
                  </a:cubicBezTo>
                  <a:lnTo>
                    <a:pt x="104" y="6112"/>
                  </a:lnTo>
                  <a:lnTo>
                    <a:pt x="104" y="6324"/>
                  </a:lnTo>
                  <a:cubicBezTo>
                    <a:pt x="104" y="6351"/>
                    <a:pt x="99" y="6378"/>
                    <a:pt x="95" y="6405"/>
                  </a:cubicBezTo>
                  <a:cubicBezTo>
                    <a:pt x="90" y="6463"/>
                    <a:pt x="86" y="6526"/>
                    <a:pt x="86" y="6589"/>
                  </a:cubicBezTo>
                  <a:cubicBezTo>
                    <a:pt x="81" y="6706"/>
                    <a:pt x="77" y="6828"/>
                    <a:pt x="77" y="6945"/>
                  </a:cubicBezTo>
                  <a:cubicBezTo>
                    <a:pt x="77" y="7066"/>
                    <a:pt x="77" y="7174"/>
                    <a:pt x="77" y="7291"/>
                  </a:cubicBezTo>
                  <a:cubicBezTo>
                    <a:pt x="77" y="7345"/>
                    <a:pt x="81" y="7399"/>
                    <a:pt x="81" y="7453"/>
                  </a:cubicBezTo>
                  <a:cubicBezTo>
                    <a:pt x="81" y="7503"/>
                    <a:pt x="86" y="7570"/>
                    <a:pt x="90" y="7628"/>
                  </a:cubicBezTo>
                  <a:lnTo>
                    <a:pt x="90" y="7790"/>
                  </a:lnTo>
                  <a:lnTo>
                    <a:pt x="90" y="7957"/>
                  </a:lnTo>
                  <a:lnTo>
                    <a:pt x="90" y="8119"/>
                  </a:lnTo>
                  <a:lnTo>
                    <a:pt x="90" y="8231"/>
                  </a:lnTo>
                  <a:lnTo>
                    <a:pt x="90" y="8258"/>
                  </a:lnTo>
                  <a:lnTo>
                    <a:pt x="90" y="8294"/>
                  </a:lnTo>
                  <a:lnTo>
                    <a:pt x="90" y="8317"/>
                  </a:lnTo>
                  <a:cubicBezTo>
                    <a:pt x="90" y="8416"/>
                    <a:pt x="95" y="8515"/>
                    <a:pt x="99" y="8614"/>
                  </a:cubicBezTo>
                  <a:lnTo>
                    <a:pt x="99" y="8740"/>
                  </a:lnTo>
                  <a:cubicBezTo>
                    <a:pt x="99" y="8780"/>
                    <a:pt x="99" y="8834"/>
                    <a:pt x="99" y="8879"/>
                  </a:cubicBezTo>
                  <a:cubicBezTo>
                    <a:pt x="95" y="8942"/>
                    <a:pt x="90" y="9001"/>
                    <a:pt x="90" y="9059"/>
                  </a:cubicBezTo>
                  <a:cubicBezTo>
                    <a:pt x="86" y="9118"/>
                    <a:pt x="90" y="9176"/>
                    <a:pt x="86" y="9234"/>
                  </a:cubicBezTo>
                  <a:cubicBezTo>
                    <a:pt x="86" y="9329"/>
                    <a:pt x="86" y="9423"/>
                    <a:pt x="81" y="9522"/>
                  </a:cubicBezTo>
                  <a:cubicBezTo>
                    <a:pt x="72" y="9531"/>
                    <a:pt x="68" y="9545"/>
                    <a:pt x="68" y="9558"/>
                  </a:cubicBezTo>
                  <a:cubicBezTo>
                    <a:pt x="68" y="9617"/>
                    <a:pt x="68" y="9671"/>
                    <a:pt x="72" y="9729"/>
                  </a:cubicBezTo>
                  <a:cubicBezTo>
                    <a:pt x="77" y="9783"/>
                    <a:pt x="72" y="9828"/>
                    <a:pt x="77" y="9878"/>
                  </a:cubicBezTo>
                  <a:lnTo>
                    <a:pt x="77" y="9914"/>
                  </a:lnTo>
                  <a:lnTo>
                    <a:pt x="77" y="10215"/>
                  </a:lnTo>
                  <a:cubicBezTo>
                    <a:pt x="72" y="10224"/>
                    <a:pt x="77" y="10233"/>
                    <a:pt x="81" y="10242"/>
                  </a:cubicBezTo>
                  <a:cubicBezTo>
                    <a:pt x="81" y="10332"/>
                    <a:pt x="86" y="10422"/>
                    <a:pt x="86" y="10508"/>
                  </a:cubicBezTo>
                  <a:lnTo>
                    <a:pt x="86" y="10548"/>
                  </a:lnTo>
                  <a:lnTo>
                    <a:pt x="86" y="10849"/>
                  </a:lnTo>
                  <a:lnTo>
                    <a:pt x="86" y="11182"/>
                  </a:lnTo>
                  <a:cubicBezTo>
                    <a:pt x="86" y="11236"/>
                    <a:pt x="86" y="11295"/>
                    <a:pt x="90" y="11349"/>
                  </a:cubicBezTo>
                  <a:cubicBezTo>
                    <a:pt x="90" y="11380"/>
                    <a:pt x="90" y="11412"/>
                    <a:pt x="95" y="11439"/>
                  </a:cubicBezTo>
                  <a:cubicBezTo>
                    <a:pt x="95" y="11452"/>
                    <a:pt x="95" y="11466"/>
                    <a:pt x="99" y="11479"/>
                  </a:cubicBezTo>
                  <a:cubicBezTo>
                    <a:pt x="99" y="11502"/>
                    <a:pt x="104" y="11524"/>
                    <a:pt x="108" y="11542"/>
                  </a:cubicBezTo>
                  <a:lnTo>
                    <a:pt x="108" y="11565"/>
                  </a:lnTo>
                  <a:lnTo>
                    <a:pt x="108" y="11655"/>
                  </a:lnTo>
                  <a:cubicBezTo>
                    <a:pt x="108" y="11673"/>
                    <a:pt x="108" y="11691"/>
                    <a:pt x="104" y="11713"/>
                  </a:cubicBezTo>
                  <a:lnTo>
                    <a:pt x="104" y="11790"/>
                  </a:lnTo>
                  <a:cubicBezTo>
                    <a:pt x="104" y="11839"/>
                    <a:pt x="104" y="11893"/>
                    <a:pt x="104" y="11943"/>
                  </a:cubicBezTo>
                  <a:cubicBezTo>
                    <a:pt x="104" y="12051"/>
                    <a:pt x="104" y="12154"/>
                    <a:pt x="99" y="12258"/>
                  </a:cubicBezTo>
                  <a:cubicBezTo>
                    <a:pt x="95" y="12361"/>
                    <a:pt x="95" y="12460"/>
                    <a:pt x="99" y="12563"/>
                  </a:cubicBezTo>
                  <a:lnTo>
                    <a:pt x="99" y="12725"/>
                  </a:lnTo>
                  <a:cubicBezTo>
                    <a:pt x="99" y="12784"/>
                    <a:pt x="99" y="12847"/>
                    <a:pt x="108" y="12905"/>
                  </a:cubicBezTo>
                  <a:lnTo>
                    <a:pt x="108" y="13126"/>
                  </a:lnTo>
                  <a:cubicBezTo>
                    <a:pt x="108" y="13166"/>
                    <a:pt x="108" y="13207"/>
                    <a:pt x="113" y="13247"/>
                  </a:cubicBezTo>
                  <a:lnTo>
                    <a:pt x="113" y="13297"/>
                  </a:lnTo>
                  <a:lnTo>
                    <a:pt x="113" y="13324"/>
                  </a:lnTo>
                  <a:cubicBezTo>
                    <a:pt x="113" y="13342"/>
                    <a:pt x="113" y="13355"/>
                    <a:pt x="117" y="13369"/>
                  </a:cubicBezTo>
                  <a:cubicBezTo>
                    <a:pt x="122" y="13378"/>
                    <a:pt x="126" y="13387"/>
                    <a:pt x="135" y="13396"/>
                  </a:cubicBezTo>
                  <a:cubicBezTo>
                    <a:pt x="144" y="13409"/>
                    <a:pt x="162" y="13414"/>
                    <a:pt x="176" y="13414"/>
                  </a:cubicBezTo>
                  <a:cubicBezTo>
                    <a:pt x="203" y="13414"/>
                    <a:pt x="225" y="13396"/>
                    <a:pt x="234" y="13369"/>
                  </a:cubicBezTo>
                  <a:cubicBezTo>
                    <a:pt x="239" y="13333"/>
                    <a:pt x="243" y="13292"/>
                    <a:pt x="239" y="13252"/>
                  </a:cubicBezTo>
                  <a:lnTo>
                    <a:pt x="234" y="13175"/>
                  </a:lnTo>
                  <a:cubicBezTo>
                    <a:pt x="234" y="13148"/>
                    <a:pt x="234" y="13126"/>
                    <a:pt x="230" y="13099"/>
                  </a:cubicBezTo>
                  <a:cubicBezTo>
                    <a:pt x="230" y="13085"/>
                    <a:pt x="230" y="13067"/>
                    <a:pt x="225" y="13054"/>
                  </a:cubicBezTo>
                  <a:cubicBezTo>
                    <a:pt x="225" y="13040"/>
                    <a:pt x="221" y="13027"/>
                    <a:pt x="212" y="13018"/>
                  </a:cubicBezTo>
                  <a:lnTo>
                    <a:pt x="212" y="13013"/>
                  </a:lnTo>
                  <a:lnTo>
                    <a:pt x="212" y="12928"/>
                  </a:lnTo>
                  <a:cubicBezTo>
                    <a:pt x="212" y="12923"/>
                    <a:pt x="216" y="12919"/>
                    <a:pt x="216" y="12914"/>
                  </a:cubicBezTo>
                  <a:cubicBezTo>
                    <a:pt x="221" y="12896"/>
                    <a:pt x="221" y="12878"/>
                    <a:pt x="221" y="12860"/>
                  </a:cubicBezTo>
                  <a:cubicBezTo>
                    <a:pt x="225" y="12847"/>
                    <a:pt x="221" y="12838"/>
                    <a:pt x="221" y="12829"/>
                  </a:cubicBezTo>
                  <a:lnTo>
                    <a:pt x="221" y="12775"/>
                  </a:lnTo>
                  <a:lnTo>
                    <a:pt x="221" y="12644"/>
                  </a:lnTo>
                  <a:lnTo>
                    <a:pt x="221" y="12532"/>
                  </a:lnTo>
                  <a:cubicBezTo>
                    <a:pt x="221" y="12491"/>
                    <a:pt x="221" y="12451"/>
                    <a:pt x="216" y="12411"/>
                  </a:cubicBezTo>
                  <a:cubicBezTo>
                    <a:pt x="216" y="12402"/>
                    <a:pt x="212" y="12393"/>
                    <a:pt x="207" y="12384"/>
                  </a:cubicBezTo>
                  <a:cubicBezTo>
                    <a:pt x="207" y="12379"/>
                    <a:pt x="203" y="12375"/>
                    <a:pt x="203" y="12375"/>
                  </a:cubicBezTo>
                  <a:lnTo>
                    <a:pt x="203" y="12271"/>
                  </a:lnTo>
                  <a:lnTo>
                    <a:pt x="203" y="12204"/>
                  </a:lnTo>
                  <a:cubicBezTo>
                    <a:pt x="216" y="12190"/>
                    <a:pt x="225" y="12172"/>
                    <a:pt x="225" y="12154"/>
                  </a:cubicBezTo>
                  <a:lnTo>
                    <a:pt x="225" y="11875"/>
                  </a:lnTo>
                  <a:lnTo>
                    <a:pt x="225" y="11745"/>
                  </a:lnTo>
                  <a:cubicBezTo>
                    <a:pt x="225" y="11700"/>
                    <a:pt x="221" y="11655"/>
                    <a:pt x="216" y="11610"/>
                  </a:cubicBezTo>
                  <a:cubicBezTo>
                    <a:pt x="216" y="11605"/>
                    <a:pt x="212" y="11605"/>
                    <a:pt x="212" y="11601"/>
                  </a:cubicBezTo>
                  <a:lnTo>
                    <a:pt x="212" y="11592"/>
                  </a:lnTo>
                  <a:lnTo>
                    <a:pt x="212" y="11578"/>
                  </a:lnTo>
                  <a:cubicBezTo>
                    <a:pt x="221" y="11569"/>
                    <a:pt x="225" y="11560"/>
                    <a:pt x="225" y="11551"/>
                  </a:cubicBezTo>
                  <a:cubicBezTo>
                    <a:pt x="234" y="11515"/>
                    <a:pt x="239" y="11479"/>
                    <a:pt x="234" y="11443"/>
                  </a:cubicBezTo>
                  <a:lnTo>
                    <a:pt x="234" y="11385"/>
                  </a:lnTo>
                  <a:lnTo>
                    <a:pt x="234" y="11245"/>
                  </a:lnTo>
                  <a:lnTo>
                    <a:pt x="234" y="11115"/>
                  </a:lnTo>
                  <a:cubicBezTo>
                    <a:pt x="234" y="11061"/>
                    <a:pt x="230" y="11011"/>
                    <a:pt x="225" y="10957"/>
                  </a:cubicBezTo>
                  <a:cubicBezTo>
                    <a:pt x="221" y="10944"/>
                    <a:pt x="212" y="10935"/>
                    <a:pt x="198" y="10926"/>
                  </a:cubicBezTo>
                  <a:lnTo>
                    <a:pt x="198" y="10890"/>
                  </a:lnTo>
                  <a:cubicBezTo>
                    <a:pt x="207" y="10881"/>
                    <a:pt x="216" y="10872"/>
                    <a:pt x="221" y="10854"/>
                  </a:cubicBezTo>
                  <a:cubicBezTo>
                    <a:pt x="225" y="10845"/>
                    <a:pt x="225" y="10836"/>
                    <a:pt x="230" y="10827"/>
                  </a:cubicBezTo>
                  <a:lnTo>
                    <a:pt x="230" y="10795"/>
                  </a:lnTo>
                  <a:lnTo>
                    <a:pt x="230" y="10755"/>
                  </a:lnTo>
                  <a:lnTo>
                    <a:pt x="230" y="10679"/>
                  </a:lnTo>
                  <a:cubicBezTo>
                    <a:pt x="230" y="10620"/>
                    <a:pt x="230" y="10566"/>
                    <a:pt x="225" y="10512"/>
                  </a:cubicBezTo>
                  <a:cubicBezTo>
                    <a:pt x="221" y="10458"/>
                    <a:pt x="221" y="10400"/>
                    <a:pt x="216" y="10346"/>
                  </a:cubicBezTo>
                  <a:cubicBezTo>
                    <a:pt x="216" y="10319"/>
                    <a:pt x="216" y="10287"/>
                    <a:pt x="216" y="10265"/>
                  </a:cubicBezTo>
                  <a:cubicBezTo>
                    <a:pt x="216" y="10247"/>
                    <a:pt x="216" y="10233"/>
                    <a:pt x="212" y="10220"/>
                  </a:cubicBezTo>
                  <a:cubicBezTo>
                    <a:pt x="212" y="10202"/>
                    <a:pt x="207" y="10179"/>
                    <a:pt x="203" y="10161"/>
                  </a:cubicBezTo>
                  <a:lnTo>
                    <a:pt x="203" y="10157"/>
                  </a:lnTo>
                  <a:lnTo>
                    <a:pt x="203" y="9869"/>
                  </a:lnTo>
                  <a:cubicBezTo>
                    <a:pt x="203" y="9819"/>
                    <a:pt x="203" y="9774"/>
                    <a:pt x="198" y="9725"/>
                  </a:cubicBezTo>
                  <a:lnTo>
                    <a:pt x="198" y="9599"/>
                  </a:lnTo>
                  <a:lnTo>
                    <a:pt x="198" y="9590"/>
                  </a:lnTo>
                  <a:cubicBezTo>
                    <a:pt x="207" y="9585"/>
                    <a:pt x="216" y="9581"/>
                    <a:pt x="225" y="9572"/>
                  </a:cubicBezTo>
                  <a:cubicBezTo>
                    <a:pt x="234" y="9563"/>
                    <a:pt x="243" y="9545"/>
                    <a:pt x="243" y="9531"/>
                  </a:cubicBezTo>
                  <a:lnTo>
                    <a:pt x="243" y="9459"/>
                  </a:lnTo>
                  <a:lnTo>
                    <a:pt x="243" y="9369"/>
                  </a:lnTo>
                  <a:lnTo>
                    <a:pt x="243" y="9198"/>
                  </a:lnTo>
                  <a:cubicBezTo>
                    <a:pt x="243" y="9145"/>
                    <a:pt x="239" y="9104"/>
                    <a:pt x="234" y="9055"/>
                  </a:cubicBezTo>
                  <a:cubicBezTo>
                    <a:pt x="239" y="9050"/>
                    <a:pt x="239" y="9046"/>
                    <a:pt x="239" y="9041"/>
                  </a:cubicBezTo>
                  <a:cubicBezTo>
                    <a:pt x="243" y="9010"/>
                    <a:pt x="248" y="8983"/>
                    <a:pt x="243" y="8951"/>
                  </a:cubicBezTo>
                  <a:lnTo>
                    <a:pt x="243" y="8888"/>
                  </a:lnTo>
                  <a:cubicBezTo>
                    <a:pt x="243" y="8843"/>
                    <a:pt x="243" y="8798"/>
                    <a:pt x="239" y="8758"/>
                  </a:cubicBezTo>
                  <a:cubicBezTo>
                    <a:pt x="239" y="8713"/>
                    <a:pt x="234" y="8663"/>
                    <a:pt x="234" y="8618"/>
                  </a:cubicBezTo>
                  <a:cubicBezTo>
                    <a:pt x="230" y="8573"/>
                    <a:pt x="230" y="8524"/>
                    <a:pt x="221" y="8479"/>
                  </a:cubicBezTo>
                  <a:cubicBezTo>
                    <a:pt x="221" y="8470"/>
                    <a:pt x="221" y="8461"/>
                    <a:pt x="216" y="8452"/>
                  </a:cubicBezTo>
                  <a:lnTo>
                    <a:pt x="207" y="8443"/>
                  </a:lnTo>
                  <a:cubicBezTo>
                    <a:pt x="207" y="8402"/>
                    <a:pt x="207" y="8362"/>
                    <a:pt x="203" y="8321"/>
                  </a:cubicBezTo>
                  <a:cubicBezTo>
                    <a:pt x="212" y="8312"/>
                    <a:pt x="216" y="8299"/>
                    <a:pt x="216" y="8290"/>
                  </a:cubicBezTo>
                  <a:lnTo>
                    <a:pt x="216" y="7934"/>
                  </a:lnTo>
                  <a:cubicBezTo>
                    <a:pt x="216" y="7885"/>
                    <a:pt x="212" y="7835"/>
                    <a:pt x="207" y="7786"/>
                  </a:cubicBezTo>
                  <a:cubicBezTo>
                    <a:pt x="207" y="7745"/>
                    <a:pt x="207" y="7705"/>
                    <a:pt x="203" y="7669"/>
                  </a:cubicBezTo>
                  <a:cubicBezTo>
                    <a:pt x="207" y="7660"/>
                    <a:pt x="207" y="7655"/>
                    <a:pt x="212" y="7651"/>
                  </a:cubicBezTo>
                  <a:cubicBezTo>
                    <a:pt x="216" y="7628"/>
                    <a:pt x="216" y="7601"/>
                    <a:pt x="216" y="7579"/>
                  </a:cubicBezTo>
                  <a:lnTo>
                    <a:pt x="216" y="7530"/>
                  </a:lnTo>
                  <a:lnTo>
                    <a:pt x="216" y="7444"/>
                  </a:lnTo>
                  <a:lnTo>
                    <a:pt x="216" y="7273"/>
                  </a:lnTo>
                  <a:cubicBezTo>
                    <a:pt x="216" y="7237"/>
                    <a:pt x="216" y="7201"/>
                    <a:pt x="212" y="7161"/>
                  </a:cubicBezTo>
                  <a:cubicBezTo>
                    <a:pt x="221" y="7156"/>
                    <a:pt x="225" y="7143"/>
                    <a:pt x="230" y="7134"/>
                  </a:cubicBezTo>
                  <a:cubicBezTo>
                    <a:pt x="234" y="7107"/>
                    <a:pt x="239" y="7080"/>
                    <a:pt x="234" y="7053"/>
                  </a:cubicBezTo>
                  <a:lnTo>
                    <a:pt x="234" y="6985"/>
                  </a:lnTo>
                  <a:lnTo>
                    <a:pt x="234" y="6877"/>
                  </a:lnTo>
                  <a:lnTo>
                    <a:pt x="234" y="6670"/>
                  </a:lnTo>
                  <a:cubicBezTo>
                    <a:pt x="234" y="6598"/>
                    <a:pt x="234" y="6544"/>
                    <a:pt x="234" y="6481"/>
                  </a:cubicBezTo>
                  <a:cubicBezTo>
                    <a:pt x="234" y="6454"/>
                    <a:pt x="230" y="6423"/>
                    <a:pt x="230" y="6400"/>
                  </a:cubicBezTo>
                  <a:cubicBezTo>
                    <a:pt x="230" y="6387"/>
                    <a:pt x="234" y="6378"/>
                    <a:pt x="234" y="6369"/>
                  </a:cubicBezTo>
                  <a:cubicBezTo>
                    <a:pt x="239" y="6306"/>
                    <a:pt x="234" y="6238"/>
                    <a:pt x="234" y="6171"/>
                  </a:cubicBezTo>
                  <a:lnTo>
                    <a:pt x="234" y="5959"/>
                  </a:lnTo>
                  <a:lnTo>
                    <a:pt x="234" y="5748"/>
                  </a:lnTo>
                  <a:cubicBezTo>
                    <a:pt x="234" y="5681"/>
                    <a:pt x="230" y="5613"/>
                    <a:pt x="225" y="5546"/>
                  </a:cubicBezTo>
                  <a:cubicBezTo>
                    <a:pt x="221" y="5537"/>
                    <a:pt x="216" y="5532"/>
                    <a:pt x="212" y="5523"/>
                  </a:cubicBezTo>
                  <a:lnTo>
                    <a:pt x="207" y="5519"/>
                  </a:lnTo>
                  <a:lnTo>
                    <a:pt x="207" y="5451"/>
                  </a:lnTo>
                  <a:cubicBezTo>
                    <a:pt x="207" y="5384"/>
                    <a:pt x="212" y="5316"/>
                    <a:pt x="212" y="5244"/>
                  </a:cubicBezTo>
                  <a:lnTo>
                    <a:pt x="212" y="5141"/>
                  </a:lnTo>
                  <a:cubicBezTo>
                    <a:pt x="216" y="5114"/>
                    <a:pt x="221" y="5082"/>
                    <a:pt x="216" y="5055"/>
                  </a:cubicBezTo>
                  <a:lnTo>
                    <a:pt x="216" y="4988"/>
                  </a:lnTo>
                  <a:lnTo>
                    <a:pt x="216" y="4880"/>
                  </a:lnTo>
                  <a:lnTo>
                    <a:pt x="216" y="4772"/>
                  </a:lnTo>
                  <a:cubicBezTo>
                    <a:pt x="225" y="4758"/>
                    <a:pt x="234" y="4745"/>
                    <a:pt x="234" y="4727"/>
                  </a:cubicBezTo>
                  <a:cubicBezTo>
                    <a:pt x="239" y="4655"/>
                    <a:pt x="239" y="4578"/>
                    <a:pt x="239" y="4502"/>
                  </a:cubicBezTo>
                  <a:lnTo>
                    <a:pt x="239" y="4286"/>
                  </a:lnTo>
                  <a:lnTo>
                    <a:pt x="239" y="4052"/>
                  </a:lnTo>
                  <a:cubicBezTo>
                    <a:pt x="239" y="4021"/>
                    <a:pt x="239" y="3985"/>
                    <a:pt x="234" y="3949"/>
                  </a:cubicBezTo>
                  <a:cubicBezTo>
                    <a:pt x="234" y="3931"/>
                    <a:pt x="234" y="3913"/>
                    <a:pt x="230" y="3895"/>
                  </a:cubicBezTo>
                  <a:cubicBezTo>
                    <a:pt x="230" y="3872"/>
                    <a:pt x="225" y="3850"/>
                    <a:pt x="221" y="3827"/>
                  </a:cubicBezTo>
                  <a:lnTo>
                    <a:pt x="221" y="3751"/>
                  </a:lnTo>
                  <a:lnTo>
                    <a:pt x="221" y="3584"/>
                  </a:lnTo>
                  <a:lnTo>
                    <a:pt x="221" y="3508"/>
                  </a:lnTo>
                  <a:cubicBezTo>
                    <a:pt x="225" y="3467"/>
                    <a:pt x="221" y="3431"/>
                    <a:pt x="216" y="3391"/>
                  </a:cubicBezTo>
                  <a:cubicBezTo>
                    <a:pt x="212" y="3382"/>
                    <a:pt x="207" y="3373"/>
                    <a:pt x="203" y="3368"/>
                  </a:cubicBezTo>
                  <a:lnTo>
                    <a:pt x="203" y="3355"/>
                  </a:lnTo>
                  <a:lnTo>
                    <a:pt x="203" y="3139"/>
                  </a:lnTo>
                  <a:lnTo>
                    <a:pt x="203" y="2891"/>
                  </a:lnTo>
                  <a:lnTo>
                    <a:pt x="203" y="2792"/>
                  </a:lnTo>
                  <a:cubicBezTo>
                    <a:pt x="203" y="2774"/>
                    <a:pt x="203" y="2756"/>
                    <a:pt x="198" y="2738"/>
                  </a:cubicBezTo>
                  <a:cubicBezTo>
                    <a:pt x="198" y="2738"/>
                    <a:pt x="198" y="2734"/>
                    <a:pt x="198" y="2729"/>
                  </a:cubicBezTo>
                  <a:lnTo>
                    <a:pt x="198" y="2711"/>
                  </a:lnTo>
                  <a:lnTo>
                    <a:pt x="198" y="2482"/>
                  </a:lnTo>
                  <a:cubicBezTo>
                    <a:pt x="198" y="2424"/>
                    <a:pt x="198" y="2370"/>
                    <a:pt x="194" y="2311"/>
                  </a:cubicBezTo>
                  <a:lnTo>
                    <a:pt x="194" y="2212"/>
                  </a:lnTo>
                  <a:lnTo>
                    <a:pt x="194" y="2127"/>
                  </a:lnTo>
                  <a:lnTo>
                    <a:pt x="194" y="1911"/>
                  </a:lnTo>
                  <a:cubicBezTo>
                    <a:pt x="194" y="1843"/>
                    <a:pt x="194" y="1780"/>
                    <a:pt x="189" y="1713"/>
                  </a:cubicBezTo>
                  <a:cubicBezTo>
                    <a:pt x="189" y="1681"/>
                    <a:pt x="185" y="1650"/>
                    <a:pt x="185" y="1618"/>
                  </a:cubicBezTo>
                  <a:cubicBezTo>
                    <a:pt x="185" y="1587"/>
                    <a:pt x="185" y="1551"/>
                    <a:pt x="176" y="1515"/>
                  </a:cubicBezTo>
                  <a:cubicBezTo>
                    <a:pt x="176" y="1497"/>
                    <a:pt x="171" y="1483"/>
                    <a:pt x="162" y="1474"/>
                  </a:cubicBezTo>
                  <a:lnTo>
                    <a:pt x="162" y="1434"/>
                  </a:lnTo>
                  <a:lnTo>
                    <a:pt x="162" y="1249"/>
                  </a:lnTo>
                  <a:lnTo>
                    <a:pt x="162" y="998"/>
                  </a:lnTo>
                  <a:lnTo>
                    <a:pt x="162" y="863"/>
                  </a:lnTo>
                  <a:lnTo>
                    <a:pt x="162" y="728"/>
                  </a:lnTo>
                  <a:lnTo>
                    <a:pt x="153" y="395"/>
                  </a:lnTo>
                  <a:cubicBezTo>
                    <a:pt x="153" y="341"/>
                    <a:pt x="149" y="287"/>
                    <a:pt x="144" y="233"/>
                  </a:cubicBezTo>
                  <a:cubicBezTo>
                    <a:pt x="144" y="179"/>
                    <a:pt x="140" y="125"/>
                    <a:pt x="140" y="71"/>
                  </a:cubicBezTo>
                  <a:cubicBezTo>
                    <a:pt x="140" y="48"/>
                    <a:pt x="122" y="26"/>
                    <a:pt x="99" y="26"/>
                  </a:cubicBezTo>
                  <a:cubicBezTo>
                    <a:pt x="95" y="9"/>
                    <a:pt x="82"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8762" y="5168"/>
              <a:ext cx="23" cy="826"/>
            </a:xfrm>
            <a:custGeom>
              <a:avLst/>
              <a:gdLst/>
              <a:ahLst/>
              <a:cxnLst/>
              <a:rect l="l" t="t" r="r" b="b"/>
              <a:pathLst>
                <a:path w="208" h="7482" extrusionOk="0">
                  <a:moveTo>
                    <a:pt x="73" y="1"/>
                  </a:moveTo>
                  <a:cubicBezTo>
                    <a:pt x="58" y="1"/>
                    <a:pt x="43" y="10"/>
                    <a:pt x="41" y="28"/>
                  </a:cubicBezTo>
                  <a:lnTo>
                    <a:pt x="28" y="14"/>
                  </a:lnTo>
                  <a:cubicBezTo>
                    <a:pt x="28" y="37"/>
                    <a:pt x="28" y="55"/>
                    <a:pt x="23" y="73"/>
                  </a:cubicBezTo>
                  <a:cubicBezTo>
                    <a:pt x="14" y="82"/>
                    <a:pt x="10" y="91"/>
                    <a:pt x="10" y="100"/>
                  </a:cubicBezTo>
                  <a:cubicBezTo>
                    <a:pt x="10" y="140"/>
                    <a:pt x="10" y="181"/>
                    <a:pt x="10" y="221"/>
                  </a:cubicBezTo>
                  <a:lnTo>
                    <a:pt x="10" y="347"/>
                  </a:lnTo>
                  <a:lnTo>
                    <a:pt x="10" y="568"/>
                  </a:lnTo>
                  <a:lnTo>
                    <a:pt x="10" y="667"/>
                  </a:lnTo>
                  <a:lnTo>
                    <a:pt x="10" y="824"/>
                  </a:lnTo>
                  <a:lnTo>
                    <a:pt x="10" y="1116"/>
                  </a:lnTo>
                  <a:cubicBezTo>
                    <a:pt x="5" y="1229"/>
                    <a:pt x="5" y="1341"/>
                    <a:pt x="5" y="1454"/>
                  </a:cubicBezTo>
                  <a:lnTo>
                    <a:pt x="5" y="1490"/>
                  </a:lnTo>
                  <a:lnTo>
                    <a:pt x="5" y="1580"/>
                  </a:lnTo>
                  <a:lnTo>
                    <a:pt x="5" y="1661"/>
                  </a:lnTo>
                  <a:cubicBezTo>
                    <a:pt x="1" y="1692"/>
                    <a:pt x="1" y="1724"/>
                    <a:pt x="5" y="1755"/>
                  </a:cubicBezTo>
                  <a:cubicBezTo>
                    <a:pt x="5" y="1769"/>
                    <a:pt x="10" y="1778"/>
                    <a:pt x="14" y="1787"/>
                  </a:cubicBezTo>
                  <a:lnTo>
                    <a:pt x="14" y="1958"/>
                  </a:lnTo>
                  <a:lnTo>
                    <a:pt x="14" y="2124"/>
                  </a:lnTo>
                  <a:lnTo>
                    <a:pt x="14" y="2300"/>
                  </a:lnTo>
                  <a:lnTo>
                    <a:pt x="14" y="2358"/>
                  </a:lnTo>
                  <a:cubicBezTo>
                    <a:pt x="10" y="2367"/>
                    <a:pt x="5" y="2380"/>
                    <a:pt x="1" y="2394"/>
                  </a:cubicBezTo>
                  <a:cubicBezTo>
                    <a:pt x="1" y="2416"/>
                    <a:pt x="1" y="2439"/>
                    <a:pt x="1" y="2461"/>
                  </a:cubicBezTo>
                  <a:lnTo>
                    <a:pt x="1" y="2511"/>
                  </a:lnTo>
                  <a:lnTo>
                    <a:pt x="1" y="2578"/>
                  </a:lnTo>
                  <a:lnTo>
                    <a:pt x="1" y="2754"/>
                  </a:lnTo>
                  <a:lnTo>
                    <a:pt x="1" y="2925"/>
                  </a:lnTo>
                  <a:lnTo>
                    <a:pt x="1" y="3082"/>
                  </a:lnTo>
                  <a:cubicBezTo>
                    <a:pt x="1" y="3190"/>
                    <a:pt x="10" y="3294"/>
                    <a:pt x="14" y="3402"/>
                  </a:cubicBezTo>
                  <a:cubicBezTo>
                    <a:pt x="19" y="3456"/>
                    <a:pt x="19" y="3505"/>
                    <a:pt x="23" y="3555"/>
                  </a:cubicBezTo>
                  <a:cubicBezTo>
                    <a:pt x="23" y="3577"/>
                    <a:pt x="23" y="3604"/>
                    <a:pt x="28" y="3627"/>
                  </a:cubicBezTo>
                  <a:lnTo>
                    <a:pt x="28" y="3663"/>
                  </a:lnTo>
                  <a:cubicBezTo>
                    <a:pt x="28" y="3672"/>
                    <a:pt x="28" y="3681"/>
                    <a:pt x="32" y="3690"/>
                  </a:cubicBezTo>
                  <a:lnTo>
                    <a:pt x="32" y="3793"/>
                  </a:lnTo>
                  <a:cubicBezTo>
                    <a:pt x="32" y="3838"/>
                    <a:pt x="32" y="3883"/>
                    <a:pt x="37" y="3928"/>
                  </a:cubicBezTo>
                  <a:cubicBezTo>
                    <a:pt x="37" y="3982"/>
                    <a:pt x="37" y="4040"/>
                    <a:pt x="41" y="4090"/>
                  </a:cubicBezTo>
                  <a:cubicBezTo>
                    <a:pt x="46" y="4144"/>
                    <a:pt x="46" y="4189"/>
                    <a:pt x="46" y="4234"/>
                  </a:cubicBezTo>
                  <a:cubicBezTo>
                    <a:pt x="46" y="4261"/>
                    <a:pt x="50" y="4283"/>
                    <a:pt x="50" y="4306"/>
                  </a:cubicBezTo>
                  <a:lnTo>
                    <a:pt x="50" y="4427"/>
                  </a:lnTo>
                  <a:lnTo>
                    <a:pt x="50" y="4549"/>
                  </a:lnTo>
                  <a:lnTo>
                    <a:pt x="50" y="4621"/>
                  </a:lnTo>
                  <a:cubicBezTo>
                    <a:pt x="50" y="4661"/>
                    <a:pt x="46" y="4702"/>
                    <a:pt x="46" y="4742"/>
                  </a:cubicBezTo>
                  <a:cubicBezTo>
                    <a:pt x="46" y="4837"/>
                    <a:pt x="41" y="4927"/>
                    <a:pt x="41" y="5017"/>
                  </a:cubicBezTo>
                  <a:cubicBezTo>
                    <a:pt x="41" y="5107"/>
                    <a:pt x="41" y="5215"/>
                    <a:pt x="46" y="5309"/>
                  </a:cubicBezTo>
                  <a:cubicBezTo>
                    <a:pt x="46" y="5354"/>
                    <a:pt x="50" y="5395"/>
                    <a:pt x="55" y="5435"/>
                  </a:cubicBezTo>
                  <a:cubicBezTo>
                    <a:pt x="55" y="5458"/>
                    <a:pt x="55" y="5476"/>
                    <a:pt x="59" y="5498"/>
                  </a:cubicBezTo>
                  <a:lnTo>
                    <a:pt x="59" y="5530"/>
                  </a:lnTo>
                  <a:lnTo>
                    <a:pt x="59" y="5575"/>
                  </a:lnTo>
                  <a:lnTo>
                    <a:pt x="59" y="5921"/>
                  </a:lnTo>
                  <a:lnTo>
                    <a:pt x="59" y="6029"/>
                  </a:lnTo>
                  <a:lnTo>
                    <a:pt x="59" y="6222"/>
                  </a:lnTo>
                  <a:lnTo>
                    <a:pt x="59" y="6515"/>
                  </a:lnTo>
                  <a:lnTo>
                    <a:pt x="59" y="6578"/>
                  </a:lnTo>
                  <a:lnTo>
                    <a:pt x="59" y="6677"/>
                  </a:lnTo>
                  <a:cubicBezTo>
                    <a:pt x="59" y="6771"/>
                    <a:pt x="59" y="6866"/>
                    <a:pt x="59" y="6960"/>
                  </a:cubicBezTo>
                  <a:lnTo>
                    <a:pt x="59" y="7046"/>
                  </a:lnTo>
                  <a:cubicBezTo>
                    <a:pt x="59" y="7050"/>
                    <a:pt x="55" y="7059"/>
                    <a:pt x="55" y="7068"/>
                  </a:cubicBezTo>
                  <a:cubicBezTo>
                    <a:pt x="50" y="7100"/>
                    <a:pt x="50" y="7127"/>
                    <a:pt x="50" y="7158"/>
                  </a:cubicBezTo>
                  <a:cubicBezTo>
                    <a:pt x="50" y="7190"/>
                    <a:pt x="50" y="7221"/>
                    <a:pt x="50" y="7252"/>
                  </a:cubicBezTo>
                  <a:lnTo>
                    <a:pt x="50" y="7347"/>
                  </a:lnTo>
                  <a:cubicBezTo>
                    <a:pt x="50" y="7378"/>
                    <a:pt x="55" y="7410"/>
                    <a:pt x="59" y="7446"/>
                  </a:cubicBezTo>
                  <a:cubicBezTo>
                    <a:pt x="64" y="7468"/>
                    <a:pt x="86" y="7482"/>
                    <a:pt x="109" y="7482"/>
                  </a:cubicBezTo>
                  <a:lnTo>
                    <a:pt x="131" y="7482"/>
                  </a:lnTo>
                  <a:cubicBezTo>
                    <a:pt x="140" y="7477"/>
                    <a:pt x="149" y="7473"/>
                    <a:pt x="158" y="7464"/>
                  </a:cubicBezTo>
                  <a:cubicBezTo>
                    <a:pt x="167" y="7455"/>
                    <a:pt x="172" y="7441"/>
                    <a:pt x="172" y="7428"/>
                  </a:cubicBezTo>
                  <a:cubicBezTo>
                    <a:pt x="176" y="7387"/>
                    <a:pt x="176" y="7351"/>
                    <a:pt x="172" y="7315"/>
                  </a:cubicBezTo>
                  <a:lnTo>
                    <a:pt x="172" y="7270"/>
                  </a:lnTo>
                  <a:cubicBezTo>
                    <a:pt x="185" y="7261"/>
                    <a:pt x="194" y="7252"/>
                    <a:pt x="199" y="7239"/>
                  </a:cubicBezTo>
                  <a:cubicBezTo>
                    <a:pt x="203" y="7212"/>
                    <a:pt x="203" y="7185"/>
                    <a:pt x="203" y="7163"/>
                  </a:cubicBezTo>
                  <a:lnTo>
                    <a:pt x="203" y="7100"/>
                  </a:lnTo>
                  <a:cubicBezTo>
                    <a:pt x="203" y="7064"/>
                    <a:pt x="203" y="7023"/>
                    <a:pt x="199" y="6987"/>
                  </a:cubicBezTo>
                  <a:cubicBezTo>
                    <a:pt x="194" y="6947"/>
                    <a:pt x="190" y="6906"/>
                    <a:pt x="190" y="6870"/>
                  </a:cubicBezTo>
                  <a:lnTo>
                    <a:pt x="185" y="6821"/>
                  </a:lnTo>
                  <a:cubicBezTo>
                    <a:pt x="190" y="6816"/>
                    <a:pt x="194" y="6812"/>
                    <a:pt x="194" y="6807"/>
                  </a:cubicBezTo>
                  <a:cubicBezTo>
                    <a:pt x="199" y="6803"/>
                    <a:pt x="203" y="6794"/>
                    <a:pt x="203" y="6789"/>
                  </a:cubicBezTo>
                  <a:lnTo>
                    <a:pt x="203" y="6771"/>
                  </a:lnTo>
                  <a:cubicBezTo>
                    <a:pt x="203" y="6758"/>
                    <a:pt x="203" y="6749"/>
                    <a:pt x="203" y="6735"/>
                  </a:cubicBezTo>
                  <a:lnTo>
                    <a:pt x="203" y="6690"/>
                  </a:lnTo>
                  <a:lnTo>
                    <a:pt x="203" y="6609"/>
                  </a:lnTo>
                  <a:cubicBezTo>
                    <a:pt x="203" y="6551"/>
                    <a:pt x="199" y="6497"/>
                    <a:pt x="199" y="6438"/>
                  </a:cubicBezTo>
                  <a:cubicBezTo>
                    <a:pt x="199" y="6375"/>
                    <a:pt x="199" y="6326"/>
                    <a:pt x="194" y="6267"/>
                  </a:cubicBezTo>
                  <a:lnTo>
                    <a:pt x="194" y="6213"/>
                  </a:lnTo>
                  <a:lnTo>
                    <a:pt x="194" y="6132"/>
                  </a:lnTo>
                  <a:lnTo>
                    <a:pt x="194" y="6060"/>
                  </a:lnTo>
                  <a:cubicBezTo>
                    <a:pt x="194" y="6015"/>
                    <a:pt x="190" y="5970"/>
                    <a:pt x="190" y="5921"/>
                  </a:cubicBezTo>
                  <a:lnTo>
                    <a:pt x="185" y="5786"/>
                  </a:lnTo>
                  <a:lnTo>
                    <a:pt x="185" y="5732"/>
                  </a:lnTo>
                  <a:cubicBezTo>
                    <a:pt x="185" y="5705"/>
                    <a:pt x="181" y="5673"/>
                    <a:pt x="176" y="5651"/>
                  </a:cubicBezTo>
                  <a:cubicBezTo>
                    <a:pt x="176" y="5646"/>
                    <a:pt x="172" y="5642"/>
                    <a:pt x="172" y="5637"/>
                  </a:cubicBezTo>
                  <a:lnTo>
                    <a:pt x="172" y="5628"/>
                  </a:lnTo>
                  <a:cubicBezTo>
                    <a:pt x="185" y="5620"/>
                    <a:pt x="190" y="5611"/>
                    <a:pt x="194" y="5597"/>
                  </a:cubicBezTo>
                  <a:cubicBezTo>
                    <a:pt x="208" y="5552"/>
                    <a:pt x="208" y="5512"/>
                    <a:pt x="208" y="5467"/>
                  </a:cubicBezTo>
                  <a:lnTo>
                    <a:pt x="208" y="5377"/>
                  </a:lnTo>
                  <a:cubicBezTo>
                    <a:pt x="208" y="5323"/>
                    <a:pt x="208" y="5273"/>
                    <a:pt x="203" y="5219"/>
                  </a:cubicBezTo>
                  <a:cubicBezTo>
                    <a:pt x="199" y="5165"/>
                    <a:pt x="199" y="5111"/>
                    <a:pt x="194" y="5057"/>
                  </a:cubicBezTo>
                  <a:cubicBezTo>
                    <a:pt x="194" y="5044"/>
                    <a:pt x="194" y="5026"/>
                    <a:pt x="190" y="5008"/>
                  </a:cubicBezTo>
                  <a:lnTo>
                    <a:pt x="190" y="4895"/>
                  </a:lnTo>
                  <a:lnTo>
                    <a:pt x="190" y="4814"/>
                  </a:lnTo>
                  <a:lnTo>
                    <a:pt x="190" y="4733"/>
                  </a:lnTo>
                  <a:cubicBezTo>
                    <a:pt x="190" y="4684"/>
                    <a:pt x="185" y="4639"/>
                    <a:pt x="181" y="4589"/>
                  </a:cubicBezTo>
                  <a:cubicBezTo>
                    <a:pt x="181" y="4562"/>
                    <a:pt x="181" y="4535"/>
                    <a:pt x="176" y="4513"/>
                  </a:cubicBezTo>
                  <a:cubicBezTo>
                    <a:pt x="176" y="4481"/>
                    <a:pt x="176" y="4454"/>
                    <a:pt x="172" y="4423"/>
                  </a:cubicBezTo>
                  <a:cubicBezTo>
                    <a:pt x="172" y="4418"/>
                    <a:pt x="176" y="4414"/>
                    <a:pt x="176" y="4409"/>
                  </a:cubicBezTo>
                  <a:cubicBezTo>
                    <a:pt x="181" y="4369"/>
                    <a:pt x="185" y="4324"/>
                    <a:pt x="181" y="4283"/>
                  </a:cubicBezTo>
                  <a:lnTo>
                    <a:pt x="181" y="4202"/>
                  </a:lnTo>
                  <a:lnTo>
                    <a:pt x="181" y="4040"/>
                  </a:lnTo>
                  <a:cubicBezTo>
                    <a:pt x="181" y="3987"/>
                    <a:pt x="176" y="3942"/>
                    <a:pt x="176" y="3892"/>
                  </a:cubicBezTo>
                  <a:lnTo>
                    <a:pt x="172" y="3825"/>
                  </a:lnTo>
                  <a:cubicBezTo>
                    <a:pt x="172" y="3793"/>
                    <a:pt x="172" y="3762"/>
                    <a:pt x="167" y="3730"/>
                  </a:cubicBezTo>
                  <a:cubicBezTo>
                    <a:pt x="167" y="3721"/>
                    <a:pt x="163" y="3712"/>
                    <a:pt x="158" y="3703"/>
                  </a:cubicBezTo>
                  <a:cubicBezTo>
                    <a:pt x="158" y="3699"/>
                    <a:pt x="154" y="3694"/>
                    <a:pt x="149" y="3690"/>
                  </a:cubicBezTo>
                  <a:cubicBezTo>
                    <a:pt x="149" y="3685"/>
                    <a:pt x="154" y="3676"/>
                    <a:pt x="154" y="3672"/>
                  </a:cubicBezTo>
                  <a:lnTo>
                    <a:pt x="154" y="3519"/>
                  </a:lnTo>
                  <a:lnTo>
                    <a:pt x="154" y="3397"/>
                  </a:lnTo>
                  <a:cubicBezTo>
                    <a:pt x="154" y="3307"/>
                    <a:pt x="149" y="3217"/>
                    <a:pt x="140" y="3132"/>
                  </a:cubicBezTo>
                  <a:cubicBezTo>
                    <a:pt x="140" y="3123"/>
                    <a:pt x="136" y="3118"/>
                    <a:pt x="131" y="3109"/>
                  </a:cubicBezTo>
                  <a:cubicBezTo>
                    <a:pt x="136" y="3100"/>
                    <a:pt x="136" y="3091"/>
                    <a:pt x="136" y="3082"/>
                  </a:cubicBezTo>
                  <a:cubicBezTo>
                    <a:pt x="136" y="3073"/>
                    <a:pt x="136" y="3064"/>
                    <a:pt x="136" y="3051"/>
                  </a:cubicBezTo>
                  <a:lnTo>
                    <a:pt x="136" y="2925"/>
                  </a:lnTo>
                  <a:lnTo>
                    <a:pt x="136" y="2749"/>
                  </a:lnTo>
                  <a:lnTo>
                    <a:pt x="131" y="2619"/>
                  </a:lnTo>
                  <a:lnTo>
                    <a:pt x="131" y="2506"/>
                  </a:lnTo>
                  <a:cubicBezTo>
                    <a:pt x="136" y="2497"/>
                    <a:pt x="140" y="2484"/>
                    <a:pt x="140" y="2475"/>
                  </a:cubicBezTo>
                  <a:cubicBezTo>
                    <a:pt x="140" y="2448"/>
                    <a:pt x="145" y="2416"/>
                    <a:pt x="145" y="2394"/>
                  </a:cubicBezTo>
                  <a:cubicBezTo>
                    <a:pt x="145" y="2367"/>
                    <a:pt x="145" y="2340"/>
                    <a:pt x="145" y="2313"/>
                  </a:cubicBezTo>
                  <a:lnTo>
                    <a:pt x="145" y="2151"/>
                  </a:lnTo>
                  <a:cubicBezTo>
                    <a:pt x="145" y="2097"/>
                    <a:pt x="140" y="2039"/>
                    <a:pt x="140" y="1980"/>
                  </a:cubicBezTo>
                  <a:lnTo>
                    <a:pt x="140" y="1913"/>
                  </a:lnTo>
                  <a:cubicBezTo>
                    <a:pt x="140" y="1881"/>
                    <a:pt x="136" y="1850"/>
                    <a:pt x="131" y="1823"/>
                  </a:cubicBezTo>
                  <a:cubicBezTo>
                    <a:pt x="131" y="1814"/>
                    <a:pt x="127" y="1805"/>
                    <a:pt x="122" y="1800"/>
                  </a:cubicBezTo>
                  <a:lnTo>
                    <a:pt x="122" y="1778"/>
                  </a:lnTo>
                  <a:lnTo>
                    <a:pt x="122" y="1593"/>
                  </a:lnTo>
                  <a:lnTo>
                    <a:pt x="122" y="1589"/>
                  </a:lnTo>
                  <a:lnTo>
                    <a:pt x="122" y="1422"/>
                  </a:lnTo>
                  <a:lnTo>
                    <a:pt x="122" y="1233"/>
                  </a:lnTo>
                  <a:lnTo>
                    <a:pt x="122" y="1076"/>
                  </a:lnTo>
                  <a:cubicBezTo>
                    <a:pt x="118" y="1062"/>
                    <a:pt x="113" y="1049"/>
                    <a:pt x="104" y="1040"/>
                  </a:cubicBezTo>
                  <a:cubicBezTo>
                    <a:pt x="104" y="1035"/>
                    <a:pt x="104" y="1035"/>
                    <a:pt x="104" y="1035"/>
                  </a:cubicBezTo>
                  <a:cubicBezTo>
                    <a:pt x="109" y="990"/>
                    <a:pt x="109" y="950"/>
                    <a:pt x="109" y="905"/>
                  </a:cubicBezTo>
                  <a:cubicBezTo>
                    <a:pt x="109" y="860"/>
                    <a:pt x="109" y="806"/>
                    <a:pt x="109" y="756"/>
                  </a:cubicBezTo>
                  <a:cubicBezTo>
                    <a:pt x="113" y="676"/>
                    <a:pt x="109" y="595"/>
                    <a:pt x="104" y="509"/>
                  </a:cubicBezTo>
                  <a:lnTo>
                    <a:pt x="104" y="442"/>
                  </a:lnTo>
                  <a:cubicBezTo>
                    <a:pt x="100" y="379"/>
                    <a:pt x="100" y="316"/>
                    <a:pt x="95" y="253"/>
                  </a:cubicBezTo>
                  <a:lnTo>
                    <a:pt x="95" y="235"/>
                  </a:lnTo>
                  <a:cubicBezTo>
                    <a:pt x="95" y="167"/>
                    <a:pt x="100" y="95"/>
                    <a:pt x="104" y="28"/>
                  </a:cubicBezTo>
                  <a:cubicBezTo>
                    <a:pt x="102" y="10"/>
                    <a:pt x="87" y="1"/>
                    <a:pt x="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8629" y="5997"/>
              <a:ext cx="169" cy="83"/>
            </a:xfrm>
            <a:custGeom>
              <a:avLst/>
              <a:gdLst/>
              <a:ahLst/>
              <a:cxnLst/>
              <a:rect l="l" t="t" r="r" b="b"/>
              <a:pathLst>
                <a:path w="1535" h="748" extrusionOk="0">
                  <a:moveTo>
                    <a:pt x="770" y="478"/>
                  </a:moveTo>
                  <a:lnTo>
                    <a:pt x="747" y="505"/>
                  </a:lnTo>
                  <a:lnTo>
                    <a:pt x="747" y="500"/>
                  </a:lnTo>
                  <a:lnTo>
                    <a:pt x="770" y="478"/>
                  </a:lnTo>
                  <a:close/>
                  <a:moveTo>
                    <a:pt x="1481" y="1"/>
                  </a:moveTo>
                  <a:cubicBezTo>
                    <a:pt x="1440" y="19"/>
                    <a:pt x="1400" y="37"/>
                    <a:pt x="1359" y="55"/>
                  </a:cubicBezTo>
                  <a:lnTo>
                    <a:pt x="1215" y="131"/>
                  </a:lnTo>
                  <a:lnTo>
                    <a:pt x="1206" y="136"/>
                  </a:lnTo>
                  <a:cubicBezTo>
                    <a:pt x="1211" y="109"/>
                    <a:pt x="1206" y="82"/>
                    <a:pt x="1188" y="64"/>
                  </a:cubicBezTo>
                  <a:cubicBezTo>
                    <a:pt x="1177" y="53"/>
                    <a:pt x="1163" y="45"/>
                    <a:pt x="1146" y="45"/>
                  </a:cubicBezTo>
                  <a:cubicBezTo>
                    <a:pt x="1142" y="45"/>
                    <a:pt x="1138" y="45"/>
                    <a:pt x="1134" y="46"/>
                  </a:cubicBezTo>
                  <a:cubicBezTo>
                    <a:pt x="1125" y="46"/>
                    <a:pt x="1112" y="46"/>
                    <a:pt x="1098" y="50"/>
                  </a:cubicBezTo>
                  <a:lnTo>
                    <a:pt x="1071" y="64"/>
                  </a:lnTo>
                  <a:lnTo>
                    <a:pt x="999" y="86"/>
                  </a:lnTo>
                  <a:cubicBezTo>
                    <a:pt x="954" y="104"/>
                    <a:pt x="905" y="118"/>
                    <a:pt x="860" y="136"/>
                  </a:cubicBezTo>
                  <a:cubicBezTo>
                    <a:pt x="810" y="154"/>
                    <a:pt x="761" y="172"/>
                    <a:pt x="711" y="194"/>
                  </a:cubicBezTo>
                  <a:cubicBezTo>
                    <a:pt x="662" y="217"/>
                    <a:pt x="612" y="244"/>
                    <a:pt x="563" y="271"/>
                  </a:cubicBezTo>
                  <a:cubicBezTo>
                    <a:pt x="513" y="298"/>
                    <a:pt x="468" y="325"/>
                    <a:pt x="423" y="352"/>
                  </a:cubicBezTo>
                  <a:lnTo>
                    <a:pt x="293" y="428"/>
                  </a:lnTo>
                  <a:cubicBezTo>
                    <a:pt x="248" y="460"/>
                    <a:pt x="198" y="487"/>
                    <a:pt x="149" y="518"/>
                  </a:cubicBezTo>
                  <a:cubicBezTo>
                    <a:pt x="131" y="532"/>
                    <a:pt x="109" y="545"/>
                    <a:pt x="91" y="559"/>
                  </a:cubicBezTo>
                  <a:cubicBezTo>
                    <a:pt x="64" y="577"/>
                    <a:pt x="37" y="599"/>
                    <a:pt x="14" y="626"/>
                  </a:cubicBezTo>
                  <a:cubicBezTo>
                    <a:pt x="1" y="649"/>
                    <a:pt x="1" y="676"/>
                    <a:pt x="14" y="698"/>
                  </a:cubicBezTo>
                  <a:cubicBezTo>
                    <a:pt x="23" y="707"/>
                    <a:pt x="32" y="716"/>
                    <a:pt x="41" y="725"/>
                  </a:cubicBezTo>
                  <a:cubicBezTo>
                    <a:pt x="55" y="730"/>
                    <a:pt x="68" y="734"/>
                    <a:pt x="82" y="734"/>
                  </a:cubicBezTo>
                  <a:lnTo>
                    <a:pt x="140" y="734"/>
                  </a:lnTo>
                  <a:cubicBezTo>
                    <a:pt x="172" y="734"/>
                    <a:pt x="198" y="739"/>
                    <a:pt x="230" y="743"/>
                  </a:cubicBezTo>
                  <a:cubicBezTo>
                    <a:pt x="266" y="748"/>
                    <a:pt x="297" y="748"/>
                    <a:pt x="333" y="748"/>
                  </a:cubicBezTo>
                  <a:cubicBezTo>
                    <a:pt x="365" y="748"/>
                    <a:pt x="401" y="743"/>
                    <a:pt x="432" y="743"/>
                  </a:cubicBezTo>
                  <a:lnTo>
                    <a:pt x="540" y="743"/>
                  </a:lnTo>
                  <a:cubicBezTo>
                    <a:pt x="576" y="743"/>
                    <a:pt x="617" y="739"/>
                    <a:pt x="653" y="734"/>
                  </a:cubicBezTo>
                  <a:cubicBezTo>
                    <a:pt x="689" y="734"/>
                    <a:pt x="720" y="725"/>
                    <a:pt x="752" y="707"/>
                  </a:cubicBezTo>
                  <a:cubicBezTo>
                    <a:pt x="765" y="698"/>
                    <a:pt x="779" y="685"/>
                    <a:pt x="792" y="676"/>
                  </a:cubicBezTo>
                  <a:cubicBezTo>
                    <a:pt x="806" y="667"/>
                    <a:pt x="810" y="658"/>
                    <a:pt x="819" y="649"/>
                  </a:cubicBezTo>
                  <a:cubicBezTo>
                    <a:pt x="837" y="626"/>
                    <a:pt x="855" y="608"/>
                    <a:pt x="873" y="586"/>
                  </a:cubicBezTo>
                  <a:lnTo>
                    <a:pt x="950" y="500"/>
                  </a:lnTo>
                  <a:cubicBezTo>
                    <a:pt x="981" y="464"/>
                    <a:pt x="1017" y="433"/>
                    <a:pt x="1049" y="397"/>
                  </a:cubicBezTo>
                  <a:cubicBezTo>
                    <a:pt x="1094" y="352"/>
                    <a:pt x="1143" y="311"/>
                    <a:pt x="1193" y="271"/>
                  </a:cubicBezTo>
                  <a:lnTo>
                    <a:pt x="1193" y="271"/>
                  </a:lnTo>
                  <a:lnTo>
                    <a:pt x="1179" y="280"/>
                  </a:lnTo>
                  <a:cubicBezTo>
                    <a:pt x="1202" y="262"/>
                    <a:pt x="1229" y="244"/>
                    <a:pt x="1251" y="226"/>
                  </a:cubicBezTo>
                  <a:cubicBezTo>
                    <a:pt x="1274" y="212"/>
                    <a:pt x="1314" y="185"/>
                    <a:pt x="1346" y="167"/>
                  </a:cubicBezTo>
                  <a:cubicBezTo>
                    <a:pt x="1382" y="149"/>
                    <a:pt x="1395" y="140"/>
                    <a:pt x="1422" y="122"/>
                  </a:cubicBezTo>
                  <a:cubicBezTo>
                    <a:pt x="1445" y="109"/>
                    <a:pt x="1472" y="95"/>
                    <a:pt x="1499" y="86"/>
                  </a:cubicBezTo>
                  <a:cubicBezTo>
                    <a:pt x="1512" y="82"/>
                    <a:pt x="1521" y="77"/>
                    <a:pt x="1526" y="68"/>
                  </a:cubicBezTo>
                  <a:cubicBezTo>
                    <a:pt x="1530" y="55"/>
                    <a:pt x="1535" y="46"/>
                    <a:pt x="1530" y="32"/>
                  </a:cubicBezTo>
                  <a:cubicBezTo>
                    <a:pt x="1526" y="14"/>
                    <a:pt x="1508" y="1"/>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8714" y="5995"/>
              <a:ext cx="83" cy="75"/>
            </a:xfrm>
            <a:custGeom>
              <a:avLst/>
              <a:gdLst/>
              <a:ahLst/>
              <a:cxnLst/>
              <a:rect l="l" t="t" r="r" b="b"/>
              <a:pathLst>
                <a:path w="753" h="681" extrusionOk="0">
                  <a:moveTo>
                    <a:pt x="703" y="0"/>
                  </a:moveTo>
                  <a:cubicBezTo>
                    <a:pt x="694" y="0"/>
                    <a:pt x="690" y="5"/>
                    <a:pt x="685" y="9"/>
                  </a:cubicBezTo>
                  <a:lnTo>
                    <a:pt x="681" y="9"/>
                  </a:lnTo>
                  <a:cubicBezTo>
                    <a:pt x="618" y="54"/>
                    <a:pt x="550" y="95"/>
                    <a:pt x="487" y="140"/>
                  </a:cubicBezTo>
                  <a:cubicBezTo>
                    <a:pt x="447" y="167"/>
                    <a:pt x="406" y="198"/>
                    <a:pt x="375" y="225"/>
                  </a:cubicBezTo>
                  <a:cubicBezTo>
                    <a:pt x="339" y="248"/>
                    <a:pt x="312" y="275"/>
                    <a:pt x="280" y="302"/>
                  </a:cubicBezTo>
                  <a:cubicBezTo>
                    <a:pt x="249" y="329"/>
                    <a:pt x="222" y="360"/>
                    <a:pt x="190" y="392"/>
                  </a:cubicBezTo>
                  <a:lnTo>
                    <a:pt x="118" y="468"/>
                  </a:lnTo>
                  <a:cubicBezTo>
                    <a:pt x="100" y="491"/>
                    <a:pt x="82" y="509"/>
                    <a:pt x="69" y="531"/>
                  </a:cubicBezTo>
                  <a:lnTo>
                    <a:pt x="37" y="567"/>
                  </a:lnTo>
                  <a:cubicBezTo>
                    <a:pt x="33" y="576"/>
                    <a:pt x="28" y="590"/>
                    <a:pt x="19" y="599"/>
                  </a:cubicBezTo>
                  <a:cubicBezTo>
                    <a:pt x="1" y="640"/>
                    <a:pt x="31" y="681"/>
                    <a:pt x="68" y="681"/>
                  </a:cubicBezTo>
                  <a:cubicBezTo>
                    <a:pt x="76" y="681"/>
                    <a:pt x="84" y="679"/>
                    <a:pt x="91" y="675"/>
                  </a:cubicBezTo>
                  <a:cubicBezTo>
                    <a:pt x="109" y="662"/>
                    <a:pt x="127" y="648"/>
                    <a:pt x="141" y="635"/>
                  </a:cubicBezTo>
                  <a:lnTo>
                    <a:pt x="172" y="594"/>
                  </a:lnTo>
                  <a:cubicBezTo>
                    <a:pt x="204" y="554"/>
                    <a:pt x="235" y="518"/>
                    <a:pt x="262" y="482"/>
                  </a:cubicBezTo>
                  <a:cubicBezTo>
                    <a:pt x="280" y="455"/>
                    <a:pt x="303" y="432"/>
                    <a:pt x="321" y="410"/>
                  </a:cubicBezTo>
                  <a:cubicBezTo>
                    <a:pt x="343" y="387"/>
                    <a:pt x="370" y="365"/>
                    <a:pt x="393" y="342"/>
                  </a:cubicBezTo>
                  <a:cubicBezTo>
                    <a:pt x="438" y="302"/>
                    <a:pt x="483" y="261"/>
                    <a:pt x="532" y="225"/>
                  </a:cubicBezTo>
                  <a:lnTo>
                    <a:pt x="532" y="225"/>
                  </a:lnTo>
                  <a:lnTo>
                    <a:pt x="523" y="230"/>
                  </a:lnTo>
                  <a:cubicBezTo>
                    <a:pt x="586" y="180"/>
                    <a:pt x="658" y="131"/>
                    <a:pt x="726" y="81"/>
                  </a:cubicBezTo>
                  <a:cubicBezTo>
                    <a:pt x="748" y="72"/>
                    <a:pt x="753" y="45"/>
                    <a:pt x="744" y="23"/>
                  </a:cubicBezTo>
                  <a:cubicBezTo>
                    <a:pt x="735" y="9"/>
                    <a:pt x="717" y="0"/>
                    <a:pt x="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8722" y="5997"/>
              <a:ext cx="78" cy="72"/>
            </a:xfrm>
            <a:custGeom>
              <a:avLst/>
              <a:gdLst/>
              <a:ahLst/>
              <a:cxnLst/>
              <a:rect l="l" t="t" r="r" b="b"/>
              <a:pathLst>
                <a:path w="707" h="654" extrusionOk="0">
                  <a:moveTo>
                    <a:pt x="666" y="0"/>
                  </a:moveTo>
                  <a:cubicBezTo>
                    <a:pt x="662" y="0"/>
                    <a:pt x="657" y="0"/>
                    <a:pt x="653" y="5"/>
                  </a:cubicBezTo>
                  <a:cubicBezTo>
                    <a:pt x="621" y="23"/>
                    <a:pt x="590" y="41"/>
                    <a:pt x="558" y="59"/>
                  </a:cubicBezTo>
                  <a:cubicBezTo>
                    <a:pt x="527" y="81"/>
                    <a:pt x="491" y="104"/>
                    <a:pt x="459" y="126"/>
                  </a:cubicBezTo>
                  <a:cubicBezTo>
                    <a:pt x="428" y="149"/>
                    <a:pt x="392" y="180"/>
                    <a:pt x="360" y="207"/>
                  </a:cubicBezTo>
                  <a:lnTo>
                    <a:pt x="315" y="243"/>
                  </a:lnTo>
                  <a:cubicBezTo>
                    <a:pt x="297" y="257"/>
                    <a:pt x="284" y="275"/>
                    <a:pt x="266" y="288"/>
                  </a:cubicBezTo>
                  <a:cubicBezTo>
                    <a:pt x="239" y="315"/>
                    <a:pt x="212" y="347"/>
                    <a:pt x="185" y="374"/>
                  </a:cubicBezTo>
                  <a:cubicBezTo>
                    <a:pt x="153" y="401"/>
                    <a:pt x="135" y="428"/>
                    <a:pt x="108" y="455"/>
                  </a:cubicBezTo>
                  <a:cubicBezTo>
                    <a:pt x="86" y="477"/>
                    <a:pt x="68" y="509"/>
                    <a:pt x="50" y="536"/>
                  </a:cubicBezTo>
                  <a:cubicBezTo>
                    <a:pt x="32" y="558"/>
                    <a:pt x="18" y="576"/>
                    <a:pt x="9" y="599"/>
                  </a:cubicBezTo>
                  <a:cubicBezTo>
                    <a:pt x="0" y="612"/>
                    <a:pt x="5" y="630"/>
                    <a:pt x="14" y="644"/>
                  </a:cubicBezTo>
                  <a:cubicBezTo>
                    <a:pt x="21" y="650"/>
                    <a:pt x="30" y="654"/>
                    <a:pt x="39" y="654"/>
                  </a:cubicBezTo>
                  <a:cubicBezTo>
                    <a:pt x="48" y="654"/>
                    <a:pt x="57" y="650"/>
                    <a:pt x="63" y="644"/>
                  </a:cubicBezTo>
                  <a:cubicBezTo>
                    <a:pt x="77" y="621"/>
                    <a:pt x="95" y="603"/>
                    <a:pt x="108" y="585"/>
                  </a:cubicBezTo>
                  <a:lnTo>
                    <a:pt x="158" y="518"/>
                  </a:lnTo>
                  <a:cubicBezTo>
                    <a:pt x="203" y="459"/>
                    <a:pt x="248" y="401"/>
                    <a:pt x="302" y="347"/>
                  </a:cubicBezTo>
                  <a:cubicBezTo>
                    <a:pt x="329" y="320"/>
                    <a:pt x="356" y="293"/>
                    <a:pt x="387" y="266"/>
                  </a:cubicBezTo>
                  <a:cubicBezTo>
                    <a:pt x="414" y="239"/>
                    <a:pt x="450" y="207"/>
                    <a:pt x="482" y="185"/>
                  </a:cubicBezTo>
                  <a:lnTo>
                    <a:pt x="482" y="185"/>
                  </a:lnTo>
                  <a:lnTo>
                    <a:pt x="477" y="189"/>
                  </a:lnTo>
                  <a:cubicBezTo>
                    <a:pt x="545" y="140"/>
                    <a:pt x="612" y="95"/>
                    <a:pt x="684" y="54"/>
                  </a:cubicBezTo>
                  <a:cubicBezTo>
                    <a:pt x="707" y="36"/>
                    <a:pt x="698" y="0"/>
                    <a:pt x="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8734" y="6003"/>
              <a:ext cx="37" cy="23"/>
            </a:xfrm>
            <a:custGeom>
              <a:avLst/>
              <a:gdLst/>
              <a:ahLst/>
              <a:cxnLst/>
              <a:rect l="l" t="t" r="r" b="b"/>
              <a:pathLst>
                <a:path w="339" h="212" extrusionOk="0">
                  <a:moveTo>
                    <a:pt x="307" y="0"/>
                  </a:moveTo>
                  <a:cubicBezTo>
                    <a:pt x="298" y="0"/>
                    <a:pt x="293" y="0"/>
                    <a:pt x="289" y="5"/>
                  </a:cubicBezTo>
                  <a:cubicBezTo>
                    <a:pt x="199" y="50"/>
                    <a:pt x="109" y="99"/>
                    <a:pt x="19" y="153"/>
                  </a:cubicBezTo>
                  <a:cubicBezTo>
                    <a:pt x="5" y="162"/>
                    <a:pt x="1" y="180"/>
                    <a:pt x="10" y="194"/>
                  </a:cubicBezTo>
                  <a:cubicBezTo>
                    <a:pt x="13" y="206"/>
                    <a:pt x="24" y="212"/>
                    <a:pt x="35" y="212"/>
                  </a:cubicBezTo>
                  <a:cubicBezTo>
                    <a:pt x="40" y="212"/>
                    <a:pt x="46" y="210"/>
                    <a:pt x="50" y="207"/>
                  </a:cubicBezTo>
                  <a:cubicBezTo>
                    <a:pt x="140" y="158"/>
                    <a:pt x="230" y="104"/>
                    <a:pt x="320" y="59"/>
                  </a:cubicBezTo>
                  <a:cubicBezTo>
                    <a:pt x="334" y="50"/>
                    <a:pt x="338" y="32"/>
                    <a:pt x="334" y="14"/>
                  </a:cubicBezTo>
                  <a:cubicBezTo>
                    <a:pt x="325" y="5"/>
                    <a:pt x="316" y="0"/>
                    <a:pt x="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9097" y="2319"/>
              <a:ext cx="32" cy="38"/>
            </a:xfrm>
            <a:custGeom>
              <a:avLst/>
              <a:gdLst/>
              <a:ahLst/>
              <a:cxnLst/>
              <a:rect l="l" t="t" r="r" b="b"/>
              <a:pathLst>
                <a:path w="293" h="341" extrusionOk="0">
                  <a:moveTo>
                    <a:pt x="207" y="0"/>
                  </a:moveTo>
                  <a:cubicBezTo>
                    <a:pt x="198" y="5"/>
                    <a:pt x="189" y="5"/>
                    <a:pt x="185" y="9"/>
                  </a:cubicBezTo>
                  <a:lnTo>
                    <a:pt x="180" y="14"/>
                  </a:lnTo>
                  <a:cubicBezTo>
                    <a:pt x="149" y="32"/>
                    <a:pt x="117" y="54"/>
                    <a:pt x="90" y="81"/>
                  </a:cubicBezTo>
                  <a:cubicBezTo>
                    <a:pt x="50" y="126"/>
                    <a:pt x="23" y="180"/>
                    <a:pt x="9" y="239"/>
                  </a:cubicBezTo>
                  <a:cubicBezTo>
                    <a:pt x="5" y="248"/>
                    <a:pt x="5" y="261"/>
                    <a:pt x="0" y="279"/>
                  </a:cubicBezTo>
                  <a:cubicBezTo>
                    <a:pt x="0" y="302"/>
                    <a:pt x="14" y="320"/>
                    <a:pt x="32" y="333"/>
                  </a:cubicBezTo>
                  <a:cubicBezTo>
                    <a:pt x="41" y="338"/>
                    <a:pt x="51" y="341"/>
                    <a:pt x="61" y="341"/>
                  </a:cubicBezTo>
                  <a:cubicBezTo>
                    <a:pt x="77" y="341"/>
                    <a:pt x="93" y="335"/>
                    <a:pt x="104" y="324"/>
                  </a:cubicBezTo>
                  <a:cubicBezTo>
                    <a:pt x="113" y="311"/>
                    <a:pt x="117" y="302"/>
                    <a:pt x="122" y="288"/>
                  </a:cubicBezTo>
                  <a:cubicBezTo>
                    <a:pt x="144" y="243"/>
                    <a:pt x="171" y="203"/>
                    <a:pt x="203" y="162"/>
                  </a:cubicBezTo>
                  <a:cubicBezTo>
                    <a:pt x="212" y="149"/>
                    <a:pt x="225" y="135"/>
                    <a:pt x="239" y="122"/>
                  </a:cubicBezTo>
                  <a:cubicBezTo>
                    <a:pt x="252" y="113"/>
                    <a:pt x="261" y="108"/>
                    <a:pt x="270" y="99"/>
                  </a:cubicBezTo>
                  <a:cubicBezTo>
                    <a:pt x="279" y="95"/>
                    <a:pt x="288" y="81"/>
                    <a:pt x="293" y="72"/>
                  </a:cubicBezTo>
                  <a:cubicBezTo>
                    <a:pt x="279" y="36"/>
                    <a:pt x="243" y="9"/>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8"/>
            <p:cNvSpPr/>
            <p:nvPr/>
          </p:nvSpPr>
          <p:spPr>
            <a:xfrm>
              <a:off x="9113" y="2318"/>
              <a:ext cx="25" cy="33"/>
            </a:xfrm>
            <a:custGeom>
              <a:avLst/>
              <a:gdLst/>
              <a:ahLst/>
              <a:cxnLst/>
              <a:rect l="l" t="t" r="r" b="b"/>
              <a:pathLst>
                <a:path w="222" h="303" extrusionOk="0">
                  <a:moveTo>
                    <a:pt x="180" y="0"/>
                  </a:moveTo>
                  <a:cubicBezTo>
                    <a:pt x="169" y="0"/>
                    <a:pt x="158" y="5"/>
                    <a:pt x="149" y="14"/>
                  </a:cubicBezTo>
                  <a:cubicBezTo>
                    <a:pt x="113" y="50"/>
                    <a:pt x="82" y="90"/>
                    <a:pt x="55" y="135"/>
                  </a:cubicBezTo>
                  <a:cubicBezTo>
                    <a:pt x="46" y="149"/>
                    <a:pt x="37" y="167"/>
                    <a:pt x="28" y="180"/>
                  </a:cubicBezTo>
                  <a:cubicBezTo>
                    <a:pt x="14" y="203"/>
                    <a:pt x="5" y="221"/>
                    <a:pt x="1" y="243"/>
                  </a:cubicBezTo>
                  <a:cubicBezTo>
                    <a:pt x="1" y="257"/>
                    <a:pt x="1" y="270"/>
                    <a:pt x="10" y="279"/>
                  </a:cubicBezTo>
                  <a:cubicBezTo>
                    <a:pt x="14" y="288"/>
                    <a:pt x="23" y="297"/>
                    <a:pt x="32" y="302"/>
                  </a:cubicBezTo>
                  <a:cubicBezTo>
                    <a:pt x="36" y="302"/>
                    <a:pt x="39" y="302"/>
                    <a:pt x="42" y="302"/>
                  </a:cubicBezTo>
                  <a:cubicBezTo>
                    <a:pt x="65" y="302"/>
                    <a:pt x="83" y="290"/>
                    <a:pt x="91" y="270"/>
                  </a:cubicBezTo>
                  <a:cubicBezTo>
                    <a:pt x="95" y="248"/>
                    <a:pt x="104" y="230"/>
                    <a:pt x="109" y="212"/>
                  </a:cubicBezTo>
                  <a:cubicBezTo>
                    <a:pt x="122" y="180"/>
                    <a:pt x="140" y="153"/>
                    <a:pt x="158" y="126"/>
                  </a:cubicBezTo>
                  <a:cubicBezTo>
                    <a:pt x="172" y="108"/>
                    <a:pt x="190" y="86"/>
                    <a:pt x="208" y="72"/>
                  </a:cubicBezTo>
                  <a:cubicBezTo>
                    <a:pt x="221" y="54"/>
                    <a:pt x="221" y="27"/>
                    <a:pt x="208" y="14"/>
                  </a:cubicBezTo>
                  <a:cubicBezTo>
                    <a:pt x="201" y="5"/>
                    <a:pt x="191"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8"/>
            <p:cNvSpPr/>
            <p:nvPr/>
          </p:nvSpPr>
          <p:spPr>
            <a:xfrm>
              <a:off x="9327" y="2380"/>
              <a:ext cx="52" cy="243"/>
            </a:xfrm>
            <a:custGeom>
              <a:avLst/>
              <a:gdLst/>
              <a:ahLst/>
              <a:cxnLst/>
              <a:rect l="l" t="t" r="r" b="b"/>
              <a:pathLst>
                <a:path w="469" h="2205" extrusionOk="0">
                  <a:moveTo>
                    <a:pt x="32" y="1"/>
                  </a:moveTo>
                  <a:cubicBezTo>
                    <a:pt x="14" y="5"/>
                    <a:pt x="1" y="27"/>
                    <a:pt x="5" y="50"/>
                  </a:cubicBezTo>
                  <a:cubicBezTo>
                    <a:pt x="19" y="81"/>
                    <a:pt x="28" y="117"/>
                    <a:pt x="37" y="153"/>
                  </a:cubicBezTo>
                  <a:cubicBezTo>
                    <a:pt x="46" y="189"/>
                    <a:pt x="50" y="225"/>
                    <a:pt x="59" y="261"/>
                  </a:cubicBezTo>
                  <a:cubicBezTo>
                    <a:pt x="73" y="333"/>
                    <a:pt x="86" y="410"/>
                    <a:pt x="95" y="486"/>
                  </a:cubicBezTo>
                  <a:cubicBezTo>
                    <a:pt x="104" y="563"/>
                    <a:pt x="113" y="621"/>
                    <a:pt x="118" y="689"/>
                  </a:cubicBezTo>
                  <a:cubicBezTo>
                    <a:pt x="122" y="756"/>
                    <a:pt x="131" y="828"/>
                    <a:pt x="140" y="896"/>
                  </a:cubicBezTo>
                  <a:cubicBezTo>
                    <a:pt x="140" y="896"/>
                    <a:pt x="140" y="900"/>
                    <a:pt x="140" y="900"/>
                  </a:cubicBezTo>
                  <a:lnTo>
                    <a:pt x="145" y="927"/>
                  </a:lnTo>
                  <a:lnTo>
                    <a:pt x="145" y="914"/>
                  </a:lnTo>
                  <a:cubicBezTo>
                    <a:pt x="154" y="1013"/>
                    <a:pt x="163" y="1112"/>
                    <a:pt x="172" y="1211"/>
                  </a:cubicBezTo>
                  <a:cubicBezTo>
                    <a:pt x="176" y="1256"/>
                    <a:pt x="185" y="1305"/>
                    <a:pt x="190" y="1350"/>
                  </a:cubicBezTo>
                  <a:cubicBezTo>
                    <a:pt x="194" y="1400"/>
                    <a:pt x="194" y="1445"/>
                    <a:pt x="199" y="1490"/>
                  </a:cubicBezTo>
                  <a:cubicBezTo>
                    <a:pt x="199" y="1512"/>
                    <a:pt x="203" y="1539"/>
                    <a:pt x="203" y="1562"/>
                  </a:cubicBezTo>
                  <a:cubicBezTo>
                    <a:pt x="203" y="1584"/>
                    <a:pt x="203" y="1602"/>
                    <a:pt x="208" y="1625"/>
                  </a:cubicBezTo>
                  <a:cubicBezTo>
                    <a:pt x="208" y="1660"/>
                    <a:pt x="212" y="1696"/>
                    <a:pt x="212" y="1737"/>
                  </a:cubicBezTo>
                  <a:cubicBezTo>
                    <a:pt x="212" y="1777"/>
                    <a:pt x="217" y="1809"/>
                    <a:pt x="221" y="1845"/>
                  </a:cubicBezTo>
                  <a:cubicBezTo>
                    <a:pt x="221" y="1881"/>
                    <a:pt x="221" y="1921"/>
                    <a:pt x="221" y="1957"/>
                  </a:cubicBezTo>
                  <a:lnTo>
                    <a:pt x="221" y="2025"/>
                  </a:lnTo>
                  <a:lnTo>
                    <a:pt x="221" y="2061"/>
                  </a:lnTo>
                  <a:cubicBezTo>
                    <a:pt x="221" y="2092"/>
                    <a:pt x="230" y="2119"/>
                    <a:pt x="244" y="2146"/>
                  </a:cubicBezTo>
                  <a:cubicBezTo>
                    <a:pt x="262" y="2182"/>
                    <a:pt x="302" y="2205"/>
                    <a:pt x="347" y="2205"/>
                  </a:cubicBezTo>
                  <a:cubicBezTo>
                    <a:pt x="396" y="2205"/>
                    <a:pt x="441" y="2169"/>
                    <a:pt x="459" y="2119"/>
                  </a:cubicBezTo>
                  <a:cubicBezTo>
                    <a:pt x="464" y="2079"/>
                    <a:pt x="468" y="2038"/>
                    <a:pt x="468" y="1993"/>
                  </a:cubicBezTo>
                  <a:lnTo>
                    <a:pt x="468" y="1899"/>
                  </a:lnTo>
                  <a:cubicBezTo>
                    <a:pt x="468" y="1867"/>
                    <a:pt x="468" y="1836"/>
                    <a:pt x="464" y="1809"/>
                  </a:cubicBezTo>
                  <a:cubicBezTo>
                    <a:pt x="455" y="1777"/>
                    <a:pt x="464" y="1746"/>
                    <a:pt x="459" y="1714"/>
                  </a:cubicBezTo>
                  <a:cubicBezTo>
                    <a:pt x="455" y="1687"/>
                    <a:pt x="450" y="1656"/>
                    <a:pt x="450" y="1625"/>
                  </a:cubicBezTo>
                  <a:cubicBezTo>
                    <a:pt x="446" y="1593"/>
                    <a:pt x="446" y="1548"/>
                    <a:pt x="441" y="1512"/>
                  </a:cubicBezTo>
                  <a:cubicBezTo>
                    <a:pt x="437" y="1476"/>
                    <a:pt x="437" y="1431"/>
                    <a:pt x="432" y="1395"/>
                  </a:cubicBezTo>
                  <a:cubicBezTo>
                    <a:pt x="429" y="1361"/>
                    <a:pt x="422" y="1317"/>
                    <a:pt x="417" y="1275"/>
                  </a:cubicBezTo>
                  <a:lnTo>
                    <a:pt x="417" y="1275"/>
                  </a:lnTo>
                  <a:cubicBezTo>
                    <a:pt x="418" y="1279"/>
                    <a:pt x="418" y="1283"/>
                    <a:pt x="419" y="1287"/>
                  </a:cubicBezTo>
                  <a:lnTo>
                    <a:pt x="414" y="1251"/>
                  </a:lnTo>
                  <a:lnTo>
                    <a:pt x="414" y="1251"/>
                  </a:lnTo>
                  <a:cubicBezTo>
                    <a:pt x="415" y="1259"/>
                    <a:pt x="416" y="1267"/>
                    <a:pt x="417" y="1275"/>
                  </a:cubicBezTo>
                  <a:lnTo>
                    <a:pt x="417" y="1275"/>
                  </a:lnTo>
                  <a:cubicBezTo>
                    <a:pt x="413" y="1253"/>
                    <a:pt x="410" y="1234"/>
                    <a:pt x="410" y="1211"/>
                  </a:cubicBezTo>
                  <a:cubicBezTo>
                    <a:pt x="401" y="1157"/>
                    <a:pt x="392" y="1098"/>
                    <a:pt x="383" y="1040"/>
                  </a:cubicBezTo>
                  <a:lnTo>
                    <a:pt x="383" y="1040"/>
                  </a:lnTo>
                  <a:lnTo>
                    <a:pt x="387" y="1067"/>
                  </a:lnTo>
                  <a:cubicBezTo>
                    <a:pt x="378" y="972"/>
                    <a:pt x="360" y="873"/>
                    <a:pt x="333" y="779"/>
                  </a:cubicBezTo>
                  <a:cubicBezTo>
                    <a:pt x="324" y="738"/>
                    <a:pt x="311" y="698"/>
                    <a:pt x="297" y="657"/>
                  </a:cubicBezTo>
                  <a:cubicBezTo>
                    <a:pt x="288" y="612"/>
                    <a:pt x="271" y="572"/>
                    <a:pt x="257" y="531"/>
                  </a:cubicBezTo>
                  <a:cubicBezTo>
                    <a:pt x="244" y="491"/>
                    <a:pt x="226" y="437"/>
                    <a:pt x="208" y="392"/>
                  </a:cubicBezTo>
                  <a:cubicBezTo>
                    <a:pt x="190" y="342"/>
                    <a:pt x="181" y="311"/>
                    <a:pt x="163" y="275"/>
                  </a:cubicBezTo>
                  <a:cubicBezTo>
                    <a:pt x="149" y="234"/>
                    <a:pt x="136" y="194"/>
                    <a:pt x="122" y="153"/>
                  </a:cubicBezTo>
                  <a:cubicBezTo>
                    <a:pt x="109" y="117"/>
                    <a:pt x="95" y="72"/>
                    <a:pt x="82" y="36"/>
                  </a:cubicBezTo>
                  <a:cubicBezTo>
                    <a:pt x="77" y="18"/>
                    <a:pt x="59" y="5"/>
                    <a:pt x="41" y="5"/>
                  </a:cubicBezTo>
                  <a:lnTo>
                    <a:pt x="32" y="5"/>
                  </a:lnTo>
                  <a:lnTo>
                    <a:pt x="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9306" y="2415"/>
              <a:ext cx="23" cy="113"/>
            </a:xfrm>
            <a:custGeom>
              <a:avLst/>
              <a:gdLst/>
              <a:ahLst/>
              <a:cxnLst/>
              <a:rect l="l" t="t" r="r" b="b"/>
              <a:pathLst>
                <a:path w="208" h="1020" extrusionOk="0">
                  <a:moveTo>
                    <a:pt x="197" y="838"/>
                  </a:moveTo>
                  <a:lnTo>
                    <a:pt x="197" y="838"/>
                  </a:lnTo>
                  <a:cubicBezTo>
                    <a:pt x="197" y="841"/>
                    <a:pt x="198" y="843"/>
                    <a:pt x="198" y="846"/>
                  </a:cubicBezTo>
                  <a:cubicBezTo>
                    <a:pt x="198" y="843"/>
                    <a:pt x="198" y="841"/>
                    <a:pt x="197" y="838"/>
                  </a:cubicBezTo>
                  <a:close/>
                  <a:moveTo>
                    <a:pt x="32" y="0"/>
                  </a:moveTo>
                  <a:lnTo>
                    <a:pt x="27" y="5"/>
                  </a:lnTo>
                  <a:cubicBezTo>
                    <a:pt x="9" y="9"/>
                    <a:pt x="0" y="23"/>
                    <a:pt x="5" y="41"/>
                  </a:cubicBezTo>
                  <a:cubicBezTo>
                    <a:pt x="14" y="86"/>
                    <a:pt x="23" y="131"/>
                    <a:pt x="32" y="176"/>
                  </a:cubicBezTo>
                  <a:lnTo>
                    <a:pt x="32" y="167"/>
                  </a:lnTo>
                  <a:lnTo>
                    <a:pt x="36" y="216"/>
                  </a:lnTo>
                  <a:lnTo>
                    <a:pt x="36" y="207"/>
                  </a:lnTo>
                  <a:lnTo>
                    <a:pt x="45" y="252"/>
                  </a:lnTo>
                  <a:cubicBezTo>
                    <a:pt x="50" y="311"/>
                    <a:pt x="50" y="369"/>
                    <a:pt x="45" y="428"/>
                  </a:cubicBezTo>
                  <a:cubicBezTo>
                    <a:pt x="45" y="459"/>
                    <a:pt x="45" y="491"/>
                    <a:pt x="41" y="522"/>
                  </a:cubicBezTo>
                  <a:cubicBezTo>
                    <a:pt x="36" y="554"/>
                    <a:pt x="41" y="581"/>
                    <a:pt x="36" y="612"/>
                  </a:cubicBezTo>
                  <a:cubicBezTo>
                    <a:pt x="32" y="666"/>
                    <a:pt x="32" y="720"/>
                    <a:pt x="27" y="774"/>
                  </a:cubicBezTo>
                  <a:cubicBezTo>
                    <a:pt x="27" y="801"/>
                    <a:pt x="23" y="828"/>
                    <a:pt x="27" y="855"/>
                  </a:cubicBezTo>
                  <a:cubicBezTo>
                    <a:pt x="32" y="882"/>
                    <a:pt x="27" y="905"/>
                    <a:pt x="27" y="932"/>
                  </a:cubicBezTo>
                  <a:cubicBezTo>
                    <a:pt x="27" y="954"/>
                    <a:pt x="36" y="977"/>
                    <a:pt x="54" y="995"/>
                  </a:cubicBezTo>
                  <a:cubicBezTo>
                    <a:pt x="73" y="1012"/>
                    <a:pt x="95" y="1019"/>
                    <a:pt x="116" y="1019"/>
                  </a:cubicBezTo>
                  <a:cubicBezTo>
                    <a:pt x="163" y="1019"/>
                    <a:pt x="207" y="984"/>
                    <a:pt x="207" y="932"/>
                  </a:cubicBezTo>
                  <a:cubicBezTo>
                    <a:pt x="207" y="896"/>
                    <a:pt x="199" y="861"/>
                    <a:pt x="194" y="826"/>
                  </a:cubicBezTo>
                  <a:lnTo>
                    <a:pt x="194" y="826"/>
                  </a:lnTo>
                  <a:cubicBezTo>
                    <a:pt x="195" y="829"/>
                    <a:pt x="196" y="833"/>
                    <a:pt x="197" y="838"/>
                  </a:cubicBezTo>
                  <a:lnTo>
                    <a:pt x="197" y="838"/>
                  </a:lnTo>
                  <a:cubicBezTo>
                    <a:pt x="193" y="805"/>
                    <a:pt x="189" y="771"/>
                    <a:pt x="185" y="738"/>
                  </a:cubicBezTo>
                  <a:cubicBezTo>
                    <a:pt x="180" y="702"/>
                    <a:pt x="176" y="662"/>
                    <a:pt x="171" y="626"/>
                  </a:cubicBezTo>
                  <a:cubicBezTo>
                    <a:pt x="162" y="585"/>
                    <a:pt x="162" y="558"/>
                    <a:pt x="158" y="527"/>
                  </a:cubicBezTo>
                  <a:cubicBezTo>
                    <a:pt x="153" y="491"/>
                    <a:pt x="144" y="459"/>
                    <a:pt x="140" y="423"/>
                  </a:cubicBezTo>
                  <a:cubicBezTo>
                    <a:pt x="135" y="387"/>
                    <a:pt x="131" y="356"/>
                    <a:pt x="122" y="324"/>
                  </a:cubicBezTo>
                  <a:cubicBezTo>
                    <a:pt x="117" y="288"/>
                    <a:pt x="108" y="257"/>
                    <a:pt x="104" y="221"/>
                  </a:cubicBezTo>
                  <a:cubicBezTo>
                    <a:pt x="104" y="203"/>
                    <a:pt x="99" y="185"/>
                    <a:pt x="95" y="171"/>
                  </a:cubicBezTo>
                  <a:lnTo>
                    <a:pt x="95" y="176"/>
                  </a:lnTo>
                  <a:cubicBezTo>
                    <a:pt x="90" y="126"/>
                    <a:pt x="77" y="72"/>
                    <a:pt x="68" y="23"/>
                  </a:cubicBezTo>
                  <a:cubicBezTo>
                    <a:pt x="68" y="9"/>
                    <a:pt x="54" y="0"/>
                    <a:pt x="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8762" y="6029"/>
              <a:ext cx="0" cy="0"/>
            </a:xfrm>
            <a:custGeom>
              <a:avLst/>
              <a:gdLst/>
              <a:ahLst/>
              <a:cxnLst/>
              <a:rect l="l" t="t" r="r" b="b"/>
              <a:pathLst>
                <a:path w="1" h="1" extrusionOk="0">
                  <a:moveTo>
                    <a:pt x="0"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8794" y="2246"/>
              <a:ext cx="3" cy="0"/>
            </a:xfrm>
            <a:custGeom>
              <a:avLst/>
              <a:gdLst/>
              <a:ahLst/>
              <a:cxnLst/>
              <a:rect l="l" t="t" r="r" b="b"/>
              <a:pathLst>
                <a:path w="28" h="1" extrusionOk="0">
                  <a:moveTo>
                    <a:pt x="1" y="1"/>
                  </a:moveTo>
                  <a:cubicBezTo>
                    <a:pt x="5" y="1"/>
                    <a:pt x="10" y="1"/>
                    <a:pt x="14" y="1"/>
                  </a:cubicBezTo>
                  <a:lnTo>
                    <a:pt x="28" y="1"/>
                  </a:lnTo>
                  <a:lnTo>
                    <a:pt x="14"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9160" y="2347"/>
              <a:ext cx="15" cy="10"/>
            </a:xfrm>
            <a:custGeom>
              <a:avLst/>
              <a:gdLst/>
              <a:ahLst/>
              <a:cxnLst/>
              <a:rect l="l" t="t" r="r" b="b"/>
              <a:pathLst>
                <a:path w="132" h="88" extrusionOk="0">
                  <a:moveTo>
                    <a:pt x="127" y="0"/>
                  </a:moveTo>
                  <a:lnTo>
                    <a:pt x="127" y="9"/>
                  </a:lnTo>
                  <a:cubicBezTo>
                    <a:pt x="127" y="12"/>
                    <a:pt x="128" y="15"/>
                    <a:pt x="128" y="18"/>
                  </a:cubicBezTo>
                  <a:lnTo>
                    <a:pt x="131" y="18"/>
                  </a:lnTo>
                  <a:cubicBezTo>
                    <a:pt x="127" y="14"/>
                    <a:pt x="127" y="5"/>
                    <a:pt x="127" y="0"/>
                  </a:cubicBezTo>
                  <a:close/>
                  <a:moveTo>
                    <a:pt x="1" y="18"/>
                  </a:moveTo>
                  <a:cubicBezTo>
                    <a:pt x="1" y="23"/>
                    <a:pt x="5" y="32"/>
                    <a:pt x="10" y="41"/>
                  </a:cubicBezTo>
                  <a:cubicBezTo>
                    <a:pt x="17" y="70"/>
                    <a:pt x="40" y="88"/>
                    <a:pt x="68" y="88"/>
                  </a:cubicBezTo>
                  <a:cubicBezTo>
                    <a:pt x="74" y="88"/>
                    <a:pt x="80" y="87"/>
                    <a:pt x="86" y="86"/>
                  </a:cubicBezTo>
                  <a:cubicBezTo>
                    <a:pt x="115" y="77"/>
                    <a:pt x="132" y="47"/>
                    <a:pt x="128" y="1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9081" y="2348"/>
              <a:ext cx="15" cy="9"/>
            </a:xfrm>
            <a:custGeom>
              <a:avLst/>
              <a:gdLst/>
              <a:ahLst/>
              <a:cxnLst/>
              <a:rect l="l" t="t" r="r" b="b"/>
              <a:pathLst>
                <a:path w="139" h="78" extrusionOk="0">
                  <a:moveTo>
                    <a:pt x="8" y="1"/>
                  </a:moveTo>
                  <a:cubicBezTo>
                    <a:pt x="8" y="1"/>
                    <a:pt x="8" y="1"/>
                    <a:pt x="8" y="5"/>
                  </a:cubicBezTo>
                  <a:cubicBezTo>
                    <a:pt x="0" y="49"/>
                    <a:pt x="36" y="77"/>
                    <a:pt x="72" y="77"/>
                  </a:cubicBezTo>
                  <a:cubicBezTo>
                    <a:pt x="96" y="77"/>
                    <a:pt x="119" y="65"/>
                    <a:pt x="130" y="37"/>
                  </a:cubicBezTo>
                  <a:cubicBezTo>
                    <a:pt x="134" y="23"/>
                    <a:pt x="134" y="14"/>
                    <a:pt x="139" y="5"/>
                  </a:cubicBezTo>
                  <a:lnTo>
                    <a:pt x="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8869" y="2643"/>
              <a:ext cx="518" cy="524"/>
            </a:xfrm>
            <a:custGeom>
              <a:avLst/>
              <a:gdLst/>
              <a:ahLst/>
              <a:cxnLst/>
              <a:rect l="l" t="t" r="r" b="b"/>
              <a:pathLst>
                <a:path w="4688" h="4743" extrusionOk="0">
                  <a:moveTo>
                    <a:pt x="4517" y="1"/>
                  </a:moveTo>
                  <a:lnTo>
                    <a:pt x="4521" y="14"/>
                  </a:lnTo>
                  <a:lnTo>
                    <a:pt x="144" y="14"/>
                  </a:lnTo>
                  <a:cubicBezTo>
                    <a:pt x="117" y="19"/>
                    <a:pt x="99" y="37"/>
                    <a:pt x="90" y="64"/>
                  </a:cubicBezTo>
                  <a:cubicBezTo>
                    <a:pt x="27" y="361"/>
                    <a:pt x="0" y="671"/>
                    <a:pt x="18" y="977"/>
                  </a:cubicBezTo>
                  <a:cubicBezTo>
                    <a:pt x="36" y="1301"/>
                    <a:pt x="86" y="1629"/>
                    <a:pt x="158" y="1944"/>
                  </a:cubicBezTo>
                  <a:cubicBezTo>
                    <a:pt x="234" y="2264"/>
                    <a:pt x="329" y="2574"/>
                    <a:pt x="446" y="2880"/>
                  </a:cubicBezTo>
                  <a:cubicBezTo>
                    <a:pt x="504" y="3019"/>
                    <a:pt x="558" y="3163"/>
                    <a:pt x="626" y="3298"/>
                  </a:cubicBezTo>
                  <a:cubicBezTo>
                    <a:pt x="662" y="3379"/>
                    <a:pt x="702" y="3456"/>
                    <a:pt x="743" y="3528"/>
                  </a:cubicBezTo>
                  <a:cubicBezTo>
                    <a:pt x="783" y="3600"/>
                    <a:pt x="837" y="3685"/>
                    <a:pt x="905" y="3780"/>
                  </a:cubicBezTo>
                  <a:cubicBezTo>
                    <a:pt x="914" y="3793"/>
                    <a:pt x="927" y="3807"/>
                    <a:pt x="945" y="3811"/>
                  </a:cubicBezTo>
                  <a:lnTo>
                    <a:pt x="963" y="3811"/>
                  </a:lnTo>
                  <a:cubicBezTo>
                    <a:pt x="977" y="3829"/>
                    <a:pt x="995" y="3838"/>
                    <a:pt x="1017" y="3838"/>
                  </a:cubicBezTo>
                  <a:lnTo>
                    <a:pt x="1327" y="3838"/>
                  </a:lnTo>
                  <a:cubicBezTo>
                    <a:pt x="1327" y="3942"/>
                    <a:pt x="1327" y="4041"/>
                    <a:pt x="1332" y="4144"/>
                  </a:cubicBezTo>
                  <a:cubicBezTo>
                    <a:pt x="1336" y="4306"/>
                    <a:pt x="1341" y="4477"/>
                    <a:pt x="1332" y="4643"/>
                  </a:cubicBezTo>
                  <a:cubicBezTo>
                    <a:pt x="1341" y="4679"/>
                    <a:pt x="1368" y="4706"/>
                    <a:pt x="1399" y="4720"/>
                  </a:cubicBezTo>
                  <a:cubicBezTo>
                    <a:pt x="1453" y="4729"/>
                    <a:pt x="1507" y="4733"/>
                    <a:pt x="1561" y="4733"/>
                  </a:cubicBezTo>
                  <a:lnTo>
                    <a:pt x="1651" y="4733"/>
                  </a:lnTo>
                  <a:cubicBezTo>
                    <a:pt x="1665" y="4729"/>
                    <a:pt x="1674" y="4729"/>
                    <a:pt x="1683" y="4720"/>
                  </a:cubicBezTo>
                  <a:cubicBezTo>
                    <a:pt x="1714" y="4720"/>
                    <a:pt x="1741" y="4693"/>
                    <a:pt x="1741" y="4657"/>
                  </a:cubicBezTo>
                  <a:cubicBezTo>
                    <a:pt x="1746" y="4580"/>
                    <a:pt x="1750" y="4504"/>
                    <a:pt x="1750" y="4427"/>
                  </a:cubicBezTo>
                  <a:cubicBezTo>
                    <a:pt x="1759" y="4234"/>
                    <a:pt x="1773" y="4036"/>
                    <a:pt x="1773" y="3838"/>
                  </a:cubicBezTo>
                  <a:lnTo>
                    <a:pt x="2969" y="3838"/>
                  </a:lnTo>
                  <a:lnTo>
                    <a:pt x="2969" y="3942"/>
                  </a:lnTo>
                  <a:cubicBezTo>
                    <a:pt x="2974" y="4180"/>
                    <a:pt x="2978" y="4418"/>
                    <a:pt x="2992" y="4657"/>
                  </a:cubicBezTo>
                  <a:cubicBezTo>
                    <a:pt x="2992" y="4679"/>
                    <a:pt x="3005" y="4702"/>
                    <a:pt x="3028" y="4711"/>
                  </a:cubicBezTo>
                  <a:cubicBezTo>
                    <a:pt x="3037" y="4724"/>
                    <a:pt x="3050" y="4733"/>
                    <a:pt x="3068" y="4738"/>
                  </a:cubicBezTo>
                  <a:cubicBezTo>
                    <a:pt x="3100" y="4738"/>
                    <a:pt x="3127" y="4742"/>
                    <a:pt x="3158" y="4742"/>
                  </a:cubicBezTo>
                  <a:cubicBezTo>
                    <a:pt x="3203" y="4742"/>
                    <a:pt x="3248" y="4738"/>
                    <a:pt x="3293" y="4733"/>
                  </a:cubicBezTo>
                  <a:cubicBezTo>
                    <a:pt x="3316" y="4729"/>
                    <a:pt x="3334" y="4715"/>
                    <a:pt x="3347" y="4693"/>
                  </a:cubicBezTo>
                  <a:cubicBezTo>
                    <a:pt x="3361" y="4679"/>
                    <a:pt x="3374" y="4661"/>
                    <a:pt x="3374" y="4643"/>
                  </a:cubicBezTo>
                  <a:cubicBezTo>
                    <a:pt x="3379" y="4508"/>
                    <a:pt x="3379" y="4373"/>
                    <a:pt x="3383" y="4238"/>
                  </a:cubicBezTo>
                  <a:cubicBezTo>
                    <a:pt x="3388" y="4104"/>
                    <a:pt x="3392" y="3969"/>
                    <a:pt x="3397" y="3834"/>
                  </a:cubicBezTo>
                  <a:lnTo>
                    <a:pt x="3748" y="3834"/>
                  </a:lnTo>
                  <a:cubicBezTo>
                    <a:pt x="3775" y="3834"/>
                    <a:pt x="3797" y="3820"/>
                    <a:pt x="3806" y="3798"/>
                  </a:cubicBezTo>
                  <a:lnTo>
                    <a:pt x="3811" y="3798"/>
                  </a:lnTo>
                  <a:cubicBezTo>
                    <a:pt x="3833" y="3798"/>
                    <a:pt x="3856" y="3784"/>
                    <a:pt x="3865" y="3766"/>
                  </a:cubicBezTo>
                  <a:cubicBezTo>
                    <a:pt x="3955" y="3600"/>
                    <a:pt x="4031" y="3433"/>
                    <a:pt x="4094" y="3258"/>
                  </a:cubicBezTo>
                  <a:cubicBezTo>
                    <a:pt x="4148" y="3123"/>
                    <a:pt x="4198" y="2988"/>
                    <a:pt x="4247" y="2853"/>
                  </a:cubicBezTo>
                  <a:cubicBezTo>
                    <a:pt x="4355" y="2542"/>
                    <a:pt x="4445" y="2232"/>
                    <a:pt x="4521" y="1913"/>
                  </a:cubicBezTo>
                  <a:cubicBezTo>
                    <a:pt x="4602" y="1593"/>
                    <a:pt x="4652" y="1269"/>
                    <a:pt x="4670" y="941"/>
                  </a:cubicBezTo>
                  <a:cubicBezTo>
                    <a:pt x="4688" y="640"/>
                    <a:pt x="4656" y="338"/>
                    <a:pt x="4575" y="46"/>
                  </a:cubicBezTo>
                  <a:cubicBezTo>
                    <a:pt x="4566" y="19"/>
                    <a:pt x="4544" y="1"/>
                    <a:pt x="45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9258" y="3051"/>
              <a:ext cx="37" cy="17"/>
            </a:xfrm>
            <a:custGeom>
              <a:avLst/>
              <a:gdLst/>
              <a:ahLst/>
              <a:cxnLst/>
              <a:rect l="l" t="t" r="r" b="b"/>
              <a:pathLst>
                <a:path w="339" h="154" extrusionOk="0">
                  <a:moveTo>
                    <a:pt x="271" y="0"/>
                  </a:moveTo>
                  <a:cubicBezTo>
                    <a:pt x="262" y="0"/>
                    <a:pt x="257" y="0"/>
                    <a:pt x="248" y="5"/>
                  </a:cubicBezTo>
                  <a:lnTo>
                    <a:pt x="253" y="5"/>
                  </a:lnTo>
                  <a:cubicBezTo>
                    <a:pt x="235" y="9"/>
                    <a:pt x="217" y="18"/>
                    <a:pt x="199" y="23"/>
                  </a:cubicBezTo>
                  <a:cubicBezTo>
                    <a:pt x="176" y="27"/>
                    <a:pt x="154" y="32"/>
                    <a:pt x="131" y="32"/>
                  </a:cubicBezTo>
                  <a:lnTo>
                    <a:pt x="100" y="27"/>
                  </a:lnTo>
                  <a:cubicBezTo>
                    <a:pt x="96" y="26"/>
                    <a:pt x="91" y="26"/>
                    <a:pt x="87" y="26"/>
                  </a:cubicBezTo>
                  <a:cubicBezTo>
                    <a:pt x="17" y="26"/>
                    <a:pt x="1" y="136"/>
                    <a:pt x="77" y="149"/>
                  </a:cubicBezTo>
                  <a:cubicBezTo>
                    <a:pt x="109" y="153"/>
                    <a:pt x="145" y="153"/>
                    <a:pt x="181" y="153"/>
                  </a:cubicBezTo>
                  <a:cubicBezTo>
                    <a:pt x="221" y="149"/>
                    <a:pt x="262" y="140"/>
                    <a:pt x="298" y="122"/>
                  </a:cubicBezTo>
                  <a:cubicBezTo>
                    <a:pt x="311" y="113"/>
                    <a:pt x="325" y="104"/>
                    <a:pt x="329" y="90"/>
                  </a:cubicBezTo>
                  <a:cubicBezTo>
                    <a:pt x="338" y="72"/>
                    <a:pt x="338" y="54"/>
                    <a:pt x="329" y="41"/>
                  </a:cubicBezTo>
                  <a:cubicBezTo>
                    <a:pt x="325" y="23"/>
                    <a:pt x="316" y="14"/>
                    <a:pt x="298" y="5"/>
                  </a:cubicBezTo>
                  <a:cubicBezTo>
                    <a:pt x="289" y="0"/>
                    <a:pt x="280" y="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8"/>
            <p:cNvSpPr/>
            <p:nvPr/>
          </p:nvSpPr>
          <p:spPr>
            <a:xfrm>
              <a:off x="9266" y="3052"/>
              <a:ext cx="28" cy="16"/>
            </a:xfrm>
            <a:custGeom>
              <a:avLst/>
              <a:gdLst/>
              <a:ahLst/>
              <a:cxnLst/>
              <a:rect l="l" t="t" r="r" b="b"/>
              <a:pathLst>
                <a:path w="256" h="141" extrusionOk="0">
                  <a:moveTo>
                    <a:pt x="192" y="1"/>
                  </a:moveTo>
                  <a:cubicBezTo>
                    <a:pt x="179" y="1"/>
                    <a:pt x="165" y="5"/>
                    <a:pt x="156" y="14"/>
                  </a:cubicBezTo>
                  <a:lnTo>
                    <a:pt x="161" y="14"/>
                  </a:lnTo>
                  <a:lnTo>
                    <a:pt x="138" y="23"/>
                  </a:lnTo>
                  <a:lnTo>
                    <a:pt x="156" y="14"/>
                  </a:lnTo>
                  <a:lnTo>
                    <a:pt x="134" y="14"/>
                  </a:lnTo>
                  <a:lnTo>
                    <a:pt x="125" y="10"/>
                  </a:lnTo>
                  <a:cubicBezTo>
                    <a:pt x="114" y="5"/>
                    <a:pt x="104" y="3"/>
                    <a:pt x="95" y="3"/>
                  </a:cubicBezTo>
                  <a:cubicBezTo>
                    <a:pt x="35" y="3"/>
                    <a:pt x="0" y="91"/>
                    <a:pt x="66" y="122"/>
                  </a:cubicBezTo>
                  <a:cubicBezTo>
                    <a:pt x="89" y="131"/>
                    <a:pt x="111" y="140"/>
                    <a:pt x="138" y="140"/>
                  </a:cubicBezTo>
                  <a:cubicBezTo>
                    <a:pt x="152" y="140"/>
                    <a:pt x="161" y="140"/>
                    <a:pt x="174" y="136"/>
                  </a:cubicBezTo>
                  <a:lnTo>
                    <a:pt x="192" y="131"/>
                  </a:lnTo>
                  <a:lnTo>
                    <a:pt x="228" y="113"/>
                  </a:lnTo>
                  <a:cubicBezTo>
                    <a:pt x="242" y="104"/>
                    <a:pt x="251" y="91"/>
                    <a:pt x="255" y="73"/>
                  </a:cubicBezTo>
                  <a:cubicBezTo>
                    <a:pt x="255" y="59"/>
                    <a:pt x="251" y="41"/>
                    <a:pt x="242" y="28"/>
                  </a:cubicBezTo>
                  <a:cubicBezTo>
                    <a:pt x="233" y="14"/>
                    <a:pt x="219" y="5"/>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8"/>
            <p:cNvSpPr/>
            <p:nvPr/>
          </p:nvSpPr>
          <p:spPr>
            <a:xfrm>
              <a:off x="9272" y="3053"/>
              <a:ext cx="25" cy="16"/>
            </a:xfrm>
            <a:custGeom>
              <a:avLst/>
              <a:gdLst/>
              <a:ahLst/>
              <a:cxnLst/>
              <a:rect l="l" t="t" r="r" b="b"/>
              <a:pathLst>
                <a:path w="226" h="141" extrusionOk="0">
                  <a:moveTo>
                    <a:pt x="73" y="1"/>
                  </a:moveTo>
                  <a:cubicBezTo>
                    <a:pt x="46" y="1"/>
                    <a:pt x="28" y="14"/>
                    <a:pt x="14" y="37"/>
                  </a:cubicBezTo>
                  <a:cubicBezTo>
                    <a:pt x="1" y="68"/>
                    <a:pt x="14" y="104"/>
                    <a:pt x="46" y="122"/>
                  </a:cubicBezTo>
                  <a:cubicBezTo>
                    <a:pt x="64" y="131"/>
                    <a:pt x="86" y="140"/>
                    <a:pt x="113" y="140"/>
                  </a:cubicBezTo>
                  <a:cubicBezTo>
                    <a:pt x="122" y="140"/>
                    <a:pt x="136" y="140"/>
                    <a:pt x="149" y="136"/>
                  </a:cubicBezTo>
                  <a:lnTo>
                    <a:pt x="167" y="131"/>
                  </a:lnTo>
                  <a:lnTo>
                    <a:pt x="199" y="118"/>
                  </a:lnTo>
                  <a:cubicBezTo>
                    <a:pt x="212" y="109"/>
                    <a:pt x="221" y="91"/>
                    <a:pt x="226" y="77"/>
                  </a:cubicBezTo>
                  <a:cubicBezTo>
                    <a:pt x="226" y="59"/>
                    <a:pt x="221" y="41"/>
                    <a:pt x="212" y="28"/>
                  </a:cubicBezTo>
                  <a:cubicBezTo>
                    <a:pt x="203" y="14"/>
                    <a:pt x="190" y="5"/>
                    <a:pt x="172" y="5"/>
                  </a:cubicBezTo>
                  <a:cubicBezTo>
                    <a:pt x="168" y="4"/>
                    <a:pt x="164" y="3"/>
                    <a:pt x="160" y="3"/>
                  </a:cubicBezTo>
                  <a:cubicBezTo>
                    <a:pt x="149" y="3"/>
                    <a:pt x="137" y="8"/>
                    <a:pt x="127" y="14"/>
                  </a:cubicBezTo>
                  <a:lnTo>
                    <a:pt x="113" y="14"/>
                  </a:lnTo>
                  <a:lnTo>
                    <a:pt x="100" y="5"/>
                  </a:lnTo>
                  <a:cubicBezTo>
                    <a:pt x="91" y="1"/>
                    <a:pt x="82"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8"/>
            <p:cNvSpPr/>
            <p:nvPr/>
          </p:nvSpPr>
          <p:spPr>
            <a:xfrm>
              <a:off x="9275" y="3052"/>
              <a:ext cx="14" cy="14"/>
            </a:xfrm>
            <a:custGeom>
              <a:avLst/>
              <a:gdLst/>
              <a:ahLst/>
              <a:cxnLst/>
              <a:rect l="l" t="t" r="r" b="b"/>
              <a:pathLst>
                <a:path w="127" h="127" extrusionOk="0">
                  <a:moveTo>
                    <a:pt x="59" y="0"/>
                  </a:moveTo>
                  <a:cubicBezTo>
                    <a:pt x="23" y="5"/>
                    <a:pt x="0" y="36"/>
                    <a:pt x="0" y="68"/>
                  </a:cubicBezTo>
                  <a:cubicBezTo>
                    <a:pt x="5" y="86"/>
                    <a:pt x="9" y="99"/>
                    <a:pt x="23" y="113"/>
                  </a:cubicBezTo>
                  <a:cubicBezTo>
                    <a:pt x="36" y="122"/>
                    <a:pt x="54" y="126"/>
                    <a:pt x="68" y="126"/>
                  </a:cubicBezTo>
                  <a:cubicBezTo>
                    <a:pt x="104" y="122"/>
                    <a:pt x="126" y="90"/>
                    <a:pt x="126" y="59"/>
                  </a:cubicBezTo>
                  <a:cubicBezTo>
                    <a:pt x="126" y="41"/>
                    <a:pt x="117" y="27"/>
                    <a:pt x="104" y="18"/>
                  </a:cubicBezTo>
                  <a:cubicBezTo>
                    <a:pt x="90" y="5"/>
                    <a:pt x="77" y="0"/>
                    <a:pt x="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8"/>
            <p:cNvSpPr/>
            <p:nvPr/>
          </p:nvSpPr>
          <p:spPr>
            <a:xfrm>
              <a:off x="8971" y="3053"/>
              <a:ext cx="23" cy="14"/>
            </a:xfrm>
            <a:custGeom>
              <a:avLst/>
              <a:gdLst/>
              <a:ahLst/>
              <a:cxnLst/>
              <a:rect l="l" t="t" r="r" b="b"/>
              <a:pathLst>
                <a:path w="206" h="131" extrusionOk="0">
                  <a:moveTo>
                    <a:pt x="41" y="0"/>
                  </a:moveTo>
                  <a:lnTo>
                    <a:pt x="41" y="5"/>
                  </a:lnTo>
                  <a:cubicBezTo>
                    <a:pt x="28" y="9"/>
                    <a:pt x="14" y="18"/>
                    <a:pt x="10" y="36"/>
                  </a:cubicBezTo>
                  <a:cubicBezTo>
                    <a:pt x="1" y="50"/>
                    <a:pt x="1" y="68"/>
                    <a:pt x="5" y="81"/>
                  </a:cubicBezTo>
                  <a:cubicBezTo>
                    <a:pt x="10" y="99"/>
                    <a:pt x="23" y="113"/>
                    <a:pt x="37" y="117"/>
                  </a:cubicBezTo>
                  <a:cubicBezTo>
                    <a:pt x="46" y="122"/>
                    <a:pt x="59" y="126"/>
                    <a:pt x="73" y="131"/>
                  </a:cubicBezTo>
                  <a:lnTo>
                    <a:pt x="127" y="131"/>
                  </a:lnTo>
                  <a:cubicBezTo>
                    <a:pt x="206" y="117"/>
                    <a:pt x="195" y="4"/>
                    <a:pt x="122" y="4"/>
                  </a:cubicBezTo>
                  <a:cubicBezTo>
                    <a:pt x="120" y="4"/>
                    <a:pt x="119" y="5"/>
                    <a:pt x="118" y="5"/>
                  </a:cubicBezTo>
                  <a:lnTo>
                    <a:pt x="91" y="5"/>
                  </a:lnTo>
                  <a:cubicBezTo>
                    <a:pt x="82" y="0"/>
                    <a:pt x="73" y="0"/>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8"/>
            <p:cNvSpPr/>
            <p:nvPr/>
          </p:nvSpPr>
          <p:spPr>
            <a:xfrm>
              <a:off x="8970" y="3053"/>
              <a:ext cx="20" cy="15"/>
            </a:xfrm>
            <a:custGeom>
              <a:avLst/>
              <a:gdLst/>
              <a:ahLst/>
              <a:cxnLst/>
              <a:rect l="l" t="t" r="r" b="b"/>
              <a:pathLst>
                <a:path w="177" h="132" extrusionOk="0">
                  <a:moveTo>
                    <a:pt x="64" y="1"/>
                  </a:moveTo>
                  <a:cubicBezTo>
                    <a:pt x="37" y="1"/>
                    <a:pt x="10" y="23"/>
                    <a:pt x="5" y="50"/>
                  </a:cubicBezTo>
                  <a:cubicBezTo>
                    <a:pt x="1" y="86"/>
                    <a:pt x="23" y="118"/>
                    <a:pt x="55" y="122"/>
                  </a:cubicBezTo>
                  <a:cubicBezTo>
                    <a:pt x="68" y="127"/>
                    <a:pt x="86" y="131"/>
                    <a:pt x="100" y="131"/>
                  </a:cubicBezTo>
                  <a:cubicBezTo>
                    <a:pt x="103" y="132"/>
                    <a:pt x="106" y="132"/>
                    <a:pt x="109" y="132"/>
                  </a:cubicBezTo>
                  <a:cubicBezTo>
                    <a:pt x="138" y="132"/>
                    <a:pt x="167" y="114"/>
                    <a:pt x="172" y="82"/>
                  </a:cubicBezTo>
                  <a:cubicBezTo>
                    <a:pt x="176" y="50"/>
                    <a:pt x="154" y="19"/>
                    <a:pt x="122" y="10"/>
                  </a:cubicBezTo>
                  <a:cubicBezTo>
                    <a:pt x="109" y="10"/>
                    <a:pt x="91" y="5"/>
                    <a:pt x="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8"/>
            <p:cNvSpPr/>
            <p:nvPr/>
          </p:nvSpPr>
          <p:spPr>
            <a:xfrm>
              <a:off x="8825" y="2348"/>
              <a:ext cx="606" cy="862"/>
            </a:xfrm>
            <a:custGeom>
              <a:avLst/>
              <a:gdLst/>
              <a:ahLst/>
              <a:cxnLst/>
              <a:rect l="l" t="t" r="r" b="b"/>
              <a:pathLst>
                <a:path w="5489" h="7806" extrusionOk="0">
                  <a:moveTo>
                    <a:pt x="4814" y="127"/>
                  </a:moveTo>
                  <a:lnTo>
                    <a:pt x="4823" y="154"/>
                  </a:lnTo>
                  <a:cubicBezTo>
                    <a:pt x="4845" y="194"/>
                    <a:pt x="4863" y="239"/>
                    <a:pt x="4886" y="284"/>
                  </a:cubicBezTo>
                  <a:cubicBezTo>
                    <a:pt x="5079" y="770"/>
                    <a:pt x="5214" y="1278"/>
                    <a:pt x="5277" y="1796"/>
                  </a:cubicBezTo>
                  <a:cubicBezTo>
                    <a:pt x="5372" y="2551"/>
                    <a:pt x="5367" y="3312"/>
                    <a:pt x="5264" y="4067"/>
                  </a:cubicBezTo>
                  <a:cubicBezTo>
                    <a:pt x="5223" y="4364"/>
                    <a:pt x="5165" y="4666"/>
                    <a:pt x="5088" y="4958"/>
                  </a:cubicBezTo>
                  <a:cubicBezTo>
                    <a:pt x="5007" y="5259"/>
                    <a:pt x="4908" y="5552"/>
                    <a:pt x="4787" y="5840"/>
                  </a:cubicBezTo>
                  <a:cubicBezTo>
                    <a:pt x="4657" y="6146"/>
                    <a:pt x="4499" y="6443"/>
                    <a:pt x="4324" y="6726"/>
                  </a:cubicBezTo>
                  <a:cubicBezTo>
                    <a:pt x="4319" y="6731"/>
                    <a:pt x="4319" y="6735"/>
                    <a:pt x="4315" y="6740"/>
                  </a:cubicBezTo>
                  <a:lnTo>
                    <a:pt x="3973" y="6740"/>
                  </a:lnTo>
                  <a:cubicBezTo>
                    <a:pt x="3959" y="6740"/>
                    <a:pt x="3946" y="6744"/>
                    <a:pt x="3937" y="6753"/>
                  </a:cubicBezTo>
                  <a:cubicBezTo>
                    <a:pt x="3928" y="6753"/>
                    <a:pt x="3914" y="6762"/>
                    <a:pt x="3905" y="6767"/>
                  </a:cubicBezTo>
                  <a:cubicBezTo>
                    <a:pt x="3896" y="6780"/>
                    <a:pt x="3887" y="6798"/>
                    <a:pt x="3887" y="6816"/>
                  </a:cubicBezTo>
                  <a:cubicBezTo>
                    <a:pt x="3874" y="6973"/>
                    <a:pt x="3874" y="7135"/>
                    <a:pt x="3874" y="7293"/>
                  </a:cubicBezTo>
                  <a:lnTo>
                    <a:pt x="3874" y="7306"/>
                  </a:lnTo>
                  <a:cubicBezTo>
                    <a:pt x="3874" y="7419"/>
                    <a:pt x="3874" y="7531"/>
                    <a:pt x="3869" y="7644"/>
                  </a:cubicBezTo>
                  <a:cubicBezTo>
                    <a:pt x="3797" y="7648"/>
                    <a:pt x="3725" y="7653"/>
                    <a:pt x="3653" y="7653"/>
                  </a:cubicBezTo>
                  <a:lnTo>
                    <a:pt x="3563" y="7653"/>
                  </a:lnTo>
                  <a:cubicBezTo>
                    <a:pt x="3482" y="7648"/>
                    <a:pt x="3397" y="7639"/>
                    <a:pt x="3298" y="7630"/>
                  </a:cubicBezTo>
                  <a:cubicBezTo>
                    <a:pt x="3298" y="7540"/>
                    <a:pt x="3298" y="7446"/>
                    <a:pt x="3289" y="7356"/>
                  </a:cubicBezTo>
                  <a:cubicBezTo>
                    <a:pt x="3280" y="7176"/>
                    <a:pt x="3280" y="6996"/>
                    <a:pt x="3289" y="6816"/>
                  </a:cubicBezTo>
                  <a:cubicBezTo>
                    <a:pt x="3289" y="6780"/>
                    <a:pt x="3262" y="6753"/>
                    <a:pt x="3226" y="6753"/>
                  </a:cubicBezTo>
                  <a:cubicBezTo>
                    <a:pt x="3217" y="6749"/>
                    <a:pt x="3208" y="6744"/>
                    <a:pt x="3199" y="6744"/>
                  </a:cubicBezTo>
                  <a:lnTo>
                    <a:pt x="2358" y="6744"/>
                  </a:lnTo>
                  <a:cubicBezTo>
                    <a:pt x="2340" y="6744"/>
                    <a:pt x="2326" y="6753"/>
                    <a:pt x="2313" y="6762"/>
                  </a:cubicBezTo>
                  <a:cubicBezTo>
                    <a:pt x="2299" y="6762"/>
                    <a:pt x="2281" y="6771"/>
                    <a:pt x="2268" y="6785"/>
                  </a:cubicBezTo>
                  <a:cubicBezTo>
                    <a:pt x="2259" y="6793"/>
                    <a:pt x="2250" y="6811"/>
                    <a:pt x="2250" y="6825"/>
                  </a:cubicBezTo>
                  <a:cubicBezTo>
                    <a:pt x="2254" y="6991"/>
                    <a:pt x="2245" y="7162"/>
                    <a:pt x="2241" y="7311"/>
                  </a:cubicBezTo>
                  <a:cubicBezTo>
                    <a:pt x="2232" y="7428"/>
                    <a:pt x="2227" y="7549"/>
                    <a:pt x="2227" y="7666"/>
                  </a:cubicBezTo>
                  <a:cubicBezTo>
                    <a:pt x="2128" y="7675"/>
                    <a:pt x="2043" y="7675"/>
                    <a:pt x="1962" y="7675"/>
                  </a:cubicBezTo>
                  <a:lnTo>
                    <a:pt x="1840" y="7675"/>
                  </a:lnTo>
                  <a:cubicBezTo>
                    <a:pt x="1746" y="7671"/>
                    <a:pt x="1656" y="7662"/>
                    <a:pt x="1566" y="7648"/>
                  </a:cubicBezTo>
                  <a:cubicBezTo>
                    <a:pt x="1548" y="7446"/>
                    <a:pt x="1548" y="7243"/>
                    <a:pt x="1557" y="7041"/>
                  </a:cubicBezTo>
                  <a:cubicBezTo>
                    <a:pt x="1557" y="6969"/>
                    <a:pt x="1557" y="6901"/>
                    <a:pt x="1557" y="6834"/>
                  </a:cubicBezTo>
                  <a:cubicBezTo>
                    <a:pt x="1557" y="6807"/>
                    <a:pt x="1544" y="6785"/>
                    <a:pt x="1517" y="6771"/>
                  </a:cubicBezTo>
                  <a:cubicBezTo>
                    <a:pt x="1508" y="6758"/>
                    <a:pt x="1490" y="6749"/>
                    <a:pt x="1467" y="6749"/>
                  </a:cubicBezTo>
                  <a:lnTo>
                    <a:pt x="1094" y="6749"/>
                  </a:lnTo>
                  <a:cubicBezTo>
                    <a:pt x="963" y="6546"/>
                    <a:pt x="855" y="6335"/>
                    <a:pt x="761" y="6114"/>
                  </a:cubicBezTo>
                  <a:lnTo>
                    <a:pt x="770" y="6105"/>
                  </a:lnTo>
                  <a:cubicBezTo>
                    <a:pt x="626" y="5754"/>
                    <a:pt x="509" y="5394"/>
                    <a:pt x="419" y="5030"/>
                  </a:cubicBezTo>
                  <a:cubicBezTo>
                    <a:pt x="333" y="4697"/>
                    <a:pt x="270" y="4364"/>
                    <a:pt x="225" y="4027"/>
                  </a:cubicBezTo>
                  <a:cubicBezTo>
                    <a:pt x="126" y="3307"/>
                    <a:pt x="122" y="2578"/>
                    <a:pt x="212" y="1859"/>
                  </a:cubicBezTo>
                  <a:cubicBezTo>
                    <a:pt x="270" y="1373"/>
                    <a:pt x="396" y="896"/>
                    <a:pt x="576" y="446"/>
                  </a:cubicBezTo>
                  <a:lnTo>
                    <a:pt x="576" y="441"/>
                  </a:lnTo>
                  <a:lnTo>
                    <a:pt x="576" y="432"/>
                  </a:lnTo>
                  <a:cubicBezTo>
                    <a:pt x="626" y="329"/>
                    <a:pt x="671" y="226"/>
                    <a:pt x="720" y="127"/>
                  </a:cubicBezTo>
                  <a:close/>
                  <a:moveTo>
                    <a:pt x="3159" y="1"/>
                  </a:moveTo>
                  <a:cubicBezTo>
                    <a:pt x="3159" y="1"/>
                    <a:pt x="3159" y="1"/>
                    <a:pt x="3159" y="5"/>
                  </a:cubicBezTo>
                  <a:lnTo>
                    <a:pt x="720" y="5"/>
                  </a:lnTo>
                  <a:cubicBezTo>
                    <a:pt x="702" y="5"/>
                    <a:pt x="689" y="10"/>
                    <a:pt x="675" y="19"/>
                  </a:cubicBezTo>
                  <a:cubicBezTo>
                    <a:pt x="653" y="19"/>
                    <a:pt x="635" y="32"/>
                    <a:pt x="626" y="50"/>
                  </a:cubicBezTo>
                  <a:cubicBezTo>
                    <a:pt x="482" y="329"/>
                    <a:pt x="365" y="617"/>
                    <a:pt x="279" y="914"/>
                  </a:cubicBezTo>
                  <a:cubicBezTo>
                    <a:pt x="189" y="1224"/>
                    <a:pt x="122" y="1544"/>
                    <a:pt x="86" y="1863"/>
                  </a:cubicBezTo>
                  <a:cubicBezTo>
                    <a:pt x="1" y="2524"/>
                    <a:pt x="1" y="3190"/>
                    <a:pt x="77" y="3851"/>
                  </a:cubicBezTo>
                  <a:cubicBezTo>
                    <a:pt x="131" y="4333"/>
                    <a:pt x="221" y="4805"/>
                    <a:pt x="351" y="5273"/>
                  </a:cubicBezTo>
                  <a:cubicBezTo>
                    <a:pt x="540" y="5948"/>
                    <a:pt x="743" y="6425"/>
                    <a:pt x="1008" y="6834"/>
                  </a:cubicBezTo>
                  <a:cubicBezTo>
                    <a:pt x="1022" y="6856"/>
                    <a:pt x="1044" y="6865"/>
                    <a:pt x="1067" y="6865"/>
                  </a:cubicBezTo>
                  <a:cubicBezTo>
                    <a:pt x="1076" y="6870"/>
                    <a:pt x="1085" y="6874"/>
                    <a:pt x="1094" y="6874"/>
                  </a:cubicBezTo>
                  <a:lnTo>
                    <a:pt x="1440" y="6874"/>
                  </a:lnTo>
                  <a:cubicBezTo>
                    <a:pt x="1440" y="6910"/>
                    <a:pt x="1440" y="6946"/>
                    <a:pt x="1436" y="6982"/>
                  </a:cubicBezTo>
                  <a:lnTo>
                    <a:pt x="1436" y="7041"/>
                  </a:lnTo>
                  <a:cubicBezTo>
                    <a:pt x="1427" y="7257"/>
                    <a:pt x="1436" y="7473"/>
                    <a:pt x="1454" y="7689"/>
                  </a:cubicBezTo>
                  <a:cubicBezTo>
                    <a:pt x="1454" y="7702"/>
                    <a:pt x="1463" y="7720"/>
                    <a:pt x="1472" y="7734"/>
                  </a:cubicBezTo>
                  <a:lnTo>
                    <a:pt x="1485" y="7743"/>
                  </a:lnTo>
                  <a:cubicBezTo>
                    <a:pt x="1494" y="7756"/>
                    <a:pt x="1508" y="7765"/>
                    <a:pt x="1526" y="7770"/>
                  </a:cubicBezTo>
                  <a:cubicBezTo>
                    <a:pt x="1678" y="7792"/>
                    <a:pt x="1836" y="7806"/>
                    <a:pt x="1989" y="7806"/>
                  </a:cubicBezTo>
                  <a:cubicBezTo>
                    <a:pt x="2083" y="7806"/>
                    <a:pt x="2182" y="7801"/>
                    <a:pt x="2286" y="7792"/>
                  </a:cubicBezTo>
                  <a:cubicBezTo>
                    <a:pt x="2317" y="7788"/>
                    <a:pt x="2344" y="7765"/>
                    <a:pt x="2344" y="7729"/>
                  </a:cubicBezTo>
                  <a:cubicBezTo>
                    <a:pt x="2358" y="7720"/>
                    <a:pt x="2367" y="7702"/>
                    <a:pt x="2367" y="7684"/>
                  </a:cubicBezTo>
                  <a:cubicBezTo>
                    <a:pt x="2367" y="7558"/>
                    <a:pt x="2376" y="7437"/>
                    <a:pt x="2380" y="7315"/>
                  </a:cubicBezTo>
                  <a:lnTo>
                    <a:pt x="2380" y="7302"/>
                  </a:lnTo>
                  <a:cubicBezTo>
                    <a:pt x="2389" y="7162"/>
                    <a:pt x="2394" y="7014"/>
                    <a:pt x="2394" y="6874"/>
                  </a:cubicBezTo>
                  <a:lnTo>
                    <a:pt x="3168" y="6874"/>
                  </a:lnTo>
                  <a:cubicBezTo>
                    <a:pt x="3163" y="7032"/>
                    <a:pt x="3163" y="7194"/>
                    <a:pt x="3172" y="7356"/>
                  </a:cubicBezTo>
                  <a:cubicBezTo>
                    <a:pt x="3177" y="7455"/>
                    <a:pt x="3181" y="7558"/>
                    <a:pt x="3181" y="7657"/>
                  </a:cubicBezTo>
                  <a:cubicBezTo>
                    <a:pt x="3181" y="7675"/>
                    <a:pt x="3190" y="7693"/>
                    <a:pt x="3204" y="7707"/>
                  </a:cubicBezTo>
                  <a:cubicBezTo>
                    <a:pt x="3213" y="7729"/>
                    <a:pt x="3230" y="7747"/>
                    <a:pt x="3253" y="7752"/>
                  </a:cubicBezTo>
                  <a:cubicBezTo>
                    <a:pt x="3392" y="7770"/>
                    <a:pt x="3536" y="7783"/>
                    <a:pt x="3676" y="7783"/>
                  </a:cubicBezTo>
                  <a:cubicBezTo>
                    <a:pt x="3761" y="7783"/>
                    <a:pt x="3842" y="7779"/>
                    <a:pt x="3928" y="7765"/>
                  </a:cubicBezTo>
                  <a:cubicBezTo>
                    <a:pt x="3941" y="7765"/>
                    <a:pt x="3959" y="7756"/>
                    <a:pt x="3968" y="7743"/>
                  </a:cubicBezTo>
                  <a:cubicBezTo>
                    <a:pt x="3991" y="7729"/>
                    <a:pt x="4004" y="7707"/>
                    <a:pt x="4004" y="7684"/>
                  </a:cubicBezTo>
                  <a:cubicBezTo>
                    <a:pt x="4013" y="7558"/>
                    <a:pt x="4013" y="7437"/>
                    <a:pt x="4013" y="7306"/>
                  </a:cubicBezTo>
                  <a:lnTo>
                    <a:pt x="4013" y="7288"/>
                  </a:lnTo>
                  <a:cubicBezTo>
                    <a:pt x="4013" y="7153"/>
                    <a:pt x="4013" y="7009"/>
                    <a:pt x="4027" y="6870"/>
                  </a:cubicBezTo>
                  <a:lnTo>
                    <a:pt x="4324" y="6870"/>
                  </a:lnTo>
                  <a:cubicBezTo>
                    <a:pt x="4351" y="6870"/>
                    <a:pt x="4378" y="6852"/>
                    <a:pt x="4382" y="6825"/>
                  </a:cubicBezTo>
                  <a:lnTo>
                    <a:pt x="4387" y="6825"/>
                  </a:lnTo>
                  <a:cubicBezTo>
                    <a:pt x="4409" y="6825"/>
                    <a:pt x="4432" y="6816"/>
                    <a:pt x="4445" y="6793"/>
                  </a:cubicBezTo>
                  <a:cubicBezTo>
                    <a:pt x="4634" y="6492"/>
                    <a:pt x="4801" y="6168"/>
                    <a:pt x="4940" y="5835"/>
                  </a:cubicBezTo>
                  <a:cubicBezTo>
                    <a:pt x="5079" y="5502"/>
                    <a:pt x="5187" y="5156"/>
                    <a:pt x="5268" y="4805"/>
                  </a:cubicBezTo>
                  <a:cubicBezTo>
                    <a:pt x="5349" y="4463"/>
                    <a:pt x="5403" y="4117"/>
                    <a:pt x="5439" y="3770"/>
                  </a:cubicBezTo>
                  <a:cubicBezTo>
                    <a:pt x="5471" y="3424"/>
                    <a:pt x="5489" y="3078"/>
                    <a:pt x="5484" y="2731"/>
                  </a:cubicBezTo>
                  <a:cubicBezTo>
                    <a:pt x="5480" y="2268"/>
                    <a:pt x="5435" y="1805"/>
                    <a:pt x="5345" y="1350"/>
                  </a:cubicBezTo>
                  <a:cubicBezTo>
                    <a:pt x="5259" y="900"/>
                    <a:pt x="5120" y="464"/>
                    <a:pt x="4926" y="50"/>
                  </a:cubicBezTo>
                  <a:cubicBezTo>
                    <a:pt x="4919" y="30"/>
                    <a:pt x="4901" y="18"/>
                    <a:pt x="4878" y="18"/>
                  </a:cubicBezTo>
                  <a:cubicBezTo>
                    <a:pt x="4875" y="18"/>
                    <a:pt x="4871" y="18"/>
                    <a:pt x="4868" y="19"/>
                  </a:cubicBezTo>
                  <a:cubicBezTo>
                    <a:pt x="4859" y="10"/>
                    <a:pt x="4841" y="1"/>
                    <a:pt x="4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8"/>
            <p:cNvSpPr/>
            <p:nvPr/>
          </p:nvSpPr>
          <p:spPr>
            <a:xfrm>
              <a:off x="8925" y="2702"/>
              <a:ext cx="409" cy="141"/>
            </a:xfrm>
            <a:custGeom>
              <a:avLst/>
              <a:gdLst/>
              <a:ahLst/>
              <a:cxnLst/>
              <a:rect l="l" t="t" r="r" b="b"/>
              <a:pathLst>
                <a:path w="3704" h="1279" extrusionOk="0">
                  <a:moveTo>
                    <a:pt x="1" y="1"/>
                  </a:moveTo>
                  <a:lnTo>
                    <a:pt x="1" y="1278"/>
                  </a:lnTo>
                  <a:lnTo>
                    <a:pt x="3703" y="1278"/>
                  </a:lnTo>
                  <a:lnTo>
                    <a:pt x="37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8"/>
            <p:cNvSpPr/>
            <p:nvPr/>
          </p:nvSpPr>
          <p:spPr>
            <a:xfrm>
              <a:off x="8289" y="2136"/>
              <a:ext cx="948" cy="3946"/>
            </a:xfrm>
            <a:custGeom>
              <a:avLst/>
              <a:gdLst/>
              <a:ahLst/>
              <a:cxnLst/>
              <a:rect l="l" t="t" r="r" b="b"/>
              <a:pathLst>
                <a:path w="8588" h="35743" extrusionOk="0">
                  <a:moveTo>
                    <a:pt x="4278" y="136"/>
                  </a:moveTo>
                  <a:cubicBezTo>
                    <a:pt x="4319" y="140"/>
                    <a:pt x="4364" y="145"/>
                    <a:pt x="4404" y="158"/>
                  </a:cubicBezTo>
                  <a:cubicBezTo>
                    <a:pt x="4431" y="167"/>
                    <a:pt x="4463" y="181"/>
                    <a:pt x="4490" y="194"/>
                  </a:cubicBezTo>
                  <a:lnTo>
                    <a:pt x="4494" y="621"/>
                  </a:lnTo>
                  <a:lnTo>
                    <a:pt x="4094" y="621"/>
                  </a:lnTo>
                  <a:lnTo>
                    <a:pt x="4094" y="446"/>
                  </a:lnTo>
                  <a:lnTo>
                    <a:pt x="4094" y="185"/>
                  </a:lnTo>
                  <a:lnTo>
                    <a:pt x="4116" y="167"/>
                  </a:lnTo>
                  <a:cubicBezTo>
                    <a:pt x="4134" y="163"/>
                    <a:pt x="4152" y="154"/>
                    <a:pt x="4175" y="149"/>
                  </a:cubicBezTo>
                  <a:cubicBezTo>
                    <a:pt x="4206" y="140"/>
                    <a:pt x="4242" y="136"/>
                    <a:pt x="4278" y="136"/>
                  </a:cubicBezTo>
                  <a:close/>
                  <a:moveTo>
                    <a:pt x="8471" y="747"/>
                  </a:moveTo>
                  <a:lnTo>
                    <a:pt x="8471" y="1125"/>
                  </a:lnTo>
                  <a:lnTo>
                    <a:pt x="8471" y="1238"/>
                  </a:lnTo>
                  <a:lnTo>
                    <a:pt x="3801" y="1233"/>
                  </a:lnTo>
                  <a:lnTo>
                    <a:pt x="139" y="1238"/>
                  </a:lnTo>
                  <a:lnTo>
                    <a:pt x="139" y="747"/>
                  </a:lnTo>
                  <a:close/>
                  <a:moveTo>
                    <a:pt x="4503" y="1368"/>
                  </a:moveTo>
                  <a:lnTo>
                    <a:pt x="4539" y="6344"/>
                  </a:lnTo>
                  <a:lnTo>
                    <a:pt x="4580" y="11382"/>
                  </a:lnTo>
                  <a:lnTo>
                    <a:pt x="4625" y="17716"/>
                  </a:lnTo>
                  <a:lnTo>
                    <a:pt x="4674" y="24028"/>
                  </a:lnTo>
                  <a:lnTo>
                    <a:pt x="4715" y="29242"/>
                  </a:lnTo>
                  <a:lnTo>
                    <a:pt x="4755" y="34469"/>
                  </a:lnTo>
                  <a:lnTo>
                    <a:pt x="4755" y="34946"/>
                  </a:lnTo>
                  <a:cubicBezTo>
                    <a:pt x="4697" y="34937"/>
                    <a:pt x="4638" y="34932"/>
                    <a:pt x="4580" y="34932"/>
                  </a:cubicBezTo>
                  <a:lnTo>
                    <a:pt x="4562" y="34932"/>
                  </a:lnTo>
                  <a:cubicBezTo>
                    <a:pt x="4494" y="34932"/>
                    <a:pt x="4427" y="34937"/>
                    <a:pt x="4359" y="34941"/>
                  </a:cubicBezTo>
                  <a:cubicBezTo>
                    <a:pt x="4341" y="32616"/>
                    <a:pt x="4323" y="30290"/>
                    <a:pt x="4305" y="27960"/>
                  </a:cubicBezTo>
                  <a:cubicBezTo>
                    <a:pt x="4287" y="25233"/>
                    <a:pt x="4265" y="22503"/>
                    <a:pt x="4242" y="19777"/>
                  </a:cubicBezTo>
                  <a:lnTo>
                    <a:pt x="4211" y="15674"/>
                  </a:lnTo>
                  <a:lnTo>
                    <a:pt x="4157" y="8454"/>
                  </a:lnTo>
                  <a:lnTo>
                    <a:pt x="4134" y="5287"/>
                  </a:lnTo>
                  <a:lnTo>
                    <a:pt x="4125" y="4112"/>
                  </a:lnTo>
                  <a:lnTo>
                    <a:pt x="4116" y="2952"/>
                  </a:lnTo>
                  <a:lnTo>
                    <a:pt x="4107" y="2115"/>
                  </a:lnTo>
                  <a:lnTo>
                    <a:pt x="4103" y="1368"/>
                  </a:lnTo>
                  <a:close/>
                  <a:moveTo>
                    <a:pt x="4638" y="35063"/>
                  </a:moveTo>
                  <a:cubicBezTo>
                    <a:pt x="4679" y="35063"/>
                    <a:pt x="4719" y="35067"/>
                    <a:pt x="4760" y="35072"/>
                  </a:cubicBezTo>
                  <a:lnTo>
                    <a:pt x="4791" y="35076"/>
                  </a:lnTo>
                  <a:lnTo>
                    <a:pt x="4823" y="35081"/>
                  </a:lnTo>
                  <a:cubicBezTo>
                    <a:pt x="4845" y="35081"/>
                    <a:pt x="4868" y="35085"/>
                    <a:pt x="4885" y="35090"/>
                  </a:cubicBezTo>
                  <a:cubicBezTo>
                    <a:pt x="4989" y="35099"/>
                    <a:pt x="5088" y="35121"/>
                    <a:pt x="5187" y="35148"/>
                  </a:cubicBezTo>
                  <a:cubicBezTo>
                    <a:pt x="5344" y="35198"/>
                    <a:pt x="5497" y="35270"/>
                    <a:pt x="5637" y="35355"/>
                  </a:cubicBezTo>
                  <a:cubicBezTo>
                    <a:pt x="5754" y="35427"/>
                    <a:pt x="5857" y="35517"/>
                    <a:pt x="5952" y="35616"/>
                  </a:cubicBezTo>
                  <a:lnTo>
                    <a:pt x="3626" y="35612"/>
                  </a:lnTo>
                  <a:lnTo>
                    <a:pt x="3118" y="35612"/>
                  </a:lnTo>
                  <a:cubicBezTo>
                    <a:pt x="3127" y="35603"/>
                    <a:pt x="3140" y="35594"/>
                    <a:pt x="3149" y="35585"/>
                  </a:cubicBezTo>
                  <a:lnTo>
                    <a:pt x="3163" y="35571"/>
                  </a:lnTo>
                  <a:cubicBezTo>
                    <a:pt x="3221" y="35517"/>
                    <a:pt x="3284" y="35468"/>
                    <a:pt x="3351" y="35427"/>
                  </a:cubicBezTo>
                  <a:cubicBezTo>
                    <a:pt x="3405" y="35391"/>
                    <a:pt x="3468" y="35355"/>
                    <a:pt x="3531" y="35319"/>
                  </a:cubicBezTo>
                  <a:cubicBezTo>
                    <a:pt x="3689" y="35234"/>
                    <a:pt x="3860" y="35171"/>
                    <a:pt x="4035" y="35126"/>
                  </a:cubicBezTo>
                  <a:cubicBezTo>
                    <a:pt x="4107" y="35112"/>
                    <a:pt x="4170" y="35099"/>
                    <a:pt x="4233" y="35090"/>
                  </a:cubicBezTo>
                  <a:lnTo>
                    <a:pt x="4233" y="35094"/>
                  </a:lnTo>
                  <a:cubicBezTo>
                    <a:pt x="4256" y="35090"/>
                    <a:pt x="4278" y="35085"/>
                    <a:pt x="4301" y="35085"/>
                  </a:cubicBezTo>
                  <a:lnTo>
                    <a:pt x="4328" y="35081"/>
                  </a:lnTo>
                  <a:lnTo>
                    <a:pt x="4346" y="35081"/>
                  </a:lnTo>
                  <a:lnTo>
                    <a:pt x="4359" y="35072"/>
                  </a:lnTo>
                  <a:cubicBezTo>
                    <a:pt x="4436" y="35067"/>
                    <a:pt x="4517" y="35063"/>
                    <a:pt x="4589" y="35063"/>
                  </a:cubicBezTo>
                  <a:close/>
                  <a:moveTo>
                    <a:pt x="4287" y="1"/>
                  </a:moveTo>
                  <a:lnTo>
                    <a:pt x="4287" y="5"/>
                  </a:lnTo>
                  <a:lnTo>
                    <a:pt x="4269" y="5"/>
                  </a:lnTo>
                  <a:cubicBezTo>
                    <a:pt x="4170" y="5"/>
                    <a:pt x="4071" y="37"/>
                    <a:pt x="3995" y="100"/>
                  </a:cubicBezTo>
                  <a:cubicBezTo>
                    <a:pt x="3972" y="113"/>
                    <a:pt x="3959" y="136"/>
                    <a:pt x="3959" y="158"/>
                  </a:cubicBezTo>
                  <a:lnTo>
                    <a:pt x="3959" y="347"/>
                  </a:lnTo>
                  <a:lnTo>
                    <a:pt x="3959" y="626"/>
                  </a:lnTo>
                  <a:lnTo>
                    <a:pt x="67" y="626"/>
                  </a:lnTo>
                  <a:cubicBezTo>
                    <a:pt x="32" y="626"/>
                    <a:pt x="5" y="653"/>
                    <a:pt x="0" y="689"/>
                  </a:cubicBezTo>
                  <a:lnTo>
                    <a:pt x="0" y="1305"/>
                  </a:lnTo>
                  <a:cubicBezTo>
                    <a:pt x="5" y="1341"/>
                    <a:pt x="32" y="1373"/>
                    <a:pt x="67" y="1373"/>
                  </a:cubicBezTo>
                  <a:lnTo>
                    <a:pt x="3968" y="1373"/>
                  </a:lnTo>
                  <a:lnTo>
                    <a:pt x="3968" y="1508"/>
                  </a:lnTo>
                  <a:lnTo>
                    <a:pt x="3977" y="3235"/>
                  </a:lnTo>
                  <a:lnTo>
                    <a:pt x="4004" y="6681"/>
                  </a:lnTo>
                  <a:lnTo>
                    <a:pt x="4026" y="9182"/>
                  </a:lnTo>
                  <a:lnTo>
                    <a:pt x="4044" y="11697"/>
                  </a:lnTo>
                  <a:lnTo>
                    <a:pt x="4044" y="11787"/>
                  </a:lnTo>
                  <a:cubicBezTo>
                    <a:pt x="4076" y="15894"/>
                    <a:pt x="4103" y="19997"/>
                    <a:pt x="4134" y="24104"/>
                  </a:cubicBezTo>
                  <a:cubicBezTo>
                    <a:pt x="4152" y="26403"/>
                    <a:pt x="4175" y="28702"/>
                    <a:pt x="4193" y="31001"/>
                  </a:cubicBezTo>
                  <a:lnTo>
                    <a:pt x="4220" y="34451"/>
                  </a:lnTo>
                  <a:lnTo>
                    <a:pt x="4220" y="34964"/>
                  </a:lnTo>
                  <a:cubicBezTo>
                    <a:pt x="3914" y="35004"/>
                    <a:pt x="3621" y="35108"/>
                    <a:pt x="3356" y="35270"/>
                  </a:cubicBezTo>
                  <a:cubicBezTo>
                    <a:pt x="3208" y="35351"/>
                    <a:pt x="3077" y="35459"/>
                    <a:pt x="2969" y="35589"/>
                  </a:cubicBezTo>
                  <a:cubicBezTo>
                    <a:pt x="2956" y="35607"/>
                    <a:pt x="2951" y="35625"/>
                    <a:pt x="2956" y="35648"/>
                  </a:cubicBezTo>
                  <a:cubicBezTo>
                    <a:pt x="2951" y="35657"/>
                    <a:pt x="2947" y="35666"/>
                    <a:pt x="2947" y="35679"/>
                  </a:cubicBezTo>
                  <a:cubicBezTo>
                    <a:pt x="2947" y="35715"/>
                    <a:pt x="2978" y="35742"/>
                    <a:pt x="3014" y="35742"/>
                  </a:cubicBezTo>
                  <a:lnTo>
                    <a:pt x="6055" y="35742"/>
                  </a:lnTo>
                  <a:cubicBezTo>
                    <a:pt x="6114" y="35742"/>
                    <a:pt x="6141" y="35670"/>
                    <a:pt x="6100" y="35630"/>
                  </a:cubicBezTo>
                  <a:cubicBezTo>
                    <a:pt x="6100" y="35612"/>
                    <a:pt x="6100" y="35594"/>
                    <a:pt x="6087" y="35580"/>
                  </a:cubicBezTo>
                  <a:cubicBezTo>
                    <a:pt x="5992" y="35472"/>
                    <a:pt x="5889" y="35378"/>
                    <a:pt x="5772" y="35297"/>
                  </a:cubicBezTo>
                  <a:cubicBezTo>
                    <a:pt x="5659" y="35216"/>
                    <a:pt x="5533" y="35148"/>
                    <a:pt x="5403" y="35094"/>
                  </a:cubicBezTo>
                  <a:cubicBezTo>
                    <a:pt x="5236" y="35027"/>
                    <a:pt x="5056" y="34977"/>
                    <a:pt x="4876" y="34955"/>
                  </a:cubicBezTo>
                  <a:lnTo>
                    <a:pt x="4854" y="31140"/>
                  </a:lnTo>
                  <a:lnTo>
                    <a:pt x="4823" y="27190"/>
                  </a:lnTo>
                  <a:lnTo>
                    <a:pt x="4805" y="24851"/>
                  </a:lnTo>
                  <a:lnTo>
                    <a:pt x="4728" y="14720"/>
                  </a:lnTo>
                  <a:lnTo>
                    <a:pt x="4706" y="11774"/>
                  </a:lnTo>
                  <a:lnTo>
                    <a:pt x="4683" y="8809"/>
                  </a:lnTo>
                  <a:cubicBezTo>
                    <a:pt x="4665" y="6839"/>
                    <a:pt x="4652" y="4873"/>
                    <a:pt x="4638" y="2907"/>
                  </a:cubicBezTo>
                  <a:lnTo>
                    <a:pt x="4629" y="2084"/>
                  </a:lnTo>
                  <a:lnTo>
                    <a:pt x="4625" y="1368"/>
                  </a:lnTo>
                  <a:lnTo>
                    <a:pt x="7540" y="1368"/>
                  </a:lnTo>
                  <a:lnTo>
                    <a:pt x="7540" y="1598"/>
                  </a:lnTo>
                  <a:cubicBezTo>
                    <a:pt x="7468" y="1611"/>
                    <a:pt x="7405" y="1643"/>
                    <a:pt x="7346" y="1683"/>
                  </a:cubicBezTo>
                  <a:cubicBezTo>
                    <a:pt x="7306" y="1710"/>
                    <a:pt x="7270" y="1746"/>
                    <a:pt x="7243" y="1782"/>
                  </a:cubicBezTo>
                  <a:cubicBezTo>
                    <a:pt x="7216" y="1823"/>
                    <a:pt x="7193" y="1868"/>
                    <a:pt x="7180" y="1917"/>
                  </a:cubicBezTo>
                  <a:lnTo>
                    <a:pt x="7315" y="1922"/>
                  </a:lnTo>
                  <a:cubicBezTo>
                    <a:pt x="7324" y="1895"/>
                    <a:pt x="7342" y="1872"/>
                    <a:pt x="7355" y="1850"/>
                  </a:cubicBezTo>
                  <a:cubicBezTo>
                    <a:pt x="7387" y="1805"/>
                    <a:pt x="7432" y="1773"/>
                    <a:pt x="7481" y="1755"/>
                  </a:cubicBezTo>
                  <a:cubicBezTo>
                    <a:pt x="7508" y="1742"/>
                    <a:pt x="7535" y="1737"/>
                    <a:pt x="7562" y="1733"/>
                  </a:cubicBezTo>
                  <a:cubicBezTo>
                    <a:pt x="7571" y="1730"/>
                    <a:pt x="7579" y="1729"/>
                    <a:pt x="7587" y="1729"/>
                  </a:cubicBezTo>
                  <a:cubicBezTo>
                    <a:pt x="7595" y="1729"/>
                    <a:pt x="7603" y="1730"/>
                    <a:pt x="7612" y="1733"/>
                  </a:cubicBezTo>
                  <a:cubicBezTo>
                    <a:pt x="7618" y="1730"/>
                    <a:pt x="7625" y="1729"/>
                    <a:pt x="7632" y="1729"/>
                  </a:cubicBezTo>
                  <a:cubicBezTo>
                    <a:pt x="7639" y="1729"/>
                    <a:pt x="7645" y="1730"/>
                    <a:pt x="7652" y="1733"/>
                  </a:cubicBezTo>
                  <a:cubicBezTo>
                    <a:pt x="7679" y="1733"/>
                    <a:pt x="7706" y="1742"/>
                    <a:pt x="7733" y="1755"/>
                  </a:cubicBezTo>
                  <a:cubicBezTo>
                    <a:pt x="7751" y="1760"/>
                    <a:pt x="7769" y="1773"/>
                    <a:pt x="7787" y="1787"/>
                  </a:cubicBezTo>
                  <a:cubicBezTo>
                    <a:pt x="7805" y="1800"/>
                    <a:pt x="7823" y="1818"/>
                    <a:pt x="7837" y="1836"/>
                  </a:cubicBezTo>
                  <a:cubicBezTo>
                    <a:pt x="7850" y="1854"/>
                    <a:pt x="7864" y="1877"/>
                    <a:pt x="7877" y="1899"/>
                  </a:cubicBezTo>
                  <a:lnTo>
                    <a:pt x="7882" y="1922"/>
                  </a:lnTo>
                  <a:lnTo>
                    <a:pt x="8017" y="1922"/>
                  </a:lnTo>
                  <a:cubicBezTo>
                    <a:pt x="8003" y="1872"/>
                    <a:pt x="7985" y="1823"/>
                    <a:pt x="7958" y="1782"/>
                  </a:cubicBezTo>
                  <a:cubicBezTo>
                    <a:pt x="7931" y="1742"/>
                    <a:pt x="7900" y="1706"/>
                    <a:pt x="7859" y="1679"/>
                  </a:cubicBezTo>
                  <a:cubicBezTo>
                    <a:pt x="7801" y="1634"/>
                    <a:pt x="7733" y="1611"/>
                    <a:pt x="7666" y="1602"/>
                  </a:cubicBezTo>
                  <a:cubicBezTo>
                    <a:pt x="7666" y="1517"/>
                    <a:pt x="7661" y="1440"/>
                    <a:pt x="7661" y="1364"/>
                  </a:cubicBezTo>
                  <a:lnTo>
                    <a:pt x="8525" y="1364"/>
                  </a:lnTo>
                  <a:cubicBezTo>
                    <a:pt x="8556" y="1364"/>
                    <a:pt x="8588" y="1337"/>
                    <a:pt x="8588" y="1301"/>
                  </a:cubicBezTo>
                  <a:lnTo>
                    <a:pt x="8588" y="680"/>
                  </a:lnTo>
                  <a:cubicBezTo>
                    <a:pt x="8588" y="644"/>
                    <a:pt x="8556" y="617"/>
                    <a:pt x="8525" y="617"/>
                  </a:cubicBezTo>
                  <a:lnTo>
                    <a:pt x="4625" y="617"/>
                  </a:lnTo>
                  <a:lnTo>
                    <a:pt x="4625" y="298"/>
                  </a:lnTo>
                  <a:lnTo>
                    <a:pt x="4625" y="172"/>
                  </a:lnTo>
                  <a:cubicBezTo>
                    <a:pt x="4625" y="158"/>
                    <a:pt x="4620" y="145"/>
                    <a:pt x="4611" y="136"/>
                  </a:cubicBezTo>
                  <a:cubicBezTo>
                    <a:pt x="4611" y="118"/>
                    <a:pt x="4602" y="104"/>
                    <a:pt x="4589" y="95"/>
                  </a:cubicBezTo>
                  <a:cubicBezTo>
                    <a:pt x="4544" y="64"/>
                    <a:pt x="4499" y="41"/>
                    <a:pt x="4449" y="28"/>
                  </a:cubicBezTo>
                  <a:cubicBezTo>
                    <a:pt x="4400" y="10"/>
                    <a:pt x="4341" y="1"/>
                    <a:pt x="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65" y="194515"/>
            <a:ext cx="3951300" cy="555600"/>
          </a:xfrm>
        </p:spPr>
        <p:txBody>
          <a:bodyPr/>
          <a:lstStyle/>
          <a:p>
            <a:r>
              <a:rPr>
                <a:sym typeface="+mn-ea"/>
              </a:rPr>
              <a:t>THE MULTIDISCIPLINARY TEAM</a:t>
            </a:r>
            <a:br>
              <a:rPr>
                <a:sym typeface="+mn-ea"/>
              </a:rPr>
            </a:br>
            <a:endParaRPr lang="en-US" b="1"/>
          </a:p>
        </p:txBody>
      </p:sp>
      <p:sp>
        <p:nvSpPr>
          <p:cNvPr id="155" name="The most productive strategy for the management of patients with CPP is a multidisciplinary approach.…"/>
          <p:cNvSpPr txBox="1">
            <a:spLocks noGrp="1"/>
          </p:cNvSpPr>
          <p:nvPr>
            <p:ph type="body" idx="1"/>
          </p:nvPr>
        </p:nvSpPr>
        <p:spPr>
          <a:xfrm>
            <a:off x="291465" y="970915"/>
            <a:ext cx="8561705" cy="3451860"/>
          </a:xfrm>
          <a:prstGeom prst="rect">
            <a:avLst/>
          </a:prstGeom>
        </p:spPr>
        <p:txBody>
          <a:bodyPr>
            <a:normAutofit fontScale="25000" lnSpcReduction="10000"/>
          </a:bodyPr>
          <a:lstStyle/>
          <a:p>
            <a:pPr marL="0" indent="0" defTabSz="890270">
              <a:spcBef>
                <a:spcPts val="1600"/>
              </a:spcBef>
              <a:buSzTx/>
              <a:buNone/>
              <a:defRPr sz="3725"/>
            </a:pPr>
            <a:r>
              <a:rPr sz="6400">
                <a:latin typeface="+mn-lt"/>
              </a:rPr>
              <a:t>In approximately one-third of CPP patients, no etiology is found</a:t>
            </a:r>
            <a:r>
              <a:rPr lang="en-US" sz="6400">
                <a:latin typeface="+mn-lt"/>
              </a:rPr>
              <a:t> ,</a:t>
            </a:r>
            <a:r>
              <a:rPr sz="6400">
                <a:latin typeface="+mn-lt"/>
              </a:rPr>
              <a:t>If a specific diagnosis is made, treat according to the condition. otherwise do as follows</a:t>
            </a:r>
          </a:p>
          <a:p>
            <a:pPr marL="0" indent="0" defTabSz="890270">
              <a:spcBef>
                <a:spcPts val="1600"/>
              </a:spcBef>
              <a:buSzTx/>
              <a:buNone/>
              <a:defRPr sz="3725"/>
            </a:pPr>
            <a:r>
              <a:rPr sz="6400">
                <a:latin typeface="+mn-lt"/>
              </a:rPr>
              <a:t>.The most productive strategy for the management of patients with CPP is a multidisciplinary approach.</a:t>
            </a:r>
          </a:p>
          <a:p>
            <a:pPr marL="0" indent="0" defTabSz="890270">
              <a:spcBef>
                <a:spcPts val="1600"/>
              </a:spcBef>
              <a:buSzTx/>
              <a:buNone/>
              <a:defRPr sz="3725"/>
            </a:pPr>
            <a:r>
              <a:rPr sz="6400">
                <a:latin typeface="+mn-lt"/>
              </a:rPr>
              <a:t>The  personnel  should  include  a  </a:t>
            </a:r>
            <a:r>
              <a:rPr sz="6400" b="1" i="1">
                <a:latin typeface="+mn-lt"/>
              </a:rPr>
              <a:t>gynecologist</a:t>
            </a:r>
            <a:r>
              <a:rPr sz="6400">
                <a:latin typeface="+mn-lt"/>
              </a:rPr>
              <a:t>,  a  </a:t>
            </a:r>
            <a:r>
              <a:rPr sz="6400" b="1">
                <a:latin typeface="+mn-lt"/>
              </a:rPr>
              <a:t>psychologist</a:t>
            </a:r>
            <a:r>
              <a:rPr sz="6400">
                <a:latin typeface="+mn-lt"/>
              </a:rPr>
              <a:t> who also has expertise in chronic pain, sexual  and  marital  counseling,  a  </a:t>
            </a:r>
            <a:r>
              <a:rPr sz="6400" b="1">
                <a:latin typeface="+mn-lt"/>
              </a:rPr>
              <a:t>physical therapist</a:t>
            </a:r>
            <a:r>
              <a:rPr sz="6400">
                <a:latin typeface="+mn-lt"/>
              </a:rPr>
              <a:t>  with  pelvic  floor  muscle  expertise,  and  for  more  complex  cases requiring diagnostic or therapeutic nerve blocks,  an  </a:t>
            </a:r>
            <a:r>
              <a:rPr sz="6400" b="1">
                <a:latin typeface="+mn-lt"/>
              </a:rPr>
              <a:t>anesthesiologist</a:t>
            </a:r>
            <a:r>
              <a:rPr sz="6400">
                <a:latin typeface="+mn-lt"/>
              </a:rPr>
              <a:t>.  </a:t>
            </a:r>
          </a:p>
          <a:p>
            <a:pPr marL="0" indent="0" defTabSz="890270">
              <a:spcBef>
                <a:spcPts val="1600"/>
              </a:spcBef>
              <a:buSzTx/>
              <a:buNone/>
              <a:defRPr sz="3725"/>
            </a:pPr>
            <a:r>
              <a:rPr sz="6400">
                <a:latin typeface="+mn-lt"/>
              </a:rPr>
              <a:t>It  is  the  role  of  the  </a:t>
            </a:r>
            <a:r>
              <a:rPr sz="6400" b="1">
                <a:latin typeface="+mn-lt"/>
              </a:rPr>
              <a:t>psychologist  </a:t>
            </a:r>
            <a:r>
              <a:rPr sz="6400">
                <a:latin typeface="+mn-lt"/>
              </a:rPr>
              <a:t>to  provide  cognitive  behavioral  pain  management  and  stress  reduction,  assertiveness  training,  and  adaptive  coping  strategies,  as  well  as  marital  and  sexual  counseling.  </a:t>
            </a:r>
          </a:p>
          <a:p>
            <a:pPr marL="0" indent="0" defTabSz="890270">
              <a:spcBef>
                <a:spcPts val="1600"/>
              </a:spcBef>
              <a:buSzTx/>
              <a:buNone/>
              <a:defRPr sz="3725"/>
            </a:pPr>
            <a:endParaRPr sz="6400">
              <a:latin typeface="+mn-lt"/>
            </a:endParaRPr>
          </a:p>
        </p:txBody>
      </p:sp>
      <p:grpSp>
        <p:nvGrpSpPr>
          <p:cNvPr id="3132" name="Google Shape;3132;p49"/>
          <p:cNvGrpSpPr/>
          <p:nvPr/>
        </p:nvGrpSpPr>
        <p:grpSpPr>
          <a:xfrm>
            <a:off x="166220" y="128655"/>
            <a:ext cx="421450" cy="421075"/>
            <a:chOff x="2054075" y="2917575"/>
            <a:chExt cx="421450" cy="421075"/>
          </a:xfrm>
        </p:grpSpPr>
        <p:sp>
          <p:nvSpPr>
            <p:cNvPr id="3133" name="Google Shape;3133;p49"/>
            <p:cNvSpPr/>
            <p:nvPr/>
          </p:nvSpPr>
          <p:spPr>
            <a:xfrm>
              <a:off x="2054075" y="3314600"/>
              <a:ext cx="421200" cy="24050"/>
            </a:xfrm>
            <a:custGeom>
              <a:avLst/>
              <a:gdLst/>
              <a:ahLst/>
              <a:cxnLst/>
              <a:rect l="l" t="t" r="r" b="b"/>
              <a:pathLst>
                <a:path w="16848" h="962" extrusionOk="0">
                  <a:moveTo>
                    <a:pt x="249" y="1"/>
                  </a:moveTo>
                  <a:cubicBezTo>
                    <a:pt x="113" y="6"/>
                    <a:pt x="1" y="113"/>
                    <a:pt x="1" y="249"/>
                  </a:cubicBezTo>
                  <a:lnTo>
                    <a:pt x="1" y="718"/>
                  </a:lnTo>
                  <a:cubicBezTo>
                    <a:pt x="1" y="854"/>
                    <a:pt x="113" y="961"/>
                    <a:pt x="249" y="961"/>
                  </a:cubicBezTo>
                  <a:lnTo>
                    <a:pt x="16599" y="961"/>
                  </a:lnTo>
                  <a:cubicBezTo>
                    <a:pt x="16602" y="961"/>
                    <a:pt x="16605" y="961"/>
                    <a:pt x="16608" y="961"/>
                  </a:cubicBezTo>
                  <a:cubicBezTo>
                    <a:pt x="16740" y="961"/>
                    <a:pt x="16848" y="851"/>
                    <a:pt x="16848" y="718"/>
                  </a:cubicBezTo>
                  <a:lnTo>
                    <a:pt x="16848" y="249"/>
                  </a:lnTo>
                  <a:cubicBezTo>
                    <a:pt x="16848" y="113"/>
                    <a:pt x="16735" y="6"/>
                    <a:pt x="16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9"/>
            <p:cNvSpPr/>
            <p:nvPr/>
          </p:nvSpPr>
          <p:spPr>
            <a:xfrm>
              <a:off x="2054200" y="3314600"/>
              <a:ext cx="421325" cy="10925"/>
            </a:xfrm>
            <a:custGeom>
              <a:avLst/>
              <a:gdLst/>
              <a:ahLst/>
              <a:cxnLst/>
              <a:rect l="l" t="t" r="r" b="b"/>
              <a:pathLst>
                <a:path w="16853" h="437" extrusionOk="0">
                  <a:moveTo>
                    <a:pt x="253" y="1"/>
                  </a:moveTo>
                  <a:cubicBezTo>
                    <a:pt x="113" y="1"/>
                    <a:pt x="0" y="118"/>
                    <a:pt x="0" y="259"/>
                  </a:cubicBezTo>
                  <a:lnTo>
                    <a:pt x="0" y="437"/>
                  </a:lnTo>
                  <a:lnTo>
                    <a:pt x="16852" y="437"/>
                  </a:lnTo>
                  <a:lnTo>
                    <a:pt x="16852" y="259"/>
                  </a:lnTo>
                  <a:cubicBezTo>
                    <a:pt x="16852" y="118"/>
                    <a:pt x="16735" y="1"/>
                    <a:pt x="16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9"/>
            <p:cNvSpPr/>
            <p:nvPr/>
          </p:nvSpPr>
          <p:spPr>
            <a:xfrm>
              <a:off x="2158675" y="3024500"/>
              <a:ext cx="212250" cy="290250"/>
            </a:xfrm>
            <a:custGeom>
              <a:avLst/>
              <a:gdLst/>
              <a:ahLst/>
              <a:cxnLst/>
              <a:rect l="l" t="t" r="r" b="b"/>
              <a:pathLst>
                <a:path w="8490" h="11610" extrusionOk="0">
                  <a:moveTo>
                    <a:pt x="0" y="0"/>
                  </a:moveTo>
                  <a:lnTo>
                    <a:pt x="0" y="11610"/>
                  </a:lnTo>
                  <a:lnTo>
                    <a:pt x="8489" y="11610"/>
                  </a:lnTo>
                  <a:lnTo>
                    <a:pt x="8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9"/>
            <p:cNvSpPr/>
            <p:nvPr/>
          </p:nvSpPr>
          <p:spPr>
            <a:xfrm>
              <a:off x="2142500" y="3001550"/>
              <a:ext cx="244475" cy="23100"/>
            </a:xfrm>
            <a:custGeom>
              <a:avLst/>
              <a:gdLst/>
              <a:ahLst/>
              <a:cxnLst/>
              <a:rect l="l" t="t" r="r" b="b"/>
              <a:pathLst>
                <a:path w="9779" h="924" extrusionOk="0">
                  <a:moveTo>
                    <a:pt x="258" y="0"/>
                  </a:moveTo>
                  <a:cubicBezTo>
                    <a:pt x="118" y="0"/>
                    <a:pt x="1" y="117"/>
                    <a:pt x="1" y="258"/>
                  </a:cubicBezTo>
                  <a:lnTo>
                    <a:pt x="1" y="670"/>
                  </a:lnTo>
                  <a:cubicBezTo>
                    <a:pt x="1" y="811"/>
                    <a:pt x="118" y="923"/>
                    <a:pt x="258" y="923"/>
                  </a:cubicBezTo>
                  <a:lnTo>
                    <a:pt x="9525" y="923"/>
                  </a:lnTo>
                  <a:cubicBezTo>
                    <a:pt x="9666" y="923"/>
                    <a:pt x="9778" y="811"/>
                    <a:pt x="9778" y="670"/>
                  </a:cubicBezTo>
                  <a:lnTo>
                    <a:pt x="9778" y="258"/>
                  </a:lnTo>
                  <a:cubicBezTo>
                    <a:pt x="9778" y="117"/>
                    <a:pt x="9666" y="0"/>
                    <a:pt x="9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9"/>
            <p:cNvSpPr/>
            <p:nvPr/>
          </p:nvSpPr>
          <p:spPr>
            <a:xfrm>
              <a:off x="2347475" y="3001550"/>
              <a:ext cx="39500" cy="22975"/>
            </a:xfrm>
            <a:custGeom>
              <a:avLst/>
              <a:gdLst/>
              <a:ahLst/>
              <a:cxnLst/>
              <a:rect l="l" t="t" r="r" b="b"/>
              <a:pathLst>
                <a:path w="1580" h="919" extrusionOk="0">
                  <a:moveTo>
                    <a:pt x="1334" y="0"/>
                  </a:moveTo>
                  <a:cubicBezTo>
                    <a:pt x="1332" y="0"/>
                    <a:pt x="1329" y="0"/>
                    <a:pt x="1326" y="0"/>
                  </a:cubicBezTo>
                  <a:lnTo>
                    <a:pt x="0" y="0"/>
                  </a:lnTo>
                  <a:lnTo>
                    <a:pt x="0" y="918"/>
                  </a:lnTo>
                  <a:lnTo>
                    <a:pt x="1326" y="918"/>
                  </a:lnTo>
                  <a:cubicBezTo>
                    <a:pt x="1467" y="918"/>
                    <a:pt x="1579" y="801"/>
                    <a:pt x="1579" y="661"/>
                  </a:cubicBezTo>
                  <a:lnTo>
                    <a:pt x="1579" y="253"/>
                  </a:lnTo>
                  <a:cubicBezTo>
                    <a:pt x="1579" y="115"/>
                    <a:pt x="1471" y="0"/>
                    <a:pt x="1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9"/>
            <p:cNvSpPr/>
            <p:nvPr/>
          </p:nvSpPr>
          <p:spPr>
            <a:xfrm>
              <a:off x="2054200" y="3067025"/>
              <a:ext cx="104500" cy="22850"/>
            </a:xfrm>
            <a:custGeom>
              <a:avLst/>
              <a:gdLst/>
              <a:ahLst/>
              <a:cxnLst/>
              <a:rect l="l" t="t" r="r" b="b"/>
              <a:pathLst>
                <a:path w="4180" h="914" extrusionOk="0">
                  <a:moveTo>
                    <a:pt x="244" y="0"/>
                  </a:moveTo>
                  <a:cubicBezTo>
                    <a:pt x="108" y="0"/>
                    <a:pt x="0" y="108"/>
                    <a:pt x="0" y="244"/>
                  </a:cubicBezTo>
                  <a:lnTo>
                    <a:pt x="0" y="665"/>
                  </a:lnTo>
                  <a:cubicBezTo>
                    <a:pt x="0" y="801"/>
                    <a:pt x="108" y="914"/>
                    <a:pt x="244" y="914"/>
                  </a:cubicBezTo>
                  <a:lnTo>
                    <a:pt x="4179" y="914"/>
                  </a:lnTo>
                  <a:lnTo>
                    <a:pt x="4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9"/>
            <p:cNvSpPr/>
            <p:nvPr/>
          </p:nvSpPr>
          <p:spPr>
            <a:xfrm>
              <a:off x="2138525" y="3067025"/>
              <a:ext cx="20175" cy="22850"/>
            </a:xfrm>
            <a:custGeom>
              <a:avLst/>
              <a:gdLst/>
              <a:ahLst/>
              <a:cxnLst/>
              <a:rect l="l" t="t" r="r" b="b"/>
              <a:pathLst>
                <a:path w="807" h="914" extrusionOk="0">
                  <a:moveTo>
                    <a:pt x="1" y="0"/>
                  </a:moveTo>
                  <a:lnTo>
                    <a:pt x="1" y="914"/>
                  </a:lnTo>
                  <a:lnTo>
                    <a:pt x="806" y="914"/>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9"/>
            <p:cNvSpPr/>
            <p:nvPr/>
          </p:nvSpPr>
          <p:spPr>
            <a:xfrm>
              <a:off x="2138525" y="3067025"/>
              <a:ext cx="20175" cy="22850"/>
            </a:xfrm>
            <a:custGeom>
              <a:avLst/>
              <a:gdLst/>
              <a:ahLst/>
              <a:cxnLst/>
              <a:rect l="l" t="t" r="r" b="b"/>
              <a:pathLst>
                <a:path w="807" h="914" extrusionOk="0">
                  <a:moveTo>
                    <a:pt x="1" y="0"/>
                  </a:moveTo>
                  <a:lnTo>
                    <a:pt x="1" y="914"/>
                  </a:lnTo>
                  <a:lnTo>
                    <a:pt x="806" y="914"/>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9"/>
            <p:cNvSpPr/>
            <p:nvPr/>
          </p:nvSpPr>
          <p:spPr>
            <a:xfrm>
              <a:off x="2207975" y="3207800"/>
              <a:ext cx="113650" cy="106950"/>
            </a:xfrm>
            <a:custGeom>
              <a:avLst/>
              <a:gdLst/>
              <a:ahLst/>
              <a:cxnLst/>
              <a:rect l="l" t="t" r="r" b="b"/>
              <a:pathLst>
                <a:path w="4546" h="4278" extrusionOk="0">
                  <a:moveTo>
                    <a:pt x="703" y="0"/>
                  </a:moveTo>
                  <a:cubicBezTo>
                    <a:pt x="315" y="0"/>
                    <a:pt x="1" y="314"/>
                    <a:pt x="1" y="703"/>
                  </a:cubicBezTo>
                  <a:lnTo>
                    <a:pt x="1" y="4278"/>
                  </a:lnTo>
                  <a:lnTo>
                    <a:pt x="4545" y="4278"/>
                  </a:lnTo>
                  <a:lnTo>
                    <a:pt x="4540" y="703"/>
                  </a:lnTo>
                  <a:cubicBezTo>
                    <a:pt x="4540" y="314"/>
                    <a:pt x="4227" y="0"/>
                    <a:pt x="3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9"/>
            <p:cNvSpPr/>
            <p:nvPr/>
          </p:nvSpPr>
          <p:spPr>
            <a:xfrm>
              <a:off x="2250150" y="3207800"/>
              <a:ext cx="29175" cy="106950"/>
            </a:xfrm>
            <a:custGeom>
              <a:avLst/>
              <a:gdLst/>
              <a:ahLst/>
              <a:cxnLst/>
              <a:rect l="l" t="t" r="r" b="b"/>
              <a:pathLst>
                <a:path w="1167" h="4278" extrusionOk="0">
                  <a:moveTo>
                    <a:pt x="0" y="0"/>
                  </a:moveTo>
                  <a:lnTo>
                    <a:pt x="0" y="4278"/>
                  </a:lnTo>
                  <a:lnTo>
                    <a:pt x="1167" y="4278"/>
                  </a:lnTo>
                  <a:lnTo>
                    <a:pt x="1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9"/>
            <p:cNvSpPr/>
            <p:nvPr/>
          </p:nvSpPr>
          <p:spPr>
            <a:xfrm>
              <a:off x="2063450" y="3089850"/>
              <a:ext cx="95350" cy="224900"/>
            </a:xfrm>
            <a:custGeom>
              <a:avLst/>
              <a:gdLst/>
              <a:ahLst/>
              <a:cxnLst/>
              <a:rect l="l" t="t" r="r" b="b"/>
              <a:pathLst>
                <a:path w="3814" h="8996" extrusionOk="0">
                  <a:moveTo>
                    <a:pt x="0" y="1"/>
                  </a:moveTo>
                  <a:lnTo>
                    <a:pt x="0" y="8996"/>
                  </a:lnTo>
                  <a:lnTo>
                    <a:pt x="3814" y="8996"/>
                  </a:lnTo>
                  <a:lnTo>
                    <a:pt x="38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9"/>
            <p:cNvSpPr/>
            <p:nvPr/>
          </p:nvSpPr>
          <p:spPr>
            <a:xfrm>
              <a:off x="2138525" y="3089850"/>
              <a:ext cx="20175" cy="224900"/>
            </a:xfrm>
            <a:custGeom>
              <a:avLst/>
              <a:gdLst/>
              <a:ahLst/>
              <a:cxnLst/>
              <a:rect l="l" t="t" r="r" b="b"/>
              <a:pathLst>
                <a:path w="807" h="8996" extrusionOk="0">
                  <a:moveTo>
                    <a:pt x="1" y="1"/>
                  </a:moveTo>
                  <a:lnTo>
                    <a:pt x="1" y="8996"/>
                  </a:lnTo>
                  <a:lnTo>
                    <a:pt x="806" y="8996"/>
                  </a:lnTo>
                  <a:lnTo>
                    <a:pt x="8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9"/>
            <p:cNvSpPr/>
            <p:nvPr/>
          </p:nvSpPr>
          <p:spPr>
            <a:xfrm>
              <a:off x="2138525" y="3089850"/>
              <a:ext cx="20175" cy="224900"/>
            </a:xfrm>
            <a:custGeom>
              <a:avLst/>
              <a:gdLst/>
              <a:ahLst/>
              <a:cxnLst/>
              <a:rect l="l" t="t" r="r" b="b"/>
              <a:pathLst>
                <a:path w="807" h="8996" extrusionOk="0">
                  <a:moveTo>
                    <a:pt x="1" y="1"/>
                  </a:moveTo>
                  <a:lnTo>
                    <a:pt x="1" y="8996"/>
                  </a:lnTo>
                  <a:lnTo>
                    <a:pt x="806" y="8996"/>
                  </a:lnTo>
                  <a:lnTo>
                    <a:pt x="8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9"/>
            <p:cNvSpPr/>
            <p:nvPr/>
          </p:nvSpPr>
          <p:spPr>
            <a:xfrm>
              <a:off x="2370775" y="3089850"/>
              <a:ext cx="95375" cy="224900"/>
            </a:xfrm>
            <a:custGeom>
              <a:avLst/>
              <a:gdLst/>
              <a:ahLst/>
              <a:cxnLst/>
              <a:rect l="l" t="t" r="r" b="b"/>
              <a:pathLst>
                <a:path w="3815" h="8996" extrusionOk="0">
                  <a:moveTo>
                    <a:pt x="1" y="1"/>
                  </a:moveTo>
                  <a:lnTo>
                    <a:pt x="1" y="8996"/>
                  </a:lnTo>
                  <a:lnTo>
                    <a:pt x="3814" y="8996"/>
                  </a:lnTo>
                  <a:lnTo>
                    <a:pt x="38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9"/>
            <p:cNvSpPr/>
            <p:nvPr/>
          </p:nvSpPr>
          <p:spPr>
            <a:xfrm>
              <a:off x="2370900" y="3089850"/>
              <a:ext cx="20175" cy="224900"/>
            </a:xfrm>
            <a:custGeom>
              <a:avLst/>
              <a:gdLst/>
              <a:ahLst/>
              <a:cxnLst/>
              <a:rect l="l" t="t" r="r" b="b"/>
              <a:pathLst>
                <a:path w="807" h="8996" extrusionOk="0">
                  <a:moveTo>
                    <a:pt x="0" y="1"/>
                  </a:moveTo>
                  <a:lnTo>
                    <a:pt x="0" y="8996"/>
                  </a:lnTo>
                  <a:lnTo>
                    <a:pt x="806" y="8996"/>
                  </a:lnTo>
                  <a:lnTo>
                    <a:pt x="8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9"/>
            <p:cNvSpPr/>
            <p:nvPr/>
          </p:nvSpPr>
          <p:spPr>
            <a:xfrm>
              <a:off x="2181850" y="3069600"/>
              <a:ext cx="34600" cy="68425"/>
            </a:xfrm>
            <a:custGeom>
              <a:avLst/>
              <a:gdLst/>
              <a:ahLst/>
              <a:cxnLst/>
              <a:rect l="l" t="t" r="r" b="b"/>
              <a:pathLst>
                <a:path w="1384" h="2737" extrusionOk="0">
                  <a:moveTo>
                    <a:pt x="268" y="0"/>
                  </a:moveTo>
                  <a:cubicBezTo>
                    <a:pt x="123" y="0"/>
                    <a:pt x="1" y="117"/>
                    <a:pt x="1" y="267"/>
                  </a:cubicBezTo>
                  <a:lnTo>
                    <a:pt x="1" y="2469"/>
                  </a:lnTo>
                  <a:cubicBezTo>
                    <a:pt x="1" y="2614"/>
                    <a:pt x="123" y="2736"/>
                    <a:pt x="268" y="2736"/>
                  </a:cubicBezTo>
                  <a:lnTo>
                    <a:pt x="1121" y="2736"/>
                  </a:lnTo>
                  <a:cubicBezTo>
                    <a:pt x="1266" y="2736"/>
                    <a:pt x="1383" y="2614"/>
                    <a:pt x="1383" y="2469"/>
                  </a:cubicBezTo>
                  <a:lnTo>
                    <a:pt x="1383" y="267"/>
                  </a:lnTo>
                  <a:cubicBezTo>
                    <a:pt x="1383" y="117"/>
                    <a:pt x="1266"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9"/>
            <p:cNvSpPr/>
            <p:nvPr/>
          </p:nvSpPr>
          <p:spPr>
            <a:xfrm>
              <a:off x="2247450" y="3069600"/>
              <a:ext cx="34575" cy="68425"/>
            </a:xfrm>
            <a:custGeom>
              <a:avLst/>
              <a:gdLst/>
              <a:ahLst/>
              <a:cxnLst/>
              <a:rect l="l" t="t" r="r" b="b"/>
              <a:pathLst>
                <a:path w="1383" h="2737" extrusionOk="0">
                  <a:moveTo>
                    <a:pt x="268" y="0"/>
                  </a:moveTo>
                  <a:cubicBezTo>
                    <a:pt x="118" y="0"/>
                    <a:pt x="1" y="117"/>
                    <a:pt x="1" y="267"/>
                  </a:cubicBezTo>
                  <a:lnTo>
                    <a:pt x="1" y="2469"/>
                  </a:lnTo>
                  <a:cubicBezTo>
                    <a:pt x="1" y="2614"/>
                    <a:pt x="118" y="2736"/>
                    <a:pt x="268" y="2736"/>
                  </a:cubicBezTo>
                  <a:lnTo>
                    <a:pt x="1116" y="2736"/>
                  </a:lnTo>
                  <a:cubicBezTo>
                    <a:pt x="1261" y="2736"/>
                    <a:pt x="1383" y="2614"/>
                    <a:pt x="1383" y="2469"/>
                  </a:cubicBezTo>
                  <a:lnTo>
                    <a:pt x="1383" y="267"/>
                  </a:lnTo>
                  <a:cubicBezTo>
                    <a:pt x="1383" y="117"/>
                    <a:pt x="1261" y="0"/>
                    <a:pt x="1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9"/>
            <p:cNvSpPr/>
            <p:nvPr/>
          </p:nvSpPr>
          <p:spPr>
            <a:xfrm>
              <a:off x="2312925" y="3069600"/>
              <a:ext cx="34700" cy="68425"/>
            </a:xfrm>
            <a:custGeom>
              <a:avLst/>
              <a:gdLst/>
              <a:ahLst/>
              <a:cxnLst/>
              <a:rect l="l" t="t" r="r" b="b"/>
              <a:pathLst>
                <a:path w="1388" h="2737" extrusionOk="0">
                  <a:moveTo>
                    <a:pt x="267" y="0"/>
                  </a:moveTo>
                  <a:cubicBezTo>
                    <a:pt x="122" y="0"/>
                    <a:pt x="0" y="117"/>
                    <a:pt x="0" y="267"/>
                  </a:cubicBezTo>
                  <a:lnTo>
                    <a:pt x="0" y="2469"/>
                  </a:lnTo>
                  <a:cubicBezTo>
                    <a:pt x="0" y="2614"/>
                    <a:pt x="122" y="2736"/>
                    <a:pt x="267" y="2736"/>
                  </a:cubicBezTo>
                  <a:lnTo>
                    <a:pt x="1115" y="2736"/>
                  </a:lnTo>
                  <a:cubicBezTo>
                    <a:pt x="1265" y="2736"/>
                    <a:pt x="1387" y="2614"/>
                    <a:pt x="1382" y="2469"/>
                  </a:cubicBezTo>
                  <a:lnTo>
                    <a:pt x="1382" y="267"/>
                  </a:lnTo>
                  <a:cubicBezTo>
                    <a:pt x="1382" y="117"/>
                    <a:pt x="1265" y="0"/>
                    <a:pt x="1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9"/>
            <p:cNvSpPr/>
            <p:nvPr/>
          </p:nvSpPr>
          <p:spPr>
            <a:xfrm>
              <a:off x="2093675" y="3167975"/>
              <a:ext cx="34575" cy="68425"/>
            </a:xfrm>
            <a:custGeom>
              <a:avLst/>
              <a:gdLst/>
              <a:ahLst/>
              <a:cxnLst/>
              <a:rect l="l" t="t" r="r" b="b"/>
              <a:pathLst>
                <a:path w="1383" h="2737" extrusionOk="0">
                  <a:moveTo>
                    <a:pt x="267" y="0"/>
                  </a:moveTo>
                  <a:cubicBezTo>
                    <a:pt x="117" y="0"/>
                    <a:pt x="0" y="118"/>
                    <a:pt x="0" y="267"/>
                  </a:cubicBezTo>
                  <a:lnTo>
                    <a:pt x="0" y="2469"/>
                  </a:lnTo>
                  <a:cubicBezTo>
                    <a:pt x="0" y="2619"/>
                    <a:pt x="117" y="2736"/>
                    <a:pt x="267" y="2736"/>
                  </a:cubicBezTo>
                  <a:lnTo>
                    <a:pt x="1115" y="2736"/>
                  </a:lnTo>
                  <a:cubicBezTo>
                    <a:pt x="1265" y="2736"/>
                    <a:pt x="1382" y="2619"/>
                    <a:pt x="1382" y="2474"/>
                  </a:cubicBezTo>
                  <a:lnTo>
                    <a:pt x="1382" y="267"/>
                  </a:lnTo>
                  <a:cubicBezTo>
                    <a:pt x="1382" y="118"/>
                    <a:pt x="1265" y="0"/>
                    <a:pt x="1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9"/>
            <p:cNvSpPr/>
            <p:nvPr/>
          </p:nvSpPr>
          <p:spPr>
            <a:xfrm>
              <a:off x="2401225" y="3167975"/>
              <a:ext cx="34575" cy="68425"/>
            </a:xfrm>
            <a:custGeom>
              <a:avLst/>
              <a:gdLst/>
              <a:ahLst/>
              <a:cxnLst/>
              <a:rect l="l" t="t" r="r" b="b"/>
              <a:pathLst>
                <a:path w="1383" h="2737" extrusionOk="0">
                  <a:moveTo>
                    <a:pt x="263" y="0"/>
                  </a:moveTo>
                  <a:cubicBezTo>
                    <a:pt x="118" y="0"/>
                    <a:pt x="1" y="118"/>
                    <a:pt x="1" y="267"/>
                  </a:cubicBezTo>
                  <a:lnTo>
                    <a:pt x="1" y="2474"/>
                  </a:lnTo>
                  <a:cubicBezTo>
                    <a:pt x="1" y="2619"/>
                    <a:pt x="118" y="2736"/>
                    <a:pt x="263" y="2736"/>
                  </a:cubicBezTo>
                  <a:lnTo>
                    <a:pt x="1116" y="2736"/>
                  </a:lnTo>
                  <a:cubicBezTo>
                    <a:pt x="1261" y="2736"/>
                    <a:pt x="1383" y="2619"/>
                    <a:pt x="1383" y="2469"/>
                  </a:cubicBezTo>
                  <a:lnTo>
                    <a:pt x="1383" y="267"/>
                  </a:lnTo>
                  <a:cubicBezTo>
                    <a:pt x="1383" y="118"/>
                    <a:pt x="1261" y="0"/>
                    <a:pt x="1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9"/>
            <p:cNvSpPr/>
            <p:nvPr/>
          </p:nvSpPr>
          <p:spPr>
            <a:xfrm>
              <a:off x="2370775" y="3067025"/>
              <a:ext cx="104500" cy="22975"/>
            </a:xfrm>
            <a:custGeom>
              <a:avLst/>
              <a:gdLst/>
              <a:ahLst/>
              <a:cxnLst/>
              <a:rect l="l" t="t" r="r" b="b"/>
              <a:pathLst>
                <a:path w="4180" h="919" extrusionOk="0">
                  <a:moveTo>
                    <a:pt x="3927" y="0"/>
                  </a:moveTo>
                  <a:lnTo>
                    <a:pt x="1" y="5"/>
                  </a:lnTo>
                  <a:lnTo>
                    <a:pt x="1" y="918"/>
                  </a:lnTo>
                  <a:lnTo>
                    <a:pt x="3927" y="918"/>
                  </a:lnTo>
                  <a:cubicBezTo>
                    <a:pt x="4067" y="918"/>
                    <a:pt x="4180" y="806"/>
                    <a:pt x="4180" y="665"/>
                  </a:cubicBezTo>
                  <a:lnTo>
                    <a:pt x="4180" y="258"/>
                  </a:lnTo>
                  <a:cubicBezTo>
                    <a:pt x="4180" y="112"/>
                    <a:pt x="4067"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9"/>
            <p:cNvSpPr/>
            <p:nvPr/>
          </p:nvSpPr>
          <p:spPr>
            <a:xfrm>
              <a:off x="2370900" y="3067025"/>
              <a:ext cx="20175" cy="22850"/>
            </a:xfrm>
            <a:custGeom>
              <a:avLst/>
              <a:gdLst/>
              <a:ahLst/>
              <a:cxnLst/>
              <a:rect l="l" t="t" r="r" b="b"/>
              <a:pathLst>
                <a:path w="807" h="914" extrusionOk="0">
                  <a:moveTo>
                    <a:pt x="0" y="0"/>
                  </a:moveTo>
                  <a:lnTo>
                    <a:pt x="0" y="914"/>
                  </a:lnTo>
                  <a:lnTo>
                    <a:pt x="806" y="914"/>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9"/>
            <p:cNvSpPr/>
            <p:nvPr/>
          </p:nvSpPr>
          <p:spPr>
            <a:xfrm>
              <a:off x="2205525" y="2917575"/>
              <a:ext cx="118325" cy="84000"/>
            </a:xfrm>
            <a:custGeom>
              <a:avLst/>
              <a:gdLst/>
              <a:ahLst/>
              <a:cxnLst/>
              <a:rect l="l" t="t" r="r" b="b"/>
              <a:pathLst>
                <a:path w="4733" h="3360" extrusionOk="0">
                  <a:moveTo>
                    <a:pt x="548" y="0"/>
                  </a:moveTo>
                  <a:cubicBezTo>
                    <a:pt x="244" y="0"/>
                    <a:pt x="0" y="248"/>
                    <a:pt x="0" y="548"/>
                  </a:cubicBezTo>
                  <a:lnTo>
                    <a:pt x="0" y="3359"/>
                  </a:lnTo>
                  <a:lnTo>
                    <a:pt x="4732" y="3359"/>
                  </a:lnTo>
                  <a:lnTo>
                    <a:pt x="4732" y="548"/>
                  </a:lnTo>
                  <a:cubicBezTo>
                    <a:pt x="4732" y="248"/>
                    <a:pt x="4489" y="0"/>
                    <a:pt x="4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9"/>
            <p:cNvSpPr/>
            <p:nvPr/>
          </p:nvSpPr>
          <p:spPr>
            <a:xfrm>
              <a:off x="2303075" y="2917575"/>
              <a:ext cx="20875" cy="84000"/>
            </a:xfrm>
            <a:custGeom>
              <a:avLst/>
              <a:gdLst/>
              <a:ahLst/>
              <a:cxnLst/>
              <a:rect l="l" t="t" r="r" b="b"/>
              <a:pathLst>
                <a:path w="835" h="3360" extrusionOk="0">
                  <a:moveTo>
                    <a:pt x="1" y="0"/>
                  </a:moveTo>
                  <a:lnTo>
                    <a:pt x="1" y="3359"/>
                  </a:lnTo>
                  <a:lnTo>
                    <a:pt x="835" y="3359"/>
                  </a:lnTo>
                  <a:lnTo>
                    <a:pt x="835" y="548"/>
                  </a:lnTo>
                  <a:cubicBezTo>
                    <a:pt x="835" y="248"/>
                    <a:pt x="587" y="0"/>
                    <a:pt x="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9"/>
            <p:cNvSpPr/>
            <p:nvPr/>
          </p:nvSpPr>
          <p:spPr>
            <a:xfrm>
              <a:off x="2236900" y="2933375"/>
              <a:ext cx="54025" cy="52000"/>
            </a:xfrm>
            <a:custGeom>
              <a:avLst/>
              <a:gdLst/>
              <a:ahLst/>
              <a:cxnLst/>
              <a:rect l="l" t="t" r="r" b="b"/>
              <a:pathLst>
                <a:path w="2161" h="2080" extrusionOk="0">
                  <a:moveTo>
                    <a:pt x="1109" y="1"/>
                  </a:moveTo>
                  <a:cubicBezTo>
                    <a:pt x="977" y="1"/>
                    <a:pt x="844" y="90"/>
                    <a:pt x="854" y="268"/>
                  </a:cubicBezTo>
                  <a:lnTo>
                    <a:pt x="854" y="797"/>
                  </a:lnTo>
                  <a:lnTo>
                    <a:pt x="324" y="797"/>
                  </a:lnTo>
                  <a:cubicBezTo>
                    <a:pt x="1" y="811"/>
                    <a:pt x="1" y="1294"/>
                    <a:pt x="324" y="1308"/>
                  </a:cubicBezTo>
                  <a:lnTo>
                    <a:pt x="854" y="1308"/>
                  </a:lnTo>
                  <a:lnTo>
                    <a:pt x="854" y="1837"/>
                  </a:lnTo>
                  <a:cubicBezTo>
                    <a:pt x="861" y="1999"/>
                    <a:pt x="985" y="2079"/>
                    <a:pt x="1109" y="2079"/>
                  </a:cubicBezTo>
                  <a:cubicBezTo>
                    <a:pt x="1233" y="2079"/>
                    <a:pt x="1357" y="1999"/>
                    <a:pt x="1364" y="1837"/>
                  </a:cubicBezTo>
                  <a:lnTo>
                    <a:pt x="1364" y="1308"/>
                  </a:lnTo>
                  <a:lnTo>
                    <a:pt x="1894" y="1308"/>
                  </a:lnTo>
                  <a:cubicBezTo>
                    <a:pt x="1897" y="1308"/>
                    <a:pt x="1899" y="1308"/>
                    <a:pt x="1902" y="1308"/>
                  </a:cubicBezTo>
                  <a:cubicBezTo>
                    <a:pt x="2044" y="1308"/>
                    <a:pt x="2161" y="1197"/>
                    <a:pt x="2161" y="1050"/>
                  </a:cubicBezTo>
                  <a:cubicBezTo>
                    <a:pt x="2161" y="910"/>
                    <a:pt x="2048" y="796"/>
                    <a:pt x="1910" y="796"/>
                  </a:cubicBezTo>
                  <a:cubicBezTo>
                    <a:pt x="1904" y="796"/>
                    <a:pt x="1899" y="797"/>
                    <a:pt x="1894" y="797"/>
                  </a:cubicBezTo>
                  <a:lnTo>
                    <a:pt x="1364" y="797"/>
                  </a:lnTo>
                  <a:lnTo>
                    <a:pt x="1364" y="268"/>
                  </a:lnTo>
                  <a:cubicBezTo>
                    <a:pt x="1374" y="90"/>
                    <a:pt x="1241"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65" y="194515"/>
            <a:ext cx="3951300" cy="555600"/>
          </a:xfrm>
        </p:spPr>
        <p:txBody>
          <a:bodyPr/>
          <a:lstStyle/>
          <a:p>
            <a:r>
              <a:rPr>
                <a:sym typeface="+mn-ea"/>
              </a:rPr>
              <a:t>THE MULTIDISCIPLINARY TEAM</a:t>
            </a:r>
            <a:br>
              <a:rPr>
                <a:sym typeface="+mn-ea"/>
              </a:rPr>
            </a:br>
            <a:endParaRPr lang="en-US" b="1"/>
          </a:p>
        </p:txBody>
      </p:sp>
      <p:sp>
        <p:nvSpPr>
          <p:cNvPr id="155" name="The most productive strategy for the management of patients with CPP is a multidisciplinary approach.…"/>
          <p:cNvSpPr txBox="1">
            <a:spLocks noGrp="1"/>
          </p:cNvSpPr>
          <p:nvPr>
            <p:ph type="body" idx="1"/>
          </p:nvPr>
        </p:nvSpPr>
        <p:spPr>
          <a:xfrm>
            <a:off x="309245" y="666115"/>
            <a:ext cx="8561705" cy="3451860"/>
          </a:xfrm>
          <a:prstGeom prst="rect">
            <a:avLst/>
          </a:prstGeom>
        </p:spPr>
        <p:txBody>
          <a:bodyPr>
            <a:normAutofit fontScale="25000" lnSpcReduction="20000"/>
          </a:bodyPr>
          <a:lstStyle/>
          <a:p>
            <a:pPr marL="0" indent="0" defTabSz="890270">
              <a:spcBef>
                <a:spcPts val="1600"/>
              </a:spcBef>
              <a:buSzTx/>
              <a:buNone/>
              <a:defRPr sz="3725"/>
            </a:pPr>
            <a:r>
              <a:rPr lang="en-US" sz="6400">
                <a:latin typeface="+mn-lt"/>
              </a:rPr>
              <a:t> </a:t>
            </a:r>
          </a:p>
          <a:p>
            <a:pPr marL="0" indent="0" defTabSz="890270">
              <a:spcBef>
                <a:spcPts val="1600"/>
              </a:spcBef>
              <a:buSzTx/>
              <a:buNone/>
              <a:defRPr sz="3725"/>
            </a:pPr>
            <a:r>
              <a:rPr sz="6400">
                <a:latin typeface="+mn-lt"/>
              </a:rPr>
              <a:t>Psychiatric  referral  for  psychopharmacologic  therapy  may  be  needed.  This  aspect  of  therapy  is  crucial,  because  many  of  these  patients  have  become  severely  depressed  and  often  withdrawn  interpersonally,  sexually,  and  occupationally.  </a:t>
            </a:r>
          </a:p>
          <a:p>
            <a:pPr marL="0" indent="0" defTabSz="890270">
              <a:spcBef>
                <a:spcPts val="1600"/>
              </a:spcBef>
              <a:buSzTx/>
              <a:buNone/>
              <a:defRPr sz="3725"/>
            </a:pPr>
            <a:r>
              <a:rPr sz="6400">
                <a:latin typeface="+mn-lt"/>
              </a:rPr>
              <a:t>Depression  may  be  secondary to pain, but without treatment of the depression,  the  pain  may  persist.  Relaxation, cognitive and behavioral therapies are employed to replace the pain behavior and its secondary gain with effective behavioral responses. </a:t>
            </a:r>
          </a:p>
          <a:p>
            <a:pPr marL="0" indent="0" defTabSz="890270">
              <a:spcBef>
                <a:spcPts val="1600"/>
              </a:spcBef>
              <a:buSzTx/>
              <a:buNone/>
              <a:defRPr sz="3725"/>
            </a:pPr>
            <a:r>
              <a:rPr sz="6400">
                <a:latin typeface="+mn-lt"/>
              </a:rPr>
              <a:t>Multidisciplinary management has been shown to be more effective than traditional gynecologic management.</a:t>
            </a:r>
          </a:p>
        </p:txBody>
      </p:sp>
      <p:grpSp>
        <p:nvGrpSpPr>
          <p:cNvPr id="3132" name="Google Shape;3132;p49"/>
          <p:cNvGrpSpPr/>
          <p:nvPr/>
        </p:nvGrpSpPr>
        <p:grpSpPr>
          <a:xfrm>
            <a:off x="166220" y="128655"/>
            <a:ext cx="421450" cy="421075"/>
            <a:chOff x="2054075" y="2917575"/>
            <a:chExt cx="421450" cy="421075"/>
          </a:xfrm>
        </p:grpSpPr>
        <p:sp>
          <p:nvSpPr>
            <p:cNvPr id="3133" name="Google Shape;3133;p49"/>
            <p:cNvSpPr/>
            <p:nvPr/>
          </p:nvSpPr>
          <p:spPr>
            <a:xfrm>
              <a:off x="2054075" y="3314600"/>
              <a:ext cx="421200" cy="24050"/>
            </a:xfrm>
            <a:custGeom>
              <a:avLst/>
              <a:gdLst/>
              <a:ahLst/>
              <a:cxnLst/>
              <a:rect l="l" t="t" r="r" b="b"/>
              <a:pathLst>
                <a:path w="16848" h="962" extrusionOk="0">
                  <a:moveTo>
                    <a:pt x="249" y="1"/>
                  </a:moveTo>
                  <a:cubicBezTo>
                    <a:pt x="113" y="6"/>
                    <a:pt x="1" y="113"/>
                    <a:pt x="1" y="249"/>
                  </a:cubicBezTo>
                  <a:lnTo>
                    <a:pt x="1" y="718"/>
                  </a:lnTo>
                  <a:cubicBezTo>
                    <a:pt x="1" y="854"/>
                    <a:pt x="113" y="961"/>
                    <a:pt x="249" y="961"/>
                  </a:cubicBezTo>
                  <a:lnTo>
                    <a:pt x="16599" y="961"/>
                  </a:lnTo>
                  <a:cubicBezTo>
                    <a:pt x="16602" y="961"/>
                    <a:pt x="16605" y="961"/>
                    <a:pt x="16608" y="961"/>
                  </a:cubicBezTo>
                  <a:cubicBezTo>
                    <a:pt x="16740" y="961"/>
                    <a:pt x="16848" y="851"/>
                    <a:pt x="16848" y="718"/>
                  </a:cubicBezTo>
                  <a:lnTo>
                    <a:pt x="16848" y="249"/>
                  </a:lnTo>
                  <a:cubicBezTo>
                    <a:pt x="16848" y="113"/>
                    <a:pt x="16735" y="6"/>
                    <a:pt x="16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9"/>
            <p:cNvSpPr/>
            <p:nvPr/>
          </p:nvSpPr>
          <p:spPr>
            <a:xfrm>
              <a:off x="2054200" y="3314600"/>
              <a:ext cx="421325" cy="10925"/>
            </a:xfrm>
            <a:custGeom>
              <a:avLst/>
              <a:gdLst/>
              <a:ahLst/>
              <a:cxnLst/>
              <a:rect l="l" t="t" r="r" b="b"/>
              <a:pathLst>
                <a:path w="16853" h="437" extrusionOk="0">
                  <a:moveTo>
                    <a:pt x="253" y="1"/>
                  </a:moveTo>
                  <a:cubicBezTo>
                    <a:pt x="113" y="1"/>
                    <a:pt x="0" y="118"/>
                    <a:pt x="0" y="259"/>
                  </a:cubicBezTo>
                  <a:lnTo>
                    <a:pt x="0" y="437"/>
                  </a:lnTo>
                  <a:lnTo>
                    <a:pt x="16852" y="437"/>
                  </a:lnTo>
                  <a:lnTo>
                    <a:pt x="16852" y="259"/>
                  </a:lnTo>
                  <a:cubicBezTo>
                    <a:pt x="16852" y="118"/>
                    <a:pt x="16735" y="1"/>
                    <a:pt x="16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9"/>
            <p:cNvSpPr/>
            <p:nvPr/>
          </p:nvSpPr>
          <p:spPr>
            <a:xfrm>
              <a:off x="2158675" y="3024500"/>
              <a:ext cx="212250" cy="290250"/>
            </a:xfrm>
            <a:custGeom>
              <a:avLst/>
              <a:gdLst/>
              <a:ahLst/>
              <a:cxnLst/>
              <a:rect l="l" t="t" r="r" b="b"/>
              <a:pathLst>
                <a:path w="8490" h="11610" extrusionOk="0">
                  <a:moveTo>
                    <a:pt x="0" y="0"/>
                  </a:moveTo>
                  <a:lnTo>
                    <a:pt x="0" y="11610"/>
                  </a:lnTo>
                  <a:lnTo>
                    <a:pt x="8489" y="11610"/>
                  </a:lnTo>
                  <a:lnTo>
                    <a:pt x="8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9"/>
            <p:cNvSpPr/>
            <p:nvPr/>
          </p:nvSpPr>
          <p:spPr>
            <a:xfrm>
              <a:off x="2142500" y="3001550"/>
              <a:ext cx="244475" cy="23100"/>
            </a:xfrm>
            <a:custGeom>
              <a:avLst/>
              <a:gdLst/>
              <a:ahLst/>
              <a:cxnLst/>
              <a:rect l="l" t="t" r="r" b="b"/>
              <a:pathLst>
                <a:path w="9779" h="924" extrusionOk="0">
                  <a:moveTo>
                    <a:pt x="258" y="0"/>
                  </a:moveTo>
                  <a:cubicBezTo>
                    <a:pt x="118" y="0"/>
                    <a:pt x="1" y="117"/>
                    <a:pt x="1" y="258"/>
                  </a:cubicBezTo>
                  <a:lnTo>
                    <a:pt x="1" y="670"/>
                  </a:lnTo>
                  <a:cubicBezTo>
                    <a:pt x="1" y="811"/>
                    <a:pt x="118" y="923"/>
                    <a:pt x="258" y="923"/>
                  </a:cubicBezTo>
                  <a:lnTo>
                    <a:pt x="9525" y="923"/>
                  </a:lnTo>
                  <a:cubicBezTo>
                    <a:pt x="9666" y="923"/>
                    <a:pt x="9778" y="811"/>
                    <a:pt x="9778" y="670"/>
                  </a:cubicBezTo>
                  <a:lnTo>
                    <a:pt x="9778" y="258"/>
                  </a:lnTo>
                  <a:cubicBezTo>
                    <a:pt x="9778" y="117"/>
                    <a:pt x="9666" y="0"/>
                    <a:pt x="9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9"/>
            <p:cNvSpPr/>
            <p:nvPr/>
          </p:nvSpPr>
          <p:spPr>
            <a:xfrm>
              <a:off x="2347475" y="3001550"/>
              <a:ext cx="39500" cy="22975"/>
            </a:xfrm>
            <a:custGeom>
              <a:avLst/>
              <a:gdLst/>
              <a:ahLst/>
              <a:cxnLst/>
              <a:rect l="l" t="t" r="r" b="b"/>
              <a:pathLst>
                <a:path w="1580" h="919" extrusionOk="0">
                  <a:moveTo>
                    <a:pt x="1334" y="0"/>
                  </a:moveTo>
                  <a:cubicBezTo>
                    <a:pt x="1332" y="0"/>
                    <a:pt x="1329" y="0"/>
                    <a:pt x="1326" y="0"/>
                  </a:cubicBezTo>
                  <a:lnTo>
                    <a:pt x="0" y="0"/>
                  </a:lnTo>
                  <a:lnTo>
                    <a:pt x="0" y="918"/>
                  </a:lnTo>
                  <a:lnTo>
                    <a:pt x="1326" y="918"/>
                  </a:lnTo>
                  <a:cubicBezTo>
                    <a:pt x="1467" y="918"/>
                    <a:pt x="1579" y="801"/>
                    <a:pt x="1579" y="661"/>
                  </a:cubicBezTo>
                  <a:lnTo>
                    <a:pt x="1579" y="253"/>
                  </a:lnTo>
                  <a:cubicBezTo>
                    <a:pt x="1579" y="115"/>
                    <a:pt x="1471" y="0"/>
                    <a:pt x="1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9"/>
            <p:cNvSpPr/>
            <p:nvPr/>
          </p:nvSpPr>
          <p:spPr>
            <a:xfrm>
              <a:off x="2054200" y="3067025"/>
              <a:ext cx="104500" cy="22850"/>
            </a:xfrm>
            <a:custGeom>
              <a:avLst/>
              <a:gdLst/>
              <a:ahLst/>
              <a:cxnLst/>
              <a:rect l="l" t="t" r="r" b="b"/>
              <a:pathLst>
                <a:path w="4180" h="914" extrusionOk="0">
                  <a:moveTo>
                    <a:pt x="244" y="0"/>
                  </a:moveTo>
                  <a:cubicBezTo>
                    <a:pt x="108" y="0"/>
                    <a:pt x="0" y="108"/>
                    <a:pt x="0" y="244"/>
                  </a:cubicBezTo>
                  <a:lnTo>
                    <a:pt x="0" y="665"/>
                  </a:lnTo>
                  <a:cubicBezTo>
                    <a:pt x="0" y="801"/>
                    <a:pt x="108" y="914"/>
                    <a:pt x="244" y="914"/>
                  </a:cubicBezTo>
                  <a:lnTo>
                    <a:pt x="4179" y="914"/>
                  </a:lnTo>
                  <a:lnTo>
                    <a:pt x="4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9"/>
            <p:cNvSpPr/>
            <p:nvPr/>
          </p:nvSpPr>
          <p:spPr>
            <a:xfrm>
              <a:off x="2138525" y="3067025"/>
              <a:ext cx="20175" cy="22850"/>
            </a:xfrm>
            <a:custGeom>
              <a:avLst/>
              <a:gdLst/>
              <a:ahLst/>
              <a:cxnLst/>
              <a:rect l="l" t="t" r="r" b="b"/>
              <a:pathLst>
                <a:path w="807" h="914" extrusionOk="0">
                  <a:moveTo>
                    <a:pt x="1" y="0"/>
                  </a:moveTo>
                  <a:lnTo>
                    <a:pt x="1" y="914"/>
                  </a:lnTo>
                  <a:lnTo>
                    <a:pt x="806" y="914"/>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9"/>
            <p:cNvSpPr/>
            <p:nvPr/>
          </p:nvSpPr>
          <p:spPr>
            <a:xfrm>
              <a:off x="2138525" y="3067025"/>
              <a:ext cx="20175" cy="22850"/>
            </a:xfrm>
            <a:custGeom>
              <a:avLst/>
              <a:gdLst/>
              <a:ahLst/>
              <a:cxnLst/>
              <a:rect l="l" t="t" r="r" b="b"/>
              <a:pathLst>
                <a:path w="807" h="914" extrusionOk="0">
                  <a:moveTo>
                    <a:pt x="1" y="0"/>
                  </a:moveTo>
                  <a:lnTo>
                    <a:pt x="1" y="914"/>
                  </a:lnTo>
                  <a:lnTo>
                    <a:pt x="806" y="914"/>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9"/>
            <p:cNvSpPr/>
            <p:nvPr/>
          </p:nvSpPr>
          <p:spPr>
            <a:xfrm>
              <a:off x="2207975" y="3207800"/>
              <a:ext cx="113650" cy="106950"/>
            </a:xfrm>
            <a:custGeom>
              <a:avLst/>
              <a:gdLst/>
              <a:ahLst/>
              <a:cxnLst/>
              <a:rect l="l" t="t" r="r" b="b"/>
              <a:pathLst>
                <a:path w="4546" h="4278" extrusionOk="0">
                  <a:moveTo>
                    <a:pt x="703" y="0"/>
                  </a:moveTo>
                  <a:cubicBezTo>
                    <a:pt x="315" y="0"/>
                    <a:pt x="1" y="314"/>
                    <a:pt x="1" y="703"/>
                  </a:cubicBezTo>
                  <a:lnTo>
                    <a:pt x="1" y="4278"/>
                  </a:lnTo>
                  <a:lnTo>
                    <a:pt x="4545" y="4278"/>
                  </a:lnTo>
                  <a:lnTo>
                    <a:pt x="4540" y="703"/>
                  </a:lnTo>
                  <a:cubicBezTo>
                    <a:pt x="4540" y="314"/>
                    <a:pt x="4227" y="0"/>
                    <a:pt x="3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9"/>
            <p:cNvSpPr/>
            <p:nvPr/>
          </p:nvSpPr>
          <p:spPr>
            <a:xfrm>
              <a:off x="2250150" y="3207800"/>
              <a:ext cx="29175" cy="106950"/>
            </a:xfrm>
            <a:custGeom>
              <a:avLst/>
              <a:gdLst/>
              <a:ahLst/>
              <a:cxnLst/>
              <a:rect l="l" t="t" r="r" b="b"/>
              <a:pathLst>
                <a:path w="1167" h="4278" extrusionOk="0">
                  <a:moveTo>
                    <a:pt x="0" y="0"/>
                  </a:moveTo>
                  <a:lnTo>
                    <a:pt x="0" y="4278"/>
                  </a:lnTo>
                  <a:lnTo>
                    <a:pt x="1167" y="4278"/>
                  </a:lnTo>
                  <a:lnTo>
                    <a:pt x="1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9"/>
            <p:cNvSpPr/>
            <p:nvPr/>
          </p:nvSpPr>
          <p:spPr>
            <a:xfrm>
              <a:off x="2063450" y="3089850"/>
              <a:ext cx="95350" cy="224900"/>
            </a:xfrm>
            <a:custGeom>
              <a:avLst/>
              <a:gdLst/>
              <a:ahLst/>
              <a:cxnLst/>
              <a:rect l="l" t="t" r="r" b="b"/>
              <a:pathLst>
                <a:path w="3814" h="8996" extrusionOk="0">
                  <a:moveTo>
                    <a:pt x="0" y="1"/>
                  </a:moveTo>
                  <a:lnTo>
                    <a:pt x="0" y="8996"/>
                  </a:lnTo>
                  <a:lnTo>
                    <a:pt x="3814" y="8996"/>
                  </a:lnTo>
                  <a:lnTo>
                    <a:pt x="38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9"/>
            <p:cNvSpPr/>
            <p:nvPr/>
          </p:nvSpPr>
          <p:spPr>
            <a:xfrm>
              <a:off x="2138525" y="3089850"/>
              <a:ext cx="20175" cy="224900"/>
            </a:xfrm>
            <a:custGeom>
              <a:avLst/>
              <a:gdLst/>
              <a:ahLst/>
              <a:cxnLst/>
              <a:rect l="l" t="t" r="r" b="b"/>
              <a:pathLst>
                <a:path w="807" h="8996" extrusionOk="0">
                  <a:moveTo>
                    <a:pt x="1" y="1"/>
                  </a:moveTo>
                  <a:lnTo>
                    <a:pt x="1" y="8996"/>
                  </a:lnTo>
                  <a:lnTo>
                    <a:pt x="806" y="8996"/>
                  </a:lnTo>
                  <a:lnTo>
                    <a:pt x="8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9"/>
            <p:cNvSpPr/>
            <p:nvPr/>
          </p:nvSpPr>
          <p:spPr>
            <a:xfrm>
              <a:off x="2138525" y="3089850"/>
              <a:ext cx="20175" cy="224900"/>
            </a:xfrm>
            <a:custGeom>
              <a:avLst/>
              <a:gdLst/>
              <a:ahLst/>
              <a:cxnLst/>
              <a:rect l="l" t="t" r="r" b="b"/>
              <a:pathLst>
                <a:path w="807" h="8996" extrusionOk="0">
                  <a:moveTo>
                    <a:pt x="1" y="1"/>
                  </a:moveTo>
                  <a:lnTo>
                    <a:pt x="1" y="8996"/>
                  </a:lnTo>
                  <a:lnTo>
                    <a:pt x="806" y="8996"/>
                  </a:lnTo>
                  <a:lnTo>
                    <a:pt x="8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9"/>
            <p:cNvSpPr/>
            <p:nvPr/>
          </p:nvSpPr>
          <p:spPr>
            <a:xfrm>
              <a:off x="2370775" y="3089850"/>
              <a:ext cx="95375" cy="224900"/>
            </a:xfrm>
            <a:custGeom>
              <a:avLst/>
              <a:gdLst/>
              <a:ahLst/>
              <a:cxnLst/>
              <a:rect l="l" t="t" r="r" b="b"/>
              <a:pathLst>
                <a:path w="3815" h="8996" extrusionOk="0">
                  <a:moveTo>
                    <a:pt x="1" y="1"/>
                  </a:moveTo>
                  <a:lnTo>
                    <a:pt x="1" y="8996"/>
                  </a:lnTo>
                  <a:lnTo>
                    <a:pt x="3814" y="8996"/>
                  </a:lnTo>
                  <a:lnTo>
                    <a:pt x="38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9"/>
            <p:cNvSpPr/>
            <p:nvPr/>
          </p:nvSpPr>
          <p:spPr>
            <a:xfrm>
              <a:off x="2370900" y="3089850"/>
              <a:ext cx="20175" cy="224900"/>
            </a:xfrm>
            <a:custGeom>
              <a:avLst/>
              <a:gdLst/>
              <a:ahLst/>
              <a:cxnLst/>
              <a:rect l="l" t="t" r="r" b="b"/>
              <a:pathLst>
                <a:path w="807" h="8996" extrusionOk="0">
                  <a:moveTo>
                    <a:pt x="0" y="1"/>
                  </a:moveTo>
                  <a:lnTo>
                    <a:pt x="0" y="8996"/>
                  </a:lnTo>
                  <a:lnTo>
                    <a:pt x="806" y="8996"/>
                  </a:lnTo>
                  <a:lnTo>
                    <a:pt x="8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9"/>
            <p:cNvSpPr/>
            <p:nvPr/>
          </p:nvSpPr>
          <p:spPr>
            <a:xfrm>
              <a:off x="2181850" y="3069600"/>
              <a:ext cx="34600" cy="68425"/>
            </a:xfrm>
            <a:custGeom>
              <a:avLst/>
              <a:gdLst/>
              <a:ahLst/>
              <a:cxnLst/>
              <a:rect l="l" t="t" r="r" b="b"/>
              <a:pathLst>
                <a:path w="1384" h="2737" extrusionOk="0">
                  <a:moveTo>
                    <a:pt x="268" y="0"/>
                  </a:moveTo>
                  <a:cubicBezTo>
                    <a:pt x="123" y="0"/>
                    <a:pt x="1" y="117"/>
                    <a:pt x="1" y="267"/>
                  </a:cubicBezTo>
                  <a:lnTo>
                    <a:pt x="1" y="2469"/>
                  </a:lnTo>
                  <a:cubicBezTo>
                    <a:pt x="1" y="2614"/>
                    <a:pt x="123" y="2736"/>
                    <a:pt x="268" y="2736"/>
                  </a:cubicBezTo>
                  <a:lnTo>
                    <a:pt x="1121" y="2736"/>
                  </a:lnTo>
                  <a:cubicBezTo>
                    <a:pt x="1266" y="2736"/>
                    <a:pt x="1383" y="2614"/>
                    <a:pt x="1383" y="2469"/>
                  </a:cubicBezTo>
                  <a:lnTo>
                    <a:pt x="1383" y="267"/>
                  </a:lnTo>
                  <a:cubicBezTo>
                    <a:pt x="1383" y="117"/>
                    <a:pt x="1266"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9"/>
            <p:cNvSpPr/>
            <p:nvPr/>
          </p:nvSpPr>
          <p:spPr>
            <a:xfrm>
              <a:off x="2247450" y="3069600"/>
              <a:ext cx="34575" cy="68425"/>
            </a:xfrm>
            <a:custGeom>
              <a:avLst/>
              <a:gdLst/>
              <a:ahLst/>
              <a:cxnLst/>
              <a:rect l="l" t="t" r="r" b="b"/>
              <a:pathLst>
                <a:path w="1383" h="2737" extrusionOk="0">
                  <a:moveTo>
                    <a:pt x="268" y="0"/>
                  </a:moveTo>
                  <a:cubicBezTo>
                    <a:pt x="118" y="0"/>
                    <a:pt x="1" y="117"/>
                    <a:pt x="1" y="267"/>
                  </a:cubicBezTo>
                  <a:lnTo>
                    <a:pt x="1" y="2469"/>
                  </a:lnTo>
                  <a:cubicBezTo>
                    <a:pt x="1" y="2614"/>
                    <a:pt x="118" y="2736"/>
                    <a:pt x="268" y="2736"/>
                  </a:cubicBezTo>
                  <a:lnTo>
                    <a:pt x="1116" y="2736"/>
                  </a:lnTo>
                  <a:cubicBezTo>
                    <a:pt x="1261" y="2736"/>
                    <a:pt x="1383" y="2614"/>
                    <a:pt x="1383" y="2469"/>
                  </a:cubicBezTo>
                  <a:lnTo>
                    <a:pt x="1383" y="267"/>
                  </a:lnTo>
                  <a:cubicBezTo>
                    <a:pt x="1383" y="117"/>
                    <a:pt x="1261" y="0"/>
                    <a:pt x="1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9"/>
            <p:cNvSpPr/>
            <p:nvPr/>
          </p:nvSpPr>
          <p:spPr>
            <a:xfrm>
              <a:off x="2312925" y="3069600"/>
              <a:ext cx="34700" cy="68425"/>
            </a:xfrm>
            <a:custGeom>
              <a:avLst/>
              <a:gdLst/>
              <a:ahLst/>
              <a:cxnLst/>
              <a:rect l="l" t="t" r="r" b="b"/>
              <a:pathLst>
                <a:path w="1388" h="2737" extrusionOk="0">
                  <a:moveTo>
                    <a:pt x="267" y="0"/>
                  </a:moveTo>
                  <a:cubicBezTo>
                    <a:pt x="122" y="0"/>
                    <a:pt x="0" y="117"/>
                    <a:pt x="0" y="267"/>
                  </a:cubicBezTo>
                  <a:lnTo>
                    <a:pt x="0" y="2469"/>
                  </a:lnTo>
                  <a:cubicBezTo>
                    <a:pt x="0" y="2614"/>
                    <a:pt x="122" y="2736"/>
                    <a:pt x="267" y="2736"/>
                  </a:cubicBezTo>
                  <a:lnTo>
                    <a:pt x="1115" y="2736"/>
                  </a:lnTo>
                  <a:cubicBezTo>
                    <a:pt x="1265" y="2736"/>
                    <a:pt x="1387" y="2614"/>
                    <a:pt x="1382" y="2469"/>
                  </a:cubicBezTo>
                  <a:lnTo>
                    <a:pt x="1382" y="267"/>
                  </a:lnTo>
                  <a:cubicBezTo>
                    <a:pt x="1382" y="117"/>
                    <a:pt x="1265" y="0"/>
                    <a:pt x="1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9"/>
            <p:cNvSpPr/>
            <p:nvPr/>
          </p:nvSpPr>
          <p:spPr>
            <a:xfrm>
              <a:off x="2093675" y="3167975"/>
              <a:ext cx="34575" cy="68425"/>
            </a:xfrm>
            <a:custGeom>
              <a:avLst/>
              <a:gdLst/>
              <a:ahLst/>
              <a:cxnLst/>
              <a:rect l="l" t="t" r="r" b="b"/>
              <a:pathLst>
                <a:path w="1383" h="2737" extrusionOk="0">
                  <a:moveTo>
                    <a:pt x="267" y="0"/>
                  </a:moveTo>
                  <a:cubicBezTo>
                    <a:pt x="117" y="0"/>
                    <a:pt x="0" y="118"/>
                    <a:pt x="0" y="267"/>
                  </a:cubicBezTo>
                  <a:lnTo>
                    <a:pt x="0" y="2469"/>
                  </a:lnTo>
                  <a:cubicBezTo>
                    <a:pt x="0" y="2619"/>
                    <a:pt x="117" y="2736"/>
                    <a:pt x="267" y="2736"/>
                  </a:cubicBezTo>
                  <a:lnTo>
                    <a:pt x="1115" y="2736"/>
                  </a:lnTo>
                  <a:cubicBezTo>
                    <a:pt x="1265" y="2736"/>
                    <a:pt x="1382" y="2619"/>
                    <a:pt x="1382" y="2474"/>
                  </a:cubicBezTo>
                  <a:lnTo>
                    <a:pt x="1382" y="267"/>
                  </a:lnTo>
                  <a:cubicBezTo>
                    <a:pt x="1382" y="118"/>
                    <a:pt x="1265" y="0"/>
                    <a:pt x="1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9"/>
            <p:cNvSpPr/>
            <p:nvPr/>
          </p:nvSpPr>
          <p:spPr>
            <a:xfrm>
              <a:off x="2401225" y="3167975"/>
              <a:ext cx="34575" cy="68425"/>
            </a:xfrm>
            <a:custGeom>
              <a:avLst/>
              <a:gdLst/>
              <a:ahLst/>
              <a:cxnLst/>
              <a:rect l="l" t="t" r="r" b="b"/>
              <a:pathLst>
                <a:path w="1383" h="2737" extrusionOk="0">
                  <a:moveTo>
                    <a:pt x="263" y="0"/>
                  </a:moveTo>
                  <a:cubicBezTo>
                    <a:pt x="118" y="0"/>
                    <a:pt x="1" y="118"/>
                    <a:pt x="1" y="267"/>
                  </a:cubicBezTo>
                  <a:lnTo>
                    <a:pt x="1" y="2474"/>
                  </a:lnTo>
                  <a:cubicBezTo>
                    <a:pt x="1" y="2619"/>
                    <a:pt x="118" y="2736"/>
                    <a:pt x="263" y="2736"/>
                  </a:cubicBezTo>
                  <a:lnTo>
                    <a:pt x="1116" y="2736"/>
                  </a:lnTo>
                  <a:cubicBezTo>
                    <a:pt x="1261" y="2736"/>
                    <a:pt x="1383" y="2619"/>
                    <a:pt x="1383" y="2469"/>
                  </a:cubicBezTo>
                  <a:lnTo>
                    <a:pt x="1383" y="267"/>
                  </a:lnTo>
                  <a:cubicBezTo>
                    <a:pt x="1383" y="118"/>
                    <a:pt x="1261" y="0"/>
                    <a:pt x="1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9"/>
            <p:cNvSpPr/>
            <p:nvPr/>
          </p:nvSpPr>
          <p:spPr>
            <a:xfrm>
              <a:off x="2370775" y="3067025"/>
              <a:ext cx="104500" cy="22975"/>
            </a:xfrm>
            <a:custGeom>
              <a:avLst/>
              <a:gdLst/>
              <a:ahLst/>
              <a:cxnLst/>
              <a:rect l="l" t="t" r="r" b="b"/>
              <a:pathLst>
                <a:path w="4180" h="919" extrusionOk="0">
                  <a:moveTo>
                    <a:pt x="3927" y="0"/>
                  </a:moveTo>
                  <a:lnTo>
                    <a:pt x="1" y="5"/>
                  </a:lnTo>
                  <a:lnTo>
                    <a:pt x="1" y="918"/>
                  </a:lnTo>
                  <a:lnTo>
                    <a:pt x="3927" y="918"/>
                  </a:lnTo>
                  <a:cubicBezTo>
                    <a:pt x="4067" y="918"/>
                    <a:pt x="4180" y="806"/>
                    <a:pt x="4180" y="665"/>
                  </a:cubicBezTo>
                  <a:lnTo>
                    <a:pt x="4180" y="258"/>
                  </a:lnTo>
                  <a:cubicBezTo>
                    <a:pt x="4180" y="112"/>
                    <a:pt x="4067"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9"/>
            <p:cNvSpPr/>
            <p:nvPr/>
          </p:nvSpPr>
          <p:spPr>
            <a:xfrm>
              <a:off x="2370900" y="3067025"/>
              <a:ext cx="20175" cy="22850"/>
            </a:xfrm>
            <a:custGeom>
              <a:avLst/>
              <a:gdLst/>
              <a:ahLst/>
              <a:cxnLst/>
              <a:rect l="l" t="t" r="r" b="b"/>
              <a:pathLst>
                <a:path w="807" h="914" extrusionOk="0">
                  <a:moveTo>
                    <a:pt x="0" y="0"/>
                  </a:moveTo>
                  <a:lnTo>
                    <a:pt x="0" y="914"/>
                  </a:lnTo>
                  <a:lnTo>
                    <a:pt x="806" y="914"/>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9"/>
            <p:cNvSpPr/>
            <p:nvPr/>
          </p:nvSpPr>
          <p:spPr>
            <a:xfrm>
              <a:off x="2205525" y="2917575"/>
              <a:ext cx="118325" cy="84000"/>
            </a:xfrm>
            <a:custGeom>
              <a:avLst/>
              <a:gdLst/>
              <a:ahLst/>
              <a:cxnLst/>
              <a:rect l="l" t="t" r="r" b="b"/>
              <a:pathLst>
                <a:path w="4733" h="3360" extrusionOk="0">
                  <a:moveTo>
                    <a:pt x="548" y="0"/>
                  </a:moveTo>
                  <a:cubicBezTo>
                    <a:pt x="244" y="0"/>
                    <a:pt x="0" y="248"/>
                    <a:pt x="0" y="548"/>
                  </a:cubicBezTo>
                  <a:lnTo>
                    <a:pt x="0" y="3359"/>
                  </a:lnTo>
                  <a:lnTo>
                    <a:pt x="4732" y="3359"/>
                  </a:lnTo>
                  <a:lnTo>
                    <a:pt x="4732" y="548"/>
                  </a:lnTo>
                  <a:cubicBezTo>
                    <a:pt x="4732" y="248"/>
                    <a:pt x="4489" y="0"/>
                    <a:pt x="4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9"/>
            <p:cNvSpPr/>
            <p:nvPr/>
          </p:nvSpPr>
          <p:spPr>
            <a:xfrm>
              <a:off x="2303075" y="2917575"/>
              <a:ext cx="20875" cy="84000"/>
            </a:xfrm>
            <a:custGeom>
              <a:avLst/>
              <a:gdLst/>
              <a:ahLst/>
              <a:cxnLst/>
              <a:rect l="l" t="t" r="r" b="b"/>
              <a:pathLst>
                <a:path w="835" h="3360" extrusionOk="0">
                  <a:moveTo>
                    <a:pt x="1" y="0"/>
                  </a:moveTo>
                  <a:lnTo>
                    <a:pt x="1" y="3359"/>
                  </a:lnTo>
                  <a:lnTo>
                    <a:pt x="835" y="3359"/>
                  </a:lnTo>
                  <a:lnTo>
                    <a:pt x="835" y="548"/>
                  </a:lnTo>
                  <a:cubicBezTo>
                    <a:pt x="835" y="248"/>
                    <a:pt x="587" y="0"/>
                    <a:pt x="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9"/>
            <p:cNvSpPr/>
            <p:nvPr/>
          </p:nvSpPr>
          <p:spPr>
            <a:xfrm>
              <a:off x="2236900" y="2933375"/>
              <a:ext cx="54025" cy="52000"/>
            </a:xfrm>
            <a:custGeom>
              <a:avLst/>
              <a:gdLst/>
              <a:ahLst/>
              <a:cxnLst/>
              <a:rect l="l" t="t" r="r" b="b"/>
              <a:pathLst>
                <a:path w="2161" h="2080" extrusionOk="0">
                  <a:moveTo>
                    <a:pt x="1109" y="1"/>
                  </a:moveTo>
                  <a:cubicBezTo>
                    <a:pt x="977" y="1"/>
                    <a:pt x="844" y="90"/>
                    <a:pt x="854" y="268"/>
                  </a:cubicBezTo>
                  <a:lnTo>
                    <a:pt x="854" y="797"/>
                  </a:lnTo>
                  <a:lnTo>
                    <a:pt x="324" y="797"/>
                  </a:lnTo>
                  <a:cubicBezTo>
                    <a:pt x="1" y="811"/>
                    <a:pt x="1" y="1294"/>
                    <a:pt x="324" y="1308"/>
                  </a:cubicBezTo>
                  <a:lnTo>
                    <a:pt x="854" y="1308"/>
                  </a:lnTo>
                  <a:lnTo>
                    <a:pt x="854" y="1837"/>
                  </a:lnTo>
                  <a:cubicBezTo>
                    <a:pt x="861" y="1999"/>
                    <a:pt x="985" y="2079"/>
                    <a:pt x="1109" y="2079"/>
                  </a:cubicBezTo>
                  <a:cubicBezTo>
                    <a:pt x="1233" y="2079"/>
                    <a:pt x="1357" y="1999"/>
                    <a:pt x="1364" y="1837"/>
                  </a:cubicBezTo>
                  <a:lnTo>
                    <a:pt x="1364" y="1308"/>
                  </a:lnTo>
                  <a:lnTo>
                    <a:pt x="1894" y="1308"/>
                  </a:lnTo>
                  <a:cubicBezTo>
                    <a:pt x="1897" y="1308"/>
                    <a:pt x="1899" y="1308"/>
                    <a:pt x="1902" y="1308"/>
                  </a:cubicBezTo>
                  <a:cubicBezTo>
                    <a:pt x="2044" y="1308"/>
                    <a:pt x="2161" y="1197"/>
                    <a:pt x="2161" y="1050"/>
                  </a:cubicBezTo>
                  <a:cubicBezTo>
                    <a:pt x="2161" y="910"/>
                    <a:pt x="2048" y="796"/>
                    <a:pt x="1910" y="796"/>
                  </a:cubicBezTo>
                  <a:cubicBezTo>
                    <a:pt x="1904" y="796"/>
                    <a:pt x="1899" y="797"/>
                    <a:pt x="1894" y="797"/>
                  </a:cubicBezTo>
                  <a:lnTo>
                    <a:pt x="1364" y="797"/>
                  </a:lnTo>
                  <a:lnTo>
                    <a:pt x="1364" y="268"/>
                  </a:lnTo>
                  <a:cubicBezTo>
                    <a:pt x="1374" y="90"/>
                    <a:pt x="1241"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When to operate for suspected pelvic pathology —…"/>
          <p:cNvSpPr txBox="1">
            <a:spLocks noGrp="1"/>
          </p:cNvSpPr>
          <p:nvPr>
            <p:ph type="body" idx="21"/>
          </p:nvPr>
        </p:nvSpPr>
        <p:spPr>
          <a:xfrm>
            <a:off x="130175" y="554990"/>
            <a:ext cx="8824595" cy="4189730"/>
          </a:xfrm>
          <a:prstGeom prst="rect">
            <a:avLst/>
          </a:prstGeom>
        </p:spPr>
        <p:txBody>
          <a:bodyPr>
            <a:noAutofit/>
          </a:bodyPr>
          <a:lstStyle/>
          <a:p>
            <a:pPr marL="285750" indent="-285750" defTabSz="963295">
              <a:spcBef>
                <a:spcPts val="1750"/>
              </a:spcBef>
              <a:defRPr sz="4030"/>
            </a:pPr>
            <a:r>
              <a:rPr sz="1500">
                <a:sym typeface="+mn-ea"/>
              </a:rPr>
              <a:t>In the initial stages of therapy, a trial of ovulation and or menstrual suppression with combined hormonal contraception (pills, patches, rings; cyclic or continuous), high-dose or intrauterine </a:t>
            </a:r>
            <a:r>
              <a:rPr sz="1500" u="sng">
                <a:sym typeface="+mn-ea"/>
              </a:rPr>
              <a:t>progestins </a:t>
            </a:r>
            <a:r>
              <a:rPr sz="1500">
                <a:sym typeface="+mn-ea"/>
              </a:rPr>
              <a:t>or a </a:t>
            </a:r>
            <a:r>
              <a:rPr sz="1500" u="sng">
                <a:sym typeface="+mn-ea"/>
              </a:rPr>
              <a:t>gonadotropin-releasing hormone </a:t>
            </a:r>
            <a:r>
              <a:rPr sz="1500">
                <a:sym typeface="+mn-ea"/>
              </a:rPr>
              <a:t>analogue (GnRHa-) may be helpful. They are especially helpful in patients  who  have  </a:t>
            </a:r>
            <a:r>
              <a:rPr sz="1500" b="1">
                <a:sym typeface="+mn-ea"/>
              </a:rPr>
              <a:t>midcycle,  premenstrual,  or  menstrual  exacerbation  of  pain</a:t>
            </a:r>
            <a:r>
              <a:rPr sz="1500">
                <a:sym typeface="+mn-ea"/>
              </a:rPr>
              <a:t>,  or  in  those  who  have  </a:t>
            </a:r>
            <a:r>
              <a:rPr sz="1500" b="1">
                <a:sym typeface="+mn-ea"/>
              </a:rPr>
              <a:t>ovarian  pathology, </a:t>
            </a:r>
            <a:r>
              <a:rPr sz="1500">
                <a:sym typeface="+mn-ea"/>
              </a:rPr>
              <a:t> such  as  periovarian  adhesions  or  recurrent  functional  cyst  formation. </a:t>
            </a:r>
          </a:p>
          <a:p>
            <a:pPr marL="285750" indent="-285750" defTabSz="963295">
              <a:spcBef>
                <a:spcPts val="1750"/>
              </a:spcBef>
              <a:defRPr sz="4030"/>
            </a:pPr>
            <a:r>
              <a:rPr sz="1500" b="1">
                <a:sym typeface="+mn-ea"/>
              </a:rPr>
              <a:t>Treating  the  pain</a:t>
            </a:r>
            <a:r>
              <a:rPr sz="1500">
                <a:sym typeface="+mn-ea"/>
              </a:rPr>
              <a:t>: acetaminophen,  acetylsalicylic  acid,  and  nonsteroidal  anti-inflammatory drugs, are considered first-line therapy  for  pain  relief  in  treatment  of  CPP  . </a:t>
            </a:r>
          </a:p>
          <a:p>
            <a:pPr marL="285750" indent="-285750" defTabSz="963295">
              <a:spcBef>
                <a:spcPts val="1750"/>
              </a:spcBef>
              <a:defRPr sz="4030"/>
            </a:pPr>
            <a:r>
              <a:rPr sz="1500">
                <a:sym typeface="+mn-ea"/>
              </a:rPr>
              <a:t>Pharmacologic  approaches  to  </a:t>
            </a:r>
            <a:r>
              <a:rPr sz="1500" u="sng">
                <a:sym typeface="+mn-ea"/>
              </a:rPr>
              <a:t>increase  inhibitory  neuromodulators  </a:t>
            </a:r>
            <a:r>
              <a:rPr sz="1500">
                <a:sym typeface="+mn-ea"/>
              </a:rPr>
              <a:t>such  as  norepinephrine,  serotonin  (5-HT),  and  GABA  or  sodium  channel  blockers  are  frequently  used  in  the  form  of  </a:t>
            </a:r>
            <a:r>
              <a:rPr sz="1500" b="1">
                <a:sym typeface="+mn-ea"/>
              </a:rPr>
              <a:t>tricyclic  antidepressants (Amitriptyline) ,  selective  serotonin  reuptake  inhibitors  (fluoxetine),  anticonvulsants (gabapentin)</a:t>
            </a:r>
            <a:endParaRPr sz="1500" b="1"/>
          </a:p>
          <a:p>
            <a:pPr marL="285750" indent="-285750" defTabSz="963295">
              <a:spcBef>
                <a:spcPts val="1750"/>
              </a:spcBef>
              <a:defRPr sz="4030"/>
            </a:pPr>
            <a:r>
              <a:rPr sz="1500">
                <a:sym typeface="+mn-ea"/>
              </a:rPr>
              <a:t>Women with IBS should be offered a trial with antispasmodics and encouraged to amend their diet to attempt to control symptoms. smooth-muscle relaxants such as mebeverine hydrochloride are beneficial in the treatment of IBS where abdominal pain is a prominent feature</a:t>
            </a:r>
          </a:p>
        </p:txBody>
      </p:sp>
      <p:sp>
        <p:nvSpPr>
          <p:cNvPr id="2" name="Title 1"/>
          <p:cNvSpPr>
            <a:spLocks noGrp="1"/>
          </p:cNvSpPr>
          <p:nvPr>
            <p:ph type="title"/>
          </p:nvPr>
        </p:nvSpPr>
        <p:spPr>
          <a:xfrm>
            <a:off x="949325" y="91440"/>
            <a:ext cx="7185660" cy="555625"/>
          </a:xfrm>
        </p:spPr>
        <p:txBody>
          <a:bodyPr/>
          <a:lstStyle/>
          <a:p>
            <a:r>
              <a:rPr>
                <a:sym typeface="+mn-ea"/>
              </a:rPr>
              <a:t>MEDICAL AND SURGICAL MANAGEMENT</a:t>
            </a:r>
            <a:r>
              <a:rPr lang="en-US">
                <a:sym typeface="+mn-ea"/>
              </a:rPr>
              <a:t>       </a:t>
            </a:r>
            <a:r>
              <a:rPr sz="1600" spc="-56">
                <a:latin typeface="Adobe Caslon Pro Bold" panose="0205070206050A020403" charset="0"/>
                <a:cs typeface="Adobe Caslon Pro Bold" panose="0205070206050A020403" charset="0"/>
                <a:sym typeface="Helvetica Neue"/>
              </a:rPr>
              <a:t>MEDICAL</a:t>
            </a:r>
            <a:br>
              <a:rPr kern="0" spc="-56">
                <a:latin typeface="Helvetica Neue"/>
                <a:sym typeface="Helvetica Neue"/>
              </a:rPr>
            </a:br>
            <a:endParaRPr lang="en-US"/>
          </a:p>
        </p:txBody>
      </p:sp>
      <p:grpSp>
        <p:nvGrpSpPr>
          <p:cNvPr id="3095" name="Google Shape;3095;p49"/>
          <p:cNvGrpSpPr/>
          <p:nvPr/>
        </p:nvGrpSpPr>
        <p:grpSpPr>
          <a:xfrm>
            <a:off x="195210" y="104275"/>
            <a:ext cx="433150" cy="421450"/>
            <a:chOff x="3293375" y="2917325"/>
            <a:chExt cx="433150" cy="421450"/>
          </a:xfrm>
        </p:grpSpPr>
        <p:sp>
          <p:nvSpPr>
            <p:cNvPr id="3096" name="Google Shape;3096;p49"/>
            <p:cNvSpPr/>
            <p:nvPr/>
          </p:nvSpPr>
          <p:spPr>
            <a:xfrm>
              <a:off x="3293375" y="2917325"/>
              <a:ext cx="212025" cy="421325"/>
            </a:xfrm>
            <a:custGeom>
              <a:avLst/>
              <a:gdLst/>
              <a:ahLst/>
              <a:cxnLst/>
              <a:rect l="l" t="t" r="r" b="b"/>
              <a:pathLst>
                <a:path w="8481" h="16853" extrusionOk="0">
                  <a:moveTo>
                    <a:pt x="4240" y="1"/>
                  </a:moveTo>
                  <a:cubicBezTo>
                    <a:pt x="1898" y="1"/>
                    <a:pt x="0" y="1898"/>
                    <a:pt x="0" y="4241"/>
                  </a:cubicBezTo>
                  <a:lnTo>
                    <a:pt x="0" y="12617"/>
                  </a:lnTo>
                  <a:cubicBezTo>
                    <a:pt x="0" y="14955"/>
                    <a:pt x="1898" y="16852"/>
                    <a:pt x="4240" y="16852"/>
                  </a:cubicBezTo>
                  <a:cubicBezTo>
                    <a:pt x="6583" y="16852"/>
                    <a:pt x="8480" y="14955"/>
                    <a:pt x="8480" y="12617"/>
                  </a:cubicBezTo>
                  <a:lnTo>
                    <a:pt x="8480" y="4241"/>
                  </a:lnTo>
                  <a:cubicBezTo>
                    <a:pt x="8480" y="1898"/>
                    <a:pt x="6578" y="1"/>
                    <a:pt x="4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9"/>
            <p:cNvSpPr/>
            <p:nvPr/>
          </p:nvSpPr>
          <p:spPr>
            <a:xfrm>
              <a:off x="3321250" y="2923650"/>
              <a:ext cx="184150" cy="415125"/>
            </a:xfrm>
            <a:custGeom>
              <a:avLst/>
              <a:gdLst/>
              <a:ahLst/>
              <a:cxnLst/>
              <a:rect l="l" t="t" r="r" b="b"/>
              <a:pathLst>
                <a:path w="7366" h="16605" extrusionOk="0">
                  <a:moveTo>
                    <a:pt x="4540" y="1"/>
                  </a:moveTo>
                  <a:lnTo>
                    <a:pt x="4540" y="1"/>
                  </a:lnTo>
                  <a:cubicBezTo>
                    <a:pt x="5252" y="778"/>
                    <a:pt x="5650" y="1800"/>
                    <a:pt x="5650" y="2858"/>
                  </a:cubicBezTo>
                  <a:lnTo>
                    <a:pt x="5650" y="11230"/>
                  </a:lnTo>
                  <a:cubicBezTo>
                    <a:pt x="5650" y="13573"/>
                    <a:pt x="3753" y="15470"/>
                    <a:pt x="1415" y="15470"/>
                  </a:cubicBezTo>
                  <a:cubicBezTo>
                    <a:pt x="933" y="15470"/>
                    <a:pt x="455" y="15391"/>
                    <a:pt x="0" y="15227"/>
                  </a:cubicBezTo>
                  <a:lnTo>
                    <a:pt x="0" y="15227"/>
                  </a:lnTo>
                  <a:cubicBezTo>
                    <a:pt x="818" y="16122"/>
                    <a:pt x="1957" y="16604"/>
                    <a:pt x="3122" y="16604"/>
                  </a:cubicBezTo>
                  <a:cubicBezTo>
                    <a:pt x="3639" y="16604"/>
                    <a:pt x="4161" y="16509"/>
                    <a:pt x="4662" y="16314"/>
                  </a:cubicBezTo>
                  <a:cubicBezTo>
                    <a:pt x="6292" y="15681"/>
                    <a:pt x="7365" y="14112"/>
                    <a:pt x="7365" y="12364"/>
                  </a:cubicBezTo>
                  <a:lnTo>
                    <a:pt x="7365" y="3988"/>
                  </a:lnTo>
                  <a:cubicBezTo>
                    <a:pt x="7356" y="2193"/>
                    <a:pt x="6227" y="600"/>
                    <a:pt x="45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9"/>
            <p:cNvSpPr/>
            <p:nvPr/>
          </p:nvSpPr>
          <p:spPr>
            <a:xfrm>
              <a:off x="3321125" y="3128025"/>
              <a:ext cx="184150" cy="210675"/>
            </a:xfrm>
            <a:custGeom>
              <a:avLst/>
              <a:gdLst/>
              <a:ahLst/>
              <a:cxnLst/>
              <a:rect l="l" t="t" r="r" b="b"/>
              <a:pathLst>
                <a:path w="7366" h="8427" extrusionOk="0">
                  <a:moveTo>
                    <a:pt x="7365" y="1"/>
                  </a:moveTo>
                  <a:lnTo>
                    <a:pt x="5651" y="6"/>
                  </a:lnTo>
                  <a:lnTo>
                    <a:pt x="5651" y="3055"/>
                  </a:lnTo>
                  <a:cubicBezTo>
                    <a:pt x="5651" y="5393"/>
                    <a:pt x="3753" y="7291"/>
                    <a:pt x="1415" y="7291"/>
                  </a:cubicBezTo>
                  <a:cubicBezTo>
                    <a:pt x="1403" y="7291"/>
                    <a:pt x="1390" y="7291"/>
                    <a:pt x="1377" y="7291"/>
                  </a:cubicBezTo>
                  <a:cubicBezTo>
                    <a:pt x="908" y="7291"/>
                    <a:pt x="443" y="7207"/>
                    <a:pt x="1" y="7052"/>
                  </a:cubicBezTo>
                  <a:lnTo>
                    <a:pt x="1" y="7052"/>
                  </a:lnTo>
                  <a:cubicBezTo>
                    <a:pt x="819" y="7945"/>
                    <a:pt x="1960" y="8426"/>
                    <a:pt x="3127" y="8426"/>
                  </a:cubicBezTo>
                  <a:cubicBezTo>
                    <a:pt x="3642" y="8426"/>
                    <a:pt x="4162" y="8332"/>
                    <a:pt x="4662" y="8139"/>
                  </a:cubicBezTo>
                  <a:cubicBezTo>
                    <a:pt x="6292" y="7506"/>
                    <a:pt x="7365" y="5937"/>
                    <a:pt x="7365" y="4189"/>
                  </a:cubicBezTo>
                  <a:lnTo>
                    <a:pt x="73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9"/>
            <p:cNvSpPr/>
            <p:nvPr/>
          </p:nvSpPr>
          <p:spPr>
            <a:xfrm>
              <a:off x="3535925" y="2953975"/>
              <a:ext cx="187325" cy="178625"/>
            </a:xfrm>
            <a:custGeom>
              <a:avLst/>
              <a:gdLst/>
              <a:ahLst/>
              <a:cxnLst/>
              <a:rect l="l" t="t" r="r" b="b"/>
              <a:pathLst>
                <a:path w="7493" h="7145" extrusionOk="0">
                  <a:moveTo>
                    <a:pt x="3571" y="1"/>
                  </a:moveTo>
                  <a:cubicBezTo>
                    <a:pt x="3110" y="1"/>
                    <a:pt x="2645" y="90"/>
                    <a:pt x="2203" y="273"/>
                  </a:cubicBezTo>
                  <a:cubicBezTo>
                    <a:pt x="872" y="826"/>
                    <a:pt x="1" y="2128"/>
                    <a:pt x="1" y="3571"/>
                  </a:cubicBezTo>
                  <a:cubicBezTo>
                    <a:pt x="1" y="5014"/>
                    <a:pt x="872" y="6316"/>
                    <a:pt x="2203" y="6874"/>
                  </a:cubicBezTo>
                  <a:cubicBezTo>
                    <a:pt x="2644" y="7056"/>
                    <a:pt x="3106" y="7145"/>
                    <a:pt x="3565" y="7145"/>
                  </a:cubicBezTo>
                  <a:cubicBezTo>
                    <a:pt x="4496" y="7145"/>
                    <a:pt x="5412" y="6780"/>
                    <a:pt x="6096" y="6096"/>
                  </a:cubicBezTo>
                  <a:cubicBezTo>
                    <a:pt x="7492" y="4700"/>
                    <a:pt x="7492" y="2442"/>
                    <a:pt x="6096" y="1046"/>
                  </a:cubicBezTo>
                  <a:cubicBezTo>
                    <a:pt x="5413" y="363"/>
                    <a:pt x="4500" y="1"/>
                    <a:pt x="3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9"/>
            <p:cNvSpPr/>
            <p:nvPr/>
          </p:nvSpPr>
          <p:spPr>
            <a:xfrm>
              <a:off x="3548350" y="2966275"/>
              <a:ext cx="178175" cy="168550"/>
            </a:xfrm>
            <a:custGeom>
              <a:avLst/>
              <a:gdLst/>
              <a:ahLst/>
              <a:cxnLst/>
              <a:rect l="l" t="t" r="r" b="b"/>
              <a:pathLst>
                <a:path w="7127" h="6742" extrusionOk="0">
                  <a:moveTo>
                    <a:pt x="4892" y="1"/>
                  </a:moveTo>
                  <a:lnTo>
                    <a:pt x="4892" y="1"/>
                  </a:lnTo>
                  <a:cubicBezTo>
                    <a:pt x="5716" y="1406"/>
                    <a:pt x="5491" y="3187"/>
                    <a:pt x="4339" y="4339"/>
                  </a:cubicBezTo>
                  <a:cubicBezTo>
                    <a:pt x="3650" y="5028"/>
                    <a:pt x="2737" y="5386"/>
                    <a:pt x="1813" y="5386"/>
                  </a:cubicBezTo>
                  <a:cubicBezTo>
                    <a:pt x="1192" y="5386"/>
                    <a:pt x="566" y="5224"/>
                    <a:pt x="0" y="4892"/>
                  </a:cubicBezTo>
                  <a:lnTo>
                    <a:pt x="0" y="4892"/>
                  </a:lnTo>
                  <a:cubicBezTo>
                    <a:pt x="155" y="5150"/>
                    <a:pt x="338" y="5389"/>
                    <a:pt x="553" y="5604"/>
                  </a:cubicBezTo>
                  <a:cubicBezTo>
                    <a:pt x="1257" y="6361"/>
                    <a:pt x="2211" y="6742"/>
                    <a:pt x="3167" y="6742"/>
                  </a:cubicBezTo>
                  <a:cubicBezTo>
                    <a:pt x="4080" y="6742"/>
                    <a:pt x="4994" y="6394"/>
                    <a:pt x="5693" y="5693"/>
                  </a:cubicBezTo>
                  <a:cubicBezTo>
                    <a:pt x="7126" y="4264"/>
                    <a:pt x="7084" y="1931"/>
                    <a:pt x="5599" y="554"/>
                  </a:cubicBezTo>
                  <a:cubicBezTo>
                    <a:pt x="5388" y="338"/>
                    <a:pt x="5149" y="156"/>
                    <a:pt x="4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9"/>
            <p:cNvSpPr/>
            <p:nvPr/>
          </p:nvSpPr>
          <p:spPr>
            <a:xfrm>
              <a:off x="3535925" y="3150300"/>
              <a:ext cx="187325" cy="178650"/>
            </a:xfrm>
            <a:custGeom>
              <a:avLst/>
              <a:gdLst/>
              <a:ahLst/>
              <a:cxnLst/>
              <a:rect l="l" t="t" r="r" b="b"/>
              <a:pathLst>
                <a:path w="7493" h="7146" extrusionOk="0">
                  <a:moveTo>
                    <a:pt x="3565" y="1"/>
                  </a:moveTo>
                  <a:cubicBezTo>
                    <a:pt x="3106" y="1"/>
                    <a:pt x="2644" y="89"/>
                    <a:pt x="2203" y="272"/>
                  </a:cubicBezTo>
                  <a:cubicBezTo>
                    <a:pt x="872" y="825"/>
                    <a:pt x="1" y="2127"/>
                    <a:pt x="1" y="3575"/>
                  </a:cubicBezTo>
                  <a:cubicBezTo>
                    <a:pt x="1" y="5018"/>
                    <a:pt x="872" y="6320"/>
                    <a:pt x="2203" y="6873"/>
                  </a:cubicBezTo>
                  <a:cubicBezTo>
                    <a:pt x="2645" y="7056"/>
                    <a:pt x="3110" y="7145"/>
                    <a:pt x="3571" y="7145"/>
                  </a:cubicBezTo>
                  <a:cubicBezTo>
                    <a:pt x="4500" y="7145"/>
                    <a:pt x="5413" y="6783"/>
                    <a:pt x="6096" y="6100"/>
                  </a:cubicBezTo>
                  <a:cubicBezTo>
                    <a:pt x="7492" y="4704"/>
                    <a:pt x="7492" y="2446"/>
                    <a:pt x="6096" y="1049"/>
                  </a:cubicBezTo>
                  <a:cubicBezTo>
                    <a:pt x="5412" y="365"/>
                    <a:pt x="4496" y="1"/>
                    <a:pt x="3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9"/>
            <p:cNvSpPr/>
            <p:nvPr/>
          </p:nvSpPr>
          <p:spPr>
            <a:xfrm>
              <a:off x="3548350" y="3162825"/>
              <a:ext cx="177825" cy="165800"/>
            </a:xfrm>
            <a:custGeom>
              <a:avLst/>
              <a:gdLst/>
              <a:ahLst/>
              <a:cxnLst/>
              <a:rect l="l" t="t" r="r" b="b"/>
              <a:pathLst>
                <a:path w="7113" h="6632" extrusionOk="0">
                  <a:moveTo>
                    <a:pt x="4896" y="0"/>
                  </a:moveTo>
                  <a:cubicBezTo>
                    <a:pt x="5735" y="1406"/>
                    <a:pt x="5510" y="3195"/>
                    <a:pt x="4357" y="4353"/>
                  </a:cubicBezTo>
                  <a:cubicBezTo>
                    <a:pt x="3668" y="5042"/>
                    <a:pt x="2753" y="5400"/>
                    <a:pt x="1828" y="5400"/>
                  </a:cubicBezTo>
                  <a:cubicBezTo>
                    <a:pt x="1201" y="5400"/>
                    <a:pt x="569" y="5235"/>
                    <a:pt x="0" y="4896"/>
                  </a:cubicBezTo>
                  <a:lnTo>
                    <a:pt x="0" y="4896"/>
                  </a:lnTo>
                  <a:cubicBezTo>
                    <a:pt x="675" y="6022"/>
                    <a:pt x="1861" y="6632"/>
                    <a:pt x="3069" y="6632"/>
                  </a:cubicBezTo>
                  <a:cubicBezTo>
                    <a:pt x="3830" y="6632"/>
                    <a:pt x="4601" y="6389"/>
                    <a:pt x="5257" y="5880"/>
                  </a:cubicBezTo>
                  <a:cubicBezTo>
                    <a:pt x="6948" y="4568"/>
                    <a:pt x="7112" y="2071"/>
                    <a:pt x="5604" y="548"/>
                  </a:cubicBezTo>
                  <a:lnTo>
                    <a:pt x="5599" y="548"/>
                  </a:lnTo>
                  <a:cubicBezTo>
                    <a:pt x="5393" y="333"/>
                    <a:pt x="5154" y="150"/>
                    <a:pt x="4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9"/>
            <p:cNvSpPr/>
            <p:nvPr/>
          </p:nvSpPr>
          <p:spPr>
            <a:xfrm>
              <a:off x="3556200" y="2974250"/>
              <a:ext cx="138000" cy="138000"/>
            </a:xfrm>
            <a:custGeom>
              <a:avLst/>
              <a:gdLst/>
              <a:ahLst/>
              <a:cxnLst/>
              <a:rect l="l" t="t" r="r" b="b"/>
              <a:pathLst>
                <a:path w="5520" h="5520" extrusionOk="0">
                  <a:moveTo>
                    <a:pt x="488" y="1"/>
                  </a:moveTo>
                  <a:cubicBezTo>
                    <a:pt x="399" y="76"/>
                    <a:pt x="314" y="155"/>
                    <a:pt x="235" y="235"/>
                  </a:cubicBezTo>
                  <a:cubicBezTo>
                    <a:pt x="150" y="314"/>
                    <a:pt x="75" y="399"/>
                    <a:pt x="0" y="488"/>
                  </a:cubicBezTo>
                  <a:lnTo>
                    <a:pt x="5032" y="5519"/>
                  </a:lnTo>
                  <a:cubicBezTo>
                    <a:pt x="5121" y="5449"/>
                    <a:pt x="5205" y="5369"/>
                    <a:pt x="5285" y="5285"/>
                  </a:cubicBezTo>
                  <a:cubicBezTo>
                    <a:pt x="5369" y="5201"/>
                    <a:pt x="5444" y="5121"/>
                    <a:pt x="5519" y="5032"/>
                  </a:cubicBez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9"/>
            <p:cNvSpPr/>
            <p:nvPr/>
          </p:nvSpPr>
          <p:spPr>
            <a:xfrm>
              <a:off x="3556200" y="3170675"/>
              <a:ext cx="138000" cy="137875"/>
            </a:xfrm>
            <a:custGeom>
              <a:avLst/>
              <a:gdLst/>
              <a:ahLst/>
              <a:cxnLst/>
              <a:rect l="l" t="t" r="r" b="b"/>
              <a:pathLst>
                <a:path w="5520" h="5515" extrusionOk="0">
                  <a:moveTo>
                    <a:pt x="5032" y="0"/>
                  </a:moveTo>
                  <a:lnTo>
                    <a:pt x="0" y="5032"/>
                  </a:lnTo>
                  <a:cubicBezTo>
                    <a:pt x="75" y="5121"/>
                    <a:pt x="150" y="5205"/>
                    <a:pt x="235" y="5285"/>
                  </a:cubicBezTo>
                  <a:cubicBezTo>
                    <a:pt x="319" y="5364"/>
                    <a:pt x="399" y="5439"/>
                    <a:pt x="488" y="5514"/>
                  </a:cubicBezTo>
                  <a:lnTo>
                    <a:pt x="5519" y="487"/>
                  </a:lnTo>
                  <a:cubicBezTo>
                    <a:pt x="5444" y="394"/>
                    <a:pt x="5369" y="309"/>
                    <a:pt x="5285" y="234"/>
                  </a:cubicBezTo>
                  <a:cubicBezTo>
                    <a:pt x="5205" y="150"/>
                    <a:pt x="5121" y="70"/>
                    <a:pt x="5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9"/>
            <p:cNvSpPr/>
            <p:nvPr/>
          </p:nvSpPr>
          <p:spPr>
            <a:xfrm>
              <a:off x="3556300" y="3291550"/>
              <a:ext cx="24050" cy="17100"/>
            </a:xfrm>
            <a:custGeom>
              <a:avLst/>
              <a:gdLst/>
              <a:ahLst/>
              <a:cxnLst/>
              <a:rect l="l" t="t" r="r" b="b"/>
              <a:pathLst>
                <a:path w="962" h="684" extrusionOk="0">
                  <a:moveTo>
                    <a:pt x="198" y="0"/>
                  </a:moveTo>
                  <a:lnTo>
                    <a:pt x="1" y="201"/>
                  </a:lnTo>
                  <a:cubicBezTo>
                    <a:pt x="29" y="239"/>
                    <a:pt x="67" y="276"/>
                    <a:pt x="99" y="319"/>
                  </a:cubicBezTo>
                  <a:lnTo>
                    <a:pt x="123" y="337"/>
                  </a:lnTo>
                  <a:cubicBezTo>
                    <a:pt x="156" y="379"/>
                    <a:pt x="193" y="417"/>
                    <a:pt x="231" y="450"/>
                  </a:cubicBezTo>
                  <a:cubicBezTo>
                    <a:pt x="273" y="492"/>
                    <a:pt x="315" y="529"/>
                    <a:pt x="352" y="567"/>
                  </a:cubicBezTo>
                  <a:lnTo>
                    <a:pt x="357" y="572"/>
                  </a:lnTo>
                  <a:cubicBezTo>
                    <a:pt x="399" y="609"/>
                    <a:pt x="441" y="651"/>
                    <a:pt x="488" y="684"/>
                  </a:cubicBezTo>
                  <a:lnTo>
                    <a:pt x="961" y="206"/>
                  </a:lnTo>
                  <a:cubicBezTo>
                    <a:pt x="699" y="164"/>
                    <a:pt x="446" y="94"/>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9"/>
            <p:cNvSpPr/>
            <p:nvPr/>
          </p:nvSpPr>
          <p:spPr>
            <a:xfrm>
              <a:off x="3677175" y="3170675"/>
              <a:ext cx="17025" cy="24025"/>
            </a:xfrm>
            <a:custGeom>
              <a:avLst/>
              <a:gdLst/>
              <a:ahLst/>
              <a:cxnLst/>
              <a:rect l="l" t="t" r="r" b="b"/>
              <a:pathLst>
                <a:path w="681" h="961" extrusionOk="0">
                  <a:moveTo>
                    <a:pt x="202" y="0"/>
                  </a:moveTo>
                  <a:lnTo>
                    <a:pt x="1" y="202"/>
                  </a:lnTo>
                  <a:cubicBezTo>
                    <a:pt x="95" y="445"/>
                    <a:pt x="165" y="703"/>
                    <a:pt x="202" y="961"/>
                  </a:cubicBezTo>
                  <a:lnTo>
                    <a:pt x="680" y="487"/>
                  </a:lnTo>
                  <a:cubicBezTo>
                    <a:pt x="643" y="445"/>
                    <a:pt x="605" y="403"/>
                    <a:pt x="568" y="361"/>
                  </a:cubicBezTo>
                  <a:cubicBezTo>
                    <a:pt x="530" y="319"/>
                    <a:pt x="488" y="277"/>
                    <a:pt x="451" y="234"/>
                  </a:cubicBezTo>
                  <a:cubicBezTo>
                    <a:pt x="408" y="192"/>
                    <a:pt x="376" y="159"/>
                    <a:pt x="338" y="122"/>
                  </a:cubicBezTo>
                  <a:lnTo>
                    <a:pt x="319" y="103"/>
                  </a:lnTo>
                  <a:cubicBezTo>
                    <a:pt x="277" y="66"/>
                    <a:pt x="240" y="33"/>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9"/>
            <p:cNvSpPr/>
            <p:nvPr/>
          </p:nvSpPr>
          <p:spPr>
            <a:xfrm>
              <a:off x="3650375" y="3068425"/>
              <a:ext cx="43825" cy="43825"/>
            </a:xfrm>
            <a:custGeom>
              <a:avLst/>
              <a:gdLst/>
              <a:ahLst/>
              <a:cxnLst/>
              <a:rect l="l" t="t" r="r" b="b"/>
              <a:pathLst>
                <a:path w="1753" h="1753" extrusionOk="0">
                  <a:moveTo>
                    <a:pt x="487" y="0"/>
                  </a:moveTo>
                  <a:cubicBezTo>
                    <a:pt x="417" y="89"/>
                    <a:pt x="337" y="174"/>
                    <a:pt x="258" y="258"/>
                  </a:cubicBezTo>
                  <a:cubicBezTo>
                    <a:pt x="178" y="338"/>
                    <a:pt x="89" y="417"/>
                    <a:pt x="0" y="492"/>
                  </a:cubicBezTo>
                  <a:lnTo>
                    <a:pt x="1265" y="1752"/>
                  </a:lnTo>
                  <a:cubicBezTo>
                    <a:pt x="1307" y="1715"/>
                    <a:pt x="1354" y="1682"/>
                    <a:pt x="1396" y="1640"/>
                  </a:cubicBezTo>
                  <a:cubicBezTo>
                    <a:pt x="1438" y="1598"/>
                    <a:pt x="1480" y="1560"/>
                    <a:pt x="1518" y="1523"/>
                  </a:cubicBezTo>
                  <a:cubicBezTo>
                    <a:pt x="1555" y="1481"/>
                    <a:pt x="1602" y="1443"/>
                    <a:pt x="1635" y="1396"/>
                  </a:cubicBezTo>
                  <a:lnTo>
                    <a:pt x="1640" y="1392"/>
                  </a:lnTo>
                  <a:cubicBezTo>
                    <a:pt x="1677" y="1349"/>
                    <a:pt x="1715" y="1307"/>
                    <a:pt x="1752" y="1265"/>
                  </a:cubicBezTo>
                  <a:lnTo>
                    <a:pt x="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When to operate for suspected pelvic pathology —…"/>
          <p:cNvSpPr txBox="1">
            <a:spLocks noGrp="1"/>
          </p:cNvSpPr>
          <p:nvPr>
            <p:ph type="body" idx="21"/>
          </p:nvPr>
        </p:nvSpPr>
        <p:spPr>
          <a:xfrm>
            <a:off x="155837" y="885017"/>
            <a:ext cx="8460956" cy="4189669"/>
          </a:xfrm>
          <a:prstGeom prst="rect">
            <a:avLst/>
          </a:prstGeom>
        </p:spPr>
        <p:txBody>
          <a:bodyPr>
            <a:normAutofit/>
          </a:bodyPr>
          <a:lstStyle/>
          <a:p>
            <a:pPr defTabSz="1219200">
              <a:lnSpc>
                <a:spcPct val="90000"/>
              </a:lnSpc>
              <a:spcBef>
                <a:spcPts val="2250"/>
              </a:spcBef>
              <a:defRPr sz="5100" b="0"/>
            </a:pPr>
            <a:r>
              <a:rPr sz="1600">
                <a:sym typeface="+mn-ea"/>
              </a:rPr>
              <a:t>When to operate for suspected pelvic pathology</a:t>
            </a:r>
            <a:r>
              <a:rPr lang="en-US" sz="1600">
                <a:sym typeface="+mn-ea"/>
              </a:rPr>
              <a:t> ?</a:t>
            </a:r>
          </a:p>
          <a:p>
            <a:pPr defTabSz="1219200">
              <a:lnSpc>
                <a:spcPct val="90000"/>
              </a:lnSpc>
              <a:spcBef>
                <a:spcPts val="2250"/>
              </a:spcBef>
              <a:defRPr sz="5100" b="0"/>
            </a:pPr>
            <a:r>
              <a:rPr sz="1600">
                <a:sym typeface="+mn-ea"/>
              </a:rPr>
              <a:t>conditions that may be responsive to surgery </a:t>
            </a:r>
            <a:r>
              <a:rPr lang="en-US" sz="1600">
                <a:sym typeface="+mn-ea"/>
              </a:rPr>
              <a:t>,</a:t>
            </a:r>
            <a:r>
              <a:rPr sz="1600">
                <a:sym typeface="+mn-ea"/>
              </a:rPr>
              <a:t>Examples of such causes may include </a:t>
            </a:r>
          </a:p>
          <a:p>
            <a:pPr lvl="1" defTabSz="1219200">
              <a:lnSpc>
                <a:spcPct val="90000"/>
              </a:lnSpc>
              <a:spcBef>
                <a:spcPts val="2250"/>
              </a:spcBef>
              <a:defRPr sz="5100" b="0"/>
            </a:pPr>
            <a:r>
              <a:rPr sz="1600" b="1">
                <a:sym typeface="+mn-ea"/>
              </a:rPr>
              <a:t>severe deep infiltrating endometriosis</a:t>
            </a:r>
          </a:p>
          <a:p>
            <a:pPr lvl="1" defTabSz="1219200">
              <a:lnSpc>
                <a:spcPct val="90000"/>
              </a:lnSpc>
              <a:spcBef>
                <a:spcPts val="2250"/>
              </a:spcBef>
              <a:defRPr sz="5100" b="0"/>
            </a:pPr>
            <a:r>
              <a:rPr sz="1600">
                <a:sym typeface="+mn-ea"/>
              </a:rPr>
              <a:t>a reversible process </a:t>
            </a:r>
            <a:r>
              <a:rPr sz="1600" b="1">
                <a:sym typeface="+mn-ea"/>
              </a:rPr>
              <a:t>iatrogenically</a:t>
            </a:r>
            <a:r>
              <a:rPr sz="1600">
                <a:sym typeface="+mn-ea"/>
              </a:rPr>
              <a:t> caused by a prior procedure (such as pain following IUD placement, vaginal mesh procedures for urogenital prolapse, or loop electrosurgical excisional therapy)</a:t>
            </a:r>
          </a:p>
          <a:p>
            <a:pPr lvl="1" defTabSz="1219200">
              <a:lnSpc>
                <a:spcPct val="90000"/>
              </a:lnSpc>
              <a:spcBef>
                <a:spcPts val="2250"/>
              </a:spcBef>
              <a:defRPr sz="5100" b="0"/>
            </a:pPr>
            <a:r>
              <a:rPr sz="1600">
                <a:sym typeface="+mn-ea"/>
              </a:rPr>
              <a:t>focal pain that is reproduced with palpation of a </a:t>
            </a:r>
            <a:r>
              <a:rPr sz="1600" b="1">
                <a:sym typeface="+mn-ea"/>
              </a:rPr>
              <a:t>leiomyoma</a:t>
            </a:r>
            <a:r>
              <a:rPr sz="1600">
                <a:sym typeface="+mn-ea"/>
              </a:rPr>
              <a:t>, </a:t>
            </a:r>
            <a:r>
              <a:rPr sz="1600" b="1">
                <a:sym typeface="+mn-ea"/>
              </a:rPr>
              <a:t>chronic adnexal pathology</a:t>
            </a:r>
          </a:p>
          <a:p>
            <a:pPr lvl="1" defTabSz="1219200">
              <a:lnSpc>
                <a:spcPct val="90000"/>
              </a:lnSpc>
              <a:spcBef>
                <a:spcPts val="2250"/>
              </a:spcBef>
              <a:defRPr sz="5100" b="0"/>
            </a:pPr>
            <a:r>
              <a:rPr sz="1600">
                <a:sym typeface="+mn-ea"/>
              </a:rPr>
              <a:t>stable longstanding uterine pain disorder, including </a:t>
            </a:r>
            <a:r>
              <a:rPr sz="1600" b="1">
                <a:sym typeface="+mn-ea"/>
              </a:rPr>
              <a:t>refractory dysmenorrhea</a:t>
            </a:r>
            <a:r>
              <a:rPr sz="1600">
                <a:sym typeface="+mn-ea"/>
              </a:rPr>
              <a:t>.</a:t>
            </a:r>
          </a:p>
          <a:p>
            <a:pPr defTabSz="1219200">
              <a:lnSpc>
                <a:spcPct val="90000"/>
              </a:lnSpc>
              <a:spcBef>
                <a:spcPts val="2250"/>
              </a:spcBef>
              <a:defRPr sz="5100" b="0"/>
            </a:pPr>
            <a:endParaRPr sz="1600"/>
          </a:p>
          <a:p>
            <a:pPr defTabSz="1219200">
              <a:lnSpc>
                <a:spcPct val="90000"/>
              </a:lnSpc>
              <a:spcBef>
                <a:spcPts val="2250"/>
              </a:spcBef>
              <a:defRPr sz="5100" b="0"/>
            </a:pPr>
            <a:endParaRPr sz="1600"/>
          </a:p>
        </p:txBody>
      </p:sp>
      <p:sp>
        <p:nvSpPr>
          <p:cNvPr id="2" name="Title 1"/>
          <p:cNvSpPr>
            <a:spLocks noGrp="1"/>
          </p:cNvSpPr>
          <p:nvPr>
            <p:ph type="title"/>
          </p:nvPr>
        </p:nvSpPr>
        <p:spPr>
          <a:xfrm>
            <a:off x="887730" y="122555"/>
            <a:ext cx="7151370" cy="555625"/>
          </a:xfrm>
        </p:spPr>
        <p:txBody>
          <a:bodyPr/>
          <a:lstStyle/>
          <a:p>
            <a:r>
              <a:rPr>
                <a:sym typeface="+mn-ea"/>
              </a:rPr>
              <a:t>MEDICAL AND SURGICAL MANAGEMENT</a:t>
            </a:r>
            <a:r>
              <a:rPr lang="en-US">
                <a:sym typeface="+mn-ea"/>
              </a:rPr>
              <a:t>        </a:t>
            </a:r>
            <a:r>
              <a:rPr lang="en-US" sz="1600" spc="-56">
                <a:latin typeface="Adobe Caslon Pro Bold" panose="0205070206050A020403" charset="0"/>
                <a:cs typeface="Adobe Caslon Pro Bold" panose="0205070206050A020403" charset="0"/>
                <a:sym typeface="Helvetica Neue"/>
              </a:rPr>
              <a:t>SURGICAL</a:t>
            </a:r>
            <a:br>
              <a:rPr kern="0" spc="-56">
                <a:latin typeface="Helvetica Neue"/>
                <a:sym typeface="Helvetica Neue"/>
              </a:rPr>
            </a:br>
            <a:endParaRPr lang="en-US"/>
          </a:p>
        </p:txBody>
      </p:sp>
      <p:grpSp>
        <p:nvGrpSpPr>
          <p:cNvPr id="3261" name="Google Shape;3261;p49"/>
          <p:cNvGrpSpPr/>
          <p:nvPr/>
        </p:nvGrpSpPr>
        <p:grpSpPr>
          <a:xfrm>
            <a:off x="146605" y="108550"/>
            <a:ext cx="422600" cy="393925"/>
            <a:chOff x="4532550" y="2931125"/>
            <a:chExt cx="422600" cy="393925"/>
          </a:xfrm>
        </p:grpSpPr>
        <p:sp>
          <p:nvSpPr>
            <p:cNvPr id="3262" name="Google Shape;3262;p49"/>
            <p:cNvSpPr/>
            <p:nvPr/>
          </p:nvSpPr>
          <p:spPr>
            <a:xfrm>
              <a:off x="4709975" y="2931125"/>
              <a:ext cx="245175" cy="240775"/>
            </a:xfrm>
            <a:custGeom>
              <a:avLst/>
              <a:gdLst/>
              <a:ahLst/>
              <a:cxnLst/>
              <a:rect l="l" t="t" r="r" b="b"/>
              <a:pathLst>
                <a:path w="9807" h="9631" extrusionOk="0">
                  <a:moveTo>
                    <a:pt x="6925" y="0"/>
                  </a:moveTo>
                  <a:cubicBezTo>
                    <a:pt x="6695" y="0"/>
                    <a:pt x="6464" y="88"/>
                    <a:pt x="6288" y="264"/>
                  </a:cubicBezTo>
                  <a:lnTo>
                    <a:pt x="352" y="6200"/>
                  </a:lnTo>
                  <a:cubicBezTo>
                    <a:pt x="1" y="6551"/>
                    <a:pt x="1" y="7118"/>
                    <a:pt x="352" y="7469"/>
                  </a:cubicBezTo>
                  <a:lnTo>
                    <a:pt x="2250" y="9367"/>
                  </a:lnTo>
                  <a:cubicBezTo>
                    <a:pt x="2425" y="9542"/>
                    <a:pt x="2655" y="9630"/>
                    <a:pt x="2884" y="9630"/>
                  </a:cubicBezTo>
                  <a:cubicBezTo>
                    <a:pt x="3114" y="9630"/>
                    <a:pt x="3344" y="9542"/>
                    <a:pt x="3519" y="9367"/>
                  </a:cubicBezTo>
                  <a:lnTo>
                    <a:pt x="9455" y="3431"/>
                  </a:lnTo>
                  <a:cubicBezTo>
                    <a:pt x="9807" y="3080"/>
                    <a:pt x="9807" y="2508"/>
                    <a:pt x="9455" y="2161"/>
                  </a:cubicBezTo>
                  <a:lnTo>
                    <a:pt x="7562" y="264"/>
                  </a:lnTo>
                  <a:cubicBezTo>
                    <a:pt x="7387" y="88"/>
                    <a:pt x="7156" y="0"/>
                    <a:pt x="69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9"/>
            <p:cNvSpPr/>
            <p:nvPr/>
          </p:nvSpPr>
          <p:spPr>
            <a:xfrm>
              <a:off x="4739275" y="2958200"/>
              <a:ext cx="215875" cy="213700"/>
            </a:xfrm>
            <a:custGeom>
              <a:avLst/>
              <a:gdLst/>
              <a:ahLst/>
              <a:cxnLst/>
              <a:rect l="l" t="t" r="r" b="b"/>
              <a:pathLst>
                <a:path w="8635" h="8548" extrusionOk="0">
                  <a:moveTo>
                    <a:pt x="7206" y="1"/>
                  </a:moveTo>
                  <a:lnTo>
                    <a:pt x="7206" y="1"/>
                  </a:lnTo>
                  <a:cubicBezTo>
                    <a:pt x="7557" y="352"/>
                    <a:pt x="7557" y="919"/>
                    <a:pt x="7206" y="1270"/>
                  </a:cubicBezTo>
                  <a:lnTo>
                    <a:pt x="1274" y="7206"/>
                  </a:lnTo>
                  <a:cubicBezTo>
                    <a:pt x="1099" y="7382"/>
                    <a:pt x="868" y="7470"/>
                    <a:pt x="637" y="7470"/>
                  </a:cubicBezTo>
                  <a:cubicBezTo>
                    <a:pt x="407" y="7470"/>
                    <a:pt x="176" y="7382"/>
                    <a:pt x="0" y="7206"/>
                  </a:cubicBezTo>
                  <a:lnTo>
                    <a:pt x="0" y="7206"/>
                  </a:lnTo>
                  <a:lnTo>
                    <a:pt x="1078" y="8284"/>
                  </a:lnTo>
                  <a:cubicBezTo>
                    <a:pt x="1253" y="8459"/>
                    <a:pt x="1484" y="8547"/>
                    <a:pt x="1714" y="8547"/>
                  </a:cubicBezTo>
                  <a:cubicBezTo>
                    <a:pt x="1944" y="8547"/>
                    <a:pt x="2174" y="8459"/>
                    <a:pt x="2347" y="8284"/>
                  </a:cubicBezTo>
                  <a:lnTo>
                    <a:pt x="8288" y="2348"/>
                  </a:lnTo>
                  <a:cubicBezTo>
                    <a:pt x="8635" y="1997"/>
                    <a:pt x="8635" y="1425"/>
                    <a:pt x="8283" y="1078"/>
                  </a:cubicBezTo>
                  <a:lnTo>
                    <a:pt x="72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9"/>
            <p:cNvSpPr/>
            <p:nvPr/>
          </p:nvSpPr>
          <p:spPr>
            <a:xfrm>
              <a:off x="4814350" y="2971800"/>
              <a:ext cx="97925" cy="97925"/>
            </a:xfrm>
            <a:custGeom>
              <a:avLst/>
              <a:gdLst/>
              <a:ahLst/>
              <a:cxnLst/>
              <a:rect l="l" t="t" r="r" b="b"/>
              <a:pathLst>
                <a:path w="3917" h="3917" extrusionOk="0">
                  <a:moveTo>
                    <a:pt x="754" y="0"/>
                  </a:moveTo>
                  <a:lnTo>
                    <a:pt x="0" y="754"/>
                  </a:lnTo>
                  <a:lnTo>
                    <a:pt x="3163" y="3917"/>
                  </a:lnTo>
                  <a:lnTo>
                    <a:pt x="3917" y="3162"/>
                  </a:lnTo>
                  <a:lnTo>
                    <a:pt x="7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9"/>
            <p:cNvSpPr/>
            <p:nvPr/>
          </p:nvSpPr>
          <p:spPr>
            <a:xfrm>
              <a:off x="4866475" y="3024025"/>
              <a:ext cx="45800" cy="45825"/>
            </a:xfrm>
            <a:custGeom>
              <a:avLst/>
              <a:gdLst/>
              <a:ahLst/>
              <a:cxnLst/>
              <a:rect l="l" t="t" r="r" b="b"/>
              <a:pathLst>
                <a:path w="1832" h="1833" extrusionOk="0">
                  <a:moveTo>
                    <a:pt x="754" y="1"/>
                  </a:moveTo>
                  <a:lnTo>
                    <a:pt x="0" y="755"/>
                  </a:lnTo>
                  <a:lnTo>
                    <a:pt x="1078" y="1832"/>
                  </a:lnTo>
                  <a:lnTo>
                    <a:pt x="1832" y="1078"/>
                  </a:lnTo>
                  <a:lnTo>
                    <a:pt x="7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9"/>
            <p:cNvSpPr/>
            <p:nvPr/>
          </p:nvSpPr>
          <p:spPr>
            <a:xfrm>
              <a:off x="4532550" y="3121600"/>
              <a:ext cx="227600" cy="203450"/>
            </a:xfrm>
            <a:custGeom>
              <a:avLst/>
              <a:gdLst/>
              <a:ahLst/>
              <a:cxnLst/>
              <a:rect l="l" t="t" r="r" b="b"/>
              <a:pathLst>
                <a:path w="9104" h="8138" extrusionOk="0">
                  <a:moveTo>
                    <a:pt x="7594" y="0"/>
                  </a:moveTo>
                  <a:lnTo>
                    <a:pt x="0" y="7590"/>
                  </a:lnTo>
                  <a:cubicBezTo>
                    <a:pt x="101" y="7963"/>
                    <a:pt x="574" y="8138"/>
                    <a:pt x="1231" y="8138"/>
                  </a:cubicBezTo>
                  <a:cubicBezTo>
                    <a:pt x="3221" y="8138"/>
                    <a:pt x="6897" y="6532"/>
                    <a:pt x="7028" y="3968"/>
                  </a:cubicBezTo>
                  <a:cubicBezTo>
                    <a:pt x="7042" y="3664"/>
                    <a:pt x="7215" y="3397"/>
                    <a:pt x="7431" y="3181"/>
                  </a:cubicBezTo>
                  <a:lnTo>
                    <a:pt x="9103" y="1509"/>
                  </a:lnTo>
                  <a:lnTo>
                    <a:pt x="7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9"/>
            <p:cNvSpPr/>
            <p:nvPr/>
          </p:nvSpPr>
          <p:spPr>
            <a:xfrm>
              <a:off x="4532550" y="3138450"/>
              <a:ext cx="227600" cy="186600"/>
            </a:xfrm>
            <a:custGeom>
              <a:avLst/>
              <a:gdLst/>
              <a:ahLst/>
              <a:cxnLst/>
              <a:rect l="l" t="t" r="r" b="b"/>
              <a:pathLst>
                <a:path w="9104" h="7464" extrusionOk="0">
                  <a:moveTo>
                    <a:pt x="8274" y="1"/>
                  </a:moveTo>
                  <a:lnTo>
                    <a:pt x="6597" y="1678"/>
                  </a:lnTo>
                  <a:cubicBezTo>
                    <a:pt x="6386" y="1889"/>
                    <a:pt x="6212" y="2161"/>
                    <a:pt x="6198" y="2460"/>
                  </a:cubicBezTo>
                  <a:cubicBezTo>
                    <a:pt x="6065" y="5022"/>
                    <a:pt x="2391" y="6632"/>
                    <a:pt x="399" y="6632"/>
                  </a:cubicBezTo>
                  <a:cubicBezTo>
                    <a:pt x="363" y="6632"/>
                    <a:pt x="326" y="6631"/>
                    <a:pt x="291" y="6630"/>
                  </a:cubicBezTo>
                  <a:lnTo>
                    <a:pt x="0" y="6916"/>
                  </a:lnTo>
                  <a:cubicBezTo>
                    <a:pt x="101" y="7289"/>
                    <a:pt x="574" y="7464"/>
                    <a:pt x="1231" y="7464"/>
                  </a:cubicBezTo>
                  <a:cubicBezTo>
                    <a:pt x="3221" y="7464"/>
                    <a:pt x="6897" y="5858"/>
                    <a:pt x="7028" y="3294"/>
                  </a:cubicBezTo>
                  <a:cubicBezTo>
                    <a:pt x="7042" y="2990"/>
                    <a:pt x="7215" y="2723"/>
                    <a:pt x="7431" y="2507"/>
                  </a:cubicBezTo>
                  <a:lnTo>
                    <a:pt x="9103" y="835"/>
                  </a:lnTo>
                  <a:lnTo>
                    <a:pt x="82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When to operate for suspected pelvic pathology —…"/>
          <p:cNvSpPr txBox="1">
            <a:spLocks noGrp="1"/>
          </p:cNvSpPr>
          <p:nvPr>
            <p:ph type="body" idx="21"/>
          </p:nvPr>
        </p:nvSpPr>
        <p:spPr>
          <a:xfrm>
            <a:off x="155837" y="892637"/>
            <a:ext cx="8460956" cy="4189669"/>
          </a:xfrm>
          <a:prstGeom prst="rect">
            <a:avLst/>
          </a:prstGeom>
        </p:spPr>
        <p:txBody>
          <a:bodyPr>
            <a:normAutofit fontScale="97500"/>
          </a:bodyPr>
          <a:lstStyle/>
          <a:p>
            <a:pPr marL="285750" indent="-285750" defTabSz="1085215">
              <a:spcBef>
                <a:spcPts val="2000"/>
              </a:spcBef>
              <a:buSzTx/>
              <a:defRPr sz="4540"/>
            </a:pPr>
            <a:r>
              <a:rPr sz="1600">
                <a:sym typeface="+mn-ea"/>
              </a:rPr>
              <a:t>Surgical procedures that have not proved to be effective for CPP without pathology include unilateral adnexectomy for unilateral pain or total abdominal hysterectomy, presacral neurectomy, or uterine suspension for generalized pelvic pain.</a:t>
            </a:r>
          </a:p>
          <a:p>
            <a:pPr marL="285750" indent="-285750" defTabSz="1085215">
              <a:spcBef>
                <a:spcPts val="2000"/>
              </a:spcBef>
              <a:buSzTx/>
              <a:defRPr sz="4540"/>
            </a:pPr>
            <a:r>
              <a:rPr sz="1600">
                <a:sym typeface="+mn-ea"/>
              </a:rPr>
              <a:t>Lysis  of  adhesions is only effective in situations where the site of adhesions,  as  visualized  by  the  laparoscope,  specifically  coincides with the localization of pain.</a:t>
            </a:r>
            <a:r>
              <a:rPr lang="en-US" sz="1600">
                <a:sym typeface="+mn-ea"/>
              </a:rPr>
              <a:t> </a:t>
            </a:r>
            <a:r>
              <a:rPr sz="1600">
                <a:sym typeface="+mn-ea"/>
              </a:rPr>
              <a:t>However, pelvic adhesions often recur following surgical lysis. </a:t>
            </a:r>
          </a:p>
          <a:p>
            <a:pPr marL="285750" indent="-285750" defTabSz="1085215">
              <a:spcBef>
                <a:spcPts val="2000"/>
              </a:spcBef>
              <a:buSzTx/>
              <a:defRPr sz="4540"/>
            </a:pPr>
            <a:r>
              <a:rPr sz="1600">
                <a:sym typeface="+mn-ea"/>
              </a:rPr>
              <a:t>Without proof of organic pathology or a reasonable functional explanation for the pelvic pain, a thorough psycho-somatic evaluation should be carried out before any surgical procedure is considered.</a:t>
            </a:r>
          </a:p>
          <a:p>
            <a:pPr marL="285750" indent="-285750" defTabSz="1085215">
              <a:spcBef>
                <a:spcPts val="2000"/>
              </a:spcBef>
              <a:buSzTx/>
              <a:defRPr sz="4540"/>
            </a:pPr>
            <a:r>
              <a:rPr sz="1600">
                <a:sym typeface="+mn-ea"/>
              </a:rPr>
              <a:t>Hysterectomy  is  typically  reserved  for  intractable  pain  and  is  more  effective  when  a  bilateral  oophorectomy  is  done.  Also, hysterectomy is indicated in some cases of  pelvic congestion syndrome.</a:t>
            </a:r>
            <a:endParaRPr sz="1600"/>
          </a:p>
        </p:txBody>
      </p:sp>
      <p:sp>
        <p:nvSpPr>
          <p:cNvPr id="2" name="Title 1"/>
          <p:cNvSpPr>
            <a:spLocks noGrp="1"/>
          </p:cNvSpPr>
          <p:nvPr>
            <p:ph type="title"/>
          </p:nvPr>
        </p:nvSpPr>
        <p:spPr>
          <a:xfrm>
            <a:off x="864870" y="127635"/>
            <a:ext cx="7236460" cy="555625"/>
          </a:xfrm>
        </p:spPr>
        <p:txBody>
          <a:bodyPr/>
          <a:lstStyle/>
          <a:p>
            <a:r>
              <a:rPr>
                <a:sym typeface="+mn-ea"/>
              </a:rPr>
              <a:t>MEDICAL AND SURGICAL MANAGEMENT</a:t>
            </a:r>
            <a:r>
              <a:rPr lang="en-US">
                <a:sym typeface="+mn-ea"/>
              </a:rPr>
              <a:t>       </a:t>
            </a:r>
            <a:r>
              <a:rPr lang="en-US" sz="1600" spc="-56">
                <a:latin typeface="Adobe Caslon Pro Bold" panose="0205070206050A020403" charset="0"/>
                <a:cs typeface="Adobe Caslon Pro Bold" panose="0205070206050A020403" charset="0"/>
                <a:sym typeface="Helvetica Neue"/>
              </a:rPr>
              <a:t>SURGICAL</a:t>
            </a:r>
            <a:br>
              <a:rPr kern="0" spc="-56">
                <a:latin typeface="Helvetica Neue"/>
                <a:sym typeface="Helvetica Neue"/>
              </a:rPr>
            </a:br>
            <a:endParaRPr lang="en-US"/>
          </a:p>
        </p:txBody>
      </p:sp>
      <p:grpSp>
        <p:nvGrpSpPr>
          <p:cNvPr id="3261" name="Google Shape;3261;p49"/>
          <p:cNvGrpSpPr/>
          <p:nvPr/>
        </p:nvGrpSpPr>
        <p:grpSpPr>
          <a:xfrm>
            <a:off x="95805" y="127600"/>
            <a:ext cx="422600" cy="393925"/>
            <a:chOff x="4532550" y="2931125"/>
            <a:chExt cx="422600" cy="393925"/>
          </a:xfrm>
        </p:grpSpPr>
        <p:sp>
          <p:nvSpPr>
            <p:cNvPr id="3262" name="Google Shape;3262;p49"/>
            <p:cNvSpPr/>
            <p:nvPr/>
          </p:nvSpPr>
          <p:spPr>
            <a:xfrm>
              <a:off x="4709975" y="2931125"/>
              <a:ext cx="245175" cy="240775"/>
            </a:xfrm>
            <a:custGeom>
              <a:avLst/>
              <a:gdLst/>
              <a:ahLst/>
              <a:cxnLst/>
              <a:rect l="l" t="t" r="r" b="b"/>
              <a:pathLst>
                <a:path w="9807" h="9631" extrusionOk="0">
                  <a:moveTo>
                    <a:pt x="6925" y="0"/>
                  </a:moveTo>
                  <a:cubicBezTo>
                    <a:pt x="6695" y="0"/>
                    <a:pt x="6464" y="88"/>
                    <a:pt x="6288" y="264"/>
                  </a:cubicBezTo>
                  <a:lnTo>
                    <a:pt x="352" y="6200"/>
                  </a:lnTo>
                  <a:cubicBezTo>
                    <a:pt x="1" y="6551"/>
                    <a:pt x="1" y="7118"/>
                    <a:pt x="352" y="7469"/>
                  </a:cubicBezTo>
                  <a:lnTo>
                    <a:pt x="2250" y="9367"/>
                  </a:lnTo>
                  <a:cubicBezTo>
                    <a:pt x="2425" y="9542"/>
                    <a:pt x="2655" y="9630"/>
                    <a:pt x="2884" y="9630"/>
                  </a:cubicBezTo>
                  <a:cubicBezTo>
                    <a:pt x="3114" y="9630"/>
                    <a:pt x="3344" y="9542"/>
                    <a:pt x="3519" y="9367"/>
                  </a:cubicBezTo>
                  <a:lnTo>
                    <a:pt x="9455" y="3431"/>
                  </a:lnTo>
                  <a:cubicBezTo>
                    <a:pt x="9807" y="3080"/>
                    <a:pt x="9807" y="2508"/>
                    <a:pt x="9455" y="2161"/>
                  </a:cubicBezTo>
                  <a:lnTo>
                    <a:pt x="7562" y="264"/>
                  </a:lnTo>
                  <a:cubicBezTo>
                    <a:pt x="7387" y="88"/>
                    <a:pt x="7156" y="0"/>
                    <a:pt x="69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9"/>
            <p:cNvSpPr/>
            <p:nvPr/>
          </p:nvSpPr>
          <p:spPr>
            <a:xfrm>
              <a:off x="4739275" y="2958200"/>
              <a:ext cx="215875" cy="213700"/>
            </a:xfrm>
            <a:custGeom>
              <a:avLst/>
              <a:gdLst/>
              <a:ahLst/>
              <a:cxnLst/>
              <a:rect l="l" t="t" r="r" b="b"/>
              <a:pathLst>
                <a:path w="8635" h="8548" extrusionOk="0">
                  <a:moveTo>
                    <a:pt x="7206" y="1"/>
                  </a:moveTo>
                  <a:lnTo>
                    <a:pt x="7206" y="1"/>
                  </a:lnTo>
                  <a:cubicBezTo>
                    <a:pt x="7557" y="352"/>
                    <a:pt x="7557" y="919"/>
                    <a:pt x="7206" y="1270"/>
                  </a:cubicBezTo>
                  <a:lnTo>
                    <a:pt x="1274" y="7206"/>
                  </a:lnTo>
                  <a:cubicBezTo>
                    <a:pt x="1099" y="7382"/>
                    <a:pt x="868" y="7470"/>
                    <a:pt x="637" y="7470"/>
                  </a:cubicBezTo>
                  <a:cubicBezTo>
                    <a:pt x="407" y="7470"/>
                    <a:pt x="176" y="7382"/>
                    <a:pt x="0" y="7206"/>
                  </a:cubicBezTo>
                  <a:lnTo>
                    <a:pt x="0" y="7206"/>
                  </a:lnTo>
                  <a:lnTo>
                    <a:pt x="1078" y="8284"/>
                  </a:lnTo>
                  <a:cubicBezTo>
                    <a:pt x="1253" y="8459"/>
                    <a:pt x="1484" y="8547"/>
                    <a:pt x="1714" y="8547"/>
                  </a:cubicBezTo>
                  <a:cubicBezTo>
                    <a:pt x="1944" y="8547"/>
                    <a:pt x="2174" y="8459"/>
                    <a:pt x="2347" y="8284"/>
                  </a:cubicBezTo>
                  <a:lnTo>
                    <a:pt x="8288" y="2348"/>
                  </a:lnTo>
                  <a:cubicBezTo>
                    <a:pt x="8635" y="1997"/>
                    <a:pt x="8635" y="1425"/>
                    <a:pt x="8283" y="1078"/>
                  </a:cubicBezTo>
                  <a:lnTo>
                    <a:pt x="72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9"/>
            <p:cNvSpPr/>
            <p:nvPr/>
          </p:nvSpPr>
          <p:spPr>
            <a:xfrm>
              <a:off x="4814350" y="2971800"/>
              <a:ext cx="97925" cy="97925"/>
            </a:xfrm>
            <a:custGeom>
              <a:avLst/>
              <a:gdLst/>
              <a:ahLst/>
              <a:cxnLst/>
              <a:rect l="l" t="t" r="r" b="b"/>
              <a:pathLst>
                <a:path w="3917" h="3917" extrusionOk="0">
                  <a:moveTo>
                    <a:pt x="754" y="0"/>
                  </a:moveTo>
                  <a:lnTo>
                    <a:pt x="0" y="754"/>
                  </a:lnTo>
                  <a:lnTo>
                    <a:pt x="3163" y="3917"/>
                  </a:lnTo>
                  <a:lnTo>
                    <a:pt x="3917" y="3162"/>
                  </a:lnTo>
                  <a:lnTo>
                    <a:pt x="7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9"/>
            <p:cNvSpPr/>
            <p:nvPr/>
          </p:nvSpPr>
          <p:spPr>
            <a:xfrm>
              <a:off x="4866475" y="3024025"/>
              <a:ext cx="45800" cy="45825"/>
            </a:xfrm>
            <a:custGeom>
              <a:avLst/>
              <a:gdLst/>
              <a:ahLst/>
              <a:cxnLst/>
              <a:rect l="l" t="t" r="r" b="b"/>
              <a:pathLst>
                <a:path w="1832" h="1833" extrusionOk="0">
                  <a:moveTo>
                    <a:pt x="754" y="1"/>
                  </a:moveTo>
                  <a:lnTo>
                    <a:pt x="0" y="755"/>
                  </a:lnTo>
                  <a:lnTo>
                    <a:pt x="1078" y="1832"/>
                  </a:lnTo>
                  <a:lnTo>
                    <a:pt x="1832" y="1078"/>
                  </a:lnTo>
                  <a:lnTo>
                    <a:pt x="7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9"/>
            <p:cNvSpPr/>
            <p:nvPr/>
          </p:nvSpPr>
          <p:spPr>
            <a:xfrm>
              <a:off x="4532550" y="3121600"/>
              <a:ext cx="227600" cy="203450"/>
            </a:xfrm>
            <a:custGeom>
              <a:avLst/>
              <a:gdLst/>
              <a:ahLst/>
              <a:cxnLst/>
              <a:rect l="l" t="t" r="r" b="b"/>
              <a:pathLst>
                <a:path w="9104" h="8138" extrusionOk="0">
                  <a:moveTo>
                    <a:pt x="7594" y="0"/>
                  </a:moveTo>
                  <a:lnTo>
                    <a:pt x="0" y="7590"/>
                  </a:lnTo>
                  <a:cubicBezTo>
                    <a:pt x="101" y="7963"/>
                    <a:pt x="574" y="8138"/>
                    <a:pt x="1231" y="8138"/>
                  </a:cubicBezTo>
                  <a:cubicBezTo>
                    <a:pt x="3221" y="8138"/>
                    <a:pt x="6897" y="6532"/>
                    <a:pt x="7028" y="3968"/>
                  </a:cubicBezTo>
                  <a:cubicBezTo>
                    <a:pt x="7042" y="3664"/>
                    <a:pt x="7215" y="3397"/>
                    <a:pt x="7431" y="3181"/>
                  </a:cubicBezTo>
                  <a:lnTo>
                    <a:pt x="9103" y="1509"/>
                  </a:lnTo>
                  <a:lnTo>
                    <a:pt x="75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9"/>
            <p:cNvSpPr/>
            <p:nvPr/>
          </p:nvSpPr>
          <p:spPr>
            <a:xfrm>
              <a:off x="4532550" y="3138450"/>
              <a:ext cx="227600" cy="186600"/>
            </a:xfrm>
            <a:custGeom>
              <a:avLst/>
              <a:gdLst/>
              <a:ahLst/>
              <a:cxnLst/>
              <a:rect l="l" t="t" r="r" b="b"/>
              <a:pathLst>
                <a:path w="9104" h="7464" extrusionOk="0">
                  <a:moveTo>
                    <a:pt x="8274" y="1"/>
                  </a:moveTo>
                  <a:lnTo>
                    <a:pt x="6597" y="1678"/>
                  </a:lnTo>
                  <a:cubicBezTo>
                    <a:pt x="6386" y="1889"/>
                    <a:pt x="6212" y="2161"/>
                    <a:pt x="6198" y="2460"/>
                  </a:cubicBezTo>
                  <a:cubicBezTo>
                    <a:pt x="6065" y="5022"/>
                    <a:pt x="2391" y="6632"/>
                    <a:pt x="399" y="6632"/>
                  </a:cubicBezTo>
                  <a:cubicBezTo>
                    <a:pt x="363" y="6632"/>
                    <a:pt x="326" y="6631"/>
                    <a:pt x="291" y="6630"/>
                  </a:cubicBezTo>
                  <a:lnTo>
                    <a:pt x="0" y="6916"/>
                  </a:lnTo>
                  <a:cubicBezTo>
                    <a:pt x="101" y="7289"/>
                    <a:pt x="574" y="7464"/>
                    <a:pt x="1231" y="7464"/>
                  </a:cubicBezTo>
                  <a:cubicBezTo>
                    <a:pt x="3221" y="7464"/>
                    <a:pt x="6897" y="5858"/>
                    <a:pt x="7028" y="3294"/>
                  </a:cubicBezTo>
                  <a:cubicBezTo>
                    <a:pt x="7042" y="2990"/>
                    <a:pt x="7215" y="2723"/>
                    <a:pt x="7431" y="2507"/>
                  </a:cubicBezTo>
                  <a:lnTo>
                    <a:pt x="9103" y="835"/>
                  </a:lnTo>
                  <a:lnTo>
                    <a:pt x="82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9"/>
          <p:cNvSpPr txBox="1">
            <a:spLocks noGrp="1"/>
          </p:cNvSpPr>
          <p:nvPr>
            <p:ph type="title"/>
          </p:nvPr>
        </p:nvSpPr>
        <p:spPr>
          <a:xfrm>
            <a:off x="611671" y="620223"/>
            <a:ext cx="3951300" cy="555600"/>
          </a:xfrm>
          <a:prstGeom prst="rect">
            <a:avLst/>
          </a:prstGeom>
        </p:spPr>
        <p:txBody>
          <a:bodyPr spcFirstLastPara="1" wrap="square" lIns="91425" tIns="91425" rIns="91425" bIns="91425" anchor="t" anchorCtr="0">
            <a:noAutofit/>
          </a:bodyPr>
          <a:lstStyle/>
          <a:p>
            <a:pPr lvl="0"/>
            <a:r>
              <a:rPr lang="en-US" sz="1800" dirty="0"/>
              <a:t>Chronic Pelvic Pain</a:t>
            </a:r>
            <a:endParaRPr sz="1800" dirty="0"/>
          </a:p>
        </p:txBody>
      </p:sp>
      <p:sp>
        <p:nvSpPr>
          <p:cNvPr id="311" name="Google Shape;311;p29"/>
          <p:cNvSpPr txBox="1">
            <a:spLocks noGrp="1"/>
          </p:cNvSpPr>
          <p:nvPr>
            <p:ph type="body" idx="1"/>
          </p:nvPr>
        </p:nvSpPr>
        <p:spPr>
          <a:xfrm>
            <a:off x="398352" y="1312751"/>
            <a:ext cx="8474043" cy="345842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panose="020B0604020202020204"/>
              <a:buNone/>
            </a:pPr>
            <a:endParaRPr sz="1800" dirty="0">
              <a:solidFill>
                <a:srgbClr val="30394B"/>
              </a:solidFill>
            </a:endParaRPr>
          </a:p>
          <a:p>
            <a:pPr marL="0" lvl="0" indent="0">
              <a:spcBef>
                <a:spcPts val="1600"/>
              </a:spcBef>
              <a:buNone/>
            </a:pPr>
            <a:r>
              <a:rPr lang="en-US" sz="1800" dirty="0"/>
              <a:t>CPP refers to </a:t>
            </a:r>
            <a:r>
              <a:rPr lang="en-US" sz="1800" i="1" dirty="0">
                <a:solidFill>
                  <a:schemeClr val="bg1"/>
                </a:solidFill>
              </a:rPr>
              <a:t>pelvic pain of more than 6 months’ duration that has a significant effect on daily function and quality of life. </a:t>
            </a:r>
          </a:p>
          <a:p>
            <a:pPr marL="0" lvl="0" indent="0">
              <a:spcBef>
                <a:spcPts val="1600"/>
              </a:spcBef>
              <a:buNone/>
            </a:pPr>
            <a:endParaRPr lang="en-US" sz="1800" dirty="0"/>
          </a:p>
          <a:p>
            <a:pPr marL="0" lvl="0" indent="0">
              <a:spcBef>
                <a:spcPts val="1600"/>
              </a:spcBef>
              <a:buNone/>
            </a:pPr>
            <a:r>
              <a:rPr lang="en-US" sz="1800" dirty="0"/>
              <a:t>CPP includes reproductive and non reproductive organ–related pain. Although CPP is an enigmatic disorder, it is one of the most common presenting complaints in a gynecologic practice. As a public health problem, it results in great cost to society in terms of hospital services, loss of productivity, and human misery.</a:t>
            </a:r>
          </a:p>
          <a:p>
            <a:pPr marL="0" lvl="0" indent="0">
              <a:spcBef>
                <a:spcPts val="1600"/>
              </a:spcBef>
              <a:buNone/>
            </a:pPr>
            <a:endParaRPr lang="en-US" sz="1800" dirty="0"/>
          </a:p>
          <a:p>
            <a:pPr marL="0" lvl="0" indent="0" algn="l" rtl="0">
              <a:spcBef>
                <a:spcPts val="1600"/>
              </a:spcBef>
              <a:spcAft>
                <a:spcPts val="0"/>
              </a:spcAft>
              <a:buNone/>
            </a:pPr>
            <a:endParaRPr 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INJECTION THERAPIES"/>
          <p:cNvSpPr txBox="1">
            <a:spLocks noGrp="1"/>
          </p:cNvSpPr>
          <p:nvPr>
            <p:ph type="title"/>
          </p:nvPr>
        </p:nvSpPr>
        <p:spPr>
          <a:xfrm>
            <a:off x="904724" y="199493"/>
            <a:ext cx="8239126" cy="537437"/>
          </a:xfrm>
          <a:prstGeom prst="rect">
            <a:avLst/>
          </a:prstGeom>
        </p:spPr>
        <p:txBody>
          <a:bodyPr/>
          <a:lstStyle/>
          <a:p>
            <a:r>
              <a:t>INJECTION THERAPIES</a:t>
            </a:r>
          </a:p>
        </p:txBody>
      </p:sp>
      <p:sp>
        <p:nvSpPr>
          <p:cNvPr id="172" name="Acupuncture has been used successfully for dysmenorrhea,  and  trigger-point  injections  and  nerve  blocks  with  local  anesthetics  have  been  used  success- fully  for  neuropathic  and  musculoskeletal  pain.…"/>
          <p:cNvSpPr txBox="1">
            <a:spLocks noGrp="1"/>
          </p:cNvSpPr>
          <p:nvPr>
            <p:ph type="body" idx="1"/>
          </p:nvPr>
        </p:nvSpPr>
        <p:spPr>
          <a:xfrm>
            <a:off x="95250" y="1083310"/>
            <a:ext cx="8645525" cy="3172460"/>
          </a:xfrm>
          <a:prstGeom prst="rect">
            <a:avLst/>
          </a:prstGeom>
        </p:spPr>
        <p:txBody>
          <a:bodyPr/>
          <a:lstStyle/>
          <a:p>
            <a:r>
              <a:rPr>
                <a:solidFill>
                  <a:schemeClr val="bg1">
                    <a:lumMod val="10000"/>
                  </a:schemeClr>
                </a:solidFill>
                <a:latin typeface="+mn-lt"/>
              </a:rPr>
              <a:t>Trigger point injections: These injections are used mostly for localized trigger points (myofascial pain or neuroma).</a:t>
            </a:r>
          </a:p>
          <a:p>
            <a:endParaRPr>
              <a:solidFill>
                <a:schemeClr val="bg1">
                  <a:lumMod val="10000"/>
                </a:schemeClr>
              </a:solidFill>
              <a:latin typeface="+mn-lt"/>
            </a:endParaRPr>
          </a:p>
          <a:p>
            <a:r>
              <a:rPr>
                <a:solidFill>
                  <a:schemeClr val="bg1">
                    <a:lumMod val="10000"/>
                  </a:schemeClr>
                </a:solidFill>
                <a:latin typeface="+mn-lt"/>
              </a:rPr>
              <a:t>Peripheral nerve blocks: Specific peripheral nerve block with local anesthetic and steroids may be helpful in selected cases. (nerve  impingement/entrapment)</a:t>
            </a:r>
          </a:p>
          <a:p>
            <a:endParaRPr>
              <a:solidFill>
                <a:schemeClr val="bg1">
                  <a:lumMod val="10000"/>
                </a:schemeClr>
              </a:solidFill>
              <a:latin typeface="+mn-lt"/>
            </a:endParaRPr>
          </a:p>
          <a:p>
            <a:r>
              <a:rPr>
                <a:solidFill>
                  <a:schemeClr val="bg1">
                    <a:lumMod val="10000"/>
                  </a:schemeClr>
                </a:solidFill>
                <a:latin typeface="+mn-lt"/>
              </a:rPr>
              <a:t>Less studied targeted treatments —There is some evidence supporting the use of vaginal anxiolytics and botulinum toxins for pelvic floor pain syndromes</a:t>
            </a:r>
            <a:r>
              <a:rPr lang="en-US">
                <a:solidFill>
                  <a:schemeClr val="bg1">
                    <a:lumMod val="10000"/>
                  </a:schemeClr>
                </a:solidFill>
                <a:latin typeface="+mn-lt"/>
              </a:rPr>
              <a:t> </a:t>
            </a:r>
          </a:p>
          <a:p>
            <a:endParaRPr lang="en-US">
              <a:solidFill>
                <a:schemeClr val="bg1">
                  <a:lumMod val="10000"/>
                </a:schemeClr>
              </a:solidFill>
              <a:latin typeface="+mn-lt"/>
            </a:endParaRPr>
          </a:p>
          <a:p>
            <a:r>
              <a:rPr lang="en-US">
                <a:solidFill>
                  <a:schemeClr val="bg1">
                    <a:lumMod val="10000"/>
                  </a:schemeClr>
                </a:solidFill>
                <a:latin typeface="+mn-lt"/>
              </a:rPr>
              <a:t>some studies demonestrated the effectivness of Acupuncture</a:t>
            </a:r>
          </a:p>
          <a:p>
            <a:pPr defTabSz="210185">
              <a:defRPr sz="2805"/>
            </a:pPr>
            <a:endParaRPr sz="1600">
              <a:solidFill>
                <a:schemeClr val="bg1">
                  <a:lumMod val="10000"/>
                </a:schemeClr>
              </a:solidFill>
              <a:latin typeface="+mn-lt"/>
            </a:endParaRPr>
          </a:p>
          <a:p>
            <a:endParaRPr sz="1600">
              <a:solidFill>
                <a:schemeClr val="bg1">
                  <a:lumMod val="10000"/>
                </a:schemeClr>
              </a:solidFill>
              <a:latin typeface="+mn-lt"/>
            </a:endParaRPr>
          </a:p>
        </p:txBody>
      </p:sp>
      <p:grpSp>
        <p:nvGrpSpPr>
          <p:cNvPr id="3158" name="Google Shape;3158;p49"/>
          <p:cNvGrpSpPr/>
          <p:nvPr/>
        </p:nvGrpSpPr>
        <p:grpSpPr>
          <a:xfrm>
            <a:off x="180760" y="166645"/>
            <a:ext cx="422150" cy="420200"/>
            <a:chOff x="1434250" y="2918100"/>
            <a:chExt cx="422150" cy="420200"/>
          </a:xfrm>
        </p:grpSpPr>
        <p:sp>
          <p:nvSpPr>
            <p:cNvPr id="3159" name="Google Shape;3159;p49"/>
            <p:cNvSpPr/>
            <p:nvPr/>
          </p:nvSpPr>
          <p:spPr>
            <a:xfrm>
              <a:off x="1768875" y="2918100"/>
              <a:ext cx="87525" cy="86075"/>
            </a:xfrm>
            <a:custGeom>
              <a:avLst/>
              <a:gdLst/>
              <a:ahLst/>
              <a:cxnLst/>
              <a:rect l="l" t="t" r="r" b="b"/>
              <a:pathLst>
                <a:path w="3501" h="3443" extrusionOk="0">
                  <a:moveTo>
                    <a:pt x="359" y="0"/>
                  </a:moveTo>
                  <a:cubicBezTo>
                    <a:pt x="277" y="0"/>
                    <a:pt x="195" y="31"/>
                    <a:pt x="132" y="91"/>
                  </a:cubicBezTo>
                  <a:lnTo>
                    <a:pt x="123" y="101"/>
                  </a:lnTo>
                  <a:cubicBezTo>
                    <a:pt x="1" y="227"/>
                    <a:pt x="1" y="429"/>
                    <a:pt x="123" y="555"/>
                  </a:cubicBezTo>
                  <a:lnTo>
                    <a:pt x="2915" y="3348"/>
                  </a:lnTo>
                  <a:cubicBezTo>
                    <a:pt x="2978" y="3411"/>
                    <a:pt x="3060" y="3442"/>
                    <a:pt x="3142" y="3442"/>
                  </a:cubicBezTo>
                  <a:cubicBezTo>
                    <a:pt x="3224" y="3442"/>
                    <a:pt x="3306" y="3411"/>
                    <a:pt x="3369" y="3348"/>
                  </a:cubicBezTo>
                  <a:lnTo>
                    <a:pt x="3379" y="3338"/>
                  </a:lnTo>
                  <a:cubicBezTo>
                    <a:pt x="3500" y="3212"/>
                    <a:pt x="3500" y="3010"/>
                    <a:pt x="3379" y="2884"/>
                  </a:cubicBezTo>
                  <a:lnTo>
                    <a:pt x="586" y="91"/>
                  </a:lnTo>
                  <a:cubicBezTo>
                    <a:pt x="523" y="31"/>
                    <a:pt x="441"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9"/>
            <p:cNvSpPr/>
            <p:nvPr/>
          </p:nvSpPr>
          <p:spPr>
            <a:xfrm>
              <a:off x="1434250" y="3240550"/>
              <a:ext cx="102050" cy="97750"/>
            </a:xfrm>
            <a:custGeom>
              <a:avLst/>
              <a:gdLst/>
              <a:ahLst/>
              <a:cxnLst/>
              <a:rect l="l" t="t" r="r" b="b"/>
              <a:pathLst>
                <a:path w="4082" h="3910" extrusionOk="0">
                  <a:moveTo>
                    <a:pt x="3738" y="1"/>
                  </a:moveTo>
                  <a:cubicBezTo>
                    <a:pt x="3686" y="1"/>
                    <a:pt x="3631" y="20"/>
                    <a:pt x="3580" y="63"/>
                  </a:cubicBezTo>
                  <a:lnTo>
                    <a:pt x="160" y="3483"/>
                  </a:lnTo>
                  <a:cubicBezTo>
                    <a:pt x="1" y="3642"/>
                    <a:pt x="113" y="3909"/>
                    <a:pt x="333" y="3909"/>
                  </a:cubicBezTo>
                  <a:cubicBezTo>
                    <a:pt x="399" y="3909"/>
                    <a:pt x="465" y="3881"/>
                    <a:pt x="511" y="3834"/>
                  </a:cubicBezTo>
                  <a:lnTo>
                    <a:pt x="3932" y="414"/>
                  </a:lnTo>
                  <a:cubicBezTo>
                    <a:pt x="4081" y="232"/>
                    <a:pt x="3924" y="1"/>
                    <a:pt x="3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9"/>
            <p:cNvSpPr/>
            <p:nvPr/>
          </p:nvSpPr>
          <p:spPr>
            <a:xfrm>
              <a:off x="1517775" y="3204975"/>
              <a:ext cx="50850" cy="49575"/>
            </a:xfrm>
            <a:custGeom>
              <a:avLst/>
              <a:gdLst/>
              <a:ahLst/>
              <a:cxnLst/>
              <a:rect l="l" t="t" r="r" b="b"/>
              <a:pathLst>
                <a:path w="2034" h="1983" extrusionOk="0">
                  <a:moveTo>
                    <a:pt x="886" y="1"/>
                  </a:moveTo>
                  <a:lnTo>
                    <a:pt x="206" y="675"/>
                  </a:lnTo>
                  <a:cubicBezTo>
                    <a:pt x="0" y="882"/>
                    <a:pt x="0" y="1219"/>
                    <a:pt x="206" y="1425"/>
                  </a:cubicBezTo>
                  <a:lnTo>
                    <a:pt x="609" y="1828"/>
                  </a:lnTo>
                  <a:cubicBezTo>
                    <a:pt x="712" y="1931"/>
                    <a:pt x="848" y="1983"/>
                    <a:pt x="984" y="1983"/>
                  </a:cubicBezTo>
                  <a:cubicBezTo>
                    <a:pt x="1120" y="1983"/>
                    <a:pt x="1256" y="1931"/>
                    <a:pt x="1359" y="1828"/>
                  </a:cubicBezTo>
                  <a:lnTo>
                    <a:pt x="2033" y="1153"/>
                  </a:lnTo>
                  <a:lnTo>
                    <a:pt x="8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9"/>
            <p:cNvSpPr/>
            <p:nvPr/>
          </p:nvSpPr>
          <p:spPr>
            <a:xfrm>
              <a:off x="1538725" y="2996750"/>
              <a:ext cx="238275" cy="236325"/>
            </a:xfrm>
            <a:custGeom>
              <a:avLst/>
              <a:gdLst/>
              <a:ahLst/>
              <a:cxnLst/>
              <a:rect l="l" t="t" r="r" b="b"/>
              <a:pathLst>
                <a:path w="9531" h="9453" extrusionOk="0">
                  <a:moveTo>
                    <a:pt x="6527" y="0"/>
                  </a:moveTo>
                  <a:lnTo>
                    <a:pt x="1177" y="5346"/>
                  </a:lnTo>
                  <a:cubicBezTo>
                    <a:pt x="399" y="6128"/>
                    <a:pt x="1" y="7205"/>
                    <a:pt x="90" y="8306"/>
                  </a:cubicBezTo>
                  <a:cubicBezTo>
                    <a:pt x="137" y="8911"/>
                    <a:pt x="619" y="9393"/>
                    <a:pt x="1224" y="9440"/>
                  </a:cubicBezTo>
                  <a:cubicBezTo>
                    <a:pt x="1325" y="9448"/>
                    <a:pt x="1427" y="9452"/>
                    <a:pt x="1528" y="9452"/>
                  </a:cubicBezTo>
                  <a:cubicBezTo>
                    <a:pt x="2521" y="9452"/>
                    <a:pt x="3474" y="9059"/>
                    <a:pt x="4184" y="8353"/>
                  </a:cubicBezTo>
                  <a:lnTo>
                    <a:pt x="9530" y="3003"/>
                  </a:lnTo>
                  <a:lnTo>
                    <a:pt x="65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9"/>
            <p:cNvSpPr/>
            <p:nvPr/>
          </p:nvSpPr>
          <p:spPr>
            <a:xfrm>
              <a:off x="1543075" y="3054950"/>
              <a:ext cx="234025" cy="178250"/>
            </a:xfrm>
            <a:custGeom>
              <a:avLst/>
              <a:gdLst/>
              <a:ahLst/>
              <a:cxnLst/>
              <a:rect l="l" t="t" r="r" b="b"/>
              <a:pathLst>
                <a:path w="9361" h="7130" extrusionOk="0">
                  <a:moveTo>
                    <a:pt x="8686" y="0"/>
                  </a:moveTo>
                  <a:lnTo>
                    <a:pt x="7585" y="1101"/>
                  </a:lnTo>
                  <a:lnTo>
                    <a:pt x="6981" y="1706"/>
                  </a:lnTo>
                  <a:lnTo>
                    <a:pt x="3336" y="5355"/>
                  </a:lnTo>
                  <a:cubicBezTo>
                    <a:pt x="2627" y="6064"/>
                    <a:pt x="1664" y="6458"/>
                    <a:pt x="666" y="6458"/>
                  </a:cubicBezTo>
                  <a:cubicBezTo>
                    <a:pt x="569" y="6458"/>
                    <a:pt x="472" y="6454"/>
                    <a:pt x="375" y="6447"/>
                  </a:cubicBezTo>
                  <a:cubicBezTo>
                    <a:pt x="248" y="6433"/>
                    <a:pt x="122" y="6405"/>
                    <a:pt x="0" y="6358"/>
                  </a:cubicBezTo>
                  <a:lnTo>
                    <a:pt x="0" y="6358"/>
                  </a:lnTo>
                  <a:cubicBezTo>
                    <a:pt x="178" y="6789"/>
                    <a:pt x="586" y="7079"/>
                    <a:pt x="1050" y="7117"/>
                  </a:cubicBezTo>
                  <a:cubicBezTo>
                    <a:pt x="1150" y="7125"/>
                    <a:pt x="1250" y="7129"/>
                    <a:pt x="1350" y="7129"/>
                  </a:cubicBezTo>
                  <a:cubicBezTo>
                    <a:pt x="2341" y="7129"/>
                    <a:pt x="3300" y="6732"/>
                    <a:pt x="4010" y="6025"/>
                  </a:cubicBezTo>
                  <a:lnTo>
                    <a:pt x="7655" y="2380"/>
                  </a:lnTo>
                  <a:lnTo>
                    <a:pt x="9361" y="675"/>
                  </a:lnTo>
                  <a:lnTo>
                    <a:pt x="86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9"/>
            <p:cNvSpPr/>
            <p:nvPr/>
          </p:nvSpPr>
          <p:spPr>
            <a:xfrm>
              <a:off x="1538850" y="3083400"/>
              <a:ext cx="153800" cy="149750"/>
            </a:xfrm>
            <a:custGeom>
              <a:avLst/>
              <a:gdLst/>
              <a:ahLst/>
              <a:cxnLst/>
              <a:rect l="l" t="t" r="r" b="b"/>
              <a:pathLst>
                <a:path w="6152" h="5990" extrusionOk="0">
                  <a:moveTo>
                    <a:pt x="3060" y="1"/>
                  </a:moveTo>
                  <a:lnTo>
                    <a:pt x="1176" y="1884"/>
                  </a:lnTo>
                  <a:cubicBezTo>
                    <a:pt x="399" y="2662"/>
                    <a:pt x="0" y="3744"/>
                    <a:pt x="85" y="4840"/>
                  </a:cubicBezTo>
                  <a:cubicBezTo>
                    <a:pt x="132" y="5449"/>
                    <a:pt x="614" y="5927"/>
                    <a:pt x="1223" y="5979"/>
                  </a:cubicBezTo>
                  <a:cubicBezTo>
                    <a:pt x="1320" y="5986"/>
                    <a:pt x="1417" y="5990"/>
                    <a:pt x="1513" y="5990"/>
                  </a:cubicBezTo>
                  <a:cubicBezTo>
                    <a:pt x="2508" y="5990"/>
                    <a:pt x="3470" y="5596"/>
                    <a:pt x="4179" y="4887"/>
                  </a:cubicBezTo>
                  <a:lnTo>
                    <a:pt x="6152" y="2910"/>
                  </a:lnTo>
                  <a:lnTo>
                    <a:pt x="6152" y="2910"/>
                  </a:lnTo>
                  <a:cubicBezTo>
                    <a:pt x="6152" y="2910"/>
                    <a:pt x="6148" y="2910"/>
                    <a:pt x="6142" y="2910"/>
                  </a:cubicBezTo>
                  <a:cubicBezTo>
                    <a:pt x="6040" y="2910"/>
                    <a:pt x="5176" y="2869"/>
                    <a:pt x="4564" y="1500"/>
                  </a:cubicBezTo>
                  <a:cubicBezTo>
                    <a:pt x="3912" y="38"/>
                    <a:pt x="3060" y="1"/>
                    <a:pt x="3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9"/>
            <p:cNvSpPr/>
            <p:nvPr/>
          </p:nvSpPr>
          <p:spPr>
            <a:xfrm>
              <a:off x="1543175" y="3145475"/>
              <a:ext cx="149600" cy="87600"/>
            </a:xfrm>
            <a:custGeom>
              <a:avLst/>
              <a:gdLst/>
              <a:ahLst/>
              <a:cxnLst/>
              <a:rect l="l" t="t" r="r" b="b"/>
              <a:pathLst>
                <a:path w="5984" h="3504" extrusionOk="0">
                  <a:moveTo>
                    <a:pt x="5061" y="1"/>
                  </a:moveTo>
                  <a:lnTo>
                    <a:pt x="3332" y="1730"/>
                  </a:lnTo>
                  <a:cubicBezTo>
                    <a:pt x="2623" y="2439"/>
                    <a:pt x="1664" y="2832"/>
                    <a:pt x="666" y="2832"/>
                  </a:cubicBezTo>
                  <a:cubicBezTo>
                    <a:pt x="570" y="2832"/>
                    <a:pt x="473" y="2829"/>
                    <a:pt x="376" y="2821"/>
                  </a:cubicBezTo>
                  <a:cubicBezTo>
                    <a:pt x="249" y="2807"/>
                    <a:pt x="123" y="2779"/>
                    <a:pt x="1" y="2732"/>
                  </a:cubicBezTo>
                  <a:lnTo>
                    <a:pt x="1" y="2732"/>
                  </a:lnTo>
                  <a:cubicBezTo>
                    <a:pt x="179" y="3163"/>
                    <a:pt x="586" y="3458"/>
                    <a:pt x="1050" y="3491"/>
                  </a:cubicBezTo>
                  <a:cubicBezTo>
                    <a:pt x="1151" y="3499"/>
                    <a:pt x="1252" y="3503"/>
                    <a:pt x="1353" y="3503"/>
                  </a:cubicBezTo>
                  <a:cubicBezTo>
                    <a:pt x="2344" y="3503"/>
                    <a:pt x="3301" y="3110"/>
                    <a:pt x="4006" y="2404"/>
                  </a:cubicBezTo>
                  <a:lnTo>
                    <a:pt x="5984" y="427"/>
                  </a:lnTo>
                  <a:cubicBezTo>
                    <a:pt x="5983" y="427"/>
                    <a:pt x="5980" y="427"/>
                    <a:pt x="5975" y="427"/>
                  </a:cubicBezTo>
                  <a:cubicBezTo>
                    <a:pt x="5911" y="427"/>
                    <a:pt x="5506" y="411"/>
                    <a:pt x="5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9"/>
            <p:cNvSpPr/>
            <p:nvPr/>
          </p:nvSpPr>
          <p:spPr>
            <a:xfrm>
              <a:off x="1686650" y="2968200"/>
              <a:ext cx="119850" cy="117800"/>
            </a:xfrm>
            <a:custGeom>
              <a:avLst/>
              <a:gdLst/>
              <a:ahLst/>
              <a:cxnLst/>
              <a:rect l="l" t="t" r="r" b="b"/>
              <a:pathLst>
                <a:path w="4794" h="4712" extrusionOk="0">
                  <a:moveTo>
                    <a:pt x="448" y="0"/>
                  </a:moveTo>
                  <a:cubicBezTo>
                    <a:pt x="348" y="0"/>
                    <a:pt x="247" y="39"/>
                    <a:pt x="170" y="116"/>
                  </a:cubicBezTo>
                  <a:lnTo>
                    <a:pt x="156" y="130"/>
                  </a:lnTo>
                  <a:cubicBezTo>
                    <a:pt x="1" y="280"/>
                    <a:pt x="1" y="533"/>
                    <a:pt x="156" y="688"/>
                  </a:cubicBezTo>
                  <a:lnTo>
                    <a:pt x="4067" y="4600"/>
                  </a:lnTo>
                  <a:cubicBezTo>
                    <a:pt x="4145" y="4674"/>
                    <a:pt x="4245" y="4712"/>
                    <a:pt x="4346" y="4712"/>
                  </a:cubicBezTo>
                  <a:cubicBezTo>
                    <a:pt x="4447" y="4712"/>
                    <a:pt x="4548" y="4674"/>
                    <a:pt x="4625" y="4600"/>
                  </a:cubicBezTo>
                  <a:lnTo>
                    <a:pt x="4639" y="4585"/>
                  </a:lnTo>
                  <a:cubicBezTo>
                    <a:pt x="4794" y="4431"/>
                    <a:pt x="4794" y="4183"/>
                    <a:pt x="4639" y="4028"/>
                  </a:cubicBezTo>
                  <a:lnTo>
                    <a:pt x="727" y="116"/>
                  </a:lnTo>
                  <a:cubicBezTo>
                    <a:pt x="650" y="39"/>
                    <a:pt x="549" y="0"/>
                    <a:pt x="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9"/>
            <p:cNvSpPr/>
            <p:nvPr/>
          </p:nvSpPr>
          <p:spPr>
            <a:xfrm>
              <a:off x="1778025" y="3058475"/>
              <a:ext cx="28475" cy="27500"/>
            </a:xfrm>
            <a:custGeom>
              <a:avLst/>
              <a:gdLst/>
              <a:ahLst/>
              <a:cxnLst/>
              <a:rect l="l" t="t" r="r" b="b"/>
              <a:pathLst>
                <a:path w="1139" h="1100" extrusionOk="0">
                  <a:moveTo>
                    <a:pt x="572" y="0"/>
                  </a:moveTo>
                  <a:lnTo>
                    <a:pt x="0" y="572"/>
                  </a:lnTo>
                  <a:lnTo>
                    <a:pt x="408" y="984"/>
                  </a:lnTo>
                  <a:cubicBezTo>
                    <a:pt x="487" y="1061"/>
                    <a:pt x="592" y="1100"/>
                    <a:pt x="695" y="1100"/>
                  </a:cubicBezTo>
                  <a:cubicBezTo>
                    <a:pt x="799" y="1100"/>
                    <a:pt x="902" y="1061"/>
                    <a:pt x="979" y="984"/>
                  </a:cubicBezTo>
                  <a:cubicBezTo>
                    <a:pt x="1139" y="825"/>
                    <a:pt x="1139" y="567"/>
                    <a:pt x="979" y="412"/>
                  </a:cubicBezTo>
                  <a:lnTo>
                    <a:pt x="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9"/>
            <p:cNvSpPr/>
            <p:nvPr/>
          </p:nvSpPr>
          <p:spPr>
            <a:xfrm>
              <a:off x="1727175" y="2940400"/>
              <a:ext cx="106150" cy="106150"/>
            </a:xfrm>
            <a:custGeom>
              <a:avLst/>
              <a:gdLst/>
              <a:ahLst/>
              <a:cxnLst/>
              <a:rect l="l" t="t" r="r" b="b"/>
              <a:pathLst>
                <a:path w="4246" h="4246" extrusionOk="0">
                  <a:moveTo>
                    <a:pt x="2123" y="1"/>
                  </a:moveTo>
                  <a:lnTo>
                    <a:pt x="1" y="2123"/>
                  </a:lnTo>
                  <a:lnTo>
                    <a:pt x="2123" y="4245"/>
                  </a:lnTo>
                  <a:lnTo>
                    <a:pt x="4245" y="2123"/>
                  </a:lnTo>
                  <a:lnTo>
                    <a:pt x="21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9"/>
            <p:cNvSpPr/>
            <p:nvPr/>
          </p:nvSpPr>
          <p:spPr>
            <a:xfrm>
              <a:off x="1727075" y="2940275"/>
              <a:ext cx="106250" cy="106025"/>
            </a:xfrm>
            <a:custGeom>
              <a:avLst/>
              <a:gdLst/>
              <a:ahLst/>
              <a:cxnLst/>
              <a:rect l="l" t="t" r="r" b="b"/>
              <a:pathLst>
                <a:path w="4250" h="4241" extrusionOk="0">
                  <a:moveTo>
                    <a:pt x="0" y="2119"/>
                  </a:moveTo>
                  <a:lnTo>
                    <a:pt x="1537" y="3655"/>
                  </a:lnTo>
                  <a:lnTo>
                    <a:pt x="1539" y="3653"/>
                  </a:lnTo>
                  <a:lnTo>
                    <a:pt x="1539" y="3653"/>
                  </a:lnTo>
                  <a:lnTo>
                    <a:pt x="0" y="2119"/>
                  </a:lnTo>
                  <a:close/>
                  <a:moveTo>
                    <a:pt x="2127" y="1"/>
                  </a:moveTo>
                  <a:lnTo>
                    <a:pt x="1766" y="357"/>
                  </a:lnTo>
                  <a:lnTo>
                    <a:pt x="2881" y="1472"/>
                  </a:lnTo>
                  <a:cubicBezTo>
                    <a:pt x="3111" y="1702"/>
                    <a:pt x="3111" y="2076"/>
                    <a:pt x="2881" y="2306"/>
                  </a:cubicBezTo>
                  <a:lnTo>
                    <a:pt x="1539" y="3653"/>
                  </a:lnTo>
                  <a:lnTo>
                    <a:pt x="1539" y="3653"/>
                  </a:lnTo>
                  <a:lnTo>
                    <a:pt x="2127" y="4241"/>
                  </a:lnTo>
                  <a:lnTo>
                    <a:pt x="4249" y="2119"/>
                  </a:lnTo>
                  <a:lnTo>
                    <a:pt x="21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9"/>
            <p:cNvSpPr/>
            <p:nvPr/>
          </p:nvSpPr>
          <p:spPr>
            <a:xfrm>
              <a:off x="1668150" y="3017650"/>
              <a:ext cx="33300" cy="30650"/>
            </a:xfrm>
            <a:custGeom>
              <a:avLst/>
              <a:gdLst/>
              <a:ahLst/>
              <a:cxnLst/>
              <a:rect l="l" t="t" r="r" b="b"/>
              <a:pathLst>
                <a:path w="1332" h="1226" extrusionOk="0">
                  <a:moveTo>
                    <a:pt x="340" y="0"/>
                  </a:moveTo>
                  <a:cubicBezTo>
                    <a:pt x="154" y="0"/>
                    <a:pt x="1" y="225"/>
                    <a:pt x="141" y="406"/>
                  </a:cubicBezTo>
                  <a:lnTo>
                    <a:pt x="881" y="1150"/>
                  </a:lnTo>
                  <a:cubicBezTo>
                    <a:pt x="928" y="1197"/>
                    <a:pt x="994" y="1225"/>
                    <a:pt x="1059" y="1225"/>
                  </a:cubicBezTo>
                  <a:cubicBezTo>
                    <a:pt x="1125" y="1225"/>
                    <a:pt x="1186" y="1197"/>
                    <a:pt x="1233" y="1150"/>
                  </a:cubicBezTo>
                  <a:cubicBezTo>
                    <a:pt x="1331" y="1052"/>
                    <a:pt x="1331" y="893"/>
                    <a:pt x="1233" y="794"/>
                  </a:cubicBezTo>
                  <a:lnTo>
                    <a:pt x="493" y="54"/>
                  </a:lnTo>
                  <a:cubicBezTo>
                    <a:pt x="443" y="16"/>
                    <a:pt x="391"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9"/>
            <p:cNvSpPr/>
            <p:nvPr/>
          </p:nvSpPr>
          <p:spPr>
            <a:xfrm>
              <a:off x="1644225" y="3038675"/>
              <a:ext cx="36725" cy="31650"/>
            </a:xfrm>
            <a:custGeom>
              <a:avLst/>
              <a:gdLst/>
              <a:ahLst/>
              <a:cxnLst/>
              <a:rect l="l" t="t" r="r" b="b"/>
              <a:pathLst>
                <a:path w="1469" h="1266" extrusionOk="0">
                  <a:moveTo>
                    <a:pt x="379" y="0"/>
                  </a:moveTo>
                  <a:cubicBezTo>
                    <a:pt x="178" y="0"/>
                    <a:pt x="0" y="273"/>
                    <a:pt x="213" y="450"/>
                  </a:cubicBezTo>
                  <a:lnTo>
                    <a:pt x="953" y="1190"/>
                  </a:lnTo>
                  <a:cubicBezTo>
                    <a:pt x="1005" y="1237"/>
                    <a:pt x="1065" y="1265"/>
                    <a:pt x="1136" y="1265"/>
                  </a:cubicBezTo>
                  <a:cubicBezTo>
                    <a:pt x="1356" y="1265"/>
                    <a:pt x="1468" y="993"/>
                    <a:pt x="1309" y="839"/>
                  </a:cubicBezTo>
                  <a:lnTo>
                    <a:pt x="569" y="99"/>
                  </a:lnTo>
                  <a:cubicBezTo>
                    <a:pt x="511" y="29"/>
                    <a:pt x="444"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9"/>
            <p:cNvSpPr/>
            <p:nvPr/>
          </p:nvSpPr>
          <p:spPr>
            <a:xfrm>
              <a:off x="1623875" y="3061650"/>
              <a:ext cx="50150" cy="47325"/>
            </a:xfrm>
            <a:custGeom>
              <a:avLst/>
              <a:gdLst/>
              <a:ahLst/>
              <a:cxnLst/>
              <a:rect l="l" t="t" r="r" b="b"/>
              <a:pathLst>
                <a:path w="2006" h="1893" extrusionOk="0">
                  <a:moveTo>
                    <a:pt x="343" y="0"/>
                  </a:moveTo>
                  <a:cubicBezTo>
                    <a:pt x="156" y="0"/>
                    <a:pt x="1" y="229"/>
                    <a:pt x="151" y="412"/>
                  </a:cubicBezTo>
                  <a:lnTo>
                    <a:pt x="1556" y="1817"/>
                  </a:lnTo>
                  <a:cubicBezTo>
                    <a:pt x="1603" y="1864"/>
                    <a:pt x="1664" y="1892"/>
                    <a:pt x="1730" y="1892"/>
                  </a:cubicBezTo>
                  <a:cubicBezTo>
                    <a:pt x="1734" y="1893"/>
                    <a:pt x="1739" y="1893"/>
                    <a:pt x="1744" y="1893"/>
                  </a:cubicBezTo>
                  <a:cubicBezTo>
                    <a:pt x="1805" y="1893"/>
                    <a:pt x="1864" y="1865"/>
                    <a:pt x="1908" y="1822"/>
                  </a:cubicBezTo>
                  <a:cubicBezTo>
                    <a:pt x="2006" y="1724"/>
                    <a:pt x="2006" y="1564"/>
                    <a:pt x="1908" y="1466"/>
                  </a:cubicBezTo>
                  <a:lnTo>
                    <a:pt x="502" y="60"/>
                  </a:lnTo>
                  <a:cubicBezTo>
                    <a:pt x="451" y="18"/>
                    <a:pt x="396" y="0"/>
                    <a:pt x="3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9"/>
            <p:cNvSpPr/>
            <p:nvPr/>
          </p:nvSpPr>
          <p:spPr>
            <a:xfrm>
              <a:off x="1601650" y="3083800"/>
              <a:ext cx="33500" cy="30675"/>
            </a:xfrm>
            <a:custGeom>
              <a:avLst/>
              <a:gdLst/>
              <a:ahLst/>
              <a:cxnLst/>
              <a:rect l="l" t="t" r="r" b="b"/>
              <a:pathLst>
                <a:path w="1340" h="1227" extrusionOk="0">
                  <a:moveTo>
                    <a:pt x="346" y="0"/>
                  </a:moveTo>
                  <a:cubicBezTo>
                    <a:pt x="156" y="0"/>
                    <a:pt x="0" y="232"/>
                    <a:pt x="154" y="411"/>
                  </a:cubicBezTo>
                  <a:lnTo>
                    <a:pt x="894" y="1151"/>
                  </a:lnTo>
                  <a:cubicBezTo>
                    <a:pt x="941" y="1198"/>
                    <a:pt x="1002" y="1226"/>
                    <a:pt x="1068" y="1226"/>
                  </a:cubicBezTo>
                  <a:cubicBezTo>
                    <a:pt x="1133" y="1226"/>
                    <a:pt x="1199" y="1198"/>
                    <a:pt x="1246" y="1151"/>
                  </a:cubicBezTo>
                  <a:cubicBezTo>
                    <a:pt x="1340" y="1053"/>
                    <a:pt x="1340" y="898"/>
                    <a:pt x="1246" y="800"/>
                  </a:cubicBezTo>
                  <a:lnTo>
                    <a:pt x="506" y="60"/>
                  </a:lnTo>
                  <a:cubicBezTo>
                    <a:pt x="454" y="18"/>
                    <a:pt x="398" y="0"/>
                    <a:pt x="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9"/>
            <p:cNvSpPr/>
            <p:nvPr/>
          </p:nvSpPr>
          <p:spPr>
            <a:xfrm>
              <a:off x="1577850" y="3104950"/>
              <a:ext cx="35175" cy="31650"/>
            </a:xfrm>
            <a:custGeom>
              <a:avLst/>
              <a:gdLst/>
              <a:ahLst/>
              <a:cxnLst/>
              <a:rect l="l" t="t" r="r" b="b"/>
              <a:pathLst>
                <a:path w="1407" h="1266" extrusionOk="0">
                  <a:moveTo>
                    <a:pt x="378" y="1"/>
                  </a:moveTo>
                  <a:cubicBezTo>
                    <a:pt x="177" y="1"/>
                    <a:pt x="0" y="274"/>
                    <a:pt x="216" y="451"/>
                  </a:cubicBezTo>
                  <a:lnTo>
                    <a:pt x="956" y="1191"/>
                  </a:lnTo>
                  <a:cubicBezTo>
                    <a:pt x="1003" y="1238"/>
                    <a:pt x="1069" y="1266"/>
                    <a:pt x="1139" y="1266"/>
                  </a:cubicBezTo>
                  <a:cubicBezTo>
                    <a:pt x="1205" y="1266"/>
                    <a:pt x="1266" y="1238"/>
                    <a:pt x="1312" y="1186"/>
                  </a:cubicBezTo>
                  <a:cubicBezTo>
                    <a:pt x="1406" y="1088"/>
                    <a:pt x="1406" y="933"/>
                    <a:pt x="1312" y="835"/>
                  </a:cubicBezTo>
                  <a:lnTo>
                    <a:pt x="567" y="99"/>
                  </a:lnTo>
                  <a:cubicBezTo>
                    <a:pt x="510" y="29"/>
                    <a:pt x="443" y="1"/>
                    <a:pt x="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9"/>
            <p:cNvSpPr/>
            <p:nvPr/>
          </p:nvSpPr>
          <p:spPr>
            <a:xfrm>
              <a:off x="1555925" y="3127100"/>
              <a:ext cx="51700" cy="48275"/>
            </a:xfrm>
            <a:custGeom>
              <a:avLst/>
              <a:gdLst/>
              <a:ahLst/>
              <a:cxnLst/>
              <a:rect l="l" t="t" r="r" b="b"/>
              <a:pathLst>
                <a:path w="2068" h="1931" extrusionOk="0">
                  <a:moveTo>
                    <a:pt x="379" y="0"/>
                  </a:moveTo>
                  <a:cubicBezTo>
                    <a:pt x="178" y="0"/>
                    <a:pt x="0" y="273"/>
                    <a:pt x="212" y="450"/>
                  </a:cubicBezTo>
                  <a:lnTo>
                    <a:pt x="1618" y="1856"/>
                  </a:lnTo>
                  <a:cubicBezTo>
                    <a:pt x="1665" y="1902"/>
                    <a:pt x="1730" y="1931"/>
                    <a:pt x="1796" y="1931"/>
                  </a:cubicBezTo>
                  <a:cubicBezTo>
                    <a:pt x="1861" y="1931"/>
                    <a:pt x="1927" y="1902"/>
                    <a:pt x="1974" y="1856"/>
                  </a:cubicBezTo>
                  <a:cubicBezTo>
                    <a:pt x="2068" y="1757"/>
                    <a:pt x="2068" y="1603"/>
                    <a:pt x="1974" y="1504"/>
                  </a:cubicBezTo>
                  <a:lnTo>
                    <a:pt x="568" y="99"/>
                  </a:lnTo>
                  <a:cubicBezTo>
                    <a:pt x="511" y="29"/>
                    <a:pt x="444" y="0"/>
                    <a:pt x="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IMG_6202.jpeg" descr="IMG_6202.jpeg"/>
          <p:cNvPicPr>
            <a:picLocks noChangeAspect="1"/>
          </p:cNvPicPr>
          <p:nvPr/>
        </p:nvPicPr>
        <p:blipFill>
          <a:blip r:embed="rId2"/>
          <a:srcRect r="-18" b="51958"/>
          <a:stretch>
            <a:fillRect/>
          </a:stretch>
        </p:blipFill>
        <p:spPr>
          <a:xfrm>
            <a:off x="885190" y="195580"/>
            <a:ext cx="3488690" cy="4494530"/>
          </a:xfrm>
          <a:prstGeom prst="rect">
            <a:avLst/>
          </a:prstGeom>
          <a:ln w="12700">
            <a:miter lim="400000"/>
            <a:headEnd/>
            <a:tailEnd/>
          </a:ln>
        </p:spPr>
      </p:pic>
      <p:pic>
        <p:nvPicPr>
          <p:cNvPr id="178" name="IMG_6202.jpeg" descr="IMG_6202.jpeg"/>
          <p:cNvPicPr>
            <a:picLocks noChangeAspect="1"/>
          </p:cNvPicPr>
          <p:nvPr/>
        </p:nvPicPr>
        <p:blipFill>
          <a:blip r:embed="rId2"/>
          <a:srcRect t="46908"/>
          <a:stretch>
            <a:fillRect/>
          </a:stretch>
        </p:blipFill>
        <p:spPr>
          <a:xfrm>
            <a:off x="4922520" y="88265"/>
            <a:ext cx="3488055" cy="4966970"/>
          </a:xfrm>
          <a:prstGeom prst="rect">
            <a:avLst/>
          </a:prstGeom>
          <a:ln w="12700">
            <a:miter lim="400000"/>
            <a:headEnd/>
            <a:tailEnd/>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2214" y="2506981"/>
            <a:ext cx="3852000" cy="1107300"/>
          </a:xfrm>
        </p:spPr>
        <p:txBody>
          <a:bodyPr/>
          <a:lstStyle/>
          <a:p>
            <a:r>
              <a:rPr lang="en-US"/>
              <a:t>Clinical case</a:t>
            </a:r>
          </a:p>
        </p:txBody>
      </p:sp>
      <p:grpSp>
        <p:nvGrpSpPr>
          <p:cNvPr id="2741" name="Google Shape;2741;p43"/>
          <p:cNvGrpSpPr/>
          <p:nvPr/>
        </p:nvGrpSpPr>
        <p:grpSpPr>
          <a:xfrm>
            <a:off x="5409440" y="621829"/>
            <a:ext cx="3176233" cy="4084820"/>
            <a:chOff x="5253750" y="2647450"/>
            <a:chExt cx="851400" cy="1094950"/>
          </a:xfrm>
        </p:grpSpPr>
        <p:sp>
          <p:nvSpPr>
            <p:cNvPr id="2742" name="Google Shape;2742;p43"/>
            <p:cNvSpPr/>
            <p:nvPr/>
          </p:nvSpPr>
          <p:spPr>
            <a:xfrm>
              <a:off x="5675175" y="3292550"/>
              <a:ext cx="82425" cy="443250"/>
            </a:xfrm>
            <a:custGeom>
              <a:avLst/>
              <a:gdLst/>
              <a:ahLst/>
              <a:cxnLst/>
              <a:rect l="l" t="t" r="r" b="b"/>
              <a:pathLst>
                <a:path w="3297" h="17730" extrusionOk="0">
                  <a:moveTo>
                    <a:pt x="3102" y="1"/>
                  </a:moveTo>
                  <a:cubicBezTo>
                    <a:pt x="3100" y="1"/>
                    <a:pt x="3097" y="1"/>
                    <a:pt x="3095" y="1"/>
                  </a:cubicBezTo>
                  <a:lnTo>
                    <a:pt x="2879" y="1"/>
                  </a:lnTo>
                  <a:cubicBezTo>
                    <a:pt x="2758" y="5"/>
                    <a:pt x="2654" y="91"/>
                    <a:pt x="2636" y="212"/>
                  </a:cubicBezTo>
                  <a:lnTo>
                    <a:pt x="22" y="17514"/>
                  </a:lnTo>
                  <a:cubicBezTo>
                    <a:pt x="0" y="17626"/>
                    <a:pt x="90" y="17730"/>
                    <a:pt x="207" y="17730"/>
                  </a:cubicBezTo>
                  <a:lnTo>
                    <a:pt x="418" y="17730"/>
                  </a:lnTo>
                  <a:cubicBezTo>
                    <a:pt x="540" y="17725"/>
                    <a:pt x="643" y="17635"/>
                    <a:pt x="666" y="17514"/>
                  </a:cubicBezTo>
                  <a:lnTo>
                    <a:pt x="3275" y="212"/>
                  </a:lnTo>
                  <a:cubicBezTo>
                    <a:pt x="3297" y="102"/>
                    <a:pt x="3211" y="1"/>
                    <a:pt x="3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3"/>
            <p:cNvSpPr/>
            <p:nvPr/>
          </p:nvSpPr>
          <p:spPr>
            <a:xfrm>
              <a:off x="5960375" y="3292550"/>
              <a:ext cx="82450" cy="443250"/>
            </a:xfrm>
            <a:custGeom>
              <a:avLst/>
              <a:gdLst/>
              <a:ahLst/>
              <a:cxnLst/>
              <a:rect l="l" t="t" r="r" b="b"/>
              <a:pathLst>
                <a:path w="3298" h="17730" extrusionOk="0">
                  <a:moveTo>
                    <a:pt x="196" y="1"/>
                  </a:moveTo>
                  <a:cubicBezTo>
                    <a:pt x="87" y="1"/>
                    <a:pt x="1" y="102"/>
                    <a:pt x="23" y="212"/>
                  </a:cubicBezTo>
                  <a:lnTo>
                    <a:pt x="2637" y="17514"/>
                  </a:lnTo>
                  <a:cubicBezTo>
                    <a:pt x="2655" y="17635"/>
                    <a:pt x="2758" y="17725"/>
                    <a:pt x="2884" y="17730"/>
                  </a:cubicBezTo>
                  <a:lnTo>
                    <a:pt x="3095" y="17730"/>
                  </a:lnTo>
                  <a:cubicBezTo>
                    <a:pt x="3212" y="17730"/>
                    <a:pt x="3298" y="17626"/>
                    <a:pt x="3280" y="17514"/>
                  </a:cubicBezTo>
                  <a:lnTo>
                    <a:pt x="666" y="212"/>
                  </a:lnTo>
                  <a:cubicBezTo>
                    <a:pt x="644" y="91"/>
                    <a:pt x="540" y="5"/>
                    <a:pt x="419" y="1"/>
                  </a:cubicBezTo>
                  <a:lnTo>
                    <a:pt x="203" y="1"/>
                  </a:lnTo>
                  <a:cubicBezTo>
                    <a:pt x="201" y="1"/>
                    <a:pt x="198"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3"/>
            <p:cNvSpPr/>
            <p:nvPr/>
          </p:nvSpPr>
          <p:spPr>
            <a:xfrm>
              <a:off x="5719025" y="3471950"/>
              <a:ext cx="274550" cy="14750"/>
            </a:xfrm>
            <a:custGeom>
              <a:avLst/>
              <a:gdLst/>
              <a:ahLst/>
              <a:cxnLst/>
              <a:rect l="l" t="t" r="r" b="b"/>
              <a:pathLst>
                <a:path w="10982" h="590" extrusionOk="0">
                  <a:moveTo>
                    <a:pt x="0" y="0"/>
                  </a:moveTo>
                  <a:lnTo>
                    <a:pt x="0" y="590"/>
                  </a:lnTo>
                  <a:lnTo>
                    <a:pt x="10982" y="590"/>
                  </a:lnTo>
                  <a:lnTo>
                    <a:pt x="109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3"/>
            <p:cNvSpPr/>
            <p:nvPr/>
          </p:nvSpPr>
          <p:spPr>
            <a:xfrm>
              <a:off x="5624000" y="2659150"/>
              <a:ext cx="468650" cy="648175"/>
            </a:xfrm>
            <a:custGeom>
              <a:avLst/>
              <a:gdLst/>
              <a:ahLst/>
              <a:cxnLst/>
              <a:rect l="l" t="t" r="r" b="b"/>
              <a:pathLst>
                <a:path w="18746" h="25927" extrusionOk="0">
                  <a:moveTo>
                    <a:pt x="0" y="1"/>
                  </a:moveTo>
                  <a:lnTo>
                    <a:pt x="0" y="25926"/>
                  </a:lnTo>
                  <a:lnTo>
                    <a:pt x="18746" y="25926"/>
                  </a:lnTo>
                  <a:lnTo>
                    <a:pt x="187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3"/>
            <p:cNvSpPr/>
            <p:nvPr/>
          </p:nvSpPr>
          <p:spPr>
            <a:xfrm>
              <a:off x="5621300" y="2656575"/>
              <a:ext cx="474050" cy="653450"/>
            </a:xfrm>
            <a:custGeom>
              <a:avLst/>
              <a:gdLst/>
              <a:ahLst/>
              <a:cxnLst/>
              <a:rect l="l" t="t" r="r" b="b"/>
              <a:pathLst>
                <a:path w="18962" h="26138" extrusionOk="0">
                  <a:moveTo>
                    <a:pt x="18750" y="212"/>
                  </a:moveTo>
                  <a:lnTo>
                    <a:pt x="18750" y="25921"/>
                  </a:lnTo>
                  <a:lnTo>
                    <a:pt x="216" y="25921"/>
                  </a:lnTo>
                  <a:lnTo>
                    <a:pt x="216" y="212"/>
                  </a:lnTo>
                  <a:close/>
                  <a:moveTo>
                    <a:pt x="0" y="0"/>
                  </a:moveTo>
                  <a:lnTo>
                    <a:pt x="0" y="26137"/>
                  </a:lnTo>
                  <a:lnTo>
                    <a:pt x="18962" y="26137"/>
                  </a:lnTo>
                  <a:lnTo>
                    <a:pt x="189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3"/>
            <p:cNvSpPr/>
            <p:nvPr/>
          </p:nvSpPr>
          <p:spPr>
            <a:xfrm>
              <a:off x="5612400" y="2647450"/>
              <a:ext cx="492750" cy="14550"/>
            </a:xfrm>
            <a:custGeom>
              <a:avLst/>
              <a:gdLst/>
              <a:ahLst/>
              <a:cxnLst/>
              <a:rect l="l" t="t" r="r" b="b"/>
              <a:pathLst>
                <a:path w="19710" h="582" extrusionOk="0">
                  <a:moveTo>
                    <a:pt x="212" y="1"/>
                  </a:moveTo>
                  <a:cubicBezTo>
                    <a:pt x="95" y="1"/>
                    <a:pt x="1" y="59"/>
                    <a:pt x="1" y="136"/>
                  </a:cubicBezTo>
                  <a:lnTo>
                    <a:pt x="1" y="446"/>
                  </a:lnTo>
                  <a:cubicBezTo>
                    <a:pt x="1" y="523"/>
                    <a:pt x="95" y="581"/>
                    <a:pt x="212" y="581"/>
                  </a:cubicBezTo>
                  <a:lnTo>
                    <a:pt x="19493" y="581"/>
                  </a:lnTo>
                  <a:cubicBezTo>
                    <a:pt x="19615" y="581"/>
                    <a:pt x="19709" y="523"/>
                    <a:pt x="19709" y="446"/>
                  </a:cubicBezTo>
                  <a:lnTo>
                    <a:pt x="19709" y="136"/>
                  </a:lnTo>
                  <a:cubicBezTo>
                    <a:pt x="19709" y="59"/>
                    <a:pt x="19615" y="1"/>
                    <a:pt x="19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3"/>
            <p:cNvSpPr/>
            <p:nvPr/>
          </p:nvSpPr>
          <p:spPr>
            <a:xfrm>
              <a:off x="5612400" y="3302125"/>
              <a:ext cx="492750" cy="14525"/>
            </a:xfrm>
            <a:custGeom>
              <a:avLst/>
              <a:gdLst/>
              <a:ahLst/>
              <a:cxnLst/>
              <a:rect l="l" t="t" r="r" b="b"/>
              <a:pathLst>
                <a:path w="19710" h="581" extrusionOk="0">
                  <a:moveTo>
                    <a:pt x="212" y="0"/>
                  </a:moveTo>
                  <a:cubicBezTo>
                    <a:pt x="95" y="0"/>
                    <a:pt x="1" y="63"/>
                    <a:pt x="1" y="135"/>
                  </a:cubicBezTo>
                  <a:lnTo>
                    <a:pt x="1" y="450"/>
                  </a:lnTo>
                  <a:cubicBezTo>
                    <a:pt x="1" y="522"/>
                    <a:pt x="95" y="581"/>
                    <a:pt x="212" y="581"/>
                  </a:cubicBezTo>
                  <a:lnTo>
                    <a:pt x="19493" y="581"/>
                  </a:lnTo>
                  <a:cubicBezTo>
                    <a:pt x="19615" y="581"/>
                    <a:pt x="19709" y="522"/>
                    <a:pt x="19709" y="450"/>
                  </a:cubicBezTo>
                  <a:lnTo>
                    <a:pt x="19709" y="135"/>
                  </a:lnTo>
                  <a:cubicBezTo>
                    <a:pt x="19709" y="63"/>
                    <a:pt x="19615" y="0"/>
                    <a:pt x="194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3"/>
            <p:cNvSpPr/>
            <p:nvPr/>
          </p:nvSpPr>
          <p:spPr>
            <a:xfrm>
              <a:off x="5291650" y="2772700"/>
              <a:ext cx="280175" cy="185650"/>
            </a:xfrm>
            <a:custGeom>
              <a:avLst/>
              <a:gdLst/>
              <a:ahLst/>
              <a:cxnLst/>
              <a:rect l="l" t="t" r="r" b="b"/>
              <a:pathLst>
                <a:path w="11207" h="7426" extrusionOk="0">
                  <a:moveTo>
                    <a:pt x="8707" y="1"/>
                  </a:moveTo>
                  <a:cubicBezTo>
                    <a:pt x="8484" y="1"/>
                    <a:pt x="8263" y="42"/>
                    <a:pt x="8053" y="133"/>
                  </a:cubicBezTo>
                  <a:cubicBezTo>
                    <a:pt x="7077" y="551"/>
                    <a:pt x="7581" y="1919"/>
                    <a:pt x="7612" y="2009"/>
                  </a:cubicBezTo>
                  <a:cubicBezTo>
                    <a:pt x="7072" y="1448"/>
                    <a:pt x="6113" y="733"/>
                    <a:pt x="4771" y="733"/>
                  </a:cubicBezTo>
                  <a:cubicBezTo>
                    <a:pt x="4628" y="733"/>
                    <a:pt x="4480" y="741"/>
                    <a:pt x="4328" y="758"/>
                  </a:cubicBezTo>
                  <a:cubicBezTo>
                    <a:pt x="1823" y="1041"/>
                    <a:pt x="1269" y="3570"/>
                    <a:pt x="851" y="3948"/>
                  </a:cubicBezTo>
                  <a:cubicBezTo>
                    <a:pt x="599" y="4177"/>
                    <a:pt x="1" y="4415"/>
                    <a:pt x="397" y="4514"/>
                  </a:cubicBezTo>
                  <a:cubicBezTo>
                    <a:pt x="775" y="4604"/>
                    <a:pt x="1157" y="4667"/>
                    <a:pt x="1539" y="4703"/>
                  </a:cubicBezTo>
                  <a:cubicBezTo>
                    <a:pt x="1850" y="4735"/>
                    <a:pt x="2161" y="4750"/>
                    <a:pt x="2472" y="4750"/>
                  </a:cubicBezTo>
                  <a:cubicBezTo>
                    <a:pt x="3188" y="4750"/>
                    <a:pt x="3903" y="4667"/>
                    <a:pt x="4603" y="4501"/>
                  </a:cubicBezTo>
                  <a:cubicBezTo>
                    <a:pt x="6609" y="4006"/>
                    <a:pt x="7590" y="3138"/>
                    <a:pt x="7590" y="3138"/>
                  </a:cubicBezTo>
                  <a:lnTo>
                    <a:pt x="7590" y="3138"/>
                  </a:lnTo>
                  <a:cubicBezTo>
                    <a:pt x="7590" y="3138"/>
                    <a:pt x="6677" y="6049"/>
                    <a:pt x="8166" y="7376"/>
                  </a:cubicBezTo>
                  <a:lnTo>
                    <a:pt x="8229" y="7425"/>
                  </a:lnTo>
                  <a:cubicBezTo>
                    <a:pt x="8403" y="7244"/>
                    <a:pt x="8681" y="7039"/>
                    <a:pt x="9049" y="7039"/>
                  </a:cubicBezTo>
                  <a:cubicBezTo>
                    <a:pt x="9192" y="7039"/>
                    <a:pt x="9349" y="7070"/>
                    <a:pt x="9520" y="7146"/>
                  </a:cubicBezTo>
                  <a:cubicBezTo>
                    <a:pt x="9560" y="7164"/>
                    <a:pt x="9601" y="7182"/>
                    <a:pt x="9637" y="7209"/>
                  </a:cubicBezTo>
                  <a:lnTo>
                    <a:pt x="9641" y="7196"/>
                  </a:lnTo>
                  <a:cubicBezTo>
                    <a:pt x="9641" y="7196"/>
                    <a:pt x="10487" y="5954"/>
                    <a:pt x="10379" y="4852"/>
                  </a:cubicBezTo>
                  <a:cubicBezTo>
                    <a:pt x="10240" y="3426"/>
                    <a:pt x="8993" y="2935"/>
                    <a:pt x="8993" y="2935"/>
                  </a:cubicBezTo>
                  <a:cubicBezTo>
                    <a:pt x="9830" y="2922"/>
                    <a:pt x="11207" y="2607"/>
                    <a:pt x="10730" y="1383"/>
                  </a:cubicBezTo>
                  <a:cubicBezTo>
                    <a:pt x="10427" y="606"/>
                    <a:pt x="9558" y="1"/>
                    <a:pt x="8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3"/>
            <p:cNvSpPr/>
            <p:nvPr/>
          </p:nvSpPr>
          <p:spPr>
            <a:xfrm>
              <a:off x="5291650" y="2791000"/>
              <a:ext cx="262300" cy="167225"/>
            </a:xfrm>
            <a:custGeom>
              <a:avLst/>
              <a:gdLst/>
              <a:ahLst/>
              <a:cxnLst/>
              <a:rect l="l" t="t" r="r" b="b"/>
              <a:pathLst>
                <a:path w="10492" h="6689" extrusionOk="0">
                  <a:moveTo>
                    <a:pt x="4774" y="0"/>
                  </a:moveTo>
                  <a:cubicBezTo>
                    <a:pt x="4630" y="0"/>
                    <a:pt x="4481" y="9"/>
                    <a:pt x="4328" y="26"/>
                  </a:cubicBezTo>
                  <a:cubicBezTo>
                    <a:pt x="1823" y="309"/>
                    <a:pt x="1274" y="2833"/>
                    <a:pt x="856" y="3211"/>
                  </a:cubicBezTo>
                  <a:cubicBezTo>
                    <a:pt x="604" y="3441"/>
                    <a:pt x="1" y="3683"/>
                    <a:pt x="397" y="3782"/>
                  </a:cubicBezTo>
                  <a:cubicBezTo>
                    <a:pt x="775" y="3872"/>
                    <a:pt x="1157" y="3931"/>
                    <a:pt x="1544" y="3967"/>
                  </a:cubicBezTo>
                  <a:cubicBezTo>
                    <a:pt x="1855" y="4000"/>
                    <a:pt x="2167" y="4016"/>
                    <a:pt x="2479" y="4016"/>
                  </a:cubicBezTo>
                  <a:cubicBezTo>
                    <a:pt x="3195" y="4016"/>
                    <a:pt x="3909" y="3930"/>
                    <a:pt x="4607" y="3764"/>
                  </a:cubicBezTo>
                  <a:cubicBezTo>
                    <a:pt x="6614" y="3270"/>
                    <a:pt x="7594" y="2402"/>
                    <a:pt x="7594" y="2401"/>
                  </a:cubicBezTo>
                  <a:lnTo>
                    <a:pt x="7594" y="2401"/>
                  </a:lnTo>
                  <a:cubicBezTo>
                    <a:pt x="7594" y="2402"/>
                    <a:pt x="6681" y="5312"/>
                    <a:pt x="8175" y="6639"/>
                  </a:cubicBezTo>
                  <a:lnTo>
                    <a:pt x="8233" y="6689"/>
                  </a:lnTo>
                  <a:cubicBezTo>
                    <a:pt x="8408" y="6507"/>
                    <a:pt x="8685" y="6303"/>
                    <a:pt x="9055" y="6303"/>
                  </a:cubicBezTo>
                  <a:cubicBezTo>
                    <a:pt x="9199" y="6303"/>
                    <a:pt x="9357" y="6334"/>
                    <a:pt x="9529" y="6410"/>
                  </a:cubicBezTo>
                  <a:cubicBezTo>
                    <a:pt x="9565" y="6428"/>
                    <a:pt x="9605" y="6446"/>
                    <a:pt x="9641" y="6468"/>
                  </a:cubicBezTo>
                  <a:lnTo>
                    <a:pt x="9650" y="6459"/>
                  </a:lnTo>
                  <a:cubicBezTo>
                    <a:pt x="9650" y="6459"/>
                    <a:pt x="10492" y="5222"/>
                    <a:pt x="10388" y="4115"/>
                  </a:cubicBezTo>
                  <a:cubicBezTo>
                    <a:pt x="10249" y="2797"/>
                    <a:pt x="9169" y="2280"/>
                    <a:pt x="9016" y="2212"/>
                  </a:cubicBezTo>
                  <a:cubicBezTo>
                    <a:pt x="8665" y="2136"/>
                    <a:pt x="8368" y="1983"/>
                    <a:pt x="8022" y="1978"/>
                  </a:cubicBezTo>
                  <a:lnTo>
                    <a:pt x="8022" y="1978"/>
                  </a:lnTo>
                  <a:cubicBezTo>
                    <a:pt x="8022" y="1978"/>
                    <a:pt x="8022" y="1978"/>
                    <a:pt x="8022" y="1978"/>
                  </a:cubicBezTo>
                  <a:cubicBezTo>
                    <a:pt x="7936" y="1745"/>
                    <a:pt x="7770" y="1511"/>
                    <a:pt x="7617" y="1277"/>
                  </a:cubicBezTo>
                  <a:cubicBezTo>
                    <a:pt x="7072" y="712"/>
                    <a:pt x="6117" y="0"/>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3"/>
            <p:cNvSpPr/>
            <p:nvPr/>
          </p:nvSpPr>
          <p:spPr>
            <a:xfrm>
              <a:off x="5408400" y="3068975"/>
              <a:ext cx="41075" cy="26850"/>
            </a:xfrm>
            <a:custGeom>
              <a:avLst/>
              <a:gdLst/>
              <a:ahLst/>
              <a:cxnLst/>
              <a:rect l="l" t="t" r="r" b="b"/>
              <a:pathLst>
                <a:path w="1643" h="1074" extrusionOk="0">
                  <a:moveTo>
                    <a:pt x="1233" y="1"/>
                  </a:moveTo>
                  <a:cubicBezTo>
                    <a:pt x="964" y="188"/>
                    <a:pt x="645" y="288"/>
                    <a:pt x="320" y="288"/>
                  </a:cubicBezTo>
                  <a:cubicBezTo>
                    <a:pt x="217" y="288"/>
                    <a:pt x="113" y="278"/>
                    <a:pt x="9" y="257"/>
                  </a:cubicBezTo>
                  <a:lnTo>
                    <a:pt x="0" y="302"/>
                  </a:lnTo>
                  <a:cubicBezTo>
                    <a:pt x="0" y="302"/>
                    <a:pt x="475" y="1073"/>
                    <a:pt x="885" y="1073"/>
                  </a:cubicBezTo>
                  <a:cubicBezTo>
                    <a:pt x="907" y="1073"/>
                    <a:pt x="928" y="1071"/>
                    <a:pt x="950" y="1067"/>
                  </a:cubicBezTo>
                  <a:cubicBezTo>
                    <a:pt x="1642" y="927"/>
                    <a:pt x="1233" y="1"/>
                    <a:pt x="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3"/>
            <p:cNvSpPr/>
            <p:nvPr/>
          </p:nvSpPr>
          <p:spPr>
            <a:xfrm>
              <a:off x="5375900" y="3063925"/>
              <a:ext cx="32750" cy="27175"/>
            </a:xfrm>
            <a:custGeom>
              <a:avLst/>
              <a:gdLst/>
              <a:ahLst/>
              <a:cxnLst/>
              <a:rect l="l" t="t" r="r" b="b"/>
              <a:pathLst>
                <a:path w="1310" h="1087" extrusionOk="0">
                  <a:moveTo>
                    <a:pt x="126" y="0"/>
                  </a:moveTo>
                  <a:cubicBezTo>
                    <a:pt x="0" y="374"/>
                    <a:pt x="5" y="1008"/>
                    <a:pt x="356" y="1075"/>
                  </a:cubicBezTo>
                  <a:cubicBezTo>
                    <a:pt x="393" y="1083"/>
                    <a:pt x="431" y="1086"/>
                    <a:pt x="470" y="1086"/>
                  </a:cubicBezTo>
                  <a:cubicBezTo>
                    <a:pt x="502" y="1086"/>
                    <a:pt x="535" y="1084"/>
                    <a:pt x="567" y="1080"/>
                  </a:cubicBezTo>
                  <a:cubicBezTo>
                    <a:pt x="1008" y="1012"/>
                    <a:pt x="1300" y="504"/>
                    <a:pt x="1300" y="504"/>
                  </a:cubicBezTo>
                  <a:lnTo>
                    <a:pt x="1309" y="459"/>
                  </a:lnTo>
                  <a:cubicBezTo>
                    <a:pt x="972" y="392"/>
                    <a:pt x="653" y="252"/>
                    <a:pt x="374" y="45"/>
                  </a:cubicBezTo>
                  <a:lnTo>
                    <a:pt x="374" y="54"/>
                  </a:lnTo>
                  <a:cubicBezTo>
                    <a:pt x="293" y="32"/>
                    <a:pt x="207" y="14"/>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3"/>
            <p:cNvSpPr/>
            <p:nvPr/>
          </p:nvSpPr>
          <p:spPr>
            <a:xfrm>
              <a:off x="5385225" y="3040300"/>
              <a:ext cx="55350" cy="35775"/>
            </a:xfrm>
            <a:custGeom>
              <a:avLst/>
              <a:gdLst/>
              <a:ahLst/>
              <a:cxnLst/>
              <a:rect l="l" t="t" r="r" b="b"/>
              <a:pathLst>
                <a:path w="2214" h="1431" extrusionOk="0">
                  <a:moveTo>
                    <a:pt x="2209" y="1"/>
                  </a:moveTo>
                  <a:cubicBezTo>
                    <a:pt x="1760" y="141"/>
                    <a:pt x="1293" y="212"/>
                    <a:pt x="826" y="212"/>
                  </a:cubicBezTo>
                  <a:cubicBezTo>
                    <a:pt x="708" y="212"/>
                    <a:pt x="590" y="207"/>
                    <a:pt x="473" y="198"/>
                  </a:cubicBezTo>
                  <a:cubicBezTo>
                    <a:pt x="343" y="189"/>
                    <a:pt x="217" y="180"/>
                    <a:pt x="95" y="162"/>
                  </a:cubicBezTo>
                  <a:lnTo>
                    <a:pt x="91" y="216"/>
                  </a:lnTo>
                  <a:lnTo>
                    <a:pt x="1" y="986"/>
                  </a:lnTo>
                  <a:cubicBezTo>
                    <a:pt x="280" y="1188"/>
                    <a:pt x="599" y="1332"/>
                    <a:pt x="936" y="1400"/>
                  </a:cubicBezTo>
                  <a:cubicBezTo>
                    <a:pt x="1039" y="1420"/>
                    <a:pt x="1143" y="1430"/>
                    <a:pt x="1246" y="1430"/>
                  </a:cubicBezTo>
                  <a:cubicBezTo>
                    <a:pt x="1571" y="1430"/>
                    <a:pt x="1890" y="1330"/>
                    <a:pt x="2160" y="1139"/>
                  </a:cubicBezTo>
                  <a:lnTo>
                    <a:pt x="2155" y="1085"/>
                  </a:lnTo>
                  <a:cubicBezTo>
                    <a:pt x="2124" y="1089"/>
                    <a:pt x="2106" y="1089"/>
                    <a:pt x="2106" y="1089"/>
                  </a:cubicBezTo>
                  <a:lnTo>
                    <a:pt x="2214" y="18"/>
                  </a:lnTo>
                  <a:lnTo>
                    <a:pt x="22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3"/>
            <p:cNvSpPr/>
            <p:nvPr/>
          </p:nvSpPr>
          <p:spPr>
            <a:xfrm>
              <a:off x="5385225" y="3044675"/>
              <a:ext cx="55025" cy="31500"/>
            </a:xfrm>
            <a:custGeom>
              <a:avLst/>
              <a:gdLst/>
              <a:ahLst/>
              <a:cxnLst/>
              <a:rect l="l" t="t" r="r" b="b"/>
              <a:pathLst>
                <a:path w="2201" h="1260" extrusionOk="0">
                  <a:moveTo>
                    <a:pt x="2200" y="1"/>
                  </a:moveTo>
                  <a:cubicBezTo>
                    <a:pt x="1675" y="428"/>
                    <a:pt x="1084" y="577"/>
                    <a:pt x="466" y="577"/>
                  </a:cubicBezTo>
                  <a:cubicBezTo>
                    <a:pt x="323" y="577"/>
                    <a:pt x="178" y="569"/>
                    <a:pt x="32" y="554"/>
                  </a:cubicBezTo>
                  <a:lnTo>
                    <a:pt x="1" y="820"/>
                  </a:lnTo>
                  <a:cubicBezTo>
                    <a:pt x="280" y="1022"/>
                    <a:pt x="599" y="1162"/>
                    <a:pt x="936" y="1229"/>
                  </a:cubicBezTo>
                  <a:cubicBezTo>
                    <a:pt x="1040" y="1250"/>
                    <a:pt x="1144" y="1260"/>
                    <a:pt x="1247" y="1260"/>
                  </a:cubicBezTo>
                  <a:cubicBezTo>
                    <a:pt x="1572" y="1260"/>
                    <a:pt x="1891" y="1160"/>
                    <a:pt x="2160" y="973"/>
                  </a:cubicBezTo>
                  <a:lnTo>
                    <a:pt x="2155" y="914"/>
                  </a:lnTo>
                  <a:cubicBezTo>
                    <a:pt x="2124" y="914"/>
                    <a:pt x="2106" y="919"/>
                    <a:pt x="2106" y="919"/>
                  </a:cubicBezTo>
                  <a:lnTo>
                    <a:pt x="22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3"/>
            <p:cNvSpPr/>
            <p:nvPr/>
          </p:nvSpPr>
          <p:spPr>
            <a:xfrm>
              <a:off x="5253750" y="3062925"/>
              <a:ext cx="355650" cy="178550"/>
            </a:xfrm>
            <a:custGeom>
              <a:avLst/>
              <a:gdLst/>
              <a:ahLst/>
              <a:cxnLst/>
              <a:rect l="l" t="t" r="r" b="b"/>
              <a:pathLst>
                <a:path w="14226" h="7142" extrusionOk="0">
                  <a:moveTo>
                    <a:pt x="5988" y="1569"/>
                  </a:moveTo>
                  <a:cubicBezTo>
                    <a:pt x="6079" y="1569"/>
                    <a:pt x="6139" y="1582"/>
                    <a:pt x="6159" y="1610"/>
                  </a:cubicBezTo>
                  <a:cubicBezTo>
                    <a:pt x="6348" y="1849"/>
                    <a:pt x="7046" y="5839"/>
                    <a:pt x="7046" y="5839"/>
                  </a:cubicBezTo>
                  <a:cubicBezTo>
                    <a:pt x="7046" y="5839"/>
                    <a:pt x="4829" y="6546"/>
                    <a:pt x="4321" y="6546"/>
                  </a:cubicBezTo>
                  <a:cubicBezTo>
                    <a:pt x="4280" y="6546"/>
                    <a:pt x="4251" y="6541"/>
                    <a:pt x="4234" y="6532"/>
                  </a:cubicBezTo>
                  <a:cubicBezTo>
                    <a:pt x="4130" y="6478"/>
                    <a:pt x="3960" y="6091"/>
                    <a:pt x="3906" y="5960"/>
                  </a:cubicBezTo>
                  <a:cubicBezTo>
                    <a:pt x="3883" y="5978"/>
                    <a:pt x="3856" y="5996"/>
                    <a:pt x="3834" y="6019"/>
                  </a:cubicBezTo>
                  <a:cubicBezTo>
                    <a:pt x="3222" y="5618"/>
                    <a:pt x="2920" y="4476"/>
                    <a:pt x="2920" y="4476"/>
                  </a:cubicBezTo>
                  <a:lnTo>
                    <a:pt x="2916" y="4467"/>
                  </a:lnTo>
                  <a:cubicBezTo>
                    <a:pt x="3001" y="4417"/>
                    <a:pt x="3078" y="4363"/>
                    <a:pt x="3154" y="4314"/>
                  </a:cubicBezTo>
                  <a:lnTo>
                    <a:pt x="3136" y="4287"/>
                  </a:lnTo>
                  <a:cubicBezTo>
                    <a:pt x="3136" y="4287"/>
                    <a:pt x="2655" y="2573"/>
                    <a:pt x="2731" y="2438"/>
                  </a:cubicBezTo>
                  <a:cubicBezTo>
                    <a:pt x="2794" y="2339"/>
                    <a:pt x="4576" y="1790"/>
                    <a:pt x="5552" y="1619"/>
                  </a:cubicBezTo>
                  <a:cubicBezTo>
                    <a:pt x="5729" y="1587"/>
                    <a:pt x="5880" y="1569"/>
                    <a:pt x="5988" y="1569"/>
                  </a:cubicBezTo>
                  <a:close/>
                  <a:moveTo>
                    <a:pt x="4600" y="0"/>
                  </a:moveTo>
                  <a:cubicBezTo>
                    <a:pt x="4117" y="0"/>
                    <a:pt x="3644" y="146"/>
                    <a:pt x="3244" y="423"/>
                  </a:cubicBezTo>
                  <a:cubicBezTo>
                    <a:pt x="2034" y="1255"/>
                    <a:pt x="1" y="5461"/>
                    <a:pt x="1125" y="6424"/>
                  </a:cubicBezTo>
                  <a:cubicBezTo>
                    <a:pt x="1408" y="6664"/>
                    <a:pt x="1722" y="6763"/>
                    <a:pt x="2046" y="6763"/>
                  </a:cubicBezTo>
                  <a:cubicBezTo>
                    <a:pt x="2612" y="6763"/>
                    <a:pt x="3207" y="6462"/>
                    <a:pt x="3717" y="6095"/>
                  </a:cubicBezTo>
                  <a:lnTo>
                    <a:pt x="3744" y="6127"/>
                  </a:lnTo>
                  <a:lnTo>
                    <a:pt x="3888" y="6734"/>
                  </a:lnTo>
                  <a:cubicBezTo>
                    <a:pt x="3888" y="6734"/>
                    <a:pt x="4346" y="7022"/>
                    <a:pt x="5741" y="7130"/>
                  </a:cubicBezTo>
                  <a:cubicBezTo>
                    <a:pt x="5845" y="7138"/>
                    <a:pt x="5947" y="7141"/>
                    <a:pt x="6046" y="7141"/>
                  </a:cubicBezTo>
                  <a:cubicBezTo>
                    <a:pt x="7269" y="7141"/>
                    <a:pt x="8062" y="6595"/>
                    <a:pt x="8062" y="6595"/>
                  </a:cubicBezTo>
                  <a:lnTo>
                    <a:pt x="8849" y="3126"/>
                  </a:lnTo>
                  <a:cubicBezTo>
                    <a:pt x="8849" y="3126"/>
                    <a:pt x="10343" y="4089"/>
                    <a:pt x="11510" y="4089"/>
                  </a:cubicBezTo>
                  <a:cubicBezTo>
                    <a:pt x="11627" y="4089"/>
                    <a:pt x="11741" y="4079"/>
                    <a:pt x="11850" y="4057"/>
                  </a:cubicBezTo>
                  <a:cubicBezTo>
                    <a:pt x="12858" y="3860"/>
                    <a:pt x="13650" y="2802"/>
                    <a:pt x="14225" y="1907"/>
                  </a:cubicBezTo>
                  <a:cubicBezTo>
                    <a:pt x="13510" y="1633"/>
                    <a:pt x="12876" y="958"/>
                    <a:pt x="12651" y="697"/>
                  </a:cubicBezTo>
                  <a:cubicBezTo>
                    <a:pt x="12246" y="1237"/>
                    <a:pt x="11711" y="1894"/>
                    <a:pt x="11490" y="1921"/>
                  </a:cubicBezTo>
                  <a:cubicBezTo>
                    <a:pt x="11484" y="1921"/>
                    <a:pt x="11478" y="1922"/>
                    <a:pt x="11471" y="1922"/>
                  </a:cubicBezTo>
                  <a:cubicBezTo>
                    <a:pt x="11131" y="1922"/>
                    <a:pt x="10099" y="1016"/>
                    <a:pt x="9322" y="508"/>
                  </a:cubicBezTo>
                  <a:cubicBezTo>
                    <a:pt x="8880" y="224"/>
                    <a:pt x="8201" y="172"/>
                    <a:pt x="7770" y="172"/>
                  </a:cubicBezTo>
                  <a:cubicBezTo>
                    <a:pt x="7608" y="172"/>
                    <a:pt x="7481" y="179"/>
                    <a:pt x="7414" y="184"/>
                  </a:cubicBezTo>
                  <a:lnTo>
                    <a:pt x="7419" y="238"/>
                  </a:lnTo>
                  <a:cubicBezTo>
                    <a:pt x="7419" y="238"/>
                    <a:pt x="7828" y="1169"/>
                    <a:pt x="7136" y="1309"/>
                  </a:cubicBezTo>
                  <a:cubicBezTo>
                    <a:pt x="7115" y="1313"/>
                    <a:pt x="7095" y="1315"/>
                    <a:pt x="7074" y="1315"/>
                  </a:cubicBezTo>
                  <a:cubicBezTo>
                    <a:pt x="6664" y="1315"/>
                    <a:pt x="6186" y="540"/>
                    <a:pt x="6186" y="540"/>
                  </a:cubicBezTo>
                  <a:cubicBezTo>
                    <a:pt x="6186" y="540"/>
                    <a:pt x="5894" y="1052"/>
                    <a:pt x="5453" y="1115"/>
                  </a:cubicBezTo>
                  <a:cubicBezTo>
                    <a:pt x="5421" y="1119"/>
                    <a:pt x="5388" y="1122"/>
                    <a:pt x="5356" y="1122"/>
                  </a:cubicBezTo>
                  <a:cubicBezTo>
                    <a:pt x="5317" y="1122"/>
                    <a:pt x="5279" y="1118"/>
                    <a:pt x="5242" y="1111"/>
                  </a:cubicBezTo>
                  <a:cubicBezTo>
                    <a:pt x="4891" y="1043"/>
                    <a:pt x="4886" y="409"/>
                    <a:pt x="5012" y="36"/>
                  </a:cubicBezTo>
                  <a:cubicBezTo>
                    <a:pt x="4875" y="12"/>
                    <a:pt x="4737" y="0"/>
                    <a:pt x="46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3"/>
            <p:cNvSpPr/>
            <p:nvPr/>
          </p:nvSpPr>
          <p:spPr>
            <a:xfrm>
              <a:off x="5581600" y="3023375"/>
              <a:ext cx="73450" cy="71275"/>
            </a:xfrm>
            <a:custGeom>
              <a:avLst/>
              <a:gdLst/>
              <a:ahLst/>
              <a:cxnLst/>
              <a:rect l="l" t="t" r="r" b="b"/>
              <a:pathLst>
                <a:path w="2938" h="2851" extrusionOk="0">
                  <a:moveTo>
                    <a:pt x="1623" y="1"/>
                  </a:moveTo>
                  <a:cubicBezTo>
                    <a:pt x="1304" y="1"/>
                    <a:pt x="678" y="994"/>
                    <a:pt x="630" y="1069"/>
                  </a:cubicBezTo>
                  <a:cubicBezTo>
                    <a:pt x="646" y="1017"/>
                    <a:pt x="835" y="403"/>
                    <a:pt x="656" y="403"/>
                  </a:cubicBezTo>
                  <a:cubicBezTo>
                    <a:pt x="634" y="403"/>
                    <a:pt x="608" y="411"/>
                    <a:pt x="576" y="430"/>
                  </a:cubicBezTo>
                  <a:cubicBezTo>
                    <a:pt x="252" y="619"/>
                    <a:pt x="41" y="1582"/>
                    <a:pt x="41" y="1582"/>
                  </a:cubicBezTo>
                  <a:cubicBezTo>
                    <a:pt x="41" y="1582"/>
                    <a:pt x="27" y="1604"/>
                    <a:pt x="0" y="1636"/>
                  </a:cubicBezTo>
                  <a:cubicBezTo>
                    <a:pt x="99" y="1789"/>
                    <a:pt x="634" y="2562"/>
                    <a:pt x="1516" y="2850"/>
                  </a:cubicBezTo>
                  <a:cubicBezTo>
                    <a:pt x="1624" y="2661"/>
                    <a:pt x="1750" y="2477"/>
                    <a:pt x="1885" y="2306"/>
                  </a:cubicBezTo>
                  <a:cubicBezTo>
                    <a:pt x="2290" y="1852"/>
                    <a:pt x="2938" y="1307"/>
                    <a:pt x="2753" y="1145"/>
                  </a:cubicBezTo>
                  <a:cubicBezTo>
                    <a:pt x="2722" y="1119"/>
                    <a:pt x="2678" y="1108"/>
                    <a:pt x="2626" y="1108"/>
                  </a:cubicBezTo>
                  <a:cubicBezTo>
                    <a:pt x="2373" y="1108"/>
                    <a:pt x="1933" y="1363"/>
                    <a:pt x="1881" y="1393"/>
                  </a:cubicBezTo>
                  <a:cubicBezTo>
                    <a:pt x="1957" y="1298"/>
                    <a:pt x="2681" y="462"/>
                    <a:pt x="2380" y="363"/>
                  </a:cubicBezTo>
                  <a:cubicBezTo>
                    <a:pt x="2359" y="355"/>
                    <a:pt x="2336" y="352"/>
                    <a:pt x="2312" y="352"/>
                  </a:cubicBezTo>
                  <a:cubicBezTo>
                    <a:pt x="1999" y="352"/>
                    <a:pt x="1498" y="940"/>
                    <a:pt x="1440" y="1015"/>
                  </a:cubicBezTo>
                  <a:cubicBezTo>
                    <a:pt x="1489" y="916"/>
                    <a:pt x="1957" y="52"/>
                    <a:pt x="1647" y="3"/>
                  </a:cubicBezTo>
                  <a:cubicBezTo>
                    <a:pt x="1639" y="1"/>
                    <a:pt x="1631" y="1"/>
                    <a:pt x="1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3"/>
            <p:cNvSpPr/>
            <p:nvPr/>
          </p:nvSpPr>
          <p:spPr>
            <a:xfrm>
              <a:off x="5570000" y="3064250"/>
              <a:ext cx="49400" cy="46600"/>
            </a:xfrm>
            <a:custGeom>
              <a:avLst/>
              <a:gdLst/>
              <a:ahLst/>
              <a:cxnLst/>
              <a:rect l="l" t="t" r="r" b="b"/>
              <a:pathLst>
                <a:path w="1976" h="1864" extrusionOk="0">
                  <a:moveTo>
                    <a:pt x="464" y="1"/>
                  </a:moveTo>
                  <a:cubicBezTo>
                    <a:pt x="388" y="104"/>
                    <a:pt x="212" y="356"/>
                    <a:pt x="1" y="640"/>
                  </a:cubicBezTo>
                  <a:cubicBezTo>
                    <a:pt x="226" y="905"/>
                    <a:pt x="860" y="1580"/>
                    <a:pt x="1571" y="1863"/>
                  </a:cubicBezTo>
                  <a:cubicBezTo>
                    <a:pt x="1724" y="1629"/>
                    <a:pt x="1854" y="1404"/>
                    <a:pt x="1976" y="1211"/>
                  </a:cubicBezTo>
                  <a:cubicBezTo>
                    <a:pt x="1098" y="923"/>
                    <a:pt x="563" y="154"/>
                    <a:pt x="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3"/>
            <p:cNvSpPr/>
            <p:nvPr/>
          </p:nvSpPr>
          <p:spPr>
            <a:xfrm>
              <a:off x="5308975" y="2851125"/>
              <a:ext cx="243300" cy="194550"/>
            </a:xfrm>
            <a:custGeom>
              <a:avLst/>
              <a:gdLst/>
              <a:ahLst/>
              <a:cxnLst/>
              <a:rect l="l" t="t" r="r" b="b"/>
              <a:pathLst>
                <a:path w="9732" h="7782" extrusionOk="0">
                  <a:moveTo>
                    <a:pt x="6906" y="1"/>
                  </a:moveTo>
                  <a:lnTo>
                    <a:pt x="6906" y="1"/>
                  </a:lnTo>
                  <a:cubicBezTo>
                    <a:pt x="6906" y="1"/>
                    <a:pt x="5925" y="865"/>
                    <a:pt x="3919" y="1359"/>
                  </a:cubicBezTo>
                  <a:cubicBezTo>
                    <a:pt x="3218" y="1529"/>
                    <a:pt x="2502" y="1613"/>
                    <a:pt x="1783" y="1613"/>
                  </a:cubicBezTo>
                  <a:cubicBezTo>
                    <a:pt x="1472" y="1613"/>
                    <a:pt x="1161" y="1598"/>
                    <a:pt x="851" y="1566"/>
                  </a:cubicBezTo>
                  <a:lnTo>
                    <a:pt x="536" y="4284"/>
                  </a:lnTo>
                  <a:cubicBezTo>
                    <a:pt x="536" y="4284"/>
                    <a:pt x="1" y="4567"/>
                    <a:pt x="1" y="5467"/>
                  </a:cubicBezTo>
                  <a:cubicBezTo>
                    <a:pt x="1" y="5831"/>
                    <a:pt x="864" y="7437"/>
                    <a:pt x="3150" y="7729"/>
                  </a:cubicBezTo>
                  <a:cubicBezTo>
                    <a:pt x="3271" y="7747"/>
                    <a:pt x="3397" y="7756"/>
                    <a:pt x="3527" y="7770"/>
                  </a:cubicBezTo>
                  <a:cubicBezTo>
                    <a:pt x="3638" y="7778"/>
                    <a:pt x="3748" y="7781"/>
                    <a:pt x="3858" y="7781"/>
                  </a:cubicBezTo>
                  <a:cubicBezTo>
                    <a:pt x="4333" y="7781"/>
                    <a:pt x="4807" y="7711"/>
                    <a:pt x="5264" y="7572"/>
                  </a:cubicBezTo>
                  <a:cubicBezTo>
                    <a:pt x="6542" y="7158"/>
                    <a:pt x="7063" y="6281"/>
                    <a:pt x="7063" y="6281"/>
                  </a:cubicBezTo>
                  <a:cubicBezTo>
                    <a:pt x="7273" y="6415"/>
                    <a:pt x="7513" y="6484"/>
                    <a:pt x="7754" y="6484"/>
                  </a:cubicBezTo>
                  <a:cubicBezTo>
                    <a:pt x="7917" y="6484"/>
                    <a:pt x="8081" y="6452"/>
                    <a:pt x="8238" y="6389"/>
                  </a:cubicBezTo>
                  <a:cubicBezTo>
                    <a:pt x="9209" y="5997"/>
                    <a:pt x="9731" y="4562"/>
                    <a:pt x="8948" y="4068"/>
                  </a:cubicBezTo>
                  <a:cubicBezTo>
                    <a:pt x="8912" y="4045"/>
                    <a:pt x="8872" y="4023"/>
                    <a:pt x="8831" y="4005"/>
                  </a:cubicBezTo>
                  <a:cubicBezTo>
                    <a:pt x="8662" y="3929"/>
                    <a:pt x="8506" y="3899"/>
                    <a:pt x="8363" y="3899"/>
                  </a:cubicBezTo>
                  <a:cubicBezTo>
                    <a:pt x="7992" y="3899"/>
                    <a:pt x="7712" y="4106"/>
                    <a:pt x="7540" y="4288"/>
                  </a:cubicBezTo>
                  <a:lnTo>
                    <a:pt x="7482" y="4239"/>
                  </a:lnTo>
                  <a:cubicBezTo>
                    <a:pt x="5993" y="2907"/>
                    <a:pt x="6906" y="1"/>
                    <a:pt x="6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3"/>
            <p:cNvSpPr/>
            <p:nvPr/>
          </p:nvSpPr>
          <p:spPr>
            <a:xfrm>
              <a:off x="5338225" y="3146475"/>
              <a:ext cx="51900" cy="53000"/>
            </a:xfrm>
            <a:custGeom>
              <a:avLst/>
              <a:gdLst/>
              <a:ahLst/>
              <a:cxnLst/>
              <a:rect l="l" t="t" r="r" b="b"/>
              <a:pathLst>
                <a:path w="2076" h="2120" extrusionOk="0">
                  <a:moveTo>
                    <a:pt x="846" y="0"/>
                  </a:moveTo>
                  <a:cubicBezTo>
                    <a:pt x="641" y="0"/>
                    <a:pt x="185" y="666"/>
                    <a:pt x="185" y="666"/>
                  </a:cubicBezTo>
                  <a:cubicBezTo>
                    <a:pt x="185" y="666"/>
                    <a:pt x="113" y="724"/>
                    <a:pt x="0" y="810"/>
                  </a:cubicBezTo>
                  <a:cubicBezTo>
                    <a:pt x="59" y="1008"/>
                    <a:pt x="387" y="1984"/>
                    <a:pt x="1080" y="2097"/>
                  </a:cubicBezTo>
                  <a:lnTo>
                    <a:pt x="1102" y="2119"/>
                  </a:lnTo>
                  <a:cubicBezTo>
                    <a:pt x="1269" y="1957"/>
                    <a:pt x="1431" y="1791"/>
                    <a:pt x="1579" y="1611"/>
                  </a:cubicBezTo>
                  <a:cubicBezTo>
                    <a:pt x="2037" y="1050"/>
                    <a:pt x="2076" y="554"/>
                    <a:pt x="1954" y="554"/>
                  </a:cubicBezTo>
                  <a:cubicBezTo>
                    <a:pt x="1948" y="554"/>
                    <a:pt x="1942" y="555"/>
                    <a:pt x="1935" y="558"/>
                  </a:cubicBezTo>
                  <a:lnTo>
                    <a:pt x="1845" y="545"/>
                  </a:lnTo>
                  <a:cubicBezTo>
                    <a:pt x="1917" y="405"/>
                    <a:pt x="1957" y="284"/>
                    <a:pt x="1917" y="216"/>
                  </a:cubicBezTo>
                  <a:cubicBezTo>
                    <a:pt x="1896" y="182"/>
                    <a:pt x="1863" y="169"/>
                    <a:pt x="1824" y="169"/>
                  </a:cubicBezTo>
                  <a:cubicBezTo>
                    <a:pt x="1678" y="169"/>
                    <a:pt x="1444" y="360"/>
                    <a:pt x="1444" y="360"/>
                  </a:cubicBezTo>
                  <a:lnTo>
                    <a:pt x="1440" y="360"/>
                  </a:lnTo>
                  <a:cubicBezTo>
                    <a:pt x="1539" y="194"/>
                    <a:pt x="1606" y="45"/>
                    <a:pt x="1525" y="23"/>
                  </a:cubicBezTo>
                  <a:cubicBezTo>
                    <a:pt x="1513" y="19"/>
                    <a:pt x="1500" y="17"/>
                    <a:pt x="1486" y="17"/>
                  </a:cubicBezTo>
                  <a:cubicBezTo>
                    <a:pt x="1276" y="17"/>
                    <a:pt x="891" y="414"/>
                    <a:pt x="891" y="414"/>
                  </a:cubicBezTo>
                  <a:lnTo>
                    <a:pt x="886" y="414"/>
                  </a:lnTo>
                  <a:cubicBezTo>
                    <a:pt x="972" y="252"/>
                    <a:pt x="1030" y="68"/>
                    <a:pt x="873" y="5"/>
                  </a:cubicBezTo>
                  <a:cubicBezTo>
                    <a:pt x="865" y="2"/>
                    <a:pt x="856" y="0"/>
                    <a:pt x="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3"/>
            <p:cNvSpPr/>
            <p:nvPr/>
          </p:nvSpPr>
          <p:spPr>
            <a:xfrm>
              <a:off x="5326625" y="3166700"/>
              <a:ext cx="39175" cy="46700"/>
            </a:xfrm>
            <a:custGeom>
              <a:avLst/>
              <a:gdLst/>
              <a:ahLst/>
              <a:cxnLst/>
              <a:rect l="l" t="t" r="r" b="b"/>
              <a:pathLst>
                <a:path w="1567" h="1868" extrusionOk="0">
                  <a:moveTo>
                    <a:pt x="464" y="1"/>
                  </a:moveTo>
                  <a:cubicBezTo>
                    <a:pt x="401" y="50"/>
                    <a:pt x="325" y="104"/>
                    <a:pt x="239" y="163"/>
                  </a:cubicBezTo>
                  <a:cubicBezTo>
                    <a:pt x="163" y="212"/>
                    <a:pt x="86" y="266"/>
                    <a:pt x="1" y="316"/>
                  </a:cubicBezTo>
                  <a:lnTo>
                    <a:pt x="5" y="325"/>
                  </a:lnTo>
                  <a:cubicBezTo>
                    <a:pt x="5" y="325"/>
                    <a:pt x="307" y="1463"/>
                    <a:pt x="919" y="1868"/>
                  </a:cubicBezTo>
                  <a:cubicBezTo>
                    <a:pt x="941" y="1845"/>
                    <a:pt x="968" y="1827"/>
                    <a:pt x="991" y="1809"/>
                  </a:cubicBezTo>
                  <a:cubicBezTo>
                    <a:pt x="1193" y="1656"/>
                    <a:pt x="1382" y="1490"/>
                    <a:pt x="1566" y="1310"/>
                  </a:cubicBezTo>
                  <a:lnTo>
                    <a:pt x="1544" y="1288"/>
                  </a:lnTo>
                  <a:cubicBezTo>
                    <a:pt x="856" y="1175"/>
                    <a:pt x="523" y="203"/>
                    <a:pt x="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3"/>
            <p:cNvSpPr/>
            <p:nvPr/>
          </p:nvSpPr>
          <p:spPr>
            <a:xfrm>
              <a:off x="5332000" y="3099150"/>
              <a:ext cx="18950" cy="27075"/>
            </a:xfrm>
            <a:custGeom>
              <a:avLst/>
              <a:gdLst/>
              <a:ahLst/>
              <a:cxnLst/>
              <a:rect l="l" t="t" r="r" b="b"/>
              <a:pathLst>
                <a:path w="758" h="1083" extrusionOk="0">
                  <a:moveTo>
                    <a:pt x="699" y="0"/>
                  </a:moveTo>
                  <a:cubicBezTo>
                    <a:pt x="684" y="0"/>
                    <a:pt x="670" y="6"/>
                    <a:pt x="659" y="17"/>
                  </a:cubicBezTo>
                  <a:cubicBezTo>
                    <a:pt x="614" y="62"/>
                    <a:pt x="573" y="107"/>
                    <a:pt x="537" y="157"/>
                  </a:cubicBezTo>
                  <a:cubicBezTo>
                    <a:pt x="452" y="260"/>
                    <a:pt x="375" y="368"/>
                    <a:pt x="303" y="481"/>
                  </a:cubicBezTo>
                  <a:lnTo>
                    <a:pt x="191" y="661"/>
                  </a:lnTo>
                  <a:cubicBezTo>
                    <a:pt x="159" y="719"/>
                    <a:pt x="128" y="778"/>
                    <a:pt x="101" y="827"/>
                  </a:cubicBezTo>
                  <a:cubicBezTo>
                    <a:pt x="51" y="926"/>
                    <a:pt x="29" y="993"/>
                    <a:pt x="29" y="993"/>
                  </a:cubicBezTo>
                  <a:cubicBezTo>
                    <a:pt x="0" y="1038"/>
                    <a:pt x="39" y="1083"/>
                    <a:pt x="79" y="1083"/>
                  </a:cubicBezTo>
                  <a:cubicBezTo>
                    <a:pt x="95" y="1083"/>
                    <a:pt x="111" y="1075"/>
                    <a:pt x="123" y="1056"/>
                  </a:cubicBezTo>
                  <a:cubicBezTo>
                    <a:pt x="123" y="1056"/>
                    <a:pt x="173" y="1002"/>
                    <a:pt x="245" y="917"/>
                  </a:cubicBezTo>
                  <a:cubicBezTo>
                    <a:pt x="276" y="877"/>
                    <a:pt x="317" y="827"/>
                    <a:pt x="357" y="773"/>
                  </a:cubicBezTo>
                  <a:cubicBezTo>
                    <a:pt x="393" y="715"/>
                    <a:pt x="438" y="656"/>
                    <a:pt x="479" y="598"/>
                  </a:cubicBezTo>
                  <a:cubicBezTo>
                    <a:pt x="551" y="485"/>
                    <a:pt x="614" y="368"/>
                    <a:pt x="677" y="247"/>
                  </a:cubicBezTo>
                  <a:cubicBezTo>
                    <a:pt x="704" y="193"/>
                    <a:pt x="726" y="139"/>
                    <a:pt x="749" y="80"/>
                  </a:cubicBezTo>
                  <a:cubicBezTo>
                    <a:pt x="758" y="58"/>
                    <a:pt x="753" y="35"/>
                    <a:pt x="740" y="17"/>
                  </a:cubicBezTo>
                  <a:cubicBezTo>
                    <a:pt x="728" y="6"/>
                    <a:pt x="714" y="0"/>
                    <a:pt x="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3"/>
            <p:cNvSpPr/>
            <p:nvPr/>
          </p:nvSpPr>
          <p:spPr>
            <a:xfrm>
              <a:off x="5320000" y="3102100"/>
              <a:ext cx="109900" cy="124475"/>
            </a:xfrm>
            <a:custGeom>
              <a:avLst/>
              <a:gdLst/>
              <a:ahLst/>
              <a:cxnLst/>
              <a:rect l="l" t="t" r="r" b="b"/>
              <a:pathLst>
                <a:path w="4396" h="4979" extrusionOk="0">
                  <a:moveTo>
                    <a:pt x="3338" y="1"/>
                  </a:moveTo>
                  <a:cubicBezTo>
                    <a:pt x="3230" y="1"/>
                    <a:pt x="3078" y="18"/>
                    <a:pt x="2898" y="48"/>
                  </a:cubicBezTo>
                  <a:cubicBezTo>
                    <a:pt x="1926" y="219"/>
                    <a:pt x="140" y="768"/>
                    <a:pt x="81" y="871"/>
                  </a:cubicBezTo>
                  <a:cubicBezTo>
                    <a:pt x="0" y="1001"/>
                    <a:pt x="482" y="2715"/>
                    <a:pt x="482" y="2715"/>
                  </a:cubicBezTo>
                  <a:lnTo>
                    <a:pt x="504" y="2747"/>
                  </a:lnTo>
                  <a:cubicBezTo>
                    <a:pt x="590" y="2684"/>
                    <a:pt x="666" y="2630"/>
                    <a:pt x="729" y="2585"/>
                  </a:cubicBezTo>
                  <a:cubicBezTo>
                    <a:pt x="842" y="2495"/>
                    <a:pt x="914" y="2441"/>
                    <a:pt x="914" y="2441"/>
                  </a:cubicBezTo>
                  <a:cubicBezTo>
                    <a:pt x="914" y="2441"/>
                    <a:pt x="1367" y="1779"/>
                    <a:pt x="1573" y="1779"/>
                  </a:cubicBezTo>
                  <a:cubicBezTo>
                    <a:pt x="1583" y="1779"/>
                    <a:pt x="1593" y="1781"/>
                    <a:pt x="1602" y="1784"/>
                  </a:cubicBezTo>
                  <a:cubicBezTo>
                    <a:pt x="1759" y="1847"/>
                    <a:pt x="1701" y="2032"/>
                    <a:pt x="1615" y="2194"/>
                  </a:cubicBezTo>
                  <a:lnTo>
                    <a:pt x="1620" y="2194"/>
                  </a:lnTo>
                  <a:cubicBezTo>
                    <a:pt x="1620" y="2194"/>
                    <a:pt x="2008" y="1798"/>
                    <a:pt x="2218" y="1798"/>
                  </a:cubicBezTo>
                  <a:cubicBezTo>
                    <a:pt x="2231" y="1798"/>
                    <a:pt x="2243" y="1799"/>
                    <a:pt x="2254" y="1802"/>
                  </a:cubicBezTo>
                  <a:cubicBezTo>
                    <a:pt x="2335" y="1825"/>
                    <a:pt x="2268" y="1973"/>
                    <a:pt x="2169" y="2140"/>
                  </a:cubicBezTo>
                  <a:lnTo>
                    <a:pt x="2173" y="2140"/>
                  </a:lnTo>
                  <a:cubicBezTo>
                    <a:pt x="2173" y="2140"/>
                    <a:pt x="2407" y="1948"/>
                    <a:pt x="2553" y="1948"/>
                  </a:cubicBezTo>
                  <a:cubicBezTo>
                    <a:pt x="2592" y="1948"/>
                    <a:pt x="2625" y="1962"/>
                    <a:pt x="2646" y="1996"/>
                  </a:cubicBezTo>
                  <a:cubicBezTo>
                    <a:pt x="2686" y="2059"/>
                    <a:pt x="2646" y="2180"/>
                    <a:pt x="2574" y="2320"/>
                  </a:cubicBezTo>
                  <a:lnTo>
                    <a:pt x="2664" y="2333"/>
                  </a:lnTo>
                  <a:cubicBezTo>
                    <a:pt x="2670" y="2330"/>
                    <a:pt x="2677" y="2329"/>
                    <a:pt x="2683" y="2329"/>
                  </a:cubicBezTo>
                  <a:cubicBezTo>
                    <a:pt x="2801" y="2329"/>
                    <a:pt x="2766" y="2825"/>
                    <a:pt x="2308" y="3386"/>
                  </a:cubicBezTo>
                  <a:cubicBezTo>
                    <a:pt x="2155" y="3566"/>
                    <a:pt x="1998" y="3732"/>
                    <a:pt x="1831" y="3894"/>
                  </a:cubicBezTo>
                  <a:cubicBezTo>
                    <a:pt x="1647" y="4069"/>
                    <a:pt x="1453" y="4236"/>
                    <a:pt x="1256" y="4393"/>
                  </a:cubicBezTo>
                  <a:cubicBezTo>
                    <a:pt x="1310" y="4524"/>
                    <a:pt x="1480" y="4911"/>
                    <a:pt x="1584" y="4965"/>
                  </a:cubicBezTo>
                  <a:cubicBezTo>
                    <a:pt x="1600" y="4974"/>
                    <a:pt x="1630" y="4979"/>
                    <a:pt x="1670" y="4979"/>
                  </a:cubicBezTo>
                  <a:cubicBezTo>
                    <a:pt x="2175" y="4979"/>
                    <a:pt x="4396" y="4272"/>
                    <a:pt x="4396" y="4272"/>
                  </a:cubicBezTo>
                  <a:cubicBezTo>
                    <a:pt x="4396" y="4272"/>
                    <a:pt x="3698" y="282"/>
                    <a:pt x="3509" y="39"/>
                  </a:cubicBezTo>
                  <a:cubicBezTo>
                    <a:pt x="3487" y="12"/>
                    <a:pt x="3427" y="1"/>
                    <a:pt x="3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3"/>
            <p:cNvSpPr/>
            <p:nvPr/>
          </p:nvSpPr>
          <p:spPr>
            <a:xfrm>
              <a:off x="5365100" y="3159825"/>
              <a:ext cx="24200" cy="40250"/>
            </a:xfrm>
            <a:custGeom>
              <a:avLst/>
              <a:gdLst/>
              <a:ahLst/>
              <a:cxnLst/>
              <a:rect l="l" t="t" r="r" b="b"/>
              <a:pathLst>
                <a:path w="968" h="1610" extrusionOk="0">
                  <a:moveTo>
                    <a:pt x="851" y="1"/>
                  </a:moveTo>
                  <a:cubicBezTo>
                    <a:pt x="848" y="1"/>
                    <a:pt x="845" y="1"/>
                    <a:pt x="842" y="2"/>
                  </a:cubicBezTo>
                  <a:cubicBezTo>
                    <a:pt x="833" y="2"/>
                    <a:pt x="824" y="6"/>
                    <a:pt x="815" y="11"/>
                  </a:cubicBezTo>
                  <a:lnTo>
                    <a:pt x="828" y="47"/>
                  </a:lnTo>
                  <a:cubicBezTo>
                    <a:pt x="829" y="47"/>
                    <a:pt x="830" y="48"/>
                    <a:pt x="832" y="48"/>
                  </a:cubicBezTo>
                  <a:cubicBezTo>
                    <a:pt x="834" y="48"/>
                    <a:pt x="836" y="47"/>
                    <a:pt x="838" y="47"/>
                  </a:cubicBezTo>
                  <a:cubicBezTo>
                    <a:pt x="846" y="47"/>
                    <a:pt x="856" y="50"/>
                    <a:pt x="864" y="69"/>
                  </a:cubicBezTo>
                  <a:cubicBezTo>
                    <a:pt x="873" y="132"/>
                    <a:pt x="869" y="199"/>
                    <a:pt x="851" y="262"/>
                  </a:cubicBezTo>
                  <a:cubicBezTo>
                    <a:pt x="797" y="465"/>
                    <a:pt x="711" y="658"/>
                    <a:pt x="599" y="834"/>
                  </a:cubicBezTo>
                  <a:cubicBezTo>
                    <a:pt x="482" y="1018"/>
                    <a:pt x="356" y="1185"/>
                    <a:pt x="212" y="1347"/>
                  </a:cubicBezTo>
                  <a:cubicBezTo>
                    <a:pt x="95" y="1477"/>
                    <a:pt x="9" y="1563"/>
                    <a:pt x="9" y="1563"/>
                  </a:cubicBezTo>
                  <a:cubicBezTo>
                    <a:pt x="0" y="1572"/>
                    <a:pt x="0" y="1585"/>
                    <a:pt x="5" y="1594"/>
                  </a:cubicBezTo>
                  <a:cubicBezTo>
                    <a:pt x="8" y="1604"/>
                    <a:pt x="19" y="1609"/>
                    <a:pt x="30" y="1609"/>
                  </a:cubicBezTo>
                  <a:cubicBezTo>
                    <a:pt x="34" y="1609"/>
                    <a:pt x="37" y="1609"/>
                    <a:pt x="41" y="1608"/>
                  </a:cubicBezTo>
                  <a:cubicBezTo>
                    <a:pt x="131" y="1554"/>
                    <a:pt x="212" y="1495"/>
                    <a:pt x="288" y="1432"/>
                  </a:cubicBezTo>
                  <a:cubicBezTo>
                    <a:pt x="464" y="1288"/>
                    <a:pt x="612" y="1113"/>
                    <a:pt x="729" y="919"/>
                  </a:cubicBezTo>
                  <a:cubicBezTo>
                    <a:pt x="855" y="726"/>
                    <a:pt x="932" y="505"/>
                    <a:pt x="954" y="276"/>
                  </a:cubicBezTo>
                  <a:cubicBezTo>
                    <a:pt x="968" y="195"/>
                    <a:pt x="954" y="114"/>
                    <a:pt x="918" y="42"/>
                  </a:cubicBezTo>
                  <a:cubicBezTo>
                    <a:pt x="902" y="18"/>
                    <a:pt x="879"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3"/>
            <p:cNvSpPr/>
            <p:nvPr/>
          </p:nvSpPr>
          <p:spPr>
            <a:xfrm>
              <a:off x="5371475" y="3149100"/>
              <a:ext cx="17150" cy="28475"/>
            </a:xfrm>
            <a:custGeom>
              <a:avLst/>
              <a:gdLst/>
              <a:ahLst/>
              <a:cxnLst/>
              <a:rect l="l" t="t" r="r" b="b"/>
              <a:pathLst>
                <a:path w="686" h="1139" extrusionOk="0">
                  <a:moveTo>
                    <a:pt x="499" y="1"/>
                  </a:moveTo>
                  <a:cubicBezTo>
                    <a:pt x="483" y="1"/>
                    <a:pt x="467" y="3"/>
                    <a:pt x="452" y="8"/>
                  </a:cubicBezTo>
                  <a:cubicBezTo>
                    <a:pt x="402" y="17"/>
                    <a:pt x="357" y="39"/>
                    <a:pt x="317" y="62"/>
                  </a:cubicBezTo>
                  <a:cubicBezTo>
                    <a:pt x="258" y="98"/>
                    <a:pt x="204" y="138"/>
                    <a:pt x="155" y="183"/>
                  </a:cubicBezTo>
                  <a:cubicBezTo>
                    <a:pt x="119" y="219"/>
                    <a:pt x="101" y="242"/>
                    <a:pt x="101" y="242"/>
                  </a:cubicBezTo>
                  <a:cubicBezTo>
                    <a:pt x="96" y="246"/>
                    <a:pt x="92" y="255"/>
                    <a:pt x="96" y="264"/>
                  </a:cubicBezTo>
                  <a:cubicBezTo>
                    <a:pt x="103" y="271"/>
                    <a:pt x="109" y="275"/>
                    <a:pt x="116" y="275"/>
                  </a:cubicBezTo>
                  <a:cubicBezTo>
                    <a:pt x="118" y="275"/>
                    <a:pt x="121" y="274"/>
                    <a:pt x="123" y="273"/>
                  </a:cubicBezTo>
                  <a:lnTo>
                    <a:pt x="191" y="237"/>
                  </a:lnTo>
                  <a:cubicBezTo>
                    <a:pt x="245" y="210"/>
                    <a:pt x="303" y="183"/>
                    <a:pt x="357" y="161"/>
                  </a:cubicBezTo>
                  <a:cubicBezTo>
                    <a:pt x="393" y="147"/>
                    <a:pt x="429" y="134"/>
                    <a:pt x="465" y="134"/>
                  </a:cubicBezTo>
                  <a:cubicBezTo>
                    <a:pt x="470" y="132"/>
                    <a:pt x="475" y="132"/>
                    <a:pt x="480" y="132"/>
                  </a:cubicBezTo>
                  <a:cubicBezTo>
                    <a:pt x="491" y="132"/>
                    <a:pt x="501" y="135"/>
                    <a:pt x="510" y="138"/>
                  </a:cubicBezTo>
                  <a:cubicBezTo>
                    <a:pt x="510" y="138"/>
                    <a:pt x="510" y="138"/>
                    <a:pt x="510" y="138"/>
                  </a:cubicBezTo>
                  <a:lnTo>
                    <a:pt x="510" y="138"/>
                  </a:lnTo>
                  <a:cubicBezTo>
                    <a:pt x="512" y="138"/>
                    <a:pt x="512" y="139"/>
                    <a:pt x="512" y="140"/>
                  </a:cubicBezTo>
                  <a:cubicBezTo>
                    <a:pt x="511" y="139"/>
                    <a:pt x="511" y="139"/>
                    <a:pt x="510" y="138"/>
                  </a:cubicBezTo>
                  <a:lnTo>
                    <a:pt x="510" y="138"/>
                  </a:lnTo>
                  <a:cubicBezTo>
                    <a:pt x="510" y="140"/>
                    <a:pt x="511" y="140"/>
                    <a:pt x="511" y="140"/>
                  </a:cubicBezTo>
                  <a:cubicBezTo>
                    <a:pt x="511" y="140"/>
                    <a:pt x="512" y="140"/>
                    <a:pt x="512" y="140"/>
                  </a:cubicBezTo>
                  <a:lnTo>
                    <a:pt x="512" y="140"/>
                  </a:lnTo>
                  <a:cubicBezTo>
                    <a:pt x="516" y="144"/>
                    <a:pt x="520" y="148"/>
                    <a:pt x="524" y="152"/>
                  </a:cubicBezTo>
                  <a:cubicBezTo>
                    <a:pt x="528" y="183"/>
                    <a:pt x="524" y="215"/>
                    <a:pt x="510" y="246"/>
                  </a:cubicBezTo>
                  <a:cubicBezTo>
                    <a:pt x="497" y="291"/>
                    <a:pt x="474" y="336"/>
                    <a:pt x="452" y="377"/>
                  </a:cubicBezTo>
                  <a:cubicBezTo>
                    <a:pt x="402" y="467"/>
                    <a:pt x="357" y="561"/>
                    <a:pt x="299" y="642"/>
                  </a:cubicBezTo>
                  <a:cubicBezTo>
                    <a:pt x="245" y="723"/>
                    <a:pt x="200" y="804"/>
                    <a:pt x="155" y="871"/>
                  </a:cubicBezTo>
                  <a:cubicBezTo>
                    <a:pt x="69" y="1002"/>
                    <a:pt x="11" y="1096"/>
                    <a:pt x="11" y="1096"/>
                  </a:cubicBezTo>
                  <a:cubicBezTo>
                    <a:pt x="0" y="1117"/>
                    <a:pt x="17" y="1138"/>
                    <a:pt x="37" y="1138"/>
                  </a:cubicBezTo>
                  <a:cubicBezTo>
                    <a:pt x="43" y="1138"/>
                    <a:pt x="50" y="1136"/>
                    <a:pt x="56" y="1132"/>
                  </a:cubicBezTo>
                  <a:cubicBezTo>
                    <a:pt x="123" y="1069"/>
                    <a:pt x="186" y="1006"/>
                    <a:pt x="245" y="939"/>
                  </a:cubicBezTo>
                  <a:cubicBezTo>
                    <a:pt x="299" y="876"/>
                    <a:pt x="362" y="804"/>
                    <a:pt x="425" y="723"/>
                  </a:cubicBezTo>
                  <a:cubicBezTo>
                    <a:pt x="456" y="682"/>
                    <a:pt x="483" y="637"/>
                    <a:pt x="510" y="592"/>
                  </a:cubicBezTo>
                  <a:cubicBezTo>
                    <a:pt x="542" y="543"/>
                    <a:pt x="573" y="498"/>
                    <a:pt x="596" y="449"/>
                  </a:cubicBezTo>
                  <a:cubicBezTo>
                    <a:pt x="623" y="399"/>
                    <a:pt x="645" y="345"/>
                    <a:pt x="663" y="287"/>
                  </a:cubicBezTo>
                  <a:cubicBezTo>
                    <a:pt x="686" y="219"/>
                    <a:pt x="681" y="143"/>
                    <a:pt x="650" y="80"/>
                  </a:cubicBezTo>
                  <a:cubicBezTo>
                    <a:pt x="641" y="62"/>
                    <a:pt x="627" y="53"/>
                    <a:pt x="614" y="39"/>
                  </a:cubicBezTo>
                  <a:cubicBezTo>
                    <a:pt x="596" y="26"/>
                    <a:pt x="573" y="12"/>
                    <a:pt x="551" y="8"/>
                  </a:cubicBezTo>
                  <a:cubicBezTo>
                    <a:pt x="533" y="3"/>
                    <a:pt x="51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3"/>
            <p:cNvSpPr/>
            <p:nvPr/>
          </p:nvSpPr>
          <p:spPr>
            <a:xfrm>
              <a:off x="5359925" y="3144625"/>
              <a:ext cx="19375" cy="23150"/>
            </a:xfrm>
            <a:custGeom>
              <a:avLst/>
              <a:gdLst/>
              <a:ahLst/>
              <a:cxnLst/>
              <a:rect l="l" t="t" r="r" b="b"/>
              <a:pathLst>
                <a:path w="775" h="926" extrusionOk="0">
                  <a:moveTo>
                    <a:pt x="612" y="151"/>
                  </a:moveTo>
                  <a:cubicBezTo>
                    <a:pt x="612" y="152"/>
                    <a:pt x="612" y="153"/>
                    <a:pt x="612" y="154"/>
                  </a:cubicBezTo>
                  <a:lnTo>
                    <a:pt x="612" y="154"/>
                  </a:lnTo>
                  <a:cubicBezTo>
                    <a:pt x="611" y="152"/>
                    <a:pt x="611" y="151"/>
                    <a:pt x="612" y="151"/>
                  </a:cubicBezTo>
                  <a:close/>
                  <a:moveTo>
                    <a:pt x="620" y="166"/>
                  </a:moveTo>
                  <a:lnTo>
                    <a:pt x="630" y="173"/>
                  </a:lnTo>
                  <a:cubicBezTo>
                    <a:pt x="630" y="174"/>
                    <a:pt x="629" y="174"/>
                    <a:pt x="629" y="174"/>
                  </a:cubicBezTo>
                  <a:cubicBezTo>
                    <a:pt x="627" y="174"/>
                    <a:pt x="623" y="170"/>
                    <a:pt x="620" y="166"/>
                  </a:cubicBezTo>
                  <a:close/>
                  <a:moveTo>
                    <a:pt x="568" y="1"/>
                  </a:moveTo>
                  <a:cubicBezTo>
                    <a:pt x="522" y="1"/>
                    <a:pt x="475" y="12"/>
                    <a:pt x="432" y="34"/>
                  </a:cubicBezTo>
                  <a:cubicBezTo>
                    <a:pt x="369" y="65"/>
                    <a:pt x="306" y="110"/>
                    <a:pt x="257" y="160"/>
                  </a:cubicBezTo>
                  <a:cubicBezTo>
                    <a:pt x="158" y="254"/>
                    <a:pt x="72" y="362"/>
                    <a:pt x="0" y="479"/>
                  </a:cubicBezTo>
                  <a:cubicBezTo>
                    <a:pt x="0" y="488"/>
                    <a:pt x="0" y="497"/>
                    <a:pt x="5" y="502"/>
                  </a:cubicBezTo>
                  <a:cubicBezTo>
                    <a:pt x="9" y="506"/>
                    <a:pt x="15" y="508"/>
                    <a:pt x="21" y="508"/>
                  </a:cubicBezTo>
                  <a:cubicBezTo>
                    <a:pt x="26" y="508"/>
                    <a:pt x="32" y="506"/>
                    <a:pt x="36" y="502"/>
                  </a:cubicBezTo>
                  <a:cubicBezTo>
                    <a:pt x="131" y="416"/>
                    <a:pt x="230" y="331"/>
                    <a:pt x="333" y="254"/>
                  </a:cubicBezTo>
                  <a:cubicBezTo>
                    <a:pt x="383" y="223"/>
                    <a:pt x="437" y="191"/>
                    <a:pt x="491" y="169"/>
                  </a:cubicBezTo>
                  <a:cubicBezTo>
                    <a:pt x="514" y="159"/>
                    <a:pt x="538" y="153"/>
                    <a:pt x="562" y="153"/>
                  </a:cubicBezTo>
                  <a:cubicBezTo>
                    <a:pt x="578" y="153"/>
                    <a:pt x="595" y="156"/>
                    <a:pt x="611" y="162"/>
                  </a:cubicBezTo>
                  <a:lnTo>
                    <a:pt x="611" y="162"/>
                  </a:lnTo>
                  <a:cubicBezTo>
                    <a:pt x="609" y="167"/>
                    <a:pt x="608" y="172"/>
                    <a:pt x="608" y="178"/>
                  </a:cubicBezTo>
                  <a:cubicBezTo>
                    <a:pt x="594" y="214"/>
                    <a:pt x="585" y="245"/>
                    <a:pt x="567" y="272"/>
                  </a:cubicBezTo>
                  <a:cubicBezTo>
                    <a:pt x="536" y="344"/>
                    <a:pt x="495" y="412"/>
                    <a:pt x="455" y="475"/>
                  </a:cubicBezTo>
                  <a:cubicBezTo>
                    <a:pt x="374" y="610"/>
                    <a:pt x="288" y="740"/>
                    <a:pt x="207" y="884"/>
                  </a:cubicBezTo>
                  <a:cubicBezTo>
                    <a:pt x="198" y="893"/>
                    <a:pt x="198" y="906"/>
                    <a:pt x="207" y="915"/>
                  </a:cubicBezTo>
                  <a:cubicBezTo>
                    <a:pt x="212" y="922"/>
                    <a:pt x="219" y="926"/>
                    <a:pt x="225" y="926"/>
                  </a:cubicBezTo>
                  <a:cubicBezTo>
                    <a:pt x="232" y="926"/>
                    <a:pt x="239" y="922"/>
                    <a:pt x="243" y="915"/>
                  </a:cubicBezTo>
                  <a:cubicBezTo>
                    <a:pt x="365" y="807"/>
                    <a:pt x="477" y="686"/>
                    <a:pt x="572" y="556"/>
                  </a:cubicBezTo>
                  <a:cubicBezTo>
                    <a:pt x="626" y="488"/>
                    <a:pt x="671" y="421"/>
                    <a:pt x="711" y="349"/>
                  </a:cubicBezTo>
                  <a:cubicBezTo>
                    <a:pt x="729" y="308"/>
                    <a:pt x="747" y="263"/>
                    <a:pt x="761" y="218"/>
                  </a:cubicBezTo>
                  <a:cubicBezTo>
                    <a:pt x="770" y="191"/>
                    <a:pt x="774" y="160"/>
                    <a:pt x="770" y="128"/>
                  </a:cubicBezTo>
                  <a:cubicBezTo>
                    <a:pt x="761" y="79"/>
                    <a:pt x="725" y="34"/>
                    <a:pt x="675" y="20"/>
                  </a:cubicBezTo>
                  <a:lnTo>
                    <a:pt x="675" y="20"/>
                  </a:lnTo>
                  <a:lnTo>
                    <a:pt x="693" y="29"/>
                  </a:lnTo>
                  <a:cubicBezTo>
                    <a:pt x="653" y="10"/>
                    <a:pt x="610" y="1"/>
                    <a:pt x="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3"/>
            <p:cNvSpPr/>
            <p:nvPr/>
          </p:nvSpPr>
          <p:spPr>
            <a:xfrm>
              <a:off x="5306575" y="3165425"/>
              <a:ext cx="32900" cy="19200"/>
            </a:xfrm>
            <a:custGeom>
              <a:avLst/>
              <a:gdLst/>
              <a:ahLst/>
              <a:cxnLst/>
              <a:rect l="l" t="t" r="r" b="b"/>
              <a:pathLst>
                <a:path w="1316" h="768" extrusionOk="0">
                  <a:moveTo>
                    <a:pt x="1256" y="1"/>
                  </a:moveTo>
                  <a:cubicBezTo>
                    <a:pt x="1247" y="1"/>
                    <a:pt x="1238" y="3"/>
                    <a:pt x="1230" y="7"/>
                  </a:cubicBezTo>
                  <a:cubicBezTo>
                    <a:pt x="1230" y="7"/>
                    <a:pt x="1149" y="47"/>
                    <a:pt x="1041" y="110"/>
                  </a:cubicBezTo>
                  <a:lnTo>
                    <a:pt x="641" y="344"/>
                  </a:lnTo>
                  <a:cubicBezTo>
                    <a:pt x="501" y="434"/>
                    <a:pt x="357" y="511"/>
                    <a:pt x="250" y="569"/>
                  </a:cubicBezTo>
                  <a:cubicBezTo>
                    <a:pt x="137" y="623"/>
                    <a:pt x="65" y="659"/>
                    <a:pt x="65" y="659"/>
                  </a:cubicBezTo>
                  <a:lnTo>
                    <a:pt x="56" y="664"/>
                  </a:lnTo>
                  <a:cubicBezTo>
                    <a:pt x="1" y="689"/>
                    <a:pt x="22" y="768"/>
                    <a:pt x="78" y="768"/>
                  </a:cubicBezTo>
                  <a:cubicBezTo>
                    <a:pt x="81" y="768"/>
                    <a:pt x="84" y="768"/>
                    <a:pt x="88" y="767"/>
                  </a:cubicBezTo>
                  <a:lnTo>
                    <a:pt x="151" y="758"/>
                  </a:lnTo>
                  <a:lnTo>
                    <a:pt x="218" y="749"/>
                  </a:lnTo>
                  <a:cubicBezTo>
                    <a:pt x="250" y="745"/>
                    <a:pt x="281" y="736"/>
                    <a:pt x="308" y="727"/>
                  </a:cubicBezTo>
                  <a:lnTo>
                    <a:pt x="411" y="691"/>
                  </a:lnTo>
                  <a:cubicBezTo>
                    <a:pt x="452" y="682"/>
                    <a:pt x="488" y="668"/>
                    <a:pt x="524" y="650"/>
                  </a:cubicBezTo>
                  <a:cubicBezTo>
                    <a:pt x="596" y="610"/>
                    <a:pt x="681" y="574"/>
                    <a:pt x="753" y="529"/>
                  </a:cubicBezTo>
                  <a:cubicBezTo>
                    <a:pt x="893" y="448"/>
                    <a:pt x="1023" y="353"/>
                    <a:pt x="1145" y="250"/>
                  </a:cubicBezTo>
                  <a:cubicBezTo>
                    <a:pt x="1199" y="200"/>
                    <a:pt x="1248" y="151"/>
                    <a:pt x="1298" y="97"/>
                  </a:cubicBezTo>
                  <a:cubicBezTo>
                    <a:pt x="1311" y="79"/>
                    <a:pt x="1316" y="52"/>
                    <a:pt x="1307" y="34"/>
                  </a:cubicBezTo>
                  <a:cubicBezTo>
                    <a:pt x="1297" y="12"/>
                    <a:pt x="1277" y="1"/>
                    <a:pt x="1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3"/>
            <p:cNvSpPr/>
            <p:nvPr/>
          </p:nvSpPr>
          <p:spPr>
            <a:xfrm>
              <a:off x="5342375" y="3144425"/>
              <a:ext cx="22175" cy="19675"/>
            </a:xfrm>
            <a:custGeom>
              <a:avLst/>
              <a:gdLst/>
              <a:ahLst/>
              <a:cxnLst/>
              <a:rect l="l" t="t" r="r" b="b"/>
              <a:pathLst>
                <a:path w="887" h="787" extrusionOk="0">
                  <a:moveTo>
                    <a:pt x="681" y="0"/>
                  </a:moveTo>
                  <a:cubicBezTo>
                    <a:pt x="647" y="0"/>
                    <a:pt x="611" y="9"/>
                    <a:pt x="581" y="24"/>
                  </a:cubicBezTo>
                  <a:cubicBezTo>
                    <a:pt x="522" y="51"/>
                    <a:pt x="473" y="91"/>
                    <a:pt x="428" y="136"/>
                  </a:cubicBezTo>
                  <a:cubicBezTo>
                    <a:pt x="388" y="172"/>
                    <a:pt x="347" y="213"/>
                    <a:pt x="316" y="258"/>
                  </a:cubicBezTo>
                  <a:cubicBezTo>
                    <a:pt x="244" y="339"/>
                    <a:pt x="190" y="420"/>
                    <a:pt x="140" y="492"/>
                  </a:cubicBezTo>
                  <a:cubicBezTo>
                    <a:pt x="91" y="568"/>
                    <a:pt x="46" y="649"/>
                    <a:pt x="1" y="734"/>
                  </a:cubicBezTo>
                  <a:cubicBezTo>
                    <a:pt x="1" y="743"/>
                    <a:pt x="1" y="752"/>
                    <a:pt x="5" y="757"/>
                  </a:cubicBezTo>
                  <a:cubicBezTo>
                    <a:pt x="10" y="761"/>
                    <a:pt x="15" y="764"/>
                    <a:pt x="21" y="764"/>
                  </a:cubicBezTo>
                  <a:cubicBezTo>
                    <a:pt x="27" y="764"/>
                    <a:pt x="32" y="761"/>
                    <a:pt x="37" y="757"/>
                  </a:cubicBezTo>
                  <a:lnTo>
                    <a:pt x="226" y="559"/>
                  </a:lnTo>
                  <a:cubicBezTo>
                    <a:pt x="280" y="496"/>
                    <a:pt x="347" y="429"/>
                    <a:pt x="419" y="357"/>
                  </a:cubicBezTo>
                  <a:cubicBezTo>
                    <a:pt x="455" y="321"/>
                    <a:pt x="495" y="285"/>
                    <a:pt x="531" y="253"/>
                  </a:cubicBezTo>
                  <a:cubicBezTo>
                    <a:pt x="567" y="222"/>
                    <a:pt x="603" y="195"/>
                    <a:pt x="648" y="172"/>
                  </a:cubicBezTo>
                  <a:cubicBezTo>
                    <a:pt x="664" y="172"/>
                    <a:pt x="650" y="162"/>
                    <a:pt x="671" y="162"/>
                  </a:cubicBezTo>
                  <a:cubicBezTo>
                    <a:pt x="674" y="162"/>
                    <a:pt x="679" y="163"/>
                    <a:pt x="684" y="163"/>
                  </a:cubicBezTo>
                  <a:cubicBezTo>
                    <a:pt x="671" y="163"/>
                    <a:pt x="707" y="177"/>
                    <a:pt x="707" y="181"/>
                  </a:cubicBezTo>
                  <a:cubicBezTo>
                    <a:pt x="725" y="195"/>
                    <a:pt x="729" y="226"/>
                    <a:pt x="725" y="267"/>
                  </a:cubicBezTo>
                  <a:cubicBezTo>
                    <a:pt x="711" y="352"/>
                    <a:pt x="684" y="433"/>
                    <a:pt x="644" y="510"/>
                  </a:cubicBezTo>
                  <a:cubicBezTo>
                    <a:pt x="603" y="577"/>
                    <a:pt x="581" y="640"/>
                    <a:pt x="554" y="685"/>
                  </a:cubicBezTo>
                  <a:lnTo>
                    <a:pt x="518" y="748"/>
                  </a:lnTo>
                  <a:cubicBezTo>
                    <a:pt x="509" y="757"/>
                    <a:pt x="509" y="770"/>
                    <a:pt x="513" y="779"/>
                  </a:cubicBezTo>
                  <a:cubicBezTo>
                    <a:pt x="518" y="784"/>
                    <a:pt x="525" y="786"/>
                    <a:pt x="532" y="786"/>
                  </a:cubicBezTo>
                  <a:cubicBezTo>
                    <a:pt x="539" y="786"/>
                    <a:pt x="547" y="784"/>
                    <a:pt x="554" y="779"/>
                  </a:cubicBezTo>
                  <a:lnTo>
                    <a:pt x="608" y="721"/>
                  </a:lnTo>
                  <a:cubicBezTo>
                    <a:pt x="653" y="672"/>
                    <a:pt x="698" y="618"/>
                    <a:pt x="738" y="559"/>
                  </a:cubicBezTo>
                  <a:cubicBezTo>
                    <a:pt x="765" y="523"/>
                    <a:pt x="792" y="483"/>
                    <a:pt x="815" y="442"/>
                  </a:cubicBezTo>
                  <a:cubicBezTo>
                    <a:pt x="842" y="388"/>
                    <a:pt x="860" y="334"/>
                    <a:pt x="869" y="280"/>
                  </a:cubicBezTo>
                  <a:cubicBezTo>
                    <a:pt x="887" y="204"/>
                    <a:pt x="869" y="123"/>
                    <a:pt x="815" y="64"/>
                  </a:cubicBezTo>
                  <a:cubicBezTo>
                    <a:pt x="801" y="51"/>
                    <a:pt x="788" y="37"/>
                    <a:pt x="770" y="28"/>
                  </a:cubicBezTo>
                  <a:lnTo>
                    <a:pt x="743" y="10"/>
                  </a:lnTo>
                  <a:lnTo>
                    <a:pt x="734" y="10"/>
                  </a:lnTo>
                  <a:lnTo>
                    <a:pt x="711" y="1"/>
                  </a:lnTo>
                  <a:lnTo>
                    <a:pt x="702" y="1"/>
                  </a:lnTo>
                  <a:cubicBezTo>
                    <a:pt x="695" y="0"/>
                    <a:pt x="688"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p:cNvSpPr/>
            <p:nvPr/>
          </p:nvSpPr>
          <p:spPr>
            <a:xfrm>
              <a:off x="5499575" y="2963100"/>
              <a:ext cx="30200" cy="15875"/>
            </a:xfrm>
            <a:custGeom>
              <a:avLst/>
              <a:gdLst/>
              <a:ahLst/>
              <a:cxnLst/>
              <a:rect l="l" t="t" r="r" b="b"/>
              <a:pathLst>
                <a:path w="1208" h="635" extrusionOk="0">
                  <a:moveTo>
                    <a:pt x="627" y="0"/>
                  </a:moveTo>
                  <a:cubicBezTo>
                    <a:pt x="599" y="0"/>
                    <a:pt x="571" y="2"/>
                    <a:pt x="542" y="7"/>
                  </a:cubicBezTo>
                  <a:lnTo>
                    <a:pt x="461" y="29"/>
                  </a:lnTo>
                  <a:lnTo>
                    <a:pt x="393" y="65"/>
                  </a:lnTo>
                  <a:cubicBezTo>
                    <a:pt x="353" y="83"/>
                    <a:pt x="312" y="106"/>
                    <a:pt x="276" y="133"/>
                  </a:cubicBezTo>
                  <a:cubicBezTo>
                    <a:pt x="236" y="160"/>
                    <a:pt x="200" y="191"/>
                    <a:pt x="168" y="227"/>
                  </a:cubicBezTo>
                  <a:cubicBezTo>
                    <a:pt x="141" y="259"/>
                    <a:pt x="114" y="290"/>
                    <a:pt x="96" y="326"/>
                  </a:cubicBezTo>
                  <a:cubicBezTo>
                    <a:pt x="60" y="380"/>
                    <a:pt x="38" y="434"/>
                    <a:pt x="20" y="497"/>
                  </a:cubicBezTo>
                  <a:cubicBezTo>
                    <a:pt x="15" y="520"/>
                    <a:pt x="11" y="542"/>
                    <a:pt x="11" y="565"/>
                  </a:cubicBezTo>
                  <a:cubicBezTo>
                    <a:pt x="0" y="609"/>
                    <a:pt x="33" y="635"/>
                    <a:pt x="66" y="635"/>
                  </a:cubicBezTo>
                  <a:cubicBezTo>
                    <a:pt x="90" y="635"/>
                    <a:pt x="115" y="620"/>
                    <a:pt x="123" y="587"/>
                  </a:cubicBezTo>
                  <a:cubicBezTo>
                    <a:pt x="150" y="529"/>
                    <a:pt x="191" y="475"/>
                    <a:pt x="236" y="430"/>
                  </a:cubicBezTo>
                  <a:cubicBezTo>
                    <a:pt x="254" y="407"/>
                    <a:pt x="276" y="385"/>
                    <a:pt x="303" y="367"/>
                  </a:cubicBezTo>
                  <a:cubicBezTo>
                    <a:pt x="326" y="344"/>
                    <a:pt x="353" y="326"/>
                    <a:pt x="384" y="308"/>
                  </a:cubicBezTo>
                  <a:cubicBezTo>
                    <a:pt x="416" y="286"/>
                    <a:pt x="447" y="268"/>
                    <a:pt x="488" y="254"/>
                  </a:cubicBezTo>
                  <a:lnTo>
                    <a:pt x="537" y="227"/>
                  </a:lnTo>
                  <a:lnTo>
                    <a:pt x="587" y="218"/>
                  </a:lnTo>
                  <a:cubicBezTo>
                    <a:pt x="609" y="215"/>
                    <a:pt x="633" y="212"/>
                    <a:pt x="657" y="212"/>
                  </a:cubicBezTo>
                  <a:cubicBezTo>
                    <a:pt x="667" y="212"/>
                    <a:pt x="676" y="213"/>
                    <a:pt x="685" y="214"/>
                  </a:cubicBezTo>
                  <a:cubicBezTo>
                    <a:pt x="717" y="218"/>
                    <a:pt x="748" y="227"/>
                    <a:pt x="780" y="236"/>
                  </a:cubicBezTo>
                  <a:cubicBezTo>
                    <a:pt x="843" y="263"/>
                    <a:pt x="897" y="295"/>
                    <a:pt x="951" y="335"/>
                  </a:cubicBezTo>
                  <a:cubicBezTo>
                    <a:pt x="1005" y="380"/>
                    <a:pt x="1054" y="425"/>
                    <a:pt x="1104" y="475"/>
                  </a:cubicBezTo>
                  <a:cubicBezTo>
                    <a:pt x="1114" y="489"/>
                    <a:pt x="1130" y="494"/>
                    <a:pt x="1147" y="494"/>
                  </a:cubicBezTo>
                  <a:cubicBezTo>
                    <a:pt x="1152" y="494"/>
                    <a:pt x="1157" y="494"/>
                    <a:pt x="1162" y="493"/>
                  </a:cubicBezTo>
                  <a:cubicBezTo>
                    <a:pt x="1194" y="479"/>
                    <a:pt x="1207" y="448"/>
                    <a:pt x="1198" y="416"/>
                  </a:cubicBezTo>
                  <a:cubicBezTo>
                    <a:pt x="1162" y="344"/>
                    <a:pt x="1122" y="272"/>
                    <a:pt x="1063" y="214"/>
                  </a:cubicBezTo>
                  <a:cubicBezTo>
                    <a:pt x="1009" y="151"/>
                    <a:pt x="937" y="92"/>
                    <a:pt x="861" y="56"/>
                  </a:cubicBezTo>
                  <a:cubicBezTo>
                    <a:pt x="811" y="34"/>
                    <a:pt x="762" y="16"/>
                    <a:pt x="712" y="7"/>
                  </a:cubicBezTo>
                  <a:cubicBezTo>
                    <a:pt x="683" y="2"/>
                    <a:pt x="655"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3"/>
            <p:cNvSpPr/>
            <p:nvPr/>
          </p:nvSpPr>
          <p:spPr>
            <a:xfrm>
              <a:off x="5368350" y="2949900"/>
              <a:ext cx="19600" cy="18925"/>
            </a:xfrm>
            <a:custGeom>
              <a:avLst/>
              <a:gdLst/>
              <a:ahLst/>
              <a:cxnLst/>
              <a:rect l="l" t="t" r="r" b="b"/>
              <a:pathLst>
                <a:path w="784" h="757" extrusionOk="0">
                  <a:moveTo>
                    <a:pt x="311" y="1"/>
                  </a:moveTo>
                  <a:cubicBezTo>
                    <a:pt x="289" y="1"/>
                    <a:pt x="266" y="2"/>
                    <a:pt x="244" y="4"/>
                  </a:cubicBezTo>
                  <a:cubicBezTo>
                    <a:pt x="185" y="13"/>
                    <a:pt x="131" y="40"/>
                    <a:pt x="91" y="81"/>
                  </a:cubicBezTo>
                  <a:cubicBezTo>
                    <a:pt x="68" y="103"/>
                    <a:pt x="50" y="135"/>
                    <a:pt x="37" y="166"/>
                  </a:cubicBezTo>
                  <a:lnTo>
                    <a:pt x="23" y="216"/>
                  </a:lnTo>
                  <a:cubicBezTo>
                    <a:pt x="10" y="261"/>
                    <a:pt x="1" y="306"/>
                    <a:pt x="1" y="351"/>
                  </a:cubicBezTo>
                  <a:cubicBezTo>
                    <a:pt x="1" y="391"/>
                    <a:pt x="5" y="431"/>
                    <a:pt x="19" y="467"/>
                  </a:cubicBezTo>
                  <a:cubicBezTo>
                    <a:pt x="28" y="503"/>
                    <a:pt x="41" y="535"/>
                    <a:pt x="50" y="566"/>
                  </a:cubicBezTo>
                  <a:cubicBezTo>
                    <a:pt x="68" y="611"/>
                    <a:pt x="95" y="652"/>
                    <a:pt x="122" y="692"/>
                  </a:cubicBezTo>
                  <a:cubicBezTo>
                    <a:pt x="145" y="724"/>
                    <a:pt x="158" y="737"/>
                    <a:pt x="158" y="737"/>
                  </a:cubicBezTo>
                  <a:cubicBezTo>
                    <a:pt x="170" y="751"/>
                    <a:pt x="185" y="757"/>
                    <a:pt x="199" y="757"/>
                  </a:cubicBezTo>
                  <a:cubicBezTo>
                    <a:pt x="232" y="757"/>
                    <a:pt x="261" y="726"/>
                    <a:pt x="248" y="688"/>
                  </a:cubicBezTo>
                  <a:lnTo>
                    <a:pt x="248" y="683"/>
                  </a:lnTo>
                  <a:lnTo>
                    <a:pt x="230" y="638"/>
                  </a:lnTo>
                  <a:cubicBezTo>
                    <a:pt x="217" y="598"/>
                    <a:pt x="208" y="557"/>
                    <a:pt x="199" y="517"/>
                  </a:cubicBezTo>
                  <a:cubicBezTo>
                    <a:pt x="194" y="490"/>
                    <a:pt x="190" y="467"/>
                    <a:pt x="185" y="436"/>
                  </a:cubicBezTo>
                  <a:cubicBezTo>
                    <a:pt x="185" y="413"/>
                    <a:pt x="185" y="386"/>
                    <a:pt x="185" y="360"/>
                  </a:cubicBezTo>
                  <a:cubicBezTo>
                    <a:pt x="185" y="328"/>
                    <a:pt x="190" y="301"/>
                    <a:pt x="203" y="279"/>
                  </a:cubicBezTo>
                  <a:lnTo>
                    <a:pt x="221" y="225"/>
                  </a:lnTo>
                  <a:cubicBezTo>
                    <a:pt x="221" y="228"/>
                    <a:pt x="221" y="229"/>
                    <a:pt x="222" y="229"/>
                  </a:cubicBezTo>
                  <a:cubicBezTo>
                    <a:pt x="223" y="229"/>
                    <a:pt x="227" y="216"/>
                    <a:pt x="230" y="216"/>
                  </a:cubicBezTo>
                  <a:cubicBezTo>
                    <a:pt x="244" y="202"/>
                    <a:pt x="257" y="198"/>
                    <a:pt x="275" y="193"/>
                  </a:cubicBezTo>
                  <a:cubicBezTo>
                    <a:pt x="289" y="191"/>
                    <a:pt x="302" y="190"/>
                    <a:pt x="316" y="190"/>
                  </a:cubicBezTo>
                  <a:cubicBezTo>
                    <a:pt x="329" y="190"/>
                    <a:pt x="343" y="191"/>
                    <a:pt x="356" y="193"/>
                  </a:cubicBezTo>
                  <a:cubicBezTo>
                    <a:pt x="410" y="198"/>
                    <a:pt x="469" y="211"/>
                    <a:pt x="523" y="225"/>
                  </a:cubicBezTo>
                  <a:cubicBezTo>
                    <a:pt x="626" y="256"/>
                    <a:pt x="694" y="279"/>
                    <a:pt x="694" y="279"/>
                  </a:cubicBezTo>
                  <a:cubicBezTo>
                    <a:pt x="700" y="281"/>
                    <a:pt x="706" y="282"/>
                    <a:pt x="711" y="282"/>
                  </a:cubicBezTo>
                  <a:cubicBezTo>
                    <a:pt x="756" y="282"/>
                    <a:pt x="783" y="224"/>
                    <a:pt x="748" y="189"/>
                  </a:cubicBezTo>
                  <a:lnTo>
                    <a:pt x="748" y="184"/>
                  </a:lnTo>
                  <a:cubicBezTo>
                    <a:pt x="694" y="144"/>
                    <a:pt x="640" y="103"/>
                    <a:pt x="577" y="76"/>
                  </a:cubicBezTo>
                  <a:cubicBezTo>
                    <a:pt x="514" y="45"/>
                    <a:pt x="446" y="18"/>
                    <a:pt x="379" y="4"/>
                  </a:cubicBezTo>
                  <a:cubicBezTo>
                    <a:pt x="356" y="2"/>
                    <a:pt x="334"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3"/>
            <p:cNvSpPr/>
            <p:nvPr/>
          </p:nvSpPr>
          <p:spPr>
            <a:xfrm>
              <a:off x="5418450" y="2895650"/>
              <a:ext cx="33825" cy="14175"/>
            </a:xfrm>
            <a:custGeom>
              <a:avLst/>
              <a:gdLst/>
              <a:ahLst/>
              <a:cxnLst/>
              <a:rect l="l" t="t" r="r" b="b"/>
              <a:pathLst>
                <a:path w="1353" h="567" extrusionOk="0">
                  <a:moveTo>
                    <a:pt x="499" y="0"/>
                  </a:moveTo>
                  <a:cubicBezTo>
                    <a:pt x="336" y="0"/>
                    <a:pt x="197" y="39"/>
                    <a:pt x="156" y="105"/>
                  </a:cubicBezTo>
                  <a:cubicBezTo>
                    <a:pt x="1" y="343"/>
                    <a:pt x="895" y="566"/>
                    <a:pt x="1205" y="566"/>
                  </a:cubicBezTo>
                  <a:cubicBezTo>
                    <a:pt x="1264" y="566"/>
                    <a:pt x="1301" y="558"/>
                    <a:pt x="1308" y="541"/>
                  </a:cubicBezTo>
                  <a:cubicBezTo>
                    <a:pt x="1353" y="438"/>
                    <a:pt x="1213" y="240"/>
                    <a:pt x="930" y="96"/>
                  </a:cubicBezTo>
                  <a:cubicBezTo>
                    <a:pt x="799" y="29"/>
                    <a:pt x="640" y="0"/>
                    <a:pt x="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3"/>
            <p:cNvSpPr/>
            <p:nvPr/>
          </p:nvSpPr>
          <p:spPr>
            <a:xfrm>
              <a:off x="5339225" y="2895725"/>
              <a:ext cx="33725" cy="15250"/>
            </a:xfrm>
            <a:custGeom>
              <a:avLst/>
              <a:gdLst/>
              <a:ahLst/>
              <a:cxnLst/>
              <a:rect l="l" t="t" r="r" b="b"/>
              <a:pathLst>
                <a:path w="1349" h="610" extrusionOk="0">
                  <a:moveTo>
                    <a:pt x="886" y="1"/>
                  </a:moveTo>
                  <a:cubicBezTo>
                    <a:pt x="732" y="1"/>
                    <a:pt x="546" y="39"/>
                    <a:pt x="401" y="124"/>
                  </a:cubicBezTo>
                  <a:cubicBezTo>
                    <a:pt x="122" y="282"/>
                    <a:pt x="1" y="489"/>
                    <a:pt x="46" y="592"/>
                  </a:cubicBezTo>
                  <a:cubicBezTo>
                    <a:pt x="52" y="604"/>
                    <a:pt x="77" y="610"/>
                    <a:pt x="115" y="610"/>
                  </a:cubicBezTo>
                  <a:cubicBezTo>
                    <a:pt x="388" y="610"/>
                    <a:pt x="1348" y="324"/>
                    <a:pt x="1175" y="84"/>
                  </a:cubicBezTo>
                  <a:cubicBezTo>
                    <a:pt x="1137" y="31"/>
                    <a:pt x="1024" y="1"/>
                    <a:pt x="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3"/>
            <p:cNvSpPr/>
            <p:nvPr/>
          </p:nvSpPr>
          <p:spPr>
            <a:xfrm>
              <a:off x="5368575" y="2989900"/>
              <a:ext cx="34450" cy="12900"/>
            </a:xfrm>
            <a:custGeom>
              <a:avLst/>
              <a:gdLst/>
              <a:ahLst/>
              <a:cxnLst/>
              <a:rect l="l" t="t" r="r" b="b"/>
              <a:pathLst>
                <a:path w="1378" h="516" extrusionOk="0">
                  <a:moveTo>
                    <a:pt x="757" y="1"/>
                  </a:moveTo>
                  <a:cubicBezTo>
                    <a:pt x="505" y="1"/>
                    <a:pt x="221" y="78"/>
                    <a:pt x="14" y="352"/>
                  </a:cubicBezTo>
                  <a:lnTo>
                    <a:pt x="1" y="379"/>
                  </a:lnTo>
                  <a:cubicBezTo>
                    <a:pt x="154" y="468"/>
                    <a:pt x="329" y="515"/>
                    <a:pt x="506" y="515"/>
                  </a:cubicBezTo>
                  <a:cubicBezTo>
                    <a:pt x="562" y="515"/>
                    <a:pt x="619" y="510"/>
                    <a:pt x="676" y="500"/>
                  </a:cubicBezTo>
                  <a:cubicBezTo>
                    <a:pt x="937" y="446"/>
                    <a:pt x="1179" y="325"/>
                    <a:pt x="1377" y="150"/>
                  </a:cubicBezTo>
                  <a:lnTo>
                    <a:pt x="1355" y="127"/>
                  </a:lnTo>
                  <a:cubicBezTo>
                    <a:pt x="1355" y="127"/>
                    <a:pt x="108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3"/>
            <p:cNvSpPr/>
            <p:nvPr/>
          </p:nvSpPr>
          <p:spPr>
            <a:xfrm>
              <a:off x="5355525" y="2972125"/>
              <a:ext cx="56825" cy="27250"/>
            </a:xfrm>
            <a:custGeom>
              <a:avLst/>
              <a:gdLst/>
              <a:ahLst/>
              <a:cxnLst/>
              <a:rect l="l" t="t" r="r" b="b"/>
              <a:pathLst>
                <a:path w="2273" h="1090" extrusionOk="0">
                  <a:moveTo>
                    <a:pt x="1907" y="1"/>
                  </a:moveTo>
                  <a:cubicBezTo>
                    <a:pt x="1702" y="1"/>
                    <a:pt x="1435" y="229"/>
                    <a:pt x="1045" y="276"/>
                  </a:cubicBezTo>
                  <a:cubicBezTo>
                    <a:pt x="985" y="283"/>
                    <a:pt x="930" y="286"/>
                    <a:pt x="878" y="286"/>
                  </a:cubicBezTo>
                  <a:cubicBezTo>
                    <a:pt x="619" y="286"/>
                    <a:pt x="446" y="213"/>
                    <a:pt x="321" y="213"/>
                  </a:cubicBezTo>
                  <a:cubicBezTo>
                    <a:pt x="247" y="213"/>
                    <a:pt x="190" y="239"/>
                    <a:pt x="140" y="321"/>
                  </a:cubicBezTo>
                  <a:cubicBezTo>
                    <a:pt x="1" y="555"/>
                    <a:pt x="194" y="901"/>
                    <a:pt x="523" y="1090"/>
                  </a:cubicBezTo>
                  <a:lnTo>
                    <a:pt x="541" y="1063"/>
                  </a:lnTo>
                  <a:cubicBezTo>
                    <a:pt x="746" y="789"/>
                    <a:pt x="1028" y="712"/>
                    <a:pt x="1280" y="712"/>
                  </a:cubicBezTo>
                  <a:cubicBezTo>
                    <a:pt x="1603" y="712"/>
                    <a:pt x="1877" y="838"/>
                    <a:pt x="1877" y="838"/>
                  </a:cubicBezTo>
                  <a:lnTo>
                    <a:pt x="1899" y="865"/>
                  </a:lnTo>
                  <a:cubicBezTo>
                    <a:pt x="2147" y="649"/>
                    <a:pt x="2273" y="375"/>
                    <a:pt x="2142" y="159"/>
                  </a:cubicBezTo>
                  <a:cubicBezTo>
                    <a:pt x="2072" y="43"/>
                    <a:pt x="1995" y="1"/>
                    <a:pt x="1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3"/>
            <p:cNvSpPr/>
            <p:nvPr/>
          </p:nvSpPr>
          <p:spPr>
            <a:xfrm>
              <a:off x="5422350" y="2933125"/>
              <a:ext cx="15525" cy="24200"/>
            </a:xfrm>
            <a:custGeom>
              <a:avLst/>
              <a:gdLst/>
              <a:ahLst/>
              <a:cxnLst/>
              <a:rect l="l" t="t" r="r" b="b"/>
              <a:pathLst>
                <a:path w="621" h="968" extrusionOk="0">
                  <a:moveTo>
                    <a:pt x="57" y="1"/>
                  </a:moveTo>
                  <a:cubicBezTo>
                    <a:pt x="50" y="1"/>
                    <a:pt x="43" y="2"/>
                    <a:pt x="36" y="5"/>
                  </a:cubicBezTo>
                  <a:cubicBezTo>
                    <a:pt x="23" y="14"/>
                    <a:pt x="14" y="23"/>
                    <a:pt x="14" y="36"/>
                  </a:cubicBezTo>
                  <a:lnTo>
                    <a:pt x="14" y="41"/>
                  </a:lnTo>
                  <a:cubicBezTo>
                    <a:pt x="9" y="50"/>
                    <a:pt x="9" y="59"/>
                    <a:pt x="9" y="68"/>
                  </a:cubicBezTo>
                  <a:lnTo>
                    <a:pt x="5" y="63"/>
                  </a:lnTo>
                  <a:lnTo>
                    <a:pt x="5" y="63"/>
                  </a:lnTo>
                  <a:cubicBezTo>
                    <a:pt x="0" y="126"/>
                    <a:pt x="14" y="189"/>
                    <a:pt x="45" y="243"/>
                  </a:cubicBezTo>
                  <a:cubicBezTo>
                    <a:pt x="54" y="261"/>
                    <a:pt x="68" y="279"/>
                    <a:pt x="86" y="297"/>
                  </a:cubicBezTo>
                  <a:cubicBezTo>
                    <a:pt x="104" y="315"/>
                    <a:pt x="122" y="329"/>
                    <a:pt x="140" y="342"/>
                  </a:cubicBezTo>
                  <a:cubicBezTo>
                    <a:pt x="162" y="356"/>
                    <a:pt x="189" y="365"/>
                    <a:pt x="212" y="374"/>
                  </a:cubicBezTo>
                  <a:cubicBezTo>
                    <a:pt x="180" y="446"/>
                    <a:pt x="158" y="522"/>
                    <a:pt x="158" y="603"/>
                  </a:cubicBezTo>
                  <a:cubicBezTo>
                    <a:pt x="144" y="824"/>
                    <a:pt x="239" y="959"/>
                    <a:pt x="365" y="968"/>
                  </a:cubicBezTo>
                  <a:cubicBezTo>
                    <a:pt x="369" y="968"/>
                    <a:pt x="373" y="968"/>
                    <a:pt x="377" y="968"/>
                  </a:cubicBezTo>
                  <a:cubicBezTo>
                    <a:pt x="498" y="968"/>
                    <a:pt x="599" y="843"/>
                    <a:pt x="607" y="630"/>
                  </a:cubicBezTo>
                  <a:cubicBezTo>
                    <a:pt x="621" y="414"/>
                    <a:pt x="531" y="230"/>
                    <a:pt x="405" y="225"/>
                  </a:cubicBezTo>
                  <a:cubicBezTo>
                    <a:pt x="383" y="225"/>
                    <a:pt x="365" y="225"/>
                    <a:pt x="347" y="234"/>
                  </a:cubicBezTo>
                  <a:lnTo>
                    <a:pt x="338" y="234"/>
                  </a:lnTo>
                  <a:cubicBezTo>
                    <a:pt x="324" y="230"/>
                    <a:pt x="311" y="230"/>
                    <a:pt x="302" y="225"/>
                  </a:cubicBezTo>
                  <a:cubicBezTo>
                    <a:pt x="279" y="221"/>
                    <a:pt x="257" y="212"/>
                    <a:pt x="234" y="198"/>
                  </a:cubicBezTo>
                  <a:cubicBezTo>
                    <a:pt x="198" y="171"/>
                    <a:pt x="167" y="135"/>
                    <a:pt x="144" y="95"/>
                  </a:cubicBezTo>
                  <a:cubicBezTo>
                    <a:pt x="117" y="54"/>
                    <a:pt x="99" y="27"/>
                    <a:pt x="99" y="27"/>
                  </a:cubicBezTo>
                  <a:cubicBezTo>
                    <a:pt x="90" y="8"/>
                    <a:pt x="74" y="1"/>
                    <a:pt x="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3"/>
            <p:cNvSpPr/>
            <p:nvPr/>
          </p:nvSpPr>
          <p:spPr>
            <a:xfrm>
              <a:off x="5339350" y="2928575"/>
              <a:ext cx="15425" cy="24250"/>
            </a:xfrm>
            <a:custGeom>
              <a:avLst/>
              <a:gdLst/>
              <a:ahLst/>
              <a:cxnLst/>
              <a:rect l="l" t="t" r="r" b="b"/>
              <a:pathLst>
                <a:path w="617" h="970" extrusionOk="0">
                  <a:moveTo>
                    <a:pt x="55" y="1"/>
                  </a:moveTo>
                  <a:cubicBezTo>
                    <a:pt x="47" y="1"/>
                    <a:pt x="39" y="3"/>
                    <a:pt x="32" y="7"/>
                  </a:cubicBezTo>
                  <a:cubicBezTo>
                    <a:pt x="18" y="16"/>
                    <a:pt x="14" y="25"/>
                    <a:pt x="9" y="38"/>
                  </a:cubicBezTo>
                  <a:lnTo>
                    <a:pt x="9" y="43"/>
                  </a:lnTo>
                  <a:cubicBezTo>
                    <a:pt x="5" y="52"/>
                    <a:pt x="5" y="61"/>
                    <a:pt x="5" y="70"/>
                  </a:cubicBezTo>
                  <a:cubicBezTo>
                    <a:pt x="0" y="92"/>
                    <a:pt x="0" y="115"/>
                    <a:pt x="5" y="137"/>
                  </a:cubicBezTo>
                  <a:cubicBezTo>
                    <a:pt x="9" y="173"/>
                    <a:pt x="23" y="209"/>
                    <a:pt x="41" y="245"/>
                  </a:cubicBezTo>
                  <a:cubicBezTo>
                    <a:pt x="50" y="263"/>
                    <a:pt x="68" y="281"/>
                    <a:pt x="81" y="299"/>
                  </a:cubicBezTo>
                  <a:cubicBezTo>
                    <a:pt x="99" y="313"/>
                    <a:pt x="117" y="331"/>
                    <a:pt x="140" y="344"/>
                  </a:cubicBezTo>
                  <a:cubicBezTo>
                    <a:pt x="162" y="353"/>
                    <a:pt x="185" y="367"/>
                    <a:pt x="207" y="371"/>
                  </a:cubicBezTo>
                  <a:cubicBezTo>
                    <a:pt x="176" y="443"/>
                    <a:pt x="158" y="524"/>
                    <a:pt x="153" y="605"/>
                  </a:cubicBezTo>
                  <a:cubicBezTo>
                    <a:pt x="144" y="821"/>
                    <a:pt x="239" y="961"/>
                    <a:pt x="360" y="970"/>
                  </a:cubicBezTo>
                  <a:cubicBezTo>
                    <a:pt x="362" y="970"/>
                    <a:pt x="364" y="970"/>
                    <a:pt x="367" y="970"/>
                  </a:cubicBezTo>
                  <a:cubicBezTo>
                    <a:pt x="490" y="970"/>
                    <a:pt x="594" y="844"/>
                    <a:pt x="603" y="632"/>
                  </a:cubicBezTo>
                  <a:cubicBezTo>
                    <a:pt x="616" y="412"/>
                    <a:pt x="527" y="232"/>
                    <a:pt x="401" y="223"/>
                  </a:cubicBezTo>
                  <a:cubicBezTo>
                    <a:pt x="383" y="223"/>
                    <a:pt x="360" y="227"/>
                    <a:pt x="342" y="236"/>
                  </a:cubicBezTo>
                  <a:lnTo>
                    <a:pt x="333" y="236"/>
                  </a:lnTo>
                  <a:cubicBezTo>
                    <a:pt x="320" y="232"/>
                    <a:pt x="311" y="227"/>
                    <a:pt x="297" y="227"/>
                  </a:cubicBezTo>
                  <a:cubicBezTo>
                    <a:pt x="275" y="218"/>
                    <a:pt x="252" y="209"/>
                    <a:pt x="230" y="196"/>
                  </a:cubicBezTo>
                  <a:cubicBezTo>
                    <a:pt x="194" y="173"/>
                    <a:pt x="162" y="137"/>
                    <a:pt x="140" y="97"/>
                  </a:cubicBezTo>
                  <a:lnTo>
                    <a:pt x="99" y="25"/>
                  </a:lnTo>
                  <a:cubicBezTo>
                    <a:pt x="90" y="10"/>
                    <a:pt x="73" y="1"/>
                    <a:pt x="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3"/>
            <p:cNvSpPr/>
            <p:nvPr/>
          </p:nvSpPr>
          <p:spPr>
            <a:xfrm>
              <a:off x="5605875" y="3051075"/>
              <a:ext cx="18300" cy="15350"/>
            </a:xfrm>
            <a:custGeom>
              <a:avLst/>
              <a:gdLst/>
              <a:ahLst/>
              <a:cxnLst/>
              <a:rect l="l" t="t" r="r" b="b"/>
              <a:pathLst>
                <a:path w="732" h="614" extrusionOk="0">
                  <a:moveTo>
                    <a:pt x="46" y="0"/>
                  </a:moveTo>
                  <a:cubicBezTo>
                    <a:pt x="32" y="0"/>
                    <a:pt x="22" y="8"/>
                    <a:pt x="14" y="19"/>
                  </a:cubicBezTo>
                  <a:cubicBezTo>
                    <a:pt x="1" y="42"/>
                    <a:pt x="5" y="69"/>
                    <a:pt x="23" y="82"/>
                  </a:cubicBezTo>
                  <a:lnTo>
                    <a:pt x="136" y="154"/>
                  </a:lnTo>
                  <a:cubicBezTo>
                    <a:pt x="172" y="168"/>
                    <a:pt x="208" y="199"/>
                    <a:pt x="248" y="226"/>
                  </a:cubicBezTo>
                  <a:cubicBezTo>
                    <a:pt x="293" y="249"/>
                    <a:pt x="334" y="280"/>
                    <a:pt x="370" y="312"/>
                  </a:cubicBezTo>
                  <a:cubicBezTo>
                    <a:pt x="410" y="339"/>
                    <a:pt x="451" y="370"/>
                    <a:pt x="482" y="402"/>
                  </a:cubicBezTo>
                  <a:cubicBezTo>
                    <a:pt x="518" y="438"/>
                    <a:pt x="550" y="465"/>
                    <a:pt x="572" y="492"/>
                  </a:cubicBezTo>
                  <a:cubicBezTo>
                    <a:pt x="595" y="528"/>
                    <a:pt x="622" y="559"/>
                    <a:pt x="644" y="591"/>
                  </a:cubicBezTo>
                  <a:lnTo>
                    <a:pt x="653" y="600"/>
                  </a:lnTo>
                  <a:cubicBezTo>
                    <a:pt x="663" y="609"/>
                    <a:pt x="674" y="613"/>
                    <a:pt x="685" y="613"/>
                  </a:cubicBezTo>
                  <a:cubicBezTo>
                    <a:pt x="709" y="613"/>
                    <a:pt x="731" y="592"/>
                    <a:pt x="725" y="564"/>
                  </a:cubicBezTo>
                  <a:cubicBezTo>
                    <a:pt x="712" y="514"/>
                    <a:pt x="698" y="469"/>
                    <a:pt x="680" y="420"/>
                  </a:cubicBezTo>
                  <a:cubicBezTo>
                    <a:pt x="653" y="384"/>
                    <a:pt x="631" y="334"/>
                    <a:pt x="590" y="298"/>
                  </a:cubicBezTo>
                  <a:cubicBezTo>
                    <a:pt x="554" y="262"/>
                    <a:pt x="514" y="222"/>
                    <a:pt x="469" y="186"/>
                  </a:cubicBezTo>
                  <a:cubicBezTo>
                    <a:pt x="383" y="123"/>
                    <a:pt x="293" y="73"/>
                    <a:pt x="194" y="42"/>
                  </a:cubicBezTo>
                  <a:cubicBezTo>
                    <a:pt x="149" y="24"/>
                    <a:pt x="104" y="10"/>
                    <a:pt x="59" y="6"/>
                  </a:cubicBezTo>
                  <a:lnTo>
                    <a:pt x="55" y="1"/>
                  </a:lnTo>
                  <a:cubicBezTo>
                    <a:pt x="52" y="1"/>
                    <a:pt x="49"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3"/>
            <p:cNvSpPr/>
            <p:nvPr/>
          </p:nvSpPr>
          <p:spPr>
            <a:xfrm>
              <a:off x="5313925" y="3723750"/>
              <a:ext cx="43200" cy="17475"/>
            </a:xfrm>
            <a:custGeom>
              <a:avLst/>
              <a:gdLst/>
              <a:ahLst/>
              <a:cxnLst/>
              <a:rect l="l" t="t" r="r" b="b"/>
              <a:pathLst>
                <a:path w="1728" h="699" extrusionOk="0">
                  <a:moveTo>
                    <a:pt x="711" y="1"/>
                  </a:moveTo>
                  <a:cubicBezTo>
                    <a:pt x="711" y="1"/>
                    <a:pt x="1" y="482"/>
                    <a:pt x="54" y="608"/>
                  </a:cubicBezTo>
                  <a:cubicBezTo>
                    <a:pt x="77" y="661"/>
                    <a:pt x="305" y="699"/>
                    <a:pt x="580" y="699"/>
                  </a:cubicBezTo>
                  <a:cubicBezTo>
                    <a:pt x="954" y="699"/>
                    <a:pt x="1415" y="630"/>
                    <a:pt x="1575" y="441"/>
                  </a:cubicBezTo>
                  <a:cubicBezTo>
                    <a:pt x="1602" y="410"/>
                    <a:pt x="1656" y="271"/>
                    <a:pt x="1728" y="55"/>
                  </a:cubicBezTo>
                  <a:lnTo>
                    <a:pt x="1687" y="41"/>
                  </a:lnTo>
                  <a:cubicBezTo>
                    <a:pt x="1555" y="104"/>
                    <a:pt x="1415" y="126"/>
                    <a:pt x="1284" y="126"/>
                  </a:cubicBezTo>
                  <a:cubicBezTo>
                    <a:pt x="972" y="126"/>
                    <a:pt x="711" y="1"/>
                    <a:pt x="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3"/>
            <p:cNvSpPr/>
            <p:nvPr/>
          </p:nvSpPr>
          <p:spPr>
            <a:xfrm>
              <a:off x="5488650" y="3714875"/>
              <a:ext cx="33475" cy="27525"/>
            </a:xfrm>
            <a:custGeom>
              <a:avLst/>
              <a:gdLst/>
              <a:ahLst/>
              <a:cxnLst/>
              <a:rect l="l" t="t" r="r" b="b"/>
              <a:pathLst>
                <a:path w="1339" h="1101" extrusionOk="0">
                  <a:moveTo>
                    <a:pt x="1334" y="0"/>
                  </a:moveTo>
                  <a:lnTo>
                    <a:pt x="1334" y="0"/>
                  </a:lnTo>
                  <a:cubicBezTo>
                    <a:pt x="1095" y="113"/>
                    <a:pt x="349" y="167"/>
                    <a:pt x="349" y="167"/>
                  </a:cubicBezTo>
                  <a:cubicBezTo>
                    <a:pt x="349" y="167"/>
                    <a:pt x="11" y="819"/>
                    <a:pt x="2" y="1053"/>
                  </a:cubicBezTo>
                  <a:cubicBezTo>
                    <a:pt x="0" y="1086"/>
                    <a:pt x="24" y="1100"/>
                    <a:pt x="67" y="1100"/>
                  </a:cubicBezTo>
                  <a:cubicBezTo>
                    <a:pt x="326" y="1100"/>
                    <a:pt x="1282" y="560"/>
                    <a:pt x="1325" y="383"/>
                  </a:cubicBezTo>
                  <a:cubicBezTo>
                    <a:pt x="1338" y="257"/>
                    <a:pt x="1338" y="126"/>
                    <a:pt x="1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3"/>
            <p:cNvSpPr/>
            <p:nvPr/>
          </p:nvSpPr>
          <p:spPr>
            <a:xfrm>
              <a:off x="5331700" y="3438550"/>
              <a:ext cx="81450" cy="288350"/>
            </a:xfrm>
            <a:custGeom>
              <a:avLst/>
              <a:gdLst/>
              <a:ahLst/>
              <a:cxnLst/>
              <a:rect l="l" t="t" r="r" b="b"/>
              <a:pathLst>
                <a:path w="3258" h="11534" extrusionOk="0">
                  <a:moveTo>
                    <a:pt x="189" y="0"/>
                  </a:moveTo>
                  <a:lnTo>
                    <a:pt x="77" y="32"/>
                  </a:lnTo>
                  <a:lnTo>
                    <a:pt x="0" y="11409"/>
                  </a:lnTo>
                  <a:cubicBezTo>
                    <a:pt x="0" y="11409"/>
                    <a:pt x="264" y="11534"/>
                    <a:pt x="575" y="11534"/>
                  </a:cubicBezTo>
                  <a:cubicBezTo>
                    <a:pt x="706" y="11534"/>
                    <a:pt x="845" y="11512"/>
                    <a:pt x="976" y="11449"/>
                  </a:cubicBezTo>
                  <a:lnTo>
                    <a:pt x="1017" y="11463"/>
                  </a:lnTo>
                  <a:cubicBezTo>
                    <a:pt x="1584" y="9681"/>
                    <a:pt x="3257" y="2483"/>
                    <a:pt x="2771" y="1566"/>
                  </a:cubicBezTo>
                  <a:lnTo>
                    <a:pt x="2848" y="877"/>
                  </a:lnTo>
                  <a:lnTo>
                    <a:pt x="2857" y="837"/>
                  </a:lnTo>
                  <a:cubicBezTo>
                    <a:pt x="1732" y="684"/>
                    <a:pt x="693" y="243"/>
                    <a:pt x="1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3"/>
            <p:cNvSpPr/>
            <p:nvPr/>
          </p:nvSpPr>
          <p:spPr>
            <a:xfrm>
              <a:off x="5414025" y="3449675"/>
              <a:ext cx="107975" cy="269500"/>
            </a:xfrm>
            <a:custGeom>
              <a:avLst/>
              <a:gdLst/>
              <a:ahLst/>
              <a:cxnLst/>
              <a:rect l="l" t="t" r="r" b="b"/>
              <a:pathLst>
                <a:path w="4319" h="10780" extrusionOk="0">
                  <a:moveTo>
                    <a:pt x="3100" y="0"/>
                  </a:moveTo>
                  <a:cubicBezTo>
                    <a:pt x="2641" y="149"/>
                    <a:pt x="1858" y="347"/>
                    <a:pt x="716" y="437"/>
                  </a:cubicBezTo>
                  <a:cubicBezTo>
                    <a:pt x="603" y="445"/>
                    <a:pt x="490" y="450"/>
                    <a:pt x="378" y="450"/>
                  </a:cubicBezTo>
                  <a:cubicBezTo>
                    <a:pt x="253" y="450"/>
                    <a:pt x="128" y="444"/>
                    <a:pt x="5" y="432"/>
                  </a:cubicBezTo>
                  <a:lnTo>
                    <a:pt x="0" y="491"/>
                  </a:lnTo>
                  <a:lnTo>
                    <a:pt x="3334" y="10779"/>
                  </a:lnTo>
                  <a:cubicBezTo>
                    <a:pt x="3334" y="10779"/>
                    <a:pt x="4080" y="10721"/>
                    <a:pt x="4319" y="10608"/>
                  </a:cubicBezTo>
                  <a:cubicBezTo>
                    <a:pt x="4296" y="9218"/>
                    <a:pt x="4004" y="4562"/>
                    <a:pt x="3802" y="2637"/>
                  </a:cubicBezTo>
                  <a:cubicBezTo>
                    <a:pt x="3689" y="1543"/>
                    <a:pt x="3194" y="824"/>
                    <a:pt x="3194" y="824"/>
                  </a:cubicBezTo>
                  <a:lnTo>
                    <a:pt x="31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3"/>
            <p:cNvSpPr/>
            <p:nvPr/>
          </p:nvSpPr>
          <p:spPr>
            <a:xfrm>
              <a:off x="5324375" y="3226200"/>
              <a:ext cx="188750" cy="234625"/>
            </a:xfrm>
            <a:custGeom>
              <a:avLst/>
              <a:gdLst/>
              <a:ahLst/>
              <a:cxnLst/>
              <a:rect l="l" t="t" r="r" b="b"/>
              <a:pathLst>
                <a:path w="7550" h="9385" extrusionOk="0">
                  <a:moveTo>
                    <a:pt x="5264" y="1"/>
                  </a:moveTo>
                  <a:cubicBezTo>
                    <a:pt x="5264" y="1"/>
                    <a:pt x="4160" y="529"/>
                    <a:pt x="2785" y="529"/>
                  </a:cubicBezTo>
                  <a:cubicBezTo>
                    <a:pt x="2235" y="529"/>
                    <a:pt x="1642" y="444"/>
                    <a:pt x="1058" y="208"/>
                  </a:cubicBezTo>
                  <a:cubicBezTo>
                    <a:pt x="1058" y="208"/>
                    <a:pt x="869" y="1103"/>
                    <a:pt x="496" y="2385"/>
                  </a:cubicBezTo>
                  <a:cubicBezTo>
                    <a:pt x="226" y="3312"/>
                    <a:pt x="1" y="7423"/>
                    <a:pt x="154" y="8328"/>
                  </a:cubicBezTo>
                  <a:cubicBezTo>
                    <a:pt x="154" y="8328"/>
                    <a:pt x="275" y="8395"/>
                    <a:pt x="478" y="8494"/>
                  </a:cubicBezTo>
                  <a:cubicBezTo>
                    <a:pt x="986" y="8737"/>
                    <a:pt x="2021" y="9173"/>
                    <a:pt x="3145" y="9331"/>
                  </a:cubicBezTo>
                  <a:cubicBezTo>
                    <a:pt x="3294" y="9349"/>
                    <a:pt x="3442" y="9367"/>
                    <a:pt x="3586" y="9371"/>
                  </a:cubicBezTo>
                  <a:cubicBezTo>
                    <a:pt x="3705" y="9380"/>
                    <a:pt x="3825" y="9385"/>
                    <a:pt x="3944" y="9385"/>
                  </a:cubicBezTo>
                  <a:cubicBezTo>
                    <a:pt x="4063" y="9385"/>
                    <a:pt x="4182" y="9380"/>
                    <a:pt x="4302" y="9371"/>
                  </a:cubicBezTo>
                  <a:cubicBezTo>
                    <a:pt x="5444" y="9286"/>
                    <a:pt x="6227" y="9088"/>
                    <a:pt x="6686" y="8935"/>
                  </a:cubicBezTo>
                  <a:cubicBezTo>
                    <a:pt x="6861" y="8881"/>
                    <a:pt x="7032" y="8814"/>
                    <a:pt x="7194" y="8733"/>
                  </a:cubicBezTo>
                  <a:cubicBezTo>
                    <a:pt x="7194" y="8733"/>
                    <a:pt x="7136" y="6578"/>
                    <a:pt x="7131" y="5138"/>
                  </a:cubicBezTo>
                  <a:cubicBezTo>
                    <a:pt x="7127" y="3703"/>
                    <a:pt x="7550" y="2124"/>
                    <a:pt x="52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3"/>
            <p:cNvSpPr/>
            <p:nvPr/>
          </p:nvSpPr>
          <p:spPr>
            <a:xfrm>
              <a:off x="5367475" y="2933150"/>
              <a:ext cx="33625" cy="11525"/>
            </a:xfrm>
            <a:custGeom>
              <a:avLst/>
              <a:gdLst/>
              <a:ahLst/>
              <a:cxnLst/>
              <a:rect l="l" t="t" r="r" b="b"/>
              <a:pathLst>
                <a:path w="1345" h="461" extrusionOk="0">
                  <a:moveTo>
                    <a:pt x="650" y="0"/>
                  </a:moveTo>
                  <a:cubicBezTo>
                    <a:pt x="626" y="0"/>
                    <a:pt x="603" y="2"/>
                    <a:pt x="580" y="4"/>
                  </a:cubicBezTo>
                  <a:cubicBezTo>
                    <a:pt x="531" y="4"/>
                    <a:pt x="486" y="13"/>
                    <a:pt x="445" y="22"/>
                  </a:cubicBezTo>
                  <a:cubicBezTo>
                    <a:pt x="400" y="31"/>
                    <a:pt x="364" y="44"/>
                    <a:pt x="324" y="58"/>
                  </a:cubicBezTo>
                  <a:cubicBezTo>
                    <a:pt x="288" y="71"/>
                    <a:pt x="256" y="89"/>
                    <a:pt x="225" y="107"/>
                  </a:cubicBezTo>
                  <a:cubicBezTo>
                    <a:pt x="175" y="134"/>
                    <a:pt x="130" y="166"/>
                    <a:pt x="90" y="202"/>
                  </a:cubicBezTo>
                  <a:lnTo>
                    <a:pt x="40" y="238"/>
                  </a:lnTo>
                  <a:cubicBezTo>
                    <a:pt x="0" y="270"/>
                    <a:pt x="32" y="331"/>
                    <a:pt x="77" y="331"/>
                  </a:cubicBezTo>
                  <a:cubicBezTo>
                    <a:pt x="83" y="331"/>
                    <a:pt x="88" y="330"/>
                    <a:pt x="94" y="328"/>
                  </a:cubicBezTo>
                  <a:lnTo>
                    <a:pt x="99" y="328"/>
                  </a:lnTo>
                  <a:lnTo>
                    <a:pt x="153" y="305"/>
                  </a:lnTo>
                  <a:cubicBezTo>
                    <a:pt x="193" y="283"/>
                    <a:pt x="238" y="265"/>
                    <a:pt x="288" y="247"/>
                  </a:cubicBezTo>
                  <a:cubicBezTo>
                    <a:pt x="315" y="238"/>
                    <a:pt x="346" y="229"/>
                    <a:pt x="378" y="220"/>
                  </a:cubicBezTo>
                  <a:lnTo>
                    <a:pt x="477" y="202"/>
                  </a:lnTo>
                  <a:cubicBezTo>
                    <a:pt x="513" y="193"/>
                    <a:pt x="549" y="193"/>
                    <a:pt x="585" y="193"/>
                  </a:cubicBezTo>
                  <a:cubicBezTo>
                    <a:pt x="597" y="191"/>
                    <a:pt x="608" y="191"/>
                    <a:pt x="619" y="191"/>
                  </a:cubicBezTo>
                  <a:cubicBezTo>
                    <a:pt x="646" y="191"/>
                    <a:pt x="672" y="194"/>
                    <a:pt x="697" y="197"/>
                  </a:cubicBezTo>
                  <a:cubicBezTo>
                    <a:pt x="733" y="202"/>
                    <a:pt x="774" y="206"/>
                    <a:pt x="810" y="215"/>
                  </a:cubicBezTo>
                  <a:cubicBezTo>
                    <a:pt x="846" y="224"/>
                    <a:pt x="877" y="238"/>
                    <a:pt x="913" y="251"/>
                  </a:cubicBezTo>
                  <a:cubicBezTo>
                    <a:pt x="976" y="274"/>
                    <a:pt x="1035" y="305"/>
                    <a:pt x="1093" y="337"/>
                  </a:cubicBezTo>
                  <a:cubicBezTo>
                    <a:pt x="1151" y="368"/>
                    <a:pt x="1205" y="409"/>
                    <a:pt x="1255" y="449"/>
                  </a:cubicBezTo>
                  <a:cubicBezTo>
                    <a:pt x="1264" y="457"/>
                    <a:pt x="1276" y="460"/>
                    <a:pt x="1288" y="460"/>
                  </a:cubicBezTo>
                  <a:cubicBezTo>
                    <a:pt x="1304" y="460"/>
                    <a:pt x="1321" y="453"/>
                    <a:pt x="1331" y="440"/>
                  </a:cubicBezTo>
                  <a:cubicBezTo>
                    <a:pt x="1345" y="427"/>
                    <a:pt x="1345" y="400"/>
                    <a:pt x="1336" y="382"/>
                  </a:cubicBezTo>
                  <a:lnTo>
                    <a:pt x="1336" y="377"/>
                  </a:lnTo>
                  <a:cubicBezTo>
                    <a:pt x="1291" y="314"/>
                    <a:pt x="1241" y="256"/>
                    <a:pt x="1183" y="211"/>
                  </a:cubicBezTo>
                  <a:cubicBezTo>
                    <a:pt x="1053" y="98"/>
                    <a:pt x="891" y="26"/>
                    <a:pt x="720" y="4"/>
                  </a:cubicBezTo>
                  <a:cubicBezTo>
                    <a:pt x="697" y="2"/>
                    <a:pt x="674" y="0"/>
                    <a:pt x="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3"/>
            <p:cNvSpPr/>
            <p:nvPr/>
          </p:nvSpPr>
          <p:spPr>
            <a:xfrm>
              <a:off x="5390825" y="2912425"/>
              <a:ext cx="80000" cy="69875"/>
            </a:xfrm>
            <a:custGeom>
              <a:avLst/>
              <a:gdLst/>
              <a:ahLst/>
              <a:cxnLst/>
              <a:rect l="l" t="t" r="r" b="b"/>
              <a:pathLst>
                <a:path w="3200" h="2795" extrusionOk="0">
                  <a:moveTo>
                    <a:pt x="1697" y="151"/>
                  </a:moveTo>
                  <a:cubicBezTo>
                    <a:pt x="2528" y="151"/>
                    <a:pt x="3199" y="1012"/>
                    <a:pt x="2845" y="1877"/>
                  </a:cubicBezTo>
                  <a:cubicBezTo>
                    <a:pt x="2633" y="2390"/>
                    <a:pt x="2162" y="2648"/>
                    <a:pt x="1691" y="2648"/>
                  </a:cubicBezTo>
                  <a:cubicBezTo>
                    <a:pt x="1222" y="2648"/>
                    <a:pt x="752" y="2393"/>
                    <a:pt x="537" y="1881"/>
                  </a:cubicBezTo>
                  <a:cubicBezTo>
                    <a:pt x="276" y="1247"/>
                    <a:pt x="573" y="518"/>
                    <a:pt x="1207" y="252"/>
                  </a:cubicBezTo>
                  <a:cubicBezTo>
                    <a:pt x="1372" y="183"/>
                    <a:pt x="1538" y="151"/>
                    <a:pt x="1697" y="151"/>
                  </a:cubicBezTo>
                  <a:close/>
                  <a:moveTo>
                    <a:pt x="1682" y="0"/>
                  </a:moveTo>
                  <a:cubicBezTo>
                    <a:pt x="748" y="0"/>
                    <a:pt x="0" y="973"/>
                    <a:pt x="402" y="1939"/>
                  </a:cubicBezTo>
                  <a:cubicBezTo>
                    <a:pt x="629" y="2471"/>
                    <a:pt x="1147" y="2794"/>
                    <a:pt x="1692" y="2794"/>
                  </a:cubicBezTo>
                  <a:cubicBezTo>
                    <a:pt x="1871" y="2794"/>
                    <a:pt x="2053" y="2760"/>
                    <a:pt x="2228" y="2686"/>
                  </a:cubicBezTo>
                  <a:cubicBezTo>
                    <a:pt x="2750" y="2466"/>
                    <a:pt x="3088" y="1957"/>
                    <a:pt x="3083" y="1395"/>
                  </a:cubicBezTo>
                  <a:cubicBezTo>
                    <a:pt x="3083" y="828"/>
                    <a:pt x="2741" y="324"/>
                    <a:pt x="2219" y="109"/>
                  </a:cubicBezTo>
                  <a:cubicBezTo>
                    <a:pt x="2038" y="34"/>
                    <a:pt x="1857" y="0"/>
                    <a:pt x="1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3"/>
            <p:cNvSpPr/>
            <p:nvPr/>
          </p:nvSpPr>
          <p:spPr>
            <a:xfrm>
              <a:off x="5297800" y="2907900"/>
              <a:ext cx="79475" cy="65800"/>
            </a:xfrm>
            <a:custGeom>
              <a:avLst/>
              <a:gdLst/>
              <a:ahLst/>
              <a:cxnLst/>
              <a:rect l="l" t="t" r="r" b="b"/>
              <a:pathLst>
                <a:path w="3179" h="2632" extrusionOk="0">
                  <a:moveTo>
                    <a:pt x="1599" y="151"/>
                  </a:moveTo>
                  <a:cubicBezTo>
                    <a:pt x="2373" y="151"/>
                    <a:pt x="3002" y="956"/>
                    <a:pt x="2670" y="1761"/>
                  </a:cubicBezTo>
                  <a:cubicBezTo>
                    <a:pt x="2473" y="2242"/>
                    <a:pt x="2033" y="2484"/>
                    <a:pt x="1592" y="2484"/>
                  </a:cubicBezTo>
                  <a:cubicBezTo>
                    <a:pt x="1155" y="2484"/>
                    <a:pt x="719" y="2246"/>
                    <a:pt x="520" y="1770"/>
                  </a:cubicBezTo>
                  <a:cubicBezTo>
                    <a:pt x="272" y="1176"/>
                    <a:pt x="551" y="492"/>
                    <a:pt x="1145" y="245"/>
                  </a:cubicBezTo>
                  <a:cubicBezTo>
                    <a:pt x="1298" y="180"/>
                    <a:pt x="1451" y="151"/>
                    <a:pt x="1599" y="151"/>
                  </a:cubicBezTo>
                  <a:close/>
                  <a:moveTo>
                    <a:pt x="1587" y="0"/>
                  </a:moveTo>
                  <a:cubicBezTo>
                    <a:pt x="706" y="0"/>
                    <a:pt x="1" y="917"/>
                    <a:pt x="380" y="1824"/>
                  </a:cubicBezTo>
                  <a:cubicBezTo>
                    <a:pt x="593" y="2328"/>
                    <a:pt x="1082" y="2631"/>
                    <a:pt x="1595" y="2631"/>
                  </a:cubicBezTo>
                  <a:cubicBezTo>
                    <a:pt x="1763" y="2631"/>
                    <a:pt x="1934" y="2599"/>
                    <a:pt x="2099" y="2530"/>
                  </a:cubicBezTo>
                  <a:cubicBezTo>
                    <a:pt x="3178" y="2075"/>
                    <a:pt x="3169" y="546"/>
                    <a:pt x="2090" y="101"/>
                  </a:cubicBezTo>
                  <a:cubicBezTo>
                    <a:pt x="1920" y="32"/>
                    <a:pt x="1751" y="0"/>
                    <a:pt x="1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3"/>
            <p:cNvSpPr/>
            <p:nvPr/>
          </p:nvSpPr>
          <p:spPr>
            <a:xfrm>
              <a:off x="5463500" y="2943450"/>
              <a:ext cx="42275" cy="11400"/>
            </a:xfrm>
            <a:custGeom>
              <a:avLst/>
              <a:gdLst/>
              <a:ahLst/>
              <a:cxnLst/>
              <a:rect l="l" t="t" r="r" b="b"/>
              <a:pathLst>
                <a:path w="1691" h="456" extrusionOk="0">
                  <a:moveTo>
                    <a:pt x="154" y="1"/>
                  </a:moveTo>
                  <a:cubicBezTo>
                    <a:pt x="30" y="1"/>
                    <a:pt x="1" y="187"/>
                    <a:pt x="131" y="213"/>
                  </a:cubicBezTo>
                  <a:lnTo>
                    <a:pt x="1521" y="456"/>
                  </a:lnTo>
                  <a:lnTo>
                    <a:pt x="1544" y="456"/>
                  </a:lnTo>
                  <a:cubicBezTo>
                    <a:pt x="1545" y="456"/>
                    <a:pt x="1547" y="456"/>
                    <a:pt x="1548" y="456"/>
                  </a:cubicBezTo>
                  <a:cubicBezTo>
                    <a:pt x="1675" y="456"/>
                    <a:pt x="1691" y="262"/>
                    <a:pt x="1562" y="244"/>
                  </a:cubicBezTo>
                  <a:lnTo>
                    <a:pt x="167" y="1"/>
                  </a:lnTo>
                  <a:cubicBezTo>
                    <a:pt x="163" y="1"/>
                    <a:pt x="158"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3"/>
            <p:cNvSpPr/>
            <p:nvPr/>
          </p:nvSpPr>
          <p:spPr>
            <a:xfrm>
              <a:off x="5487900" y="2783175"/>
              <a:ext cx="26000" cy="49650"/>
            </a:xfrm>
            <a:custGeom>
              <a:avLst/>
              <a:gdLst/>
              <a:ahLst/>
              <a:cxnLst/>
              <a:rect l="l" t="t" r="r" b="b"/>
              <a:pathLst>
                <a:path w="1040" h="1986" extrusionOk="0">
                  <a:moveTo>
                    <a:pt x="1011" y="0"/>
                  </a:moveTo>
                  <a:cubicBezTo>
                    <a:pt x="1009" y="0"/>
                    <a:pt x="1006" y="1"/>
                    <a:pt x="1004" y="2"/>
                  </a:cubicBezTo>
                  <a:cubicBezTo>
                    <a:pt x="1004" y="2"/>
                    <a:pt x="968" y="11"/>
                    <a:pt x="905" y="29"/>
                  </a:cubicBezTo>
                  <a:cubicBezTo>
                    <a:pt x="811" y="51"/>
                    <a:pt x="725" y="87"/>
                    <a:pt x="644" y="128"/>
                  </a:cubicBezTo>
                  <a:cubicBezTo>
                    <a:pt x="586" y="155"/>
                    <a:pt x="532" y="186"/>
                    <a:pt x="478" y="227"/>
                  </a:cubicBezTo>
                  <a:cubicBezTo>
                    <a:pt x="419" y="267"/>
                    <a:pt x="365" y="312"/>
                    <a:pt x="311" y="366"/>
                  </a:cubicBezTo>
                  <a:cubicBezTo>
                    <a:pt x="257" y="420"/>
                    <a:pt x="212" y="483"/>
                    <a:pt x="167" y="550"/>
                  </a:cubicBezTo>
                  <a:cubicBezTo>
                    <a:pt x="127" y="618"/>
                    <a:pt x="91" y="690"/>
                    <a:pt x="68" y="771"/>
                  </a:cubicBezTo>
                  <a:cubicBezTo>
                    <a:pt x="37" y="847"/>
                    <a:pt x="19" y="924"/>
                    <a:pt x="10" y="1005"/>
                  </a:cubicBezTo>
                  <a:cubicBezTo>
                    <a:pt x="1" y="1081"/>
                    <a:pt x="1" y="1158"/>
                    <a:pt x="5" y="1234"/>
                  </a:cubicBezTo>
                  <a:cubicBezTo>
                    <a:pt x="14" y="1369"/>
                    <a:pt x="41" y="1504"/>
                    <a:pt x="91" y="1630"/>
                  </a:cubicBezTo>
                  <a:cubicBezTo>
                    <a:pt x="131" y="1752"/>
                    <a:pt x="190" y="1869"/>
                    <a:pt x="266" y="1972"/>
                  </a:cubicBezTo>
                  <a:cubicBezTo>
                    <a:pt x="272" y="1981"/>
                    <a:pt x="282" y="1986"/>
                    <a:pt x="291" y="1986"/>
                  </a:cubicBezTo>
                  <a:cubicBezTo>
                    <a:pt x="297" y="1986"/>
                    <a:pt x="302" y="1984"/>
                    <a:pt x="307" y="1981"/>
                  </a:cubicBezTo>
                  <a:cubicBezTo>
                    <a:pt x="325" y="1977"/>
                    <a:pt x="338" y="1954"/>
                    <a:pt x="329" y="1936"/>
                  </a:cubicBezTo>
                  <a:cubicBezTo>
                    <a:pt x="293" y="1819"/>
                    <a:pt x="266" y="1702"/>
                    <a:pt x="244" y="1585"/>
                  </a:cubicBezTo>
                  <a:cubicBezTo>
                    <a:pt x="235" y="1531"/>
                    <a:pt x="226" y="1477"/>
                    <a:pt x="221" y="1414"/>
                  </a:cubicBezTo>
                  <a:cubicBezTo>
                    <a:pt x="212" y="1351"/>
                    <a:pt x="208" y="1288"/>
                    <a:pt x="208" y="1225"/>
                  </a:cubicBezTo>
                  <a:cubicBezTo>
                    <a:pt x="212" y="1162"/>
                    <a:pt x="212" y="1095"/>
                    <a:pt x="221" y="1027"/>
                  </a:cubicBezTo>
                  <a:cubicBezTo>
                    <a:pt x="230" y="964"/>
                    <a:pt x="248" y="897"/>
                    <a:pt x="266" y="834"/>
                  </a:cubicBezTo>
                  <a:cubicBezTo>
                    <a:pt x="289" y="771"/>
                    <a:pt x="311" y="708"/>
                    <a:pt x="347" y="649"/>
                  </a:cubicBezTo>
                  <a:cubicBezTo>
                    <a:pt x="379" y="595"/>
                    <a:pt x="415" y="542"/>
                    <a:pt x="455" y="488"/>
                  </a:cubicBezTo>
                  <a:cubicBezTo>
                    <a:pt x="496" y="438"/>
                    <a:pt x="545" y="398"/>
                    <a:pt x="586" y="357"/>
                  </a:cubicBezTo>
                  <a:cubicBezTo>
                    <a:pt x="626" y="317"/>
                    <a:pt x="671" y="281"/>
                    <a:pt x="716" y="249"/>
                  </a:cubicBezTo>
                  <a:cubicBezTo>
                    <a:pt x="752" y="218"/>
                    <a:pt x="793" y="186"/>
                    <a:pt x="838" y="164"/>
                  </a:cubicBezTo>
                  <a:lnTo>
                    <a:pt x="937" y="105"/>
                  </a:lnTo>
                  <a:cubicBezTo>
                    <a:pt x="991" y="74"/>
                    <a:pt x="1022" y="51"/>
                    <a:pt x="1022" y="51"/>
                  </a:cubicBezTo>
                  <a:lnTo>
                    <a:pt x="1027" y="51"/>
                  </a:lnTo>
                  <a:cubicBezTo>
                    <a:pt x="1036" y="42"/>
                    <a:pt x="1040" y="33"/>
                    <a:pt x="1036" y="20"/>
                  </a:cubicBezTo>
                  <a:cubicBezTo>
                    <a:pt x="1032" y="9"/>
                    <a:pt x="1022" y="0"/>
                    <a:pt x="1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3"/>
            <p:cNvSpPr/>
            <p:nvPr/>
          </p:nvSpPr>
          <p:spPr>
            <a:xfrm>
              <a:off x="5514450" y="2800050"/>
              <a:ext cx="32525" cy="42550"/>
            </a:xfrm>
            <a:custGeom>
              <a:avLst/>
              <a:gdLst/>
              <a:ahLst/>
              <a:cxnLst/>
              <a:rect l="l" t="t" r="r" b="b"/>
              <a:pathLst>
                <a:path w="1301" h="1702" extrusionOk="0">
                  <a:moveTo>
                    <a:pt x="1090" y="0"/>
                  </a:moveTo>
                  <a:cubicBezTo>
                    <a:pt x="1087" y="0"/>
                    <a:pt x="1083" y="1"/>
                    <a:pt x="1080" y="1"/>
                  </a:cubicBezTo>
                  <a:cubicBezTo>
                    <a:pt x="1062" y="6"/>
                    <a:pt x="1053" y="28"/>
                    <a:pt x="1058" y="46"/>
                  </a:cubicBezTo>
                  <a:cubicBezTo>
                    <a:pt x="1058" y="46"/>
                    <a:pt x="1067" y="82"/>
                    <a:pt x="1076" y="141"/>
                  </a:cubicBezTo>
                  <a:cubicBezTo>
                    <a:pt x="1094" y="222"/>
                    <a:pt x="1103" y="307"/>
                    <a:pt x="1107" y="393"/>
                  </a:cubicBezTo>
                  <a:cubicBezTo>
                    <a:pt x="1112" y="447"/>
                    <a:pt x="1112" y="501"/>
                    <a:pt x="1107" y="555"/>
                  </a:cubicBezTo>
                  <a:cubicBezTo>
                    <a:pt x="1107" y="618"/>
                    <a:pt x="1098" y="676"/>
                    <a:pt x="1089" y="735"/>
                  </a:cubicBezTo>
                  <a:cubicBezTo>
                    <a:pt x="1076" y="798"/>
                    <a:pt x="1058" y="856"/>
                    <a:pt x="1035" y="915"/>
                  </a:cubicBezTo>
                  <a:cubicBezTo>
                    <a:pt x="1008" y="973"/>
                    <a:pt x="981" y="1027"/>
                    <a:pt x="945" y="1081"/>
                  </a:cubicBezTo>
                  <a:cubicBezTo>
                    <a:pt x="905" y="1135"/>
                    <a:pt x="864" y="1185"/>
                    <a:pt x="819" y="1230"/>
                  </a:cubicBezTo>
                  <a:cubicBezTo>
                    <a:pt x="770" y="1270"/>
                    <a:pt x="720" y="1311"/>
                    <a:pt x="671" y="1347"/>
                  </a:cubicBezTo>
                  <a:cubicBezTo>
                    <a:pt x="617" y="1378"/>
                    <a:pt x="563" y="1419"/>
                    <a:pt x="513" y="1446"/>
                  </a:cubicBezTo>
                  <a:lnTo>
                    <a:pt x="360" y="1517"/>
                  </a:lnTo>
                  <a:cubicBezTo>
                    <a:pt x="284" y="1553"/>
                    <a:pt x="203" y="1585"/>
                    <a:pt x="122" y="1612"/>
                  </a:cubicBezTo>
                  <a:cubicBezTo>
                    <a:pt x="63" y="1634"/>
                    <a:pt x="27" y="1648"/>
                    <a:pt x="27" y="1648"/>
                  </a:cubicBezTo>
                  <a:cubicBezTo>
                    <a:pt x="1" y="1661"/>
                    <a:pt x="10" y="1702"/>
                    <a:pt x="41" y="1702"/>
                  </a:cubicBezTo>
                  <a:cubicBezTo>
                    <a:pt x="41" y="1702"/>
                    <a:pt x="77" y="1697"/>
                    <a:pt x="140" y="1693"/>
                  </a:cubicBezTo>
                  <a:cubicBezTo>
                    <a:pt x="234" y="1684"/>
                    <a:pt x="320" y="1670"/>
                    <a:pt x="410" y="1648"/>
                  </a:cubicBezTo>
                  <a:lnTo>
                    <a:pt x="585" y="1598"/>
                  </a:lnTo>
                  <a:cubicBezTo>
                    <a:pt x="648" y="1571"/>
                    <a:pt x="707" y="1544"/>
                    <a:pt x="774" y="1508"/>
                  </a:cubicBezTo>
                  <a:cubicBezTo>
                    <a:pt x="837" y="1473"/>
                    <a:pt x="900" y="1428"/>
                    <a:pt x="959" y="1378"/>
                  </a:cubicBezTo>
                  <a:cubicBezTo>
                    <a:pt x="1017" y="1324"/>
                    <a:pt x="1071" y="1266"/>
                    <a:pt x="1121" y="1203"/>
                  </a:cubicBezTo>
                  <a:cubicBezTo>
                    <a:pt x="1211" y="1072"/>
                    <a:pt x="1269" y="924"/>
                    <a:pt x="1292" y="766"/>
                  </a:cubicBezTo>
                  <a:cubicBezTo>
                    <a:pt x="1301" y="694"/>
                    <a:pt x="1301" y="622"/>
                    <a:pt x="1296" y="555"/>
                  </a:cubicBezTo>
                  <a:cubicBezTo>
                    <a:pt x="1292" y="492"/>
                    <a:pt x="1283" y="429"/>
                    <a:pt x="1265" y="366"/>
                  </a:cubicBezTo>
                  <a:cubicBezTo>
                    <a:pt x="1238" y="244"/>
                    <a:pt x="1193" y="123"/>
                    <a:pt x="1125" y="19"/>
                  </a:cubicBezTo>
                  <a:cubicBezTo>
                    <a:pt x="1118" y="8"/>
                    <a:pt x="1104" y="0"/>
                    <a:pt x="10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3"/>
            <p:cNvSpPr/>
            <p:nvPr/>
          </p:nvSpPr>
          <p:spPr>
            <a:xfrm>
              <a:off x="5502650" y="2793550"/>
              <a:ext cx="27350" cy="43650"/>
            </a:xfrm>
            <a:custGeom>
              <a:avLst/>
              <a:gdLst/>
              <a:ahLst/>
              <a:cxnLst/>
              <a:rect l="l" t="t" r="r" b="b"/>
              <a:pathLst>
                <a:path w="1094" h="1746" extrusionOk="0">
                  <a:moveTo>
                    <a:pt x="1053" y="1"/>
                  </a:moveTo>
                  <a:cubicBezTo>
                    <a:pt x="936" y="10"/>
                    <a:pt x="819" y="41"/>
                    <a:pt x="715" y="95"/>
                  </a:cubicBezTo>
                  <a:cubicBezTo>
                    <a:pt x="661" y="118"/>
                    <a:pt x="612" y="149"/>
                    <a:pt x="567" y="180"/>
                  </a:cubicBezTo>
                  <a:cubicBezTo>
                    <a:pt x="513" y="216"/>
                    <a:pt x="464" y="257"/>
                    <a:pt x="419" y="302"/>
                  </a:cubicBezTo>
                  <a:cubicBezTo>
                    <a:pt x="315" y="401"/>
                    <a:pt x="234" y="513"/>
                    <a:pt x="171" y="639"/>
                  </a:cubicBezTo>
                  <a:cubicBezTo>
                    <a:pt x="140" y="702"/>
                    <a:pt x="113" y="765"/>
                    <a:pt x="90" y="833"/>
                  </a:cubicBezTo>
                  <a:cubicBezTo>
                    <a:pt x="68" y="896"/>
                    <a:pt x="50" y="963"/>
                    <a:pt x="36" y="1031"/>
                  </a:cubicBezTo>
                  <a:cubicBezTo>
                    <a:pt x="14" y="1143"/>
                    <a:pt x="0" y="1265"/>
                    <a:pt x="5" y="1382"/>
                  </a:cubicBezTo>
                  <a:cubicBezTo>
                    <a:pt x="5" y="1463"/>
                    <a:pt x="9" y="1544"/>
                    <a:pt x="23" y="1625"/>
                  </a:cubicBezTo>
                  <a:cubicBezTo>
                    <a:pt x="27" y="1688"/>
                    <a:pt x="36" y="1719"/>
                    <a:pt x="36" y="1719"/>
                  </a:cubicBezTo>
                  <a:cubicBezTo>
                    <a:pt x="36" y="1737"/>
                    <a:pt x="50" y="1746"/>
                    <a:pt x="63" y="1746"/>
                  </a:cubicBezTo>
                  <a:cubicBezTo>
                    <a:pt x="77" y="1746"/>
                    <a:pt x="90" y="1737"/>
                    <a:pt x="90" y="1719"/>
                  </a:cubicBezTo>
                  <a:cubicBezTo>
                    <a:pt x="90" y="1719"/>
                    <a:pt x="95" y="1688"/>
                    <a:pt x="108" y="1629"/>
                  </a:cubicBezTo>
                  <a:cubicBezTo>
                    <a:pt x="117" y="1571"/>
                    <a:pt x="122" y="1490"/>
                    <a:pt x="149" y="1395"/>
                  </a:cubicBezTo>
                  <a:lnTo>
                    <a:pt x="180" y="1242"/>
                  </a:lnTo>
                  <a:cubicBezTo>
                    <a:pt x="194" y="1188"/>
                    <a:pt x="207" y="1134"/>
                    <a:pt x="225" y="1076"/>
                  </a:cubicBezTo>
                  <a:cubicBezTo>
                    <a:pt x="243" y="1022"/>
                    <a:pt x="261" y="963"/>
                    <a:pt x="284" y="909"/>
                  </a:cubicBezTo>
                  <a:cubicBezTo>
                    <a:pt x="306" y="851"/>
                    <a:pt x="333" y="797"/>
                    <a:pt x="360" y="738"/>
                  </a:cubicBezTo>
                  <a:cubicBezTo>
                    <a:pt x="392" y="684"/>
                    <a:pt x="419" y="630"/>
                    <a:pt x="455" y="585"/>
                  </a:cubicBezTo>
                  <a:cubicBezTo>
                    <a:pt x="495" y="540"/>
                    <a:pt x="522" y="486"/>
                    <a:pt x="567" y="446"/>
                  </a:cubicBezTo>
                  <a:cubicBezTo>
                    <a:pt x="634" y="365"/>
                    <a:pt x="711" y="297"/>
                    <a:pt x="796" y="234"/>
                  </a:cubicBezTo>
                  <a:cubicBezTo>
                    <a:pt x="882" y="171"/>
                    <a:pt x="972" y="118"/>
                    <a:pt x="1071" y="77"/>
                  </a:cubicBezTo>
                  <a:cubicBezTo>
                    <a:pt x="1084" y="68"/>
                    <a:pt x="1093" y="55"/>
                    <a:pt x="1089" y="37"/>
                  </a:cubicBezTo>
                  <a:cubicBezTo>
                    <a:pt x="1089" y="19"/>
                    <a:pt x="1071" y="1"/>
                    <a:pt x="10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3"/>
            <p:cNvSpPr/>
            <p:nvPr/>
          </p:nvSpPr>
          <p:spPr>
            <a:xfrm>
              <a:off x="5484000" y="2946900"/>
              <a:ext cx="60500" cy="67900"/>
            </a:xfrm>
            <a:custGeom>
              <a:avLst/>
              <a:gdLst/>
              <a:ahLst/>
              <a:cxnLst/>
              <a:rect l="l" t="t" r="r" b="b"/>
              <a:pathLst>
                <a:path w="2420" h="2716" extrusionOk="0">
                  <a:moveTo>
                    <a:pt x="1369" y="0"/>
                  </a:moveTo>
                  <a:cubicBezTo>
                    <a:pt x="1247" y="0"/>
                    <a:pt x="1127" y="22"/>
                    <a:pt x="1012" y="66"/>
                  </a:cubicBezTo>
                  <a:cubicBezTo>
                    <a:pt x="886" y="111"/>
                    <a:pt x="769" y="183"/>
                    <a:pt x="665" y="268"/>
                  </a:cubicBezTo>
                  <a:cubicBezTo>
                    <a:pt x="620" y="300"/>
                    <a:pt x="580" y="340"/>
                    <a:pt x="544" y="381"/>
                  </a:cubicBezTo>
                  <a:cubicBezTo>
                    <a:pt x="508" y="412"/>
                    <a:pt x="476" y="448"/>
                    <a:pt x="449" y="489"/>
                  </a:cubicBezTo>
                  <a:cubicBezTo>
                    <a:pt x="395" y="556"/>
                    <a:pt x="350" y="605"/>
                    <a:pt x="328" y="641"/>
                  </a:cubicBezTo>
                  <a:cubicBezTo>
                    <a:pt x="305" y="677"/>
                    <a:pt x="292" y="700"/>
                    <a:pt x="292" y="700"/>
                  </a:cubicBezTo>
                  <a:cubicBezTo>
                    <a:pt x="278" y="718"/>
                    <a:pt x="287" y="749"/>
                    <a:pt x="310" y="758"/>
                  </a:cubicBezTo>
                  <a:cubicBezTo>
                    <a:pt x="317" y="764"/>
                    <a:pt x="325" y="766"/>
                    <a:pt x="334" y="766"/>
                  </a:cubicBezTo>
                  <a:cubicBezTo>
                    <a:pt x="346" y="766"/>
                    <a:pt x="358" y="760"/>
                    <a:pt x="364" y="749"/>
                  </a:cubicBezTo>
                  <a:cubicBezTo>
                    <a:pt x="364" y="749"/>
                    <a:pt x="382" y="731"/>
                    <a:pt x="404" y="691"/>
                  </a:cubicBezTo>
                  <a:cubicBezTo>
                    <a:pt x="427" y="655"/>
                    <a:pt x="472" y="614"/>
                    <a:pt x="526" y="551"/>
                  </a:cubicBezTo>
                  <a:cubicBezTo>
                    <a:pt x="553" y="520"/>
                    <a:pt x="580" y="489"/>
                    <a:pt x="616" y="457"/>
                  </a:cubicBezTo>
                  <a:cubicBezTo>
                    <a:pt x="652" y="421"/>
                    <a:pt x="692" y="390"/>
                    <a:pt x="737" y="358"/>
                  </a:cubicBezTo>
                  <a:cubicBezTo>
                    <a:pt x="832" y="286"/>
                    <a:pt x="940" y="232"/>
                    <a:pt x="1057" y="192"/>
                  </a:cubicBezTo>
                  <a:cubicBezTo>
                    <a:pt x="1149" y="161"/>
                    <a:pt x="1243" y="147"/>
                    <a:pt x="1340" y="147"/>
                  </a:cubicBezTo>
                  <a:cubicBezTo>
                    <a:pt x="1384" y="147"/>
                    <a:pt x="1429" y="150"/>
                    <a:pt x="1475" y="156"/>
                  </a:cubicBezTo>
                  <a:lnTo>
                    <a:pt x="1587" y="174"/>
                  </a:lnTo>
                  <a:cubicBezTo>
                    <a:pt x="1623" y="183"/>
                    <a:pt x="1664" y="201"/>
                    <a:pt x="1700" y="214"/>
                  </a:cubicBezTo>
                  <a:cubicBezTo>
                    <a:pt x="1731" y="228"/>
                    <a:pt x="1772" y="237"/>
                    <a:pt x="1808" y="250"/>
                  </a:cubicBezTo>
                  <a:cubicBezTo>
                    <a:pt x="1839" y="268"/>
                    <a:pt x="1893" y="295"/>
                    <a:pt x="1911" y="309"/>
                  </a:cubicBezTo>
                  <a:lnTo>
                    <a:pt x="2015" y="390"/>
                  </a:lnTo>
                  <a:cubicBezTo>
                    <a:pt x="2042" y="417"/>
                    <a:pt x="2069" y="448"/>
                    <a:pt x="2091" y="480"/>
                  </a:cubicBezTo>
                  <a:cubicBezTo>
                    <a:pt x="2118" y="511"/>
                    <a:pt x="2136" y="547"/>
                    <a:pt x="2154" y="583"/>
                  </a:cubicBezTo>
                  <a:cubicBezTo>
                    <a:pt x="2177" y="619"/>
                    <a:pt x="2190" y="655"/>
                    <a:pt x="2199" y="695"/>
                  </a:cubicBezTo>
                  <a:cubicBezTo>
                    <a:pt x="2253" y="866"/>
                    <a:pt x="2258" y="1042"/>
                    <a:pt x="2222" y="1213"/>
                  </a:cubicBezTo>
                  <a:cubicBezTo>
                    <a:pt x="2190" y="1388"/>
                    <a:pt x="2132" y="1559"/>
                    <a:pt x="2042" y="1712"/>
                  </a:cubicBezTo>
                  <a:cubicBezTo>
                    <a:pt x="1961" y="1865"/>
                    <a:pt x="1857" y="2009"/>
                    <a:pt x="1736" y="2130"/>
                  </a:cubicBezTo>
                  <a:cubicBezTo>
                    <a:pt x="1623" y="2247"/>
                    <a:pt x="1493" y="2346"/>
                    <a:pt x="1353" y="2427"/>
                  </a:cubicBezTo>
                  <a:lnTo>
                    <a:pt x="1250" y="2481"/>
                  </a:lnTo>
                  <a:cubicBezTo>
                    <a:pt x="1237" y="2486"/>
                    <a:pt x="1214" y="2499"/>
                    <a:pt x="1205" y="2499"/>
                  </a:cubicBezTo>
                  <a:lnTo>
                    <a:pt x="1151" y="2517"/>
                  </a:lnTo>
                  <a:cubicBezTo>
                    <a:pt x="1084" y="2540"/>
                    <a:pt x="1012" y="2562"/>
                    <a:pt x="944" y="2576"/>
                  </a:cubicBezTo>
                  <a:cubicBezTo>
                    <a:pt x="877" y="2580"/>
                    <a:pt x="818" y="2589"/>
                    <a:pt x="755" y="2594"/>
                  </a:cubicBezTo>
                  <a:lnTo>
                    <a:pt x="584" y="2589"/>
                  </a:lnTo>
                  <a:cubicBezTo>
                    <a:pt x="490" y="2576"/>
                    <a:pt x="395" y="2553"/>
                    <a:pt x="305" y="2522"/>
                  </a:cubicBezTo>
                  <a:cubicBezTo>
                    <a:pt x="247" y="2499"/>
                    <a:pt x="193" y="2477"/>
                    <a:pt x="139" y="2450"/>
                  </a:cubicBezTo>
                  <a:cubicBezTo>
                    <a:pt x="121" y="2441"/>
                    <a:pt x="98" y="2427"/>
                    <a:pt x="80" y="2418"/>
                  </a:cubicBezTo>
                  <a:cubicBezTo>
                    <a:pt x="73" y="2414"/>
                    <a:pt x="65" y="2412"/>
                    <a:pt x="58" y="2412"/>
                  </a:cubicBezTo>
                  <a:cubicBezTo>
                    <a:pt x="24" y="2412"/>
                    <a:pt x="1" y="2460"/>
                    <a:pt x="31" y="2486"/>
                  </a:cubicBezTo>
                  <a:cubicBezTo>
                    <a:pt x="107" y="2535"/>
                    <a:pt x="188" y="2580"/>
                    <a:pt x="269" y="2612"/>
                  </a:cubicBezTo>
                  <a:cubicBezTo>
                    <a:pt x="364" y="2648"/>
                    <a:pt x="463" y="2679"/>
                    <a:pt x="566" y="2697"/>
                  </a:cubicBezTo>
                  <a:lnTo>
                    <a:pt x="755" y="2715"/>
                  </a:lnTo>
                  <a:cubicBezTo>
                    <a:pt x="823" y="2715"/>
                    <a:pt x="895" y="2702"/>
                    <a:pt x="971" y="2697"/>
                  </a:cubicBezTo>
                  <a:cubicBezTo>
                    <a:pt x="1043" y="2684"/>
                    <a:pt x="1115" y="2666"/>
                    <a:pt x="1187" y="2643"/>
                  </a:cubicBezTo>
                  <a:lnTo>
                    <a:pt x="1245" y="2625"/>
                  </a:lnTo>
                  <a:cubicBezTo>
                    <a:pt x="1263" y="2616"/>
                    <a:pt x="1286" y="2607"/>
                    <a:pt x="1304" y="2598"/>
                  </a:cubicBezTo>
                  <a:lnTo>
                    <a:pt x="1416" y="2549"/>
                  </a:lnTo>
                  <a:cubicBezTo>
                    <a:pt x="1574" y="2463"/>
                    <a:pt x="1718" y="2360"/>
                    <a:pt x="1839" y="2234"/>
                  </a:cubicBezTo>
                  <a:cubicBezTo>
                    <a:pt x="1974" y="2099"/>
                    <a:pt x="2087" y="1946"/>
                    <a:pt x="2177" y="1784"/>
                  </a:cubicBezTo>
                  <a:cubicBezTo>
                    <a:pt x="2271" y="1613"/>
                    <a:pt x="2339" y="1429"/>
                    <a:pt x="2379" y="1235"/>
                  </a:cubicBezTo>
                  <a:cubicBezTo>
                    <a:pt x="2420" y="1037"/>
                    <a:pt x="2406" y="835"/>
                    <a:pt x="2348" y="646"/>
                  </a:cubicBezTo>
                  <a:cubicBezTo>
                    <a:pt x="2334" y="596"/>
                    <a:pt x="2316" y="547"/>
                    <a:pt x="2289" y="506"/>
                  </a:cubicBezTo>
                  <a:cubicBezTo>
                    <a:pt x="2267" y="462"/>
                    <a:pt x="2240" y="417"/>
                    <a:pt x="2208" y="376"/>
                  </a:cubicBezTo>
                  <a:cubicBezTo>
                    <a:pt x="2177" y="336"/>
                    <a:pt x="2145" y="300"/>
                    <a:pt x="2105" y="264"/>
                  </a:cubicBezTo>
                  <a:lnTo>
                    <a:pt x="2001" y="183"/>
                  </a:lnTo>
                  <a:cubicBezTo>
                    <a:pt x="1961" y="160"/>
                    <a:pt x="1920" y="133"/>
                    <a:pt x="1880" y="115"/>
                  </a:cubicBezTo>
                  <a:cubicBezTo>
                    <a:pt x="1835" y="97"/>
                    <a:pt x="1790" y="79"/>
                    <a:pt x="1745" y="66"/>
                  </a:cubicBezTo>
                  <a:cubicBezTo>
                    <a:pt x="1700" y="52"/>
                    <a:pt x="1659" y="39"/>
                    <a:pt x="1619" y="25"/>
                  </a:cubicBezTo>
                  <a:lnTo>
                    <a:pt x="1488" y="7"/>
                  </a:lnTo>
                  <a:cubicBezTo>
                    <a:pt x="1449" y="3"/>
                    <a:pt x="1409" y="0"/>
                    <a:pt x="1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3"/>
            <p:cNvSpPr/>
            <p:nvPr/>
          </p:nvSpPr>
          <p:spPr>
            <a:xfrm>
              <a:off x="5330125" y="2805625"/>
              <a:ext cx="149700" cy="62325"/>
            </a:xfrm>
            <a:custGeom>
              <a:avLst/>
              <a:gdLst/>
              <a:ahLst/>
              <a:cxnLst/>
              <a:rect l="l" t="t" r="r" b="b"/>
              <a:pathLst>
                <a:path w="5988" h="2493" extrusionOk="0">
                  <a:moveTo>
                    <a:pt x="3338" y="0"/>
                  </a:moveTo>
                  <a:cubicBezTo>
                    <a:pt x="3087" y="0"/>
                    <a:pt x="2836" y="25"/>
                    <a:pt x="2591" y="75"/>
                  </a:cubicBezTo>
                  <a:cubicBezTo>
                    <a:pt x="2362" y="120"/>
                    <a:pt x="2142" y="188"/>
                    <a:pt x="1930" y="278"/>
                  </a:cubicBezTo>
                  <a:cubicBezTo>
                    <a:pt x="1728" y="368"/>
                    <a:pt x="1534" y="485"/>
                    <a:pt x="1354" y="615"/>
                  </a:cubicBezTo>
                  <a:cubicBezTo>
                    <a:pt x="1044" y="854"/>
                    <a:pt x="770" y="1142"/>
                    <a:pt x="545" y="1461"/>
                  </a:cubicBezTo>
                  <a:cubicBezTo>
                    <a:pt x="383" y="1681"/>
                    <a:pt x="243" y="1920"/>
                    <a:pt x="126" y="2167"/>
                  </a:cubicBezTo>
                  <a:cubicBezTo>
                    <a:pt x="81" y="2262"/>
                    <a:pt x="41" y="2356"/>
                    <a:pt x="5" y="2455"/>
                  </a:cubicBezTo>
                  <a:cubicBezTo>
                    <a:pt x="0" y="2469"/>
                    <a:pt x="5" y="2482"/>
                    <a:pt x="18" y="2491"/>
                  </a:cubicBezTo>
                  <a:cubicBezTo>
                    <a:pt x="22" y="2492"/>
                    <a:pt x="25" y="2493"/>
                    <a:pt x="29" y="2493"/>
                  </a:cubicBezTo>
                  <a:cubicBezTo>
                    <a:pt x="40" y="2493"/>
                    <a:pt x="51" y="2488"/>
                    <a:pt x="54" y="2478"/>
                  </a:cubicBezTo>
                  <a:cubicBezTo>
                    <a:pt x="54" y="2478"/>
                    <a:pt x="99" y="2374"/>
                    <a:pt x="198" y="2208"/>
                  </a:cubicBezTo>
                  <a:cubicBezTo>
                    <a:pt x="333" y="1974"/>
                    <a:pt x="486" y="1753"/>
                    <a:pt x="653" y="1546"/>
                  </a:cubicBezTo>
                  <a:cubicBezTo>
                    <a:pt x="887" y="1250"/>
                    <a:pt x="1161" y="989"/>
                    <a:pt x="1467" y="768"/>
                  </a:cubicBezTo>
                  <a:cubicBezTo>
                    <a:pt x="1633" y="647"/>
                    <a:pt x="1818" y="543"/>
                    <a:pt x="2011" y="462"/>
                  </a:cubicBezTo>
                  <a:cubicBezTo>
                    <a:pt x="2209" y="381"/>
                    <a:pt x="2416" y="318"/>
                    <a:pt x="2632" y="282"/>
                  </a:cubicBezTo>
                  <a:cubicBezTo>
                    <a:pt x="2880" y="232"/>
                    <a:pt x="3134" y="206"/>
                    <a:pt x="3387" y="206"/>
                  </a:cubicBezTo>
                  <a:cubicBezTo>
                    <a:pt x="3560" y="206"/>
                    <a:pt x="3733" y="218"/>
                    <a:pt x="3905" y="242"/>
                  </a:cubicBezTo>
                  <a:cubicBezTo>
                    <a:pt x="4278" y="296"/>
                    <a:pt x="4638" y="399"/>
                    <a:pt x="4980" y="552"/>
                  </a:cubicBezTo>
                  <a:cubicBezTo>
                    <a:pt x="5228" y="660"/>
                    <a:pt x="5462" y="791"/>
                    <a:pt x="5678" y="944"/>
                  </a:cubicBezTo>
                  <a:cubicBezTo>
                    <a:pt x="5763" y="1002"/>
                    <a:pt x="5844" y="1065"/>
                    <a:pt x="5920" y="1128"/>
                  </a:cubicBezTo>
                  <a:cubicBezTo>
                    <a:pt x="5926" y="1134"/>
                    <a:pt x="5934" y="1136"/>
                    <a:pt x="5942" y="1136"/>
                  </a:cubicBezTo>
                  <a:cubicBezTo>
                    <a:pt x="5953" y="1136"/>
                    <a:pt x="5965" y="1131"/>
                    <a:pt x="5970" y="1124"/>
                  </a:cubicBezTo>
                  <a:cubicBezTo>
                    <a:pt x="5988" y="1110"/>
                    <a:pt x="5988" y="1088"/>
                    <a:pt x="5970" y="1074"/>
                  </a:cubicBezTo>
                  <a:cubicBezTo>
                    <a:pt x="5902" y="998"/>
                    <a:pt x="5821" y="926"/>
                    <a:pt x="5741" y="863"/>
                  </a:cubicBezTo>
                  <a:cubicBezTo>
                    <a:pt x="5529" y="687"/>
                    <a:pt x="5295" y="534"/>
                    <a:pt x="5052" y="413"/>
                  </a:cubicBezTo>
                  <a:cubicBezTo>
                    <a:pt x="4701" y="233"/>
                    <a:pt x="4323" y="107"/>
                    <a:pt x="3937" y="48"/>
                  </a:cubicBezTo>
                  <a:cubicBezTo>
                    <a:pt x="3739" y="16"/>
                    <a:pt x="3538" y="0"/>
                    <a:pt x="3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3"/>
            <p:cNvSpPr/>
            <p:nvPr/>
          </p:nvSpPr>
          <p:spPr>
            <a:xfrm>
              <a:off x="5348225" y="2830150"/>
              <a:ext cx="115000" cy="41275"/>
            </a:xfrm>
            <a:custGeom>
              <a:avLst/>
              <a:gdLst/>
              <a:ahLst/>
              <a:cxnLst/>
              <a:rect l="l" t="t" r="r" b="b"/>
              <a:pathLst>
                <a:path w="4600" h="1651" extrusionOk="0">
                  <a:moveTo>
                    <a:pt x="3244" y="0"/>
                  </a:moveTo>
                  <a:cubicBezTo>
                    <a:pt x="3157" y="0"/>
                    <a:pt x="3069" y="5"/>
                    <a:pt x="2979" y="8"/>
                  </a:cubicBezTo>
                  <a:cubicBezTo>
                    <a:pt x="2826" y="17"/>
                    <a:pt x="2673" y="35"/>
                    <a:pt x="2520" y="62"/>
                  </a:cubicBezTo>
                  <a:lnTo>
                    <a:pt x="2286" y="107"/>
                  </a:lnTo>
                  <a:cubicBezTo>
                    <a:pt x="2209" y="125"/>
                    <a:pt x="2133" y="147"/>
                    <a:pt x="2056" y="170"/>
                  </a:cubicBezTo>
                  <a:cubicBezTo>
                    <a:pt x="1903" y="215"/>
                    <a:pt x="1751" y="269"/>
                    <a:pt x="1607" y="336"/>
                  </a:cubicBezTo>
                  <a:cubicBezTo>
                    <a:pt x="1463" y="394"/>
                    <a:pt x="1328" y="462"/>
                    <a:pt x="1193" y="543"/>
                  </a:cubicBezTo>
                  <a:cubicBezTo>
                    <a:pt x="1058" y="606"/>
                    <a:pt x="945" y="705"/>
                    <a:pt x="833" y="781"/>
                  </a:cubicBezTo>
                  <a:cubicBezTo>
                    <a:pt x="729" y="853"/>
                    <a:pt x="630" y="934"/>
                    <a:pt x="536" y="1024"/>
                  </a:cubicBezTo>
                  <a:cubicBezTo>
                    <a:pt x="455" y="1092"/>
                    <a:pt x="378" y="1168"/>
                    <a:pt x="306" y="1249"/>
                  </a:cubicBezTo>
                  <a:lnTo>
                    <a:pt x="149" y="1438"/>
                  </a:lnTo>
                  <a:lnTo>
                    <a:pt x="10" y="1605"/>
                  </a:lnTo>
                  <a:cubicBezTo>
                    <a:pt x="1" y="1618"/>
                    <a:pt x="1" y="1632"/>
                    <a:pt x="10" y="1641"/>
                  </a:cubicBezTo>
                  <a:cubicBezTo>
                    <a:pt x="14" y="1647"/>
                    <a:pt x="21" y="1651"/>
                    <a:pt x="28" y="1651"/>
                  </a:cubicBezTo>
                  <a:cubicBezTo>
                    <a:pt x="34" y="1651"/>
                    <a:pt x="41" y="1647"/>
                    <a:pt x="46" y="1641"/>
                  </a:cubicBezTo>
                  <a:lnTo>
                    <a:pt x="208" y="1497"/>
                  </a:lnTo>
                  <a:lnTo>
                    <a:pt x="383" y="1330"/>
                  </a:lnTo>
                  <a:cubicBezTo>
                    <a:pt x="450" y="1263"/>
                    <a:pt x="540" y="1209"/>
                    <a:pt x="630" y="1132"/>
                  </a:cubicBezTo>
                  <a:cubicBezTo>
                    <a:pt x="725" y="1051"/>
                    <a:pt x="824" y="979"/>
                    <a:pt x="932" y="916"/>
                  </a:cubicBezTo>
                  <a:cubicBezTo>
                    <a:pt x="1044" y="853"/>
                    <a:pt x="1157" y="768"/>
                    <a:pt x="1287" y="709"/>
                  </a:cubicBezTo>
                  <a:cubicBezTo>
                    <a:pt x="1418" y="646"/>
                    <a:pt x="1544" y="565"/>
                    <a:pt x="1688" y="520"/>
                  </a:cubicBezTo>
                  <a:cubicBezTo>
                    <a:pt x="1827" y="462"/>
                    <a:pt x="1971" y="412"/>
                    <a:pt x="2115" y="376"/>
                  </a:cubicBezTo>
                  <a:lnTo>
                    <a:pt x="2335" y="313"/>
                  </a:lnTo>
                  <a:lnTo>
                    <a:pt x="2560" y="273"/>
                  </a:lnTo>
                  <a:cubicBezTo>
                    <a:pt x="2704" y="237"/>
                    <a:pt x="2853" y="233"/>
                    <a:pt x="2997" y="210"/>
                  </a:cubicBezTo>
                  <a:cubicBezTo>
                    <a:pt x="3136" y="201"/>
                    <a:pt x="3276" y="192"/>
                    <a:pt x="3406" y="188"/>
                  </a:cubicBezTo>
                  <a:cubicBezTo>
                    <a:pt x="3541" y="188"/>
                    <a:pt x="3667" y="188"/>
                    <a:pt x="3779" y="197"/>
                  </a:cubicBezTo>
                  <a:cubicBezTo>
                    <a:pt x="3964" y="206"/>
                    <a:pt x="4148" y="224"/>
                    <a:pt x="4333" y="251"/>
                  </a:cubicBezTo>
                  <a:cubicBezTo>
                    <a:pt x="4468" y="273"/>
                    <a:pt x="4544" y="291"/>
                    <a:pt x="4544" y="291"/>
                  </a:cubicBezTo>
                  <a:lnTo>
                    <a:pt x="4540" y="287"/>
                  </a:lnTo>
                  <a:lnTo>
                    <a:pt x="4540" y="287"/>
                  </a:lnTo>
                  <a:cubicBezTo>
                    <a:pt x="4543" y="287"/>
                    <a:pt x="4546" y="287"/>
                    <a:pt x="4549" y="287"/>
                  </a:cubicBezTo>
                  <a:cubicBezTo>
                    <a:pt x="4587" y="287"/>
                    <a:pt x="4600" y="236"/>
                    <a:pt x="4562" y="219"/>
                  </a:cubicBezTo>
                  <a:cubicBezTo>
                    <a:pt x="4495" y="192"/>
                    <a:pt x="4427" y="170"/>
                    <a:pt x="4355" y="152"/>
                  </a:cubicBezTo>
                  <a:cubicBezTo>
                    <a:pt x="4171" y="98"/>
                    <a:pt x="3982" y="62"/>
                    <a:pt x="3793" y="39"/>
                  </a:cubicBezTo>
                  <a:cubicBezTo>
                    <a:pt x="3676" y="21"/>
                    <a:pt x="3545" y="17"/>
                    <a:pt x="3411" y="8"/>
                  </a:cubicBezTo>
                  <a:cubicBezTo>
                    <a:pt x="3356" y="2"/>
                    <a:pt x="3300" y="0"/>
                    <a:pt x="3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3"/>
            <p:cNvSpPr/>
            <p:nvPr/>
          </p:nvSpPr>
          <p:spPr>
            <a:xfrm>
              <a:off x="5488025" y="2848650"/>
              <a:ext cx="19525" cy="91675"/>
            </a:xfrm>
            <a:custGeom>
              <a:avLst/>
              <a:gdLst/>
              <a:ahLst/>
              <a:cxnLst/>
              <a:rect l="l" t="t" r="r" b="b"/>
              <a:pathLst>
                <a:path w="781" h="3667" extrusionOk="0">
                  <a:moveTo>
                    <a:pt x="358" y="0"/>
                  </a:moveTo>
                  <a:cubicBezTo>
                    <a:pt x="336" y="0"/>
                    <a:pt x="316" y="14"/>
                    <a:pt x="306" y="37"/>
                  </a:cubicBezTo>
                  <a:cubicBezTo>
                    <a:pt x="234" y="217"/>
                    <a:pt x="176" y="406"/>
                    <a:pt x="131" y="599"/>
                  </a:cubicBezTo>
                  <a:cubicBezTo>
                    <a:pt x="86" y="793"/>
                    <a:pt x="50" y="991"/>
                    <a:pt x="32" y="1193"/>
                  </a:cubicBezTo>
                  <a:cubicBezTo>
                    <a:pt x="5" y="1422"/>
                    <a:pt x="0" y="1652"/>
                    <a:pt x="9" y="1886"/>
                  </a:cubicBezTo>
                  <a:cubicBezTo>
                    <a:pt x="23" y="2003"/>
                    <a:pt x="27" y="2124"/>
                    <a:pt x="45" y="2237"/>
                  </a:cubicBezTo>
                  <a:cubicBezTo>
                    <a:pt x="63" y="2354"/>
                    <a:pt x="86" y="2466"/>
                    <a:pt x="113" y="2574"/>
                  </a:cubicBezTo>
                  <a:cubicBezTo>
                    <a:pt x="140" y="2682"/>
                    <a:pt x="171" y="2781"/>
                    <a:pt x="212" y="2884"/>
                  </a:cubicBezTo>
                  <a:cubicBezTo>
                    <a:pt x="243" y="2974"/>
                    <a:pt x="284" y="3060"/>
                    <a:pt x="329" y="3145"/>
                  </a:cubicBezTo>
                  <a:lnTo>
                    <a:pt x="446" y="3361"/>
                  </a:lnTo>
                  <a:cubicBezTo>
                    <a:pt x="486" y="3420"/>
                    <a:pt x="527" y="3469"/>
                    <a:pt x="558" y="3514"/>
                  </a:cubicBezTo>
                  <a:lnTo>
                    <a:pt x="657" y="3640"/>
                  </a:lnTo>
                  <a:cubicBezTo>
                    <a:pt x="669" y="3659"/>
                    <a:pt x="685" y="3666"/>
                    <a:pt x="702" y="3666"/>
                  </a:cubicBezTo>
                  <a:cubicBezTo>
                    <a:pt x="741" y="3666"/>
                    <a:pt x="780" y="3622"/>
                    <a:pt x="752" y="3577"/>
                  </a:cubicBezTo>
                  <a:lnTo>
                    <a:pt x="747" y="3573"/>
                  </a:lnTo>
                  <a:lnTo>
                    <a:pt x="666" y="3438"/>
                  </a:lnTo>
                  <a:cubicBezTo>
                    <a:pt x="644" y="3397"/>
                    <a:pt x="608" y="3348"/>
                    <a:pt x="576" y="3285"/>
                  </a:cubicBezTo>
                  <a:lnTo>
                    <a:pt x="482" y="3078"/>
                  </a:lnTo>
                  <a:cubicBezTo>
                    <a:pt x="446" y="2992"/>
                    <a:pt x="414" y="2907"/>
                    <a:pt x="387" y="2821"/>
                  </a:cubicBezTo>
                  <a:cubicBezTo>
                    <a:pt x="356" y="2727"/>
                    <a:pt x="333" y="2628"/>
                    <a:pt x="311" y="2529"/>
                  </a:cubicBezTo>
                  <a:cubicBezTo>
                    <a:pt x="288" y="2421"/>
                    <a:pt x="266" y="2318"/>
                    <a:pt x="257" y="2210"/>
                  </a:cubicBezTo>
                  <a:cubicBezTo>
                    <a:pt x="239" y="2097"/>
                    <a:pt x="234" y="1985"/>
                    <a:pt x="225" y="1872"/>
                  </a:cubicBezTo>
                  <a:cubicBezTo>
                    <a:pt x="212" y="1652"/>
                    <a:pt x="216" y="1427"/>
                    <a:pt x="234" y="1206"/>
                  </a:cubicBezTo>
                  <a:cubicBezTo>
                    <a:pt x="252" y="995"/>
                    <a:pt x="275" y="797"/>
                    <a:pt x="302" y="626"/>
                  </a:cubicBezTo>
                  <a:cubicBezTo>
                    <a:pt x="360" y="289"/>
                    <a:pt x="414" y="68"/>
                    <a:pt x="414" y="68"/>
                  </a:cubicBezTo>
                  <a:cubicBezTo>
                    <a:pt x="423" y="41"/>
                    <a:pt x="405" y="14"/>
                    <a:pt x="383" y="5"/>
                  </a:cubicBezTo>
                  <a:cubicBezTo>
                    <a:pt x="374" y="2"/>
                    <a:pt x="366" y="0"/>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3"/>
            <p:cNvSpPr/>
            <p:nvPr/>
          </p:nvSpPr>
          <p:spPr>
            <a:xfrm>
              <a:off x="5507025" y="2857150"/>
              <a:ext cx="17250" cy="67175"/>
            </a:xfrm>
            <a:custGeom>
              <a:avLst/>
              <a:gdLst/>
              <a:ahLst/>
              <a:cxnLst/>
              <a:rect l="l" t="t" r="r" b="b"/>
              <a:pathLst>
                <a:path w="690" h="2687" extrusionOk="0">
                  <a:moveTo>
                    <a:pt x="99" y="1"/>
                  </a:moveTo>
                  <a:cubicBezTo>
                    <a:pt x="73" y="1"/>
                    <a:pt x="48" y="17"/>
                    <a:pt x="46" y="52"/>
                  </a:cubicBezTo>
                  <a:cubicBezTo>
                    <a:pt x="23" y="192"/>
                    <a:pt x="10" y="336"/>
                    <a:pt x="5" y="475"/>
                  </a:cubicBezTo>
                  <a:cubicBezTo>
                    <a:pt x="1" y="601"/>
                    <a:pt x="1" y="750"/>
                    <a:pt x="5" y="907"/>
                  </a:cubicBezTo>
                  <a:cubicBezTo>
                    <a:pt x="14" y="1064"/>
                    <a:pt x="28" y="1235"/>
                    <a:pt x="46" y="1402"/>
                  </a:cubicBezTo>
                  <a:cubicBezTo>
                    <a:pt x="55" y="1496"/>
                    <a:pt x="73" y="1573"/>
                    <a:pt x="86" y="1654"/>
                  </a:cubicBezTo>
                  <a:cubicBezTo>
                    <a:pt x="104" y="1735"/>
                    <a:pt x="122" y="1816"/>
                    <a:pt x="149" y="1897"/>
                  </a:cubicBezTo>
                  <a:cubicBezTo>
                    <a:pt x="185" y="2041"/>
                    <a:pt x="244" y="2180"/>
                    <a:pt x="311" y="2311"/>
                  </a:cubicBezTo>
                  <a:cubicBezTo>
                    <a:pt x="360" y="2405"/>
                    <a:pt x="419" y="2495"/>
                    <a:pt x="486" y="2576"/>
                  </a:cubicBezTo>
                  <a:cubicBezTo>
                    <a:pt x="509" y="2607"/>
                    <a:pt x="536" y="2639"/>
                    <a:pt x="567" y="2666"/>
                  </a:cubicBezTo>
                  <a:cubicBezTo>
                    <a:pt x="580" y="2681"/>
                    <a:pt x="595" y="2687"/>
                    <a:pt x="609" y="2687"/>
                  </a:cubicBezTo>
                  <a:cubicBezTo>
                    <a:pt x="652" y="2687"/>
                    <a:pt x="690" y="2634"/>
                    <a:pt x="653" y="2594"/>
                  </a:cubicBezTo>
                  <a:lnTo>
                    <a:pt x="653" y="2589"/>
                  </a:lnTo>
                  <a:cubicBezTo>
                    <a:pt x="653" y="2589"/>
                    <a:pt x="630" y="2558"/>
                    <a:pt x="594" y="2499"/>
                  </a:cubicBezTo>
                  <a:cubicBezTo>
                    <a:pt x="549" y="2414"/>
                    <a:pt x="509" y="2329"/>
                    <a:pt x="473" y="2239"/>
                  </a:cubicBezTo>
                  <a:cubicBezTo>
                    <a:pt x="446" y="2176"/>
                    <a:pt x="423" y="2117"/>
                    <a:pt x="405" y="2054"/>
                  </a:cubicBezTo>
                  <a:cubicBezTo>
                    <a:pt x="387" y="1987"/>
                    <a:pt x="360" y="1919"/>
                    <a:pt x="347" y="1847"/>
                  </a:cubicBezTo>
                  <a:cubicBezTo>
                    <a:pt x="324" y="1771"/>
                    <a:pt x="307" y="1699"/>
                    <a:pt x="298" y="1622"/>
                  </a:cubicBezTo>
                  <a:cubicBezTo>
                    <a:pt x="284" y="1541"/>
                    <a:pt x="271" y="1460"/>
                    <a:pt x="257" y="1379"/>
                  </a:cubicBezTo>
                  <a:cubicBezTo>
                    <a:pt x="212" y="1051"/>
                    <a:pt x="185" y="727"/>
                    <a:pt x="172" y="475"/>
                  </a:cubicBezTo>
                  <a:cubicBezTo>
                    <a:pt x="158" y="228"/>
                    <a:pt x="158" y="66"/>
                    <a:pt x="158" y="66"/>
                  </a:cubicBezTo>
                  <a:lnTo>
                    <a:pt x="158" y="61"/>
                  </a:lnTo>
                  <a:cubicBezTo>
                    <a:pt x="160" y="23"/>
                    <a:pt x="129" y="1"/>
                    <a:pt x="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3"/>
            <p:cNvSpPr/>
            <p:nvPr/>
          </p:nvSpPr>
          <p:spPr>
            <a:xfrm>
              <a:off x="5375850" y="2849375"/>
              <a:ext cx="73375" cy="25200"/>
            </a:xfrm>
            <a:custGeom>
              <a:avLst/>
              <a:gdLst/>
              <a:ahLst/>
              <a:cxnLst/>
              <a:rect l="l" t="t" r="r" b="b"/>
              <a:pathLst>
                <a:path w="2935" h="1008" extrusionOk="0">
                  <a:moveTo>
                    <a:pt x="2850" y="0"/>
                  </a:moveTo>
                  <a:cubicBezTo>
                    <a:pt x="2842" y="0"/>
                    <a:pt x="2832" y="2"/>
                    <a:pt x="2823" y="8"/>
                  </a:cubicBezTo>
                  <a:lnTo>
                    <a:pt x="2404" y="188"/>
                  </a:lnTo>
                  <a:cubicBezTo>
                    <a:pt x="2279" y="246"/>
                    <a:pt x="2130" y="296"/>
                    <a:pt x="1973" y="368"/>
                  </a:cubicBezTo>
                  <a:cubicBezTo>
                    <a:pt x="1815" y="435"/>
                    <a:pt x="1644" y="489"/>
                    <a:pt x="1478" y="552"/>
                  </a:cubicBezTo>
                  <a:cubicBezTo>
                    <a:pt x="1388" y="588"/>
                    <a:pt x="1302" y="611"/>
                    <a:pt x="1221" y="638"/>
                  </a:cubicBezTo>
                  <a:lnTo>
                    <a:pt x="969" y="719"/>
                  </a:lnTo>
                  <a:cubicBezTo>
                    <a:pt x="807" y="755"/>
                    <a:pt x="655" y="800"/>
                    <a:pt x="524" y="831"/>
                  </a:cubicBezTo>
                  <a:cubicBezTo>
                    <a:pt x="259" y="863"/>
                    <a:pt x="83" y="894"/>
                    <a:pt x="83" y="894"/>
                  </a:cubicBezTo>
                  <a:lnTo>
                    <a:pt x="70" y="894"/>
                  </a:lnTo>
                  <a:cubicBezTo>
                    <a:pt x="1" y="903"/>
                    <a:pt x="6" y="1007"/>
                    <a:pt x="75" y="1007"/>
                  </a:cubicBezTo>
                  <a:cubicBezTo>
                    <a:pt x="77" y="1007"/>
                    <a:pt x="80" y="1007"/>
                    <a:pt x="83" y="1007"/>
                  </a:cubicBezTo>
                  <a:cubicBezTo>
                    <a:pt x="83" y="1007"/>
                    <a:pt x="268" y="1007"/>
                    <a:pt x="551" y="998"/>
                  </a:cubicBezTo>
                  <a:cubicBezTo>
                    <a:pt x="686" y="971"/>
                    <a:pt x="848" y="944"/>
                    <a:pt x="1023" y="912"/>
                  </a:cubicBezTo>
                  <a:lnTo>
                    <a:pt x="1280" y="836"/>
                  </a:lnTo>
                  <a:cubicBezTo>
                    <a:pt x="1370" y="813"/>
                    <a:pt x="1460" y="786"/>
                    <a:pt x="1545" y="755"/>
                  </a:cubicBezTo>
                  <a:cubicBezTo>
                    <a:pt x="1721" y="687"/>
                    <a:pt x="1892" y="620"/>
                    <a:pt x="2054" y="552"/>
                  </a:cubicBezTo>
                  <a:cubicBezTo>
                    <a:pt x="2211" y="480"/>
                    <a:pt x="2355" y="408"/>
                    <a:pt x="2476" y="341"/>
                  </a:cubicBezTo>
                  <a:cubicBezTo>
                    <a:pt x="2616" y="273"/>
                    <a:pt x="2746" y="192"/>
                    <a:pt x="2877" y="107"/>
                  </a:cubicBezTo>
                  <a:cubicBezTo>
                    <a:pt x="2934" y="76"/>
                    <a:pt x="2901" y="0"/>
                    <a:pt x="2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3"/>
            <p:cNvSpPr/>
            <p:nvPr/>
          </p:nvSpPr>
          <p:spPr>
            <a:xfrm>
              <a:off x="6048875" y="3201800"/>
              <a:ext cx="600" cy="575"/>
            </a:xfrm>
            <a:custGeom>
              <a:avLst/>
              <a:gdLst/>
              <a:ahLst/>
              <a:cxnLst/>
              <a:rect l="l" t="t" r="r" b="b"/>
              <a:pathLst>
                <a:path w="24" h="23" extrusionOk="0">
                  <a:moveTo>
                    <a:pt x="14" y="1"/>
                  </a:moveTo>
                  <a:cubicBezTo>
                    <a:pt x="1" y="5"/>
                    <a:pt x="1" y="19"/>
                    <a:pt x="14" y="23"/>
                  </a:cubicBezTo>
                  <a:cubicBezTo>
                    <a:pt x="23" y="19"/>
                    <a:pt x="23" y="5"/>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3"/>
            <p:cNvSpPr/>
            <p:nvPr/>
          </p:nvSpPr>
          <p:spPr>
            <a:xfrm>
              <a:off x="5690800" y="3091125"/>
              <a:ext cx="349100" cy="169075"/>
            </a:xfrm>
            <a:custGeom>
              <a:avLst/>
              <a:gdLst/>
              <a:ahLst/>
              <a:cxnLst/>
              <a:rect l="l" t="t" r="r" b="b"/>
              <a:pathLst>
                <a:path w="13964" h="6763" fill="none" extrusionOk="0">
                  <a:moveTo>
                    <a:pt x="0" y="1"/>
                  </a:moveTo>
                  <a:lnTo>
                    <a:pt x="0" y="6762"/>
                  </a:lnTo>
                  <a:lnTo>
                    <a:pt x="13964" y="6762"/>
                  </a:lnTo>
                </a:path>
              </a:pathLst>
            </a:custGeom>
            <a:noFill/>
            <a:ln w="7075" cap="rnd" cmpd="sng">
              <a:solidFill>
                <a:schemeClr val="accent1"/>
              </a:solidFill>
              <a:prstDash val="solid"/>
              <a:miter lim="44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3"/>
            <p:cNvSpPr/>
            <p:nvPr/>
          </p:nvSpPr>
          <p:spPr>
            <a:xfrm>
              <a:off x="5719125" y="3110700"/>
              <a:ext cx="287825" cy="123750"/>
            </a:xfrm>
            <a:custGeom>
              <a:avLst/>
              <a:gdLst/>
              <a:ahLst/>
              <a:cxnLst/>
              <a:rect l="l" t="t" r="r" b="b"/>
              <a:pathLst>
                <a:path w="11513" h="4950" fill="none" extrusionOk="0">
                  <a:moveTo>
                    <a:pt x="1" y="4949"/>
                  </a:moveTo>
                  <a:cubicBezTo>
                    <a:pt x="68" y="4945"/>
                    <a:pt x="1962" y="1"/>
                    <a:pt x="1962" y="1"/>
                  </a:cubicBezTo>
                  <a:lnTo>
                    <a:pt x="3483" y="3865"/>
                  </a:lnTo>
                  <a:lnTo>
                    <a:pt x="4711" y="887"/>
                  </a:lnTo>
                  <a:lnTo>
                    <a:pt x="7739" y="4949"/>
                  </a:lnTo>
                  <a:lnTo>
                    <a:pt x="10325" y="73"/>
                  </a:lnTo>
                  <a:lnTo>
                    <a:pt x="11513" y="4193"/>
                  </a:lnTo>
                </a:path>
              </a:pathLst>
            </a:custGeom>
            <a:noFill/>
            <a:ln w="7075" cap="rnd" cmpd="sng">
              <a:solidFill>
                <a:schemeClr val="accent1"/>
              </a:solidFill>
              <a:prstDash val="solid"/>
              <a:miter lim="44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3"/>
            <p:cNvSpPr/>
            <p:nvPr/>
          </p:nvSpPr>
          <p:spPr>
            <a:xfrm>
              <a:off x="5698000" y="2718300"/>
              <a:ext cx="330000" cy="330000"/>
            </a:xfrm>
            <a:custGeom>
              <a:avLst/>
              <a:gdLst/>
              <a:ahLst/>
              <a:cxnLst/>
              <a:rect l="l" t="t" r="r" b="b"/>
              <a:pathLst>
                <a:path w="13200" h="13200" extrusionOk="0">
                  <a:moveTo>
                    <a:pt x="6600" y="1"/>
                  </a:moveTo>
                  <a:cubicBezTo>
                    <a:pt x="2956" y="1"/>
                    <a:pt x="0" y="2957"/>
                    <a:pt x="0" y="6600"/>
                  </a:cubicBezTo>
                  <a:cubicBezTo>
                    <a:pt x="0" y="10244"/>
                    <a:pt x="2956" y="13200"/>
                    <a:pt x="6600" y="13200"/>
                  </a:cubicBezTo>
                  <a:cubicBezTo>
                    <a:pt x="10244" y="13200"/>
                    <a:pt x="13199" y="10244"/>
                    <a:pt x="13199" y="6600"/>
                  </a:cubicBezTo>
                  <a:cubicBezTo>
                    <a:pt x="13199" y="2957"/>
                    <a:pt x="10244" y="1"/>
                    <a:pt x="66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3"/>
            <p:cNvSpPr/>
            <p:nvPr/>
          </p:nvSpPr>
          <p:spPr>
            <a:xfrm>
              <a:off x="5768850" y="2718325"/>
              <a:ext cx="191775" cy="329200"/>
            </a:xfrm>
            <a:custGeom>
              <a:avLst/>
              <a:gdLst/>
              <a:ahLst/>
              <a:cxnLst/>
              <a:rect l="l" t="t" r="r" b="b"/>
              <a:pathLst>
                <a:path w="7671" h="13168" extrusionOk="0">
                  <a:moveTo>
                    <a:pt x="3767" y="1"/>
                  </a:moveTo>
                  <a:cubicBezTo>
                    <a:pt x="3088" y="1"/>
                    <a:pt x="2409" y="106"/>
                    <a:pt x="1755" y="315"/>
                  </a:cubicBezTo>
                  <a:cubicBezTo>
                    <a:pt x="1944" y="684"/>
                    <a:pt x="2263" y="967"/>
                    <a:pt x="2655" y="1111"/>
                  </a:cubicBezTo>
                  <a:cubicBezTo>
                    <a:pt x="2762" y="1156"/>
                    <a:pt x="2875" y="1183"/>
                    <a:pt x="2992" y="1201"/>
                  </a:cubicBezTo>
                  <a:cubicBezTo>
                    <a:pt x="3145" y="1219"/>
                    <a:pt x="3257" y="1350"/>
                    <a:pt x="3257" y="1498"/>
                  </a:cubicBezTo>
                  <a:lnTo>
                    <a:pt x="3257" y="1520"/>
                  </a:lnTo>
                  <a:cubicBezTo>
                    <a:pt x="3257" y="1687"/>
                    <a:pt x="3122" y="1822"/>
                    <a:pt x="2956" y="1822"/>
                  </a:cubicBezTo>
                  <a:lnTo>
                    <a:pt x="2569" y="1822"/>
                  </a:lnTo>
                  <a:cubicBezTo>
                    <a:pt x="2430" y="1826"/>
                    <a:pt x="2290" y="1844"/>
                    <a:pt x="2155" y="1876"/>
                  </a:cubicBezTo>
                  <a:cubicBezTo>
                    <a:pt x="1476" y="2128"/>
                    <a:pt x="891" y="2722"/>
                    <a:pt x="558" y="3500"/>
                  </a:cubicBezTo>
                  <a:cubicBezTo>
                    <a:pt x="270" y="4179"/>
                    <a:pt x="189" y="4894"/>
                    <a:pt x="135" y="5520"/>
                  </a:cubicBezTo>
                  <a:cubicBezTo>
                    <a:pt x="0" y="7148"/>
                    <a:pt x="14" y="8786"/>
                    <a:pt x="180" y="10410"/>
                  </a:cubicBezTo>
                  <a:cubicBezTo>
                    <a:pt x="207" y="10689"/>
                    <a:pt x="441" y="10900"/>
                    <a:pt x="720" y="10900"/>
                  </a:cubicBezTo>
                  <a:cubicBezTo>
                    <a:pt x="725" y="10900"/>
                    <a:pt x="730" y="10900"/>
                    <a:pt x="735" y="10900"/>
                  </a:cubicBezTo>
                  <a:cubicBezTo>
                    <a:pt x="864" y="10900"/>
                    <a:pt x="984" y="10843"/>
                    <a:pt x="1071" y="10752"/>
                  </a:cubicBezTo>
                  <a:cubicBezTo>
                    <a:pt x="1210" y="10603"/>
                    <a:pt x="1278" y="10401"/>
                    <a:pt x="1255" y="10198"/>
                  </a:cubicBezTo>
                  <a:cubicBezTo>
                    <a:pt x="1107" y="8673"/>
                    <a:pt x="1093" y="7139"/>
                    <a:pt x="1224" y="5610"/>
                  </a:cubicBezTo>
                  <a:cubicBezTo>
                    <a:pt x="1251" y="5214"/>
                    <a:pt x="1309" y="4822"/>
                    <a:pt x="1399" y="4431"/>
                  </a:cubicBezTo>
                  <a:lnTo>
                    <a:pt x="1399" y="12763"/>
                  </a:lnTo>
                  <a:cubicBezTo>
                    <a:pt x="1944" y="12974"/>
                    <a:pt x="2520" y="13109"/>
                    <a:pt x="3100" y="13167"/>
                  </a:cubicBezTo>
                  <a:lnTo>
                    <a:pt x="3100" y="11251"/>
                  </a:lnTo>
                  <a:cubicBezTo>
                    <a:pt x="3095" y="10873"/>
                    <a:pt x="3383" y="10558"/>
                    <a:pt x="3757" y="10527"/>
                  </a:cubicBezTo>
                  <a:cubicBezTo>
                    <a:pt x="3773" y="10526"/>
                    <a:pt x="3789" y="10525"/>
                    <a:pt x="3804" y="10525"/>
                  </a:cubicBezTo>
                  <a:cubicBezTo>
                    <a:pt x="4188" y="10525"/>
                    <a:pt x="4503" y="10835"/>
                    <a:pt x="4503" y="11229"/>
                  </a:cubicBezTo>
                  <a:lnTo>
                    <a:pt x="4503" y="13158"/>
                  </a:lnTo>
                  <a:cubicBezTo>
                    <a:pt x="5088" y="13091"/>
                    <a:pt x="5664" y="12951"/>
                    <a:pt x="6208" y="12731"/>
                  </a:cubicBezTo>
                  <a:lnTo>
                    <a:pt x="6208" y="4211"/>
                  </a:lnTo>
                  <a:cubicBezTo>
                    <a:pt x="6352" y="4670"/>
                    <a:pt x="6406" y="5164"/>
                    <a:pt x="6447" y="5610"/>
                  </a:cubicBezTo>
                  <a:cubicBezTo>
                    <a:pt x="6577" y="7162"/>
                    <a:pt x="6564" y="8723"/>
                    <a:pt x="6406" y="10270"/>
                  </a:cubicBezTo>
                  <a:cubicBezTo>
                    <a:pt x="6379" y="10513"/>
                    <a:pt x="6505" y="10743"/>
                    <a:pt x="6726" y="10846"/>
                  </a:cubicBezTo>
                  <a:cubicBezTo>
                    <a:pt x="6793" y="10882"/>
                    <a:pt x="6870" y="10900"/>
                    <a:pt x="6951" y="10900"/>
                  </a:cubicBezTo>
                  <a:cubicBezTo>
                    <a:pt x="7230" y="10900"/>
                    <a:pt x="7464" y="10684"/>
                    <a:pt x="7491" y="10410"/>
                  </a:cubicBezTo>
                  <a:cubicBezTo>
                    <a:pt x="7657" y="8781"/>
                    <a:pt x="7670" y="7144"/>
                    <a:pt x="7535" y="5515"/>
                  </a:cubicBezTo>
                  <a:cubicBezTo>
                    <a:pt x="7482" y="4899"/>
                    <a:pt x="7401" y="4175"/>
                    <a:pt x="7108" y="3495"/>
                  </a:cubicBezTo>
                  <a:cubicBezTo>
                    <a:pt x="6775" y="2717"/>
                    <a:pt x="6195" y="2123"/>
                    <a:pt x="5511" y="1876"/>
                  </a:cubicBezTo>
                  <a:cubicBezTo>
                    <a:pt x="5435" y="1844"/>
                    <a:pt x="5120" y="1817"/>
                    <a:pt x="5039" y="1817"/>
                  </a:cubicBezTo>
                  <a:lnTo>
                    <a:pt x="4652" y="1817"/>
                  </a:lnTo>
                  <a:cubicBezTo>
                    <a:pt x="4485" y="1817"/>
                    <a:pt x="4350" y="1682"/>
                    <a:pt x="4350" y="1516"/>
                  </a:cubicBezTo>
                  <a:lnTo>
                    <a:pt x="4350" y="1507"/>
                  </a:lnTo>
                  <a:cubicBezTo>
                    <a:pt x="4346" y="1354"/>
                    <a:pt x="4458" y="1228"/>
                    <a:pt x="4607" y="1206"/>
                  </a:cubicBezTo>
                  <a:cubicBezTo>
                    <a:pt x="5138" y="1138"/>
                    <a:pt x="5606" y="814"/>
                    <a:pt x="5862" y="342"/>
                  </a:cubicBezTo>
                  <a:cubicBezTo>
                    <a:pt x="5182" y="115"/>
                    <a:pt x="4475" y="1"/>
                    <a:pt x="37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3"/>
            <p:cNvSpPr/>
            <p:nvPr/>
          </p:nvSpPr>
          <p:spPr>
            <a:xfrm>
              <a:off x="5818675" y="2874425"/>
              <a:ext cx="90650" cy="59625"/>
            </a:xfrm>
            <a:custGeom>
              <a:avLst/>
              <a:gdLst/>
              <a:ahLst/>
              <a:cxnLst/>
              <a:rect l="l" t="t" r="r" b="b"/>
              <a:pathLst>
                <a:path w="3626" h="2385" extrusionOk="0">
                  <a:moveTo>
                    <a:pt x="2861" y="0"/>
                  </a:moveTo>
                  <a:cubicBezTo>
                    <a:pt x="2863" y="0"/>
                    <a:pt x="2864" y="0"/>
                    <a:pt x="2866" y="0"/>
                  </a:cubicBezTo>
                  <a:lnTo>
                    <a:pt x="2866" y="0"/>
                  </a:lnTo>
                  <a:cubicBezTo>
                    <a:pt x="2867" y="0"/>
                    <a:pt x="2869" y="0"/>
                    <a:pt x="2870" y="0"/>
                  </a:cubicBezTo>
                  <a:close/>
                  <a:moveTo>
                    <a:pt x="2866" y="0"/>
                  </a:moveTo>
                  <a:cubicBezTo>
                    <a:pt x="2724" y="2"/>
                    <a:pt x="2591" y="78"/>
                    <a:pt x="2515" y="198"/>
                  </a:cubicBezTo>
                  <a:cubicBezTo>
                    <a:pt x="2233" y="673"/>
                    <a:pt x="1719" y="968"/>
                    <a:pt x="1166" y="968"/>
                  </a:cubicBezTo>
                  <a:cubicBezTo>
                    <a:pt x="1154" y="968"/>
                    <a:pt x="1142" y="968"/>
                    <a:pt x="1129" y="967"/>
                  </a:cubicBezTo>
                  <a:cubicBezTo>
                    <a:pt x="0" y="967"/>
                    <a:pt x="248" y="1921"/>
                    <a:pt x="792" y="2209"/>
                  </a:cubicBezTo>
                  <a:cubicBezTo>
                    <a:pt x="929" y="2280"/>
                    <a:pt x="1331" y="2385"/>
                    <a:pt x="1778" y="2385"/>
                  </a:cubicBezTo>
                  <a:cubicBezTo>
                    <a:pt x="2624" y="2385"/>
                    <a:pt x="3625" y="2010"/>
                    <a:pt x="3266" y="328"/>
                  </a:cubicBezTo>
                  <a:cubicBezTo>
                    <a:pt x="3226" y="136"/>
                    <a:pt x="3062" y="2"/>
                    <a:pt x="28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3"/>
            <p:cNvSpPr/>
            <p:nvPr/>
          </p:nvSpPr>
          <p:spPr>
            <a:xfrm>
              <a:off x="5835125" y="2909975"/>
              <a:ext cx="59150" cy="14875"/>
            </a:xfrm>
            <a:custGeom>
              <a:avLst/>
              <a:gdLst/>
              <a:ahLst/>
              <a:cxnLst/>
              <a:rect l="l" t="t" r="r" b="b"/>
              <a:pathLst>
                <a:path w="2366" h="595" extrusionOk="0">
                  <a:moveTo>
                    <a:pt x="1639" y="1"/>
                  </a:moveTo>
                  <a:cubicBezTo>
                    <a:pt x="1550" y="1"/>
                    <a:pt x="1484" y="94"/>
                    <a:pt x="1443" y="175"/>
                  </a:cubicBezTo>
                  <a:cubicBezTo>
                    <a:pt x="1401" y="264"/>
                    <a:pt x="1331" y="361"/>
                    <a:pt x="1240" y="361"/>
                  </a:cubicBezTo>
                  <a:cubicBezTo>
                    <a:pt x="1234" y="361"/>
                    <a:pt x="1229" y="360"/>
                    <a:pt x="1223" y="359"/>
                  </a:cubicBezTo>
                  <a:cubicBezTo>
                    <a:pt x="1130" y="346"/>
                    <a:pt x="1072" y="224"/>
                    <a:pt x="980" y="224"/>
                  </a:cubicBezTo>
                  <a:cubicBezTo>
                    <a:pt x="979" y="224"/>
                    <a:pt x="977" y="224"/>
                    <a:pt x="975" y="225"/>
                  </a:cubicBezTo>
                  <a:cubicBezTo>
                    <a:pt x="885" y="229"/>
                    <a:pt x="840" y="333"/>
                    <a:pt x="759" y="364"/>
                  </a:cubicBezTo>
                  <a:cubicBezTo>
                    <a:pt x="743" y="370"/>
                    <a:pt x="727" y="372"/>
                    <a:pt x="712" y="372"/>
                  </a:cubicBezTo>
                  <a:cubicBezTo>
                    <a:pt x="615" y="372"/>
                    <a:pt x="528" y="276"/>
                    <a:pt x="431" y="229"/>
                  </a:cubicBezTo>
                  <a:cubicBezTo>
                    <a:pt x="394" y="210"/>
                    <a:pt x="348" y="201"/>
                    <a:pt x="299" y="201"/>
                  </a:cubicBezTo>
                  <a:cubicBezTo>
                    <a:pt x="162" y="201"/>
                    <a:pt x="7" y="274"/>
                    <a:pt x="4" y="413"/>
                  </a:cubicBezTo>
                  <a:cubicBezTo>
                    <a:pt x="0" y="500"/>
                    <a:pt x="20" y="529"/>
                    <a:pt x="52" y="529"/>
                  </a:cubicBezTo>
                  <a:cubicBezTo>
                    <a:pt x="110" y="529"/>
                    <a:pt x="209" y="428"/>
                    <a:pt x="273" y="404"/>
                  </a:cubicBezTo>
                  <a:cubicBezTo>
                    <a:pt x="291" y="398"/>
                    <a:pt x="308" y="396"/>
                    <a:pt x="325" y="396"/>
                  </a:cubicBezTo>
                  <a:cubicBezTo>
                    <a:pt x="470" y="396"/>
                    <a:pt x="600" y="595"/>
                    <a:pt x="748" y="595"/>
                  </a:cubicBezTo>
                  <a:cubicBezTo>
                    <a:pt x="762" y="595"/>
                    <a:pt x="776" y="593"/>
                    <a:pt x="791" y="589"/>
                  </a:cubicBezTo>
                  <a:cubicBezTo>
                    <a:pt x="872" y="571"/>
                    <a:pt x="930" y="481"/>
                    <a:pt x="1016" y="476"/>
                  </a:cubicBezTo>
                  <a:cubicBezTo>
                    <a:pt x="1019" y="476"/>
                    <a:pt x="1023" y="476"/>
                    <a:pt x="1027" y="476"/>
                  </a:cubicBezTo>
                  <a:cubicBezTo>
                    <a:pt x="1125" y="476"/>
                    <a:pt x="1199" y="589"/>
                    <a:pt x="1295" y="589"/>
                  </a:cubicBezTo>
                  <a:cubicBezTo>
                    <a:pt x="1296" y="589"/>
                    <a:pt x="1297" y="589"/>
                    <a:pt x="1299" y="589"/>
                  </a:cubicBezTo>
                  <a:cubicBezTo>
                    <a:pt x="1458" y="589"/>
                    <a:pt x="1516" y="319"/>
                    <a:pt x="1677" y="319"/>
                  </a:cubicBezTo>
                  <a:cubicBezTo>
                    <a:pt x="1735" y="328"/>
                    <a:pt x="1789" y="346"/>
                    <a:pt x="1839" y="377"/>
                  </a:cubicBezTo>
                  <a:cubicBezTo>
                    <a:pt x="1887" y="397"/>
                    <a:pt x="1937" y="406"/>
                    <a:pt x="1987" y="406"/>
                  </a:cubicBezTo>
                  <a:cubicBezTo>
                    <a:pt x="2110" y="406"/>
                    <a:pt x="2230" y="349"/>
                    <a:pt x="2307" y="247"/>
                  </a:cubicBezTo>
                  <a:cubicBezTo>
                    <a:pt x="2365" y="220"/>
                    <a:pt x="2325" y="121"/>
                    <a:pt x="2266" y="108"/>
                  </a:cubicBezTo>
                  <a:cubicBezTo>
                    <a:pt x="2261" y="107"/>
                    <a:pt x="2255" y="107"/>
                    <a:pt x="2250" y="107"/>
                  </a:cubicBezTo>
                  <a:cubicBezTo>
                    <a:pt x="2189" y="107"/>
                    <a:pt x="2136" y="129"/>
                    <a:pt x="2091" y="171"/>
                  </a:cubicBezTo>
                  <a:cubicBezTo>
                    <a:pt x="2050" y="212"/>
                    <a:pt x="1993" y="234"/>
                    <a:pt x="1936" y="234"/>
                  </a:cubicBezTo>
                  <a:cubicBezTo>
                    <a:pt x="1930" y="234"/>
                    <a:pt x="1925" y="234"/>
                    <a:pt x="1920" y="234"/>
                  </a:cubicBezTo>
                  <a:cubicBezTo>
                    <a:pt x="1803" y="211"/>
                    <a:pt x="1780" y="31"/>
                    <a:pt x="1668" y="4"/>
                  </a:cubicBezTo>
                  <a:cubicBezTo>
                    <a:pt x="1658" y="2"/>
                    <a:pt x="1649" y="1"/>
                    <a:pt x="1639" y="1"/>
                  </a:cubicBezTo>
                  <a:close/>
                </a:path>
              </a:pathLst>
            </a:custGeom>
            <a:solidFill>
              <a:srgbClr val="849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3"/>
            <p:cNvSpPr/>
            <p:nvPr/>
          </p:nvSpPr>
          <p:spPr>
            <a:xfrm>
              <a:off x="5843950" y="2906925"/>
              <a:ext cx="23875" cy="7075"/>
            </a:xfrm>
            <a:custGeom>
              <a:avLst/>
              <a:gdLst/>
              <a:ahLst/>
              <a:cxnLst/>
              <a:rect l="l" t="t" r="r" b="b"/>
              <a:pathLst>
                <a:path w="955" h="283" extrusionOk="0">
                  <a:moveTo>
                    <a:pt x="555" y="0"/>
                  </a:moveTo>
                  <a:cubicBezTo>
                    <a:pt x="474" y="14"/>
                    <a:pt x="433" y="113"/>
                    <a:pt x="357" y="131"/>
                  </a:cubicBezTo>
                  <a:cubicBezTo>
                    <a:pt x="348" y="133"/>
                    <a:pt x="339" y="133"/>
                    <a:pt x="331" y="133"/>
                  </a:cubicBezTo>
                  <a:cubicBezTo>
                    <a:pt x="248" y="133"/>
                    <a:pt x="173" y="49"/>
                    <a:pt x="90" y="49"/>
                  </a:cubicBezTo>
                  <a:cubicBezTo>
                    <a:pt x="84" y="49"/>
                    <a:pt x="79" y="49"/>
                    <a:pt x="73" y="50"/>
                  </a:cubicBezTo>
                  <a:cubicBezTo>
                    <a:pt x="46" y="54"/>
                    <a:pt x="24" y="72"/>
                    <a:pt x="10" y="99"/>
                  </a:cubicBezTo>
                  <a:cubicBezTo>
                    <a:pt x="0" y="150"/>
                    <a:pt x="33" y="152"/>
                    <a:pt x="64" y="152"/>
                  </a:cubicBezTo>
                  <a:cubicBezTo>
                    <a:pt x="67" y="152"/>
                    <a:pt x="70" y="152"/>
                    <a:pt x="74" y="152"/>
                  </a:cubicBezTo>
                  <a:cubicBezTo>
                    <a:pt x="80" y="152"/>
                    <a:pt x="86" y="152"/>
                    <a:pt x="91" y="153"/>
                  </a:cubicBezTo>
                  <a:cubicBezTo>
                    <a:pt x="141" y="158"/>
                    <a:pt x="186" y="180"/>
                    <a:pt x="226" y="216"/>
                  </a:cubicBezTo>
                  <a:cubicBezTo>
                    <a:pt x="262" y="248"/>
                    <a:pt x="311" y="283"/>
                    <a:pt x="357" y="283"/>
                  </a:cubicBezTo>
                  <a:cubicBezTo>
                    <a:pt x="369" y="283"/>
                    <a:pt x="381" y="280"/>
                    <a:pt x="393" y="275"/>
                  </a:cubicBezTo>
                  <a:cubicBezTo>
                    <a:pt x="424" y="261"/>
                    <a:pt x="447" y="225"/>
                    <a:pt x="469" y="198"/>
                  </a:cubicBezTo>
                  <a:cubicBezTo>
                    <a:pt x="504" y="163"/>
                    <a:pt x="550" y="145"/>
                    <a:pt x="597" y="145"/>
                  </a:cubicBezTo>
                  <a:cubicBezTo>
                    <a:pt x="624" y="145"/>
                    <a:pt x="651" y="151"/>
                    <a:pt x="676" y="162"/>
                  </a:cubicBezTo>
                  <a:cubicBezTo>
                    <a:pt x="726" y="185"/>
                    <a:pt x="762" y="230"/>
                    <a:pt x="816" y="239"/>
                  </a:cubicBezTo>
                  <a:cubicBezTo>
                    <a:pt x="821" y="239"/>
                    <a:pt x="825" y="239"/>
                    <a:pt x="830" y="239"/>
                  </a:cubicBezTo>
                  <a:cubicBezTo>
                    <a:pt x="900" y="239"/>
                    <a:pt x="955" y="180"/>
                    <a:pt x="951" y="108"/>
                  </a:cubicBezTo>
                  <a:cubicBezTo>
                    <a:pt x="947" y="82"/>
                    <a:pt x="927" y="55"/>
                    <a:pt x="903" y="55"/>
                  </a:cubicBezTo>
                  <a:cubicBezTo>
                    <a:pt x="898" y="55"/>
                    <a:pt x="893" y="56"/>
                    <a:pt x="888" y="59"/>
                  </a:cubicBezTo>
                  <a:cubicBezTo>
                    <a:pt x="879" y="63"/>
                    <a:pt x="874" y="68"/>
                    <a:pt x="865" y="72"/>
                  </a:cubicBezTo>
                  <a:cubicBezTo>
                    <a:pt x="848" y="85"/>
                    <a:pt x="829" y="91"/>
                    <a:pt x="809" y="91"/>
                  </a:cubicBezTo>
                  <a:cubicBezTo>
                    <a:pt x="775" y="91"/>
                    <a:pt x="739" y="76"/>
                    <a:pt x="708" y="59"/>
                  </a:cubicBezTo>
                  <a:cubicBezTo>
                    <a:pt x="667" y="23"/>
                    <a:pt x="609" y="0"/>
                    <a:pt x="555" y="0"/>
                  </a:cubicBezTo>
                  <a:close/>
                </a:path>
              </a:pathLst>
            </a:custGeom>
            <a:solidFill>
              <a:srgbClr val="849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3"/>
            <p:cNvSpPr/>
            <p:nvPr/>
          </p:nvSpPr>
          <p:spPr>
            <a:xfrm>
              <a:off x="5874675" y="2921800"/>
              <a:ext cx="13300" cy="5400"/>
            </a:xfrm>
            <a:custGeom>
              <a:avLst/>
              <a:gdLst/>
              <a:ahLst/>
              <a:cxnLst/>
              <a:rect l="l" t="t" r="r" b="b"/>
              <a:pathLst>
                <a:path w="532" h="216" extrusionOk="0">
                  <a:moveTo>
                    <a:pt x="476" y="1"/>
                  </a:moveTo>
                  <a:cubicBezTo>
                    <a:pt x="469" y="1"/>
                    <a:pt x="462" y="2"/>
                    <a:pt x="455" y="3"/>
                  </a:cubicBezTo>
                  <a:cubicBezTo>
                    <a:pt x="382" y="16"/>
                    <a:pt x="326" y="94"/>
                    <a:pt x="251" y="94"/>
                  </a:cubicBezTo>
                  <a:cubicBezTo>
                    <a:pt x="247" y="94"/>
                    <a:pt x="243" y="94"/>
                    <a:pt x="239" y="93"/>
                  </a:cubicBezTo>
                  <a:cubicBezTo>
                    <a:pt x="193" y="90"/>
                    <a:pt x="144" y="53"/>
                    <a:pt x="97" y="53"/>
                  </a:cubicBezTo>
                  <a:cubicBezTo>
                    <a:pt x="79" y="53"/>
                    <a:pt x="62" y="58"/>
                    <a:pt x="46" y="71"/>
                  </a:cubicBezTo>
                  <a:cubicBezTo>
                    <a:pt x="14" y="98"/>
                    <a:pt x="1" y="143"/>
                    <a:pt x="10" y="183"/>
                  </a:cubicBezTo>
                  <a:cubicBezTo>
                    <a:pt x="19" y="207"/>
                    <a:pt x="25" y="215"/>
                    <a:pt x="33" y="215"/>
                  </a:cubicBezTo>
                  <a:cubicBezTo>
                    <a:pt x="44" y="215"/>
                    <a:pt x="57" y="197"/>
                    <a:pt x="81" y="183"/>
                  </a:cubicBezTo>
                  <a:cubicBezTo>
                    <a:pt x="105" y="171"/>
                    <a:pt x="128" y="166"/>
                    <a:pt x="149" y="166"/>
                  </a:cubicBezTo>
                  <a:cubicBezTo>
                    <a:pt x="189" y="166"/>
                    <a:pt x="227" y="181"/>
                    <a:pt x="270" y="183"/>
                  </a:cubicBezTo>
                  <a:cubicBezTo>
                    <a:pt x="351" y="179"/>
                    <a:pt x="428" y="152"/>
                    <a:pt x="491" y="98"/>
                  </a:cubicBezTo>
                  <a:cubicBezTo>
                    <a:pt x="509" y="84"/>
                    <a:pt x="531" y="71"/>
                    <a:pt x="531" y="48"/>
                  </a:cubicBezTo>
                  <a:cubicBezTo>
                    <a:pt x="531" y="30"/>
                    <a:pt x="522" y="12"/>
                    <a:pt x="504" y="8"/>
                  </a:cubicBezTo>
                  <a:cubicBezTo>
                    <a:pt x="494" y="3"/>
                    <a:pt x="485" y="1"/>
                    <a:pt x="476" y="1"/>
                  </a:cubicBezTo>
                  <a:close/>
                </a:path>
              </a:pathLst>
            </a:custGeom>
            <a:solidFill>
              <a:srgbClr val="849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3"/>
            <p:cNvSpPr/>
            <p:nvPr/>
          </p:nvSpPr>
          <p:spPr>
            <a:xfrm>
              <a:off x="5816975" y="2867675"/>
              <a:ext cx="74825" cy="26300"/>
            </a:xfrm>
            <a:custGeom>
              <a:avLst/>
              <a:gdLst/>
              <a:ahLst/>
              <a:cxnLst/>
              <a:rect l="l" t="t" r="r" b="b"/>
              <a:pathLst>
                <a:path w="2993" h="1052" extrusionOk="0">
                  <a:moveTo>
                    <a:pt x="1435" y="0"/>
                  </a:moveTo>
                  <a:cubicBezTo>
                    <a:pt x="1079" y="0"/>
                    <a:pt x="704" y="45"/>
                    <a:pt x="410" y="234"/>
                  </a:cubicBezTo>
                  <a:cubicBezTo>
                    <a:pt x="284" y="306"/>
                    <a:pt x="185" y="414"/>
                    <a:pt x="118" y="544"/>
                  </a:cubicBezTo>
                  <a:cubicBezTo>
                    <a:pt x="68" y="639"/>
                    <a:pt x="1" y="810"/>
                    <a:pt x="32" y="922"/>
                  </a:cubicBezTo>
                  <a:cubicBezTo>
                    <a:pt x="50" y="990"/>
                    <a:pt x="109" y="1039"/>
                    <a:pt x="176" y="1044"/>
                  </a:cubicBezTo>
                  <a:cubicBezTo>
                    <a:pt x="202" y="1049"/>
                    <a:pt x="228" y="1051"/>
                    <a:pt x="254" y="1051"/>
                  </a:cubicBezTo>
                  <a:cubicBezTo>
                    <a:pt x="405" y="1051"/>
                    <a:pt x="559" y="972"/>
                    <a:pt x="694" y="922"/>
                  </a:cubicBezTo>
                  <a:cubicBezTo>
                    <a:pt x="1413" y="675"/>
                    <a:pt x="2992" y="63"/>
                    <a:pt x="1733" y="9"/>
                  </a:cubicBezTo>
                  <a:cubicBezTo>
                    <a:pt x="1637" y="4"/>
                    <a:pt x="1536" y="0"/>
                    <a:pt x="1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3"/>
            <p:cNvSpPr/>
            <p:nvPr/>
          </p:nvSpPr>
          <p:spPr>
            <a:xfrm>
              <a:off x="5827325" y="2932775"/>
              <a:ext cx="73125" cy="41650"/>
            </a:xfrm>
            <a:custGeom>
              <a:avLst/>
              <a:gdLst/>
              <a:ahLst/>
              <a:cxnLst/>
              <a:rect l="l" t="t" r="r" b="b"/>
              <a:pathLst>
                <a:path w="2925" h="1666" extrusionOk="0">
                  <a:moveTo>
                    <a:pt x="149" y="1"/>
                  </a:moveTo>
                  <a:cubicBezTo>
                    <a:pt x="68" y="1"/>
                    <a:pt x="1" y="68"/>
                    <a:pt x="1" y="149"/>
                  </a:cubicBezTo>
                  <a:cubicBezTo>
                    <a:pt x="1" y="293"/>
                    <a:pt x="73" y="482"/>
                    <a:pt x="432" y="554"/>
                  </a:cubicBezTo>
                  <a:cubicBezTo>
                    <a:pt x="679" y="604"/>
                    <a:pt x="929" y="629"/>
                    <a:pt x="1179" y="629"/>
                  </a:cubicBezTo>
                  <a:cubicBezTo>
                    <a:pt x="1536" y="629"/>
                    <a:pt x="1892" y="578"/>
                    <a:pt x="2236" y="478"/>
                  </a:cubicBezTo>
                  <a:lnTo>
                    <a:pt x="2254" y="473"/>
                  </a:lnTo>
                  <a:cubicBezTo>
                    <a:pt x="2333" y="453"/>
                    <a:pt x="2421" y="427"/>
                    <a:pt x="2493" y="427"/>
                  </a:cubicBezTo>
                  <a:cubicBezTo>
                    <a:pt x="2532" y="427"/>
                    <a:pt x="2566" y="435"/>
                    <a:pt x="2592" y="455"/>
                  </a:cubicBezTo>
                  <a:cubicBezTo>
                    <a:pt x="2614" y="473"/>
                    <a:pt x="2623" y="496"/>
                    <a:pt x="2623" y="523"/>
                  </a:cubicBezTo>
                  <a:cubicBezTo>
                    <a:pt x="2614" y="581"/>
                    <a:pt x="2583" y="631"/>
                    <a:pt x="2533" y="662"/>
                  </a:cubicBezTo>
                  <a:cubicBezTo>
                    <a:pt x="2430" y="725"/>
                    <a:pt x="2286" y="730"/>
                    <a:pt x="2160" y="730"/>
                  </a:cubicBezTo>
                  <a:lnTo>
                    <a:pt x="576" y="761"/>
                  </a:lnTo>
                  <a:cubicBezTo>
                    <a:pt x="518" y="761"/>
                    <a:pt x="320" y="775"/>
                    <a:pt x="208" y="905"/>
                  </a:cubicBezTo>
                  <a:cubicBezTo>
                    <a:pt x="149" y="968"/>
                    <a:pt x="122" y="1058"/>
                    <a:pt x="136" y="1143"/>
                  </a:cubicBezTo>
                  <a:cubicBezTo>
                    <a:pt x="145" y="1233"/>
                    <a:pt x="190" y="1319"/>
                    <a:pt x="266" y="1373"/>
                  </a:cubicBezTo>
                  <a:cubicBezTo>
                    <a:pt x="366" y="1451"/>
                    <a:pt x="514" y="1477"/>
                    <a:pt x="677" y="1477"/>
                  </a:cubicBezTo>
                  <a:cubicBezTo>
                    <a:pt x="850" y="1477"/>
                    <a:pt x="1041" y="1448"/>
                    <a:pt x="1211" y="1422"/>
                  </a:cubicBezTo>
                  <a:cubicBezTo>
                    <a:pt x="1296" y="1409"/>
                    <a:pt x="1382" y="1400"/>
                    <a:pt x="1472" y="1395"/>
                  </a:cubicBezTo>
                  <a:cubicBezTo>
                    <a:pt x="1521" y="1400"/>
                    <a:pt x="1566" y="1418"/>
                    <a:pt x="1611" y="1445"/>
                  </a:cubicBezTo>
                  <a:cubicBezTo>
                    <a:pt x="1557" y="1544"/>
                    <a:pt x="1629" y="1661"/>
                    <a:pt x="1742" y="1665"/>
                  </a:cubicBezTo>
                  <a:cubicBezTo>
                    <a:pt x="1782" y="1661"/>
                    <a:pt x="1818" y="1647"/>
                    <a:pt x="1850" y="1616"/>
                  </a:cubicBezTo>
                  <a:cubicBezTo>
                    <a:pt x="1917" y="1548"/>
                    <a:pt x="1944" y="1440"/>
                    <a:pt x="1908" y="1350"/>
                  </a:cubicBezTo>
                  <a:cubicBezTo>
                    <a:pt x="1841" y="1179"/>
                    <a:pt x="1593" y="1103"/>
                    <a:pt x="1490" y="1098"/>
                  </a:cubicBezTo>
                  <a:cubicBezTo>
                    <a:pt x="1377" y="1098"/>
                    <a:pt x="1269" y="1107"/>
                    <a:pt x="1161" y="1130"/>
                  </a:cubicBezTo>
                  <a:cubicBezTo>
                    <a:pt x="1029" y="1150"/>
                    <a:pt x="824" y="1180"/>
                    <a:pt x="662" y="1180"/>
                  </a:cubicBezTo>
                  <a:cubicBezTo>
                    <a:pt x="565" y="1180"/>
                    <a:pt x="483" y="1169"/>
                    <a:pt x="441" y="1139"/>
                  </a:cubicBezTo>
                  <a:cubicBezTo>
                    <a:pt x="432" y="1130"/>
                    <a:pt x="428" y="1125"/>
                    <a:pt x="428" y="1103"/>
                  </a:cubicBezTo>
                  <a:cubicBezTo>
                    <a:pt x="464" y="1075"/>
                    <a:pt x="512" y="1057"/>
                    <a:pt x="563" y="1057"/>
                  </a:cubicBezTo>
                  <a:cubicBezTo>
                    <a:pt x="569" y="1057"/>
                    <a:pt x="575" y="1058"/>
                    <a:pt x="581" y="1058"/>
                  </a:cubicBezTo>
                  <a:lnTo>
                    <a:pt x="2160" y="1027"/>
                  </a:lnTo>
                  <a:cubicBezTo>
                    <a:pt x="2317" y="1022"/>
                    <a:pt x="2515" y="1022"/>
                    <a:pt x="2686" y="914"/>
                  </a:cubicBezTo>
                  <a:cubicBezTo>
                    <a:pt x="2817" y="833"/>
                    <a:pt x="2902" y="694"/>
                    <a:pt x="2916" y="541"/>
                  </a:cubicBezTo>
                  <a:cubicBezTo>
                    <a:pt x="2925" y="419"/>
                    <a:pt x="2875" y="302"/>
                    <a:pt x="2781" y="226"/>
                  </a:cubicBezTo>
                  <a:cubicBezTo>
                    <a:pt x="2692" y="154"/>
                    <a:pt x="2591" y="130"/>
                    <a:pt x="2492" y="130"/>
                  </a:cubicBezTo>
                  <a:cubicBezTo>
                    <a:pt x="2375" y="130"/>
                    <a:pt x="2261" y="163"/>
                    <a:pt x="2173" y="190"/>
                  </a:cubicBezTo>
                  <a:lnTo>
                    <a:pt x="2155" y="194"/>
                  </a:lnTo>
                  <a:cubicBezTo>
                    <a:pt x="1838" y="286"/>
                    <a:pt x="1513" y="332"/>
                    <a:pt x="1187" y="332"/>
                  </a:cubicBezTo>
                  <a:cubicBezTo>
                    <a:pt x="954" y="332"/>
                    <a:pt x="722" y="309"/>
                    <a:pt x="491" y="262"/>
                  </a:cubicBezTo>
                  <a:cubicBezTo>
                    <a:pt x="360" y="239"/>
                    <a:pt x="298" y="199"/>
                    <a:pt x="298" y="149"/>
                  </a:cubicBezTo>
                  <a:cubicBezTo>
                    <a:pt x="298" y="68"/>
                    <a:pt x="230"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3"/>
            <p:cNvSpPr/>
            <p:nvPr/>
          </p:nvSpPr>
          <p:spPr>
            <a:xfrm>
              <a:off x="5810450" y="2902650"/>
              <a:ext cx="16450" cy="25925"/>
            </a:xfrm>
            <a:custGeom>
              <a:avLst/>
              <a:gdLst/>
              <a:ahLst/>
              <a:cxnLst/>
              <a:rect l="l" t="t" r="r" b="b"/>
              <a:pathLst>
                <a:path w="658" h="1037" extrusionOk="0">
                  <a:moveTo>
                    <a:pt x="317" y="1"/>
                  </a:moveTo>
                  <a:cubicBezTo>
                    <a:pt x="291" y="1"/>
                    <a:pt x="264" y="5"/>
                    <a:pt x="239" y="14"/>
                  </a:cubicBezTo>
                  <a:cubicBezTo>
                    <a:pt x="122" y="59"/>
                    <a:pt x="37" y="167"/>
                    <a:pt x="19" y="288"/>
                  </a:cubicBezTo>
                  <a:cubicBezTo>
                    <a:pt x="1" y="410"/>
                    <a:pt x="14" y="536"/>
                    <a:pt x="64" y="652"/>
                  </a:cubicBezTo>
                  <a:cubicBezTo>
                    <a:pt x="124" y="831"/>
                    <a:pt x="207" y="1037"/>
                    <a:pt x="378" y="1037"/>
                  </a:cubicBezTo>
                  <a:cubicBezTo>
                    <a:pt x="423" y="1037"/>
                    <a:pt x="474" y="1023"/>
                    <a:pt x="532" y="990"/>
                  </a:cubicBezTo>
                  <a:cubicBezTo>
                    <a:pt x="608" y="949"/>
                    <a:pt x="658" y="868"/>
                    <a:pt x="649" y="783"/>
                  </a:cubicBezTo>
                  <a:cubicBezTo>
                    <a:pt x="635" y="702"/>
                    <a:pt x="559" y="639"/>
                    <a:pt x="527" y="558"/>
                  </a:cubicBezTo>
                  <a:cubicBezTo>
                    <a:pt x="487" y="428"/>
                    <a:pt x="586" y="279"/>
                    <a:pt x="541" y="149"/>
                  </a:cubicBezTo>
                  <a:cubicBezTo>
                    <a:pt x="512" y="57"/>
                    <a:pt x="415" y="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3"/>
            <p:cNvSpPr/>
            <p:nvPr/>
          </p:nvSpPr>
          <p:spPr>
            <a:xfrm>
              <a:off x="5902225" y="2898600"/>
              <a:ext cx="16325" cy="25925"/>
            </a:xfrm>
            <a:custGeom>
              <a:avLst/>
              <a:gdLst/>
              <a:ahLst/>
              <a:cxnLst/>
              <a:rect l="l" t="t" r="r" b="b"/>
              <a:pathLst>
                <a:path w="653" h="1037" extrusionOk="0">
                  <a:moveTo>
                    <a:pt x="341" y="1"/>
                  </a:moveTo>
                  <a:cubicBezTo>
                    <a:pt x="244" y="1"/>
                    <a:pt x="145" y="57"/>
                    <a:pt x="113" y="149"/>
                  </a:cubicBezTo>
                  <a:cubicBezTo>
                    <a:pt x="73" y="279"/>
                    <a:pt x="172" y="432"/>
                    <a:pt x="127" y="558"/>
                  </a:cubicBezTo>
                  <a:cubicBezTo>
                    <a:pt x="100" y="644"/>
                    <a:pt x="19" y="702"/>
                    <a:pt x="5" y="783"/>
                  </a:cubicBezTo>
                  <a:cubicBezTo>
                    <a:pt x="1" y="873"/>
                    <a:pt x="46" y="954"/>
                    <a:pt x="122" y="990"/>
                  </a:cubicBezTo>
                  <a:cubicBezTo>
                    <a:pt x="181" y="1023"/>
                    <a:pt x="233" y="1037"/>
                    <a:pt x="278" y="1037"/>
                  </a:cubicBezTo>
                  <a:cubicBezTo>
                    <a:pt x="449" y="1037"/>
                    <a:pt x="530" y="831"/>
                    <a:pt x="594" y="653"/>
                  </a:cubicBezTo>
                  <a:cubicBezTo>
                    <a:pt x="639" y="536"/>
                    <a:pt x="653" y="414"/>
                    <a:pt x="635" y="288"/>
                  </a:cubicBezTo>
                  <a:cubicBezTo>
                    <a:pt x="617" y="167"/>
                    <a:pt x="532" y="63"/>
                    <a:pt x="419" y="14"/>
                  </a:cubicBezTo>
                  <a:cubicBezTo>
                    <a:pt x="394" y="5"/>
                    <a:pt x="368" y="1"/>
                    <a:pt x="3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3"/>
            <p:cNvSpPr/>
            <p:nvPr/>
          </p:nvSpPr>
          <p:spPr>
            <a:xfrm>
              <a:off x="5800900" y="2716275"/>
              <a:ext cx="127450" cy="145025"/>
            </a:xfrm>
            <a:custGeom>
              <a:avLst/>
              <a:gdLst/>
              <a:ahLst/>
              <a:cxnLst/>
              <a:rect l="l" t="t" r="r" b="b"/>
              <a:pathLst>
                <a:path w="5098" h="5801" extrusionOk="0">
                  <a:moveTo>
                    <a:pt x="2353" y="1"/>
                  </a:moveTo>
                  <a:cubicBezTo>
                    <a:pt x="2299" y="1"/>
                    <a:pt x="2259" y="41"/>
                    <a:pt x="2259" y="95"/>
                  </a:cubicBezTo>
                  <a:lnTo>
                    <a:pt x="2259" y="158"/>
                  </a:lnTo>
                  <a:cubicBezTo>
                    <a:pt x="2259" y="190"/>
                    <a:pt x="2277" y="221"/>
                    <a:pt x="2308" y="239"/>
                  </a:cubicBezTo>
                  <a:cubicBezTo>
                    <a:pt x="2376" y="280"/>
                    <a:pt x="2421" y="356"/>
                    <a:pt x="2421" y="437"/>
                  </a:cubicBezTo>
                  <a:lnTo>
                    <a:pt x="2421" y="3146"/>
                  </a:lnTo>
                  <a:cubicBezTo>
                    <a:pt x="2416" y="3186"/>
                    <a:pt x="2407" y="3226"/>
                    <a:pt x="2389" y="3267"/>
                  </a:cubicBezTo>
                  <a:cubicBezTo>
                    <a:pt x="2380" y="3285"/>
                    <a:pt x="2367" y="3303"/>
                    <a:pt x="2353" y="3321"/>
                  </a:cubicBezTo>
                  <a:cubicBezTo>
                    <a:pt x="2334" y="3340"/>
                    <a:pt x="2310" y="3349"/>
                    <a:pt x="2287" y="3349"/>
                  </a:cubicBezTo>
                  <a:cubicBezTo>
                    <a:pt x="2238" y="3349"/>
                    <a:pt x="2191" y="3312"/>
                    <a:pt x="2191" y="3258"/>
                  </a:cubicBezTo>
                  <a:lnTo>
                    <a:pt x="2191" y="2538"/>
                  </a:lnTo>
                  <a:cubicBezTo>
                    <a:pt x="2191" y="2319"/>
                    <a:pt x="2089" y="2224"/>
                    <a:pt x="1934" y="2224"/>
                  </a:cubicBezTo>
                  <a:cubicBezTo>
                    <a:pt x="1549" y="2224"/>
                    <a:pt x="841" y="2815"/>
                    <a:pt x="581" y="3559"/>
                  </a:cubicBezTo>
                  <a:cubicBezTo>
                    <a:pt x="257" y="4500"/>
                    <a:pt x="0" y="5710"/>
                    <a:pt x="1543" y="5795"/>
                  </a:cubicBezTo>
                  <a:cubicBezTo>
                    <a:pt x="1555" y="5796"/>
                    <a:pt x="1566" y="5796"/>
                    <a:pt x="1577" y="5796"/>
                  </a:cubicBezTo>
                  <a:cubicBezTo>
                    <a:pt x="1882" y="5796"/>
                    <a:pt x="2138" y="5564"/>
                    <a:pt x="2164" y="5260"/>
                  </a:cubicBezTo>
                  <a:lnTo>
                    <a:pt x="2191" y="4954"/>
                  </a:lnTo>
                  <a:lnTo>
                    <a:pt x="2191" y="4904"/>
                  </a:lnTo>
                  <a:lnTo>
                    <a:pt x="2191" y="3753"/>
                  </a:lnTo>
                  <a:cubicBezTo>
                    <a:pt x="2191" y="3708"/>
                    <a:pt x="2218" y="3672"/>
                    <a:pt x="2254" y="3663"/>
                  </a:cubicBezTo>
                  <a:cubicBezTo>
                    <a:pt x="2340" y="3640"/>
                    <a:pt x="2421" y="3600"/>
                    <a:pt x="2488" y="3546"/>
                  </a:cubicBezTo>
                  <a:cubicBezTo>
                    <a:pt x="2506" y="3530"/>
                    <a:pt x="2528" y="3522"/>
                    <a:pt x="2549" y="3522"/>
                  </a:cubicBezTo>
                  <a:cubicBezTo>
                    <a:pt x="2570" y="3522"/>
                    <a:pt x="2592" y="3530"/>
                    <a:pt x="2610" y="3546"/>
                  </a:cubicBezTo>
                  <a:cubicBezTo>
                    <a:pt x="2677" y="3600"/>
                    <a:pt x="2758" y="3640"/>
                    <a:pt x="2839" y="3663"/>
                  </a:cubicBezTo>
                  <a:cubicBezTo>
                    <a:pt x="2880" y="3672"/>
                    <a:pt x="2907" y="3712"/>
                    <a:pt x="2907" y="3753"/>
                  </a:cubicBezTo>
                  <a:lnTo>
                    <a:pt x="2907" y="4904"/>
                  </a:lnTo>
                  <a:lnTo>
                    <a:pt x="2907" y="4954"/>
                  </a:lnTo>
                  <a:lnTo>
                    <a:pt x="2934" y="5260"/>
                  </a:lnTo>
                  <a:cubicBezTo>
                    <a:pt x="2960" y="5566"/>
                    <a:pt x="3220" y="5800"/>
                    <a:pt x="3524" y="5800"/>
                  </a:cubicBezTo>
                  <a:cubicBezTo>
                    <a:pt x="3533" y="5800"/>
                    <a:pt x="3541" y="5800"/>
                    <a:pt x="3550" y="5800"/>
                  </a:cubicBezTo>
                  <a:cubicBezTo>
                    <a:pt x="5097" y="5710"/>
                    <a:pt x="4845" y="4500"/>
                    <a:pt x="4517" y="3559"/>
                  </a:cubicBezTo>
                  <a:cubicBezTo>
                    <a:pt x="4260" y="2815"/>
                    <a:pt x="3552" y="2224"/>
                    <a:pt x="3168" y="2224"/>
                  </a:cubicBezTo>
                  <a:cubicBezTo>
                    <a:pt x="3013" y="2224"/>
                    <a:pt x="2911" y="2319"/>
                    <a:pt x="2911" y="2538"/>
                  </a:cubicBezTo>
                  <a:lnTo>
                    <a:pt x="2911" y="3253"/>
                  </a:lnTo>
                  <a:cubicBezTo>
                    <a:pt x="2911" y="3310"/>
                    <a:pt x="2865" y="3347"/>
                    <a:pt x="2818" y="3347"/>
                  </a:cubicBezTo>
                  <a:cubicBezTo>
                    <a:pt x="2794" y="3347"/>
                    <a:pt x="2769" y="3338"/>
                    <a:pt x="2749" y="3316"/>
                  </a:cubicBezTo>
                  <a:cubicBezTo>
                    <a:pt x="2736" y="3303"/>
                    <a:pt x="2722" y="3280"/>
                    <a:pt x="2709" y="3262"/>
                  </a:cubicBezTo>
                  <a:cubicBezTo>
                    <a:pt x="2691" y="3222"/>
                    <a:pt x="2682" y="3182"/>
                    <a:pt x="2682" y="3141"/>
                  </a:cubicBezTo>
                  <a:lnTo>
                    <a:pt x="2682" y="329"/>
                  </a:lnTo>
                  <a:cubicBezTo>
                    <a:pt x="2682" y="149"/>
                    <a:pt x="2533" y="1"/>
                    <a:pt x="23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3"/>
            <p:cNvSpPr/>
            <p:nvPr/>
          </p:nvSpPr>
          <p:spPr>
            <a:xfrm>
              <a:off x="5886600" y="2785675"/>
              <a:ext cx="9250" cy="9250"/>
            </a:xfrm>
            <a:custGeom>
              <a:avLst/>
              <a:gdLst/>
              <a:ahLst/>
              <a:cxnLst/>
              <a:rect l="l" t="t" r="r" b="b"/>
              <a:pathLst>
                <a:path w="370" h="370" extrusionOk="0">
                  <a:moveTo>
                    <a:pt x="185" y="1"/>
                  </a:moveTo>
                  <a:cubicBezTo>
                    <a:pt x="81" y="1"/>
                    <a:pt x="0" y="86"/>
                    <a:pt x="0" y="185"/>
                  </a:cubicBezTo>
                  <a:cubicBezTo>
                    <a:pt x="0" y="289"/>
                    <a:pt x="81" y="370"/>
                    <a:pt x="185" y="370"/>
                  </a:cubicBezTo>
                  <a:cubicBezTo>
                    <a:pt x="284" y="370"/>
                    <a:pt x="369" y="289"/>
                    <a:pt x="369" y="185"/>
                  </a:cubicBezTo>
                  <a:cubicBezTo>
                    <a:pt x="369" y="86"/>
                    <a:pt x="284" y="1"/>
                    <a:pt x="1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3"/>
            <p:cNvSpPr/>
            <p:nvPr/>
          </p:nvSpPr>
          <p:spPr>
            <a:xfrm>
              <a:off x="5883775" y="2798375"/>
              <a:ext cx="2850" cy="2850"/>
            </a:xfrm>
            <a:custGeom>
              <a:avLst/>
              <a:gdLst/>
              <a:ahLst/>
              <a:cxnLst/>
              <a:rect l="l" t="t" r="r" b="b"/>
              <a:pathLst>
                <a:path w="114" h="114" extrusionOk="0">
                  <a:moveTo>
                    <a:pt x="55" y="1"/>
                  </a:moveTo>
                  <a:cubicBezTo>
                    <a:pt x="23" y="1"/>
                    <a:pt x="1" y="23"/>
                    <a:pt x="1" y="55"/>
                  </a:cubicBezTo>
                  <a:cubicBezTo>
                    <a:pt x="1" y="86"/>
                    <a:pt x="23" y="113"/>
                    <a:pt x="55" y="113"/>
                  </a:cubicBezTo>
                  <a:cubicBezTo>
                    <a:pt x="86" y="113"/>
                    <a:pt x="113" y="86"/>
                    <a:pt x="113" y="55"/>
                  </a:cubicBezTo>
                  <a:cubicBezTo>
                    <a:pt x="113" y="23"/>
                    <a:pt x="8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3"/>
            <p:cNvSpPr/>
            <p:nvPr/>
          </p:nvSpPr>
          <p:spPr>
            <a:xfrm>
              <a:off x="5882775" y="2817850"/>
              <a:ext cx="16450" cy="14100"/>
            </a:xfrm>
            <a:custGeom>
              <a:avLst/>
              <a:gdLst/>
              <a:ahLst/>
              <a:cxnLst/>
              <a:rect l="l" t="t" r="r" b="b"/>
              <a:pathLst>
                <a:path w="658" h="564" extrusionOk="0">
                  <a:moveTo>
                    <a:pt x="378" y="0"/>
                  </a:moveTo>
                  <a:cubicBezTo>
                    <a:pt x="126" y="0"/>
                    <a:pt x="0" y="306"/>
                    <a:pt x="176" y="482"/>
                  </a:cubicBezTo>
                  <a:cubicBezTo>
                    <a:pt x="234" y="538"/>
                    <a:pt x="304" y="563"/>
                    <a:pt x="373" y="563"/>
                  </a:cubicBezTo>
                  <a:cubicBezTo>
                    <a:pt x="519" y="563"/>
                    <a:pt x="657" y="451"/>
                    <a:pt x="657" y="284"/>
                  </a:cubicBezTo>
                  <a:cubicBezTo>
                    <a:pt x="657" y="126"/>
                    <a:pt x="531" y="0"/>
                    <a:pt x="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3"/>
            <p:cNvSpPr/>
            <p:nvPr/>
          </p:nvSpPr>
          <p:spPr>
            <a:xfrm>
              <a:off x="5907525" y="2823700"/>
              <a:ext cx="3950" cy="3850"/>
            </a:xfrm>
            <a:custGeom>
              <a:avLst/>
              <a:gdLst/>
              <a:ahLst/>
              <a:cxnLst/>
              <a:rect l="l" t="t" r="r" b="b"/>
              <a:pathLst>
                <a:path w="158" h="154" extrusionOk="0">
                  <a:moveTo>
                    <a:pt x="81" y="0"/>
                  </a:moveTo>
                  <a:cubicBezTo>
                    <a:pt x="36" y="0"/>
                    <a:pt x="0" y="36"/>
                    <a:pt x="0" y="77"/>
                  </a:cubicBezTo>
                  <a:cubicBezTo>
                    <a:pt x="0" y="117"/>
                    <a:pt x="36" y="153"/>
                    <a:pt x="81" y="153"/>
                  </a:cubicBezTo>
                  <a:cubicBezTo>
                    <a:pt x="122" y="153"/>
                    <a:pt x="158" y="117"/>
                    <a:pt x="158" y="77"/>
                  </a:cubicBezTo>
                  <a:cubicBezTo>
                    <a:pt x="158" y="36"/>
                    <a:pt x="122"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3"/>
            <p:cNvSpPr/>
            <p:nvPr/>
          </p:nvSpPr>
          <p:spPr>
            <a:xfrm>
              <a:off x="5895700" y="2834600"/>
              <a:ext cx="15775" cy="15650"/>
            </a:xfrm>
            <a:custGeom>
              <a:avLst/>
              <a:gdLst/>
              <a:ahLst/>
              <a:cxnLst/>
              <a:rect l="l" t="t" r="r" b="b"/>
              <a:pathLst>
                <a:path w="631" h="626" extrusionOk="0">
                  <a:moveTo>
                    <a:pt x="316" y="1"/>
                  </a:moveTo>
                  <a:cubicBezTo>
                    <a:pt x="145" y="1"/>
                    <a:pt x="1" y="140"/>
                    <a:pt x="1" y="315"/>
                  </a:cubicBezTo>
                  <a:cubicBezTo>
                    <a:pt x="1" y="486"/>
                    <a:pt x="145" y="626"/>
                    <a:pt x="316" y="626"/>
                  </a:cubicBezTo>
                  <a:cubicBezTo>
                    <a:pt x="491" y="626"/>
                    <a:pt x="631" y="486"/>
                    <a:pt x="631" y="315"/>
                  </a:cubicBezTo>
                  <a:cubicBezTo>
                    <a:pt x="631" y="140"/>
                    <a:pt x="491"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3"/>
            <p:cNvSpPr/>
            <p:nvPr/>
          </p:nvSpPr>
          <p:spPr>
            <a:xfrm>
              <a:off x="5881975" y="2842475"/>
              <a:ext cx="3625" cy="3100"/>
            </a:xfrm>
            <a:custGeom>
              <a:avLst/>
              <a:gdLst/>
              <a:ahLst/>
              <a:cxnLst/>
              <a:rect l="l" t="t" r="r" b="b"/>
              <a:pathLst>
                <a:path w="145" h="124" extrusionOk="0">
                  <a:moveTo>
                    <a:pt x="82" y="0"/>
                  </a:moveTo>
                  <a:cubicBezTo>
                    <a:pt x="28" y="0"/>
                    <a:pt x="1" y="68"/>
                    <a:pt x="37" y="104"/>
                  </a:cubicBezTo>
                  <a:cubicBezTo>
                    <a:pt x="50" y="117"/>
                    <a:pt x="66" y="123"/>
                    <a:pt x="82" y="123"/>
                  </a:cubicBezTo>
                  <a:cubicBezTo>
                    <a:pt x="114" y="123"/>
                    <a:pt x="145" y="98"/>
                    <a:pt x="145" y="59"/>
                  </a:cubicBezTo>
                  <a:cubicBezTo>
                    <a:pt x="145" y="27"/>
                    <a:pt x="118"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3"/>
            <p:cNvSpPr/>
            <p:nvPr/>
          </p:nvSpPr>
          <p:spPr>
            <a:xfrm>
              <a:off x="5874350" y="2801200"/>
              <a:ext cx="4500" cy="4525"/>
            </a:xfrm>
            <a:custGeom>
              <a:avLst/>
              <a:gdLst/>
              <a:ahLst/>
              <a:cxnLst/>
              <a:rect l="l" t="t" r="r" b="b"/>
              <a:pathLst>
                <a:path w="180" h="181" extrusionOk="0">
                  <a:moveTo>
                    <a:pt x="90" y="0"/>
                  </a:moveTo>
                  <a:cubicBezTo>
                    <a:pt x="41" y="0"/>
                    <a:pt x="0" y="41"/>
                    <a:pt x="0" y="90"/>
                  </a:cubicBezTo>
                  <a:cubicBezTo>
                    <a:pt x="0" y="140"/>
                    <a:pt x="41" y="180"/>
                    <a:pt x="90" y="180"/>
                  </a:cubicBezTo>
                  <a:cubicBezTo>
                    <a:pt x="139" y="180"/>
                    <a:pt x="180" y="140"/>
                    <a:pt x="180" y="90"/>
                  </a:cubicBezTo>
                  <a:cubicBezTo>
                    <a:pt x="180" y="41"/>
                    <a:pt x="13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3"/>
            <p:cNvSpPr/>
            <p:nvPr/>
          </p:nvSpPr>
          <p:spPr>
            <a:xfrm>
              <a:off x="5862975" y="2769375"/>
              <a:ext cx="1950" cy="2050"/>
            </a:xfrm>
            <a:custGeom>
              <a:avLst/>
              <a:gdLst/>
              <a:ahLst/>
              <a:cxnLst/>
              <a:rect l="l" t="t" r="r" b="b"/>
              <a:pathLst>
                <a:path w="78" h="82" extrusionOk="0">
                  <a:moveTo>
                    <a:pt x="37" y="0"/>
                  </a:moveTo>
                  <a:cubicBezTo>
                    <a:pt x="19" y="0"/>
                    <a:pt x="1" y="18"/>
                    <a:pt x="1" y="41"/>
                  </a:cubicBezTo>
                  <a:cubicBezTo>
                    <a:pt x="1" y="63"/>
                    <a:pt x="19" y="81"/>
                    <a:pt x="37" y="81"/>
                  </a:cubicBezTo>
                  <a:cubicBezTo>
                    <a:pt x="59" y="81"/>
                    <a:pt x="77" y="63"/>
                    <a:pt x="77" y="41"/>
                  </a:cubicBezTo>
                  <a:cubicBezTo>
                    <a:pt x="77" y="18"/>
                    <a:pt x="59"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3"/>
            <p:cNvSpPr/>
            <p:nvPr/>
          </p:nvSpPr>
          <p:spPr>
            <a:xfrm>
              <a:off x="5862075" y="2797250"/>
              <a:ext cx="3975" cy="3975"/>
            </a:xfrm>
            <a:custGeom>
              <a:avLst/>
              <a:gdLst/>
              <a:ahLst/>
              <a:cxnLst/>
              <a:rect l="l" t="t" r="r" b="b"/>
              <a:pathLst>
                <a:path w="159" h="159" extrusionOk="0">
                  <a:moveTo>
                    <a:pt x="77" y="1"/>
                  </a:moveTo>
                  <a:cubicBezTo>
                    <a:pt x="37" y="1"/>
                    <a:pt x="1" y="37"/>
                    <a:pt x="1" y="82"/>
                  </a:cubicBezTo>
                  <a:cubicBezTo>
                    <a:pt x="1" y="122"/>
                    <a:pt x="37" y="158"/>
                    <a:pt x="77" y="158"/>
                  </a:cubicBezTo>
                  <a:cubicBezTo>
                    <a:pt x="122" y="158"/>
                    <a:pt x="158" y="122"/>
                    <a:pt x="158" y="82"/>
                  </a:cubicBezTo>
                  <a:cubicBezTo>
                    <a:pt x="158" y="37"/>
                    <a:pt x="122"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3"/>
            <p:cNvSpPr/>
            <p:nvPr/>
          </p:nvSpPr>
          <p:spPr>
            <a:xfrm>
              <a:off x="5844300" y="2784225"/>
              <a:ext cx="3750" cy="3200"/>
            </a:xfrm>
            <a:custGeom>
              <a:avLst/>
              <a:gdLst/>
              <a:ahLst/>
              <a:cxnLst/>
              <a:rect l="l" t="t" r="r" b="b"/>
              <a:pathLst>
                <a:path w="150" h="128" extrusionOk="0">
                  <a:moveTo>
                    <a:pt x="86" y="0"/>
                  </a:moveTo>
                  <a:cubicBezTo>
                    <a:pt x="28" y="0"/>
                    <a:pt x="1" y="68"/>
                    <a:pt x="41" y="108"/>
                  </a:cubicBezTo>
                  <a:cubicBezTo>
                    <a:pt x="55" y="121"/>
                    <a:pt x="71" y="127"/>
                    <a:pt x="87" y="127"/>
                  </a:cubicBezTo>
                  <a:cubicBezTo>
                    <a:pt x="119" y="127"/>
                    <a:pt x="149" y="102"/>
                    <a:pt x="149" y="63"/>
                  </a:cubicBezTo>
                  <a:cubicBezTo>
                    <a:pt x="149" y="32"/>
                    <a:pt x="122" y="0"/>
                    <a:pt x="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3"/>
            <p:cNvSpPr/>
            <p:nvPr/>
          </p:nvSpPr>
          <p:spPr>
            <a:xfrm>
              <a:off x="5828900" y="2785800"/>
              <a:ext cx="16000" cy="13700"/>
            </a:xfrm>
            <a:custGeom>
              <a:avLst/>
              <a:gdLst/>
              <a:ahLst/>
              <a:cxnLst/>
              <a:rect l="l" t="t" r="r" b="b"/>
              <a:pathLst>
                <a:path w="640" h="548" extrusionOk="0">
                  <a:moveTo>
                    <a:pt x="365" y="0"/>
                  </a:moveTo>
                  <a:cubicBezTo>
                    <a:pt x="122" y="0"/>
                    <a:pt x="1" y="297"/>
                    <a:pt x="172" y="468"/>
                  </a:cubicBezTo>
                  <a:cubicBezTo>
                    <a:pt x="227" y="523"/>
                    <a:pt x="295" y="548"/>
                    <a:pt x="362" y="548"/>
                  </a:cubicBezTo>
                  <a:cubicBezTo>
                    <a:pt x="503" y="548"/>
                    <a:pt x="639" y="439"/>
                    <a:pt x="639" y="275"/>
                  </a:cubicBezTo>
                  <a:cubicBezTo>
                    <a:pt x="639" y="122"/>
                    <a:pt x="518" y="0"/>
                    <a:pt x="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3"/>
            <p:cNvSpPr/>
            <p:nvPr/>
          </p:nvSpPr>
          <p:spPr>
            <a:xfrm>
              <a:off x="5822600" y="2808425"/>
              <a:ext cx="4875" cy="4150"/>
            </a:xfrm>
            <a:custGeom>
              <a:avLst/>
              <a:gdLst/>
              <a:ahLst/>
              <a:cxnLst/>
              <a:rect l="l" t="t" r="r" b="b"/>
              <a:pathLst>
                <a:path w="195" h="166" extrusionOk="0">
                  <a:moveTo>
                    <a:pt x="83" y="1"/>
                  </a:moveTo>
                  <a:cubicBezTo>
                    <a:pt x="41" y="1"/>
                    <a:pt x="1" y="34"/>
                    <a:pt x="1" y="85"/>
                  </a:cubicBezTo>
                  <a:cubicBezTo>
                    <a:pt x="1" y="130"/>
                    <a:pt x="41" y="166"/>
                    <a:pt x="86" y="166"/>
                  </a:cubicBezTo>
                  <a:cubicBezTo>
                    <a:pt x="158" y="166"/>
                    <a:pt x="194" y="76"/>
                    <a:pt x="140" y="26"/>
                  </a:cubicBezTo>
                  <a:cubicBezTo>
                    <a:pt x="124" y="9"/>
                    <a:pt x="103" y="1"/>
                    <a:pt x="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3"/>
            <p:cNvSpPr/>
            <p:nvPr/>
          </p:nvSpPr>
          <p:spPr>
            <a:xfrm>
              <a:off x="5841275" y="2805700"/>
              <a:ext cx="8800" cy="8800"/>
            </a:xfrm>
            <a:custGeom>
              <a:avLst/>
              <a:gdLst/>
              <a:ahLst/>
              <a:cxnLst/>
              <a:rect l="l" t="t" r="r" b="b"/>
              <a:pathLst>
                <a:path w="352" h="352" extrusionOk="0">
                  <a:moveTo>
                    <a:pt x="176" y="0"/>
                  </a:moveTo>
                  <a:cubicBezTo>
                    <a:pt x="81" y="0"/>
                    <a:pt x="0" y="77"/>
                    <a:pt x="0" y="176"/>
                  </a:cubicBezTo>
                  <a:cubicBezTo>
                    <a:pt x="0" y="270"/>
                    <a:pt x="81" y="351"/>
                    <a:pt x="176" y="351"/>
                  </a:cubicBezTo>
                  <a:cubicBezTo>
                    <a:pt x="275" y="351"/>
                    <a:pt x="351" y="270"/>
                    <a:pt x="351" y="176"/>
                  </a:cubicBezTo>
                  <a:cubicBezTo>
                    <a:pt x="351" y="77"/>
                    <a:pt x="275" y="0"/>
                    <a:pt x="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3"/>
            <p:cNvSpPr/>
            <p:nvPr/>
          </p:nvSpPr>
          <p:spPr>
            <a:xfrm>
              <a:off x="5848025" y="2824625"/>
              <a:ext cx="3275" cy="2925"/>
            </a:xfrm>
            <a:custGeom>
              <a:avLst/>
              <a:gdLst/>
              <a:ahLst/>
              <a:cxnLst/>
              <a:rect l="l" t="t" r="r" b="b"/>
              <a:pathLst>
                <a:path w="131" h="117" extrusionOk="0">
                  <a:moveTo>
                    <a:pt x="56" y="1"/>
                  </a:moveTo>
                  <a:cubicBezTo>
                    <a:pt x="28" y="1"/>
                    <a:pt x="0" y="24"/>
                    <a:pt x="0" y="58"/>
                  </a:cubicBezTo>
                  <a:cubicBezTo>
                    <a:pt x="0" y="89"/>
                    <a:pt x="27" y="116"/>
                    <a:pt x="59" y="116"/>
                  </a:cubicBezTo>
                  <a:cubicBezTo>
                    <a:pt x="108" y="116"/>
                    <a:pt x="131" y="53"/>
                    <a:pt x="95" y="17"/>
                  </a:cubicBezTo>
                  <a:cubicBezTo>
                    <a:pt x="83" y="6"/>
                    <a:pt x="70"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3"/>
            <p:cNvSpPr/>
            <p:nvPr/>
          </p:nvSpPr>
          <p:spPr>
            <a:xfrm>
              <a:off x="5831275" y="2830325"/>
              <a:ext cx="5300" cy="5425"/>
            </a:xfrm>
            <a:custGeom>
              <a:avLst/>
              <a:gdLst/>
              <a:ahLst/>
              <a:cxnLst/>
              <a:rect l="l" t="t" r="r" b="b"/>
              <a:pathLst>
                <a:path w="212" h="217" extrusionOk="0">
                  <a:moveTo>
                    <a:pt x="108" y="1"/>
                  </a:moveTo>
                  <a:cubicBezTo>
                    <a:pt x="45" y="1"/>
                    <a:pt x="0" y="50"/>
                    <a:pt x="0" y="109"/>
                  </a:cubicBezTo>
                  <a:cubicBezTo>
                    <a:pt x="0" y="167"/>
                    <a:pt x="45" y="217"/>
                    <a:pt x="108" y="217"/>
                  </a:cubicBezTo>
                  <a:cubicBezTo>
                    <a:pt x="167" y="217"/>
                    <a:pt x="211" y="167"/>
                    <a:pt x="211" y="109"/>
                  </a:cubicBezTo>
                  <a:cubicBezTo>
                    <a:pt x="211" y="50"/>
                    <a:pt x="167" y="1"/>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3"/>
            <p:cNvSpPr/>
            <p:nvPr/>
          </p:nvSpPr>
          <p:spPr>
            <a:xfrm>
              <a:off x="5843175" y="2846950"/>
              <a:ext cx="2950" cy="2425"/>
            </a:xfrm>
            <a:custGeom>
              <a:avLst/>
              <a:gdLst/>
              <a:ahLst/>
              <a:cxnLst/>
              <a:rect l="l" t="t" r="r" b="b"/>
              <a:pathLst>
                <a:path w="118" h="97" extrusionOk="0">
                  <a:moveTo>
                    <a:pt x="52" y="0"/>
                  </a:moveTo>
                  <a:cubicBezTo>
                    <a:pt x="26" y="0"/>
                    <a:pt x="1" y="20"/>
                    <a:pt x="1" y="51"/>
                  </a:cubicBezTo>
                  <a:cubicBezTo>
                    <a:pt x="1" y="76"/>
                    <a:pt x="20" y="96"/>
                    <a:pt x="44" y="96"/>
                  </a:cubicBezTo>
                  <a:cubicBezTo>
                    <a:pt x="46" y="96"/>
                    <a:pt x="48" y="96"/>
                    <a:pt x="50" y="96"/>
                  </a:cubicBezTo>
                  <a:cubicBezTo>
                    <a:pt x="95" y="96"/>
                    <a:pt x="118" y="46"/>
                    <a:pt x="86" y="15"/>
                  </a:cubicBezTo>
                  <a:cubicBezTo>
                    <a:pt x="76" y="5"/>
                    <a:pt x="64"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3"/>
            <p:cNvSpPr/>
            <p:nvPr/>
          </p:nvSpPr>
          <p:spPr>
            <a:xfrm>
              <a:off x="5824750" y="2845925"/>
              <a:ext cx="10700" cy="9275"/>
            </a:xfrm>
            <a:custGeom>
              <a:avLst/>
              <a:gdLst/>
              <a:ahLst/>
              <a:cxnLst/>
              <a:rect l="l" t="t" r="r" b="b"/>
              <a:pathLst>
                <a:path w="428" h="371" extrusionOk="0">
                  <a:moveTo>
                    <a:pt x="183" y="1"/>
                  </a:moveTo>
                  <a:cubicBezTo>
                    <a:pt x="90" y="1"/>
                    <a:pt x="0" y="74"/>
                    <a:pt x="0" y="186"/>
                  </a:cubicBezTo>
                  <a:cubicBezTo>
                    <a:pt x="0" y="290"/>
                    <a:pt x="81" y="371"/>
                    <a:pt x="185" y="371"/>
                  </a:cubicBezTo>
                  <a:cubicBezTo>
                    <a:pt x="347" y="371"/>
                    <a:pt x="428" y="173"/>
                    <a:pt x="311" y="56"/>
                  </a:cubicBezTo>
                  <a:cubicBezTo>
                    <a:pt x="274" y="18"/>
                    <a:pt x="228" y="1"/>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3"/>
            <p:cNvSpPr/>
            <p:nvPr/>
          </p:nvSpPr>
          <p:spPr>
            <a:xfrm>
              <a:off x="5813150" y="2835725"/>
              <a:ext cx="2400" cy="2375"/>
            </a:xfrm>
            <a:custGeom>
              <a:avLst/>
              <a:gdLst/>
              <a:ahLst/>
              <a:cxnLst/>
              <a:rect l="l" t="t" r="r" b="b"/>
              <a:pathLst>
                <a:path w="96" h="95" extrusionOk="0">
                  <a:moveTo>
                    <a:pt x="50" y="1"/>
                  </a:moveTo>
                  <a:cubicBezTo>
                    <a:pt x="23" y="1"/>
                    <a:pt x="1" y="19"/>
                    <a:pt x="1" y="46"/>
                  </a:cubicBezTo>
                  <a:cubicBezTo>
                    <a:pt x="1" y="72"/>
                    <a:pt x="23" y="95"/>
                    <a:pt x="50" y="95"/>
                  </a:cubicBezTo>
                  <a:cubicBezTo>
                    <a:pt x="77" y="95"/>
                    <a:pt x="95" y="72"/>
                    <a:pt x="95" y="46"/>
                  </a:cubicBezTo>
                  <a:cubicBezTo>
                    <a:pt x="95" y="19"/>
                    <a:pt x="77"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3"/>
            <p:cNvSpPr/>
            <p:nvPr/>
          </p:nvSpPr>
          <p:spPr>
            <a:xfrm>
              <a:off x="5817550" y="2822125"/>
              <a:ext cx="3625" cy="3625"/>
            </a:xfrm>
            <a:custGeom>
              <a:avLst/>
              <a:gdLst/>
              <a:ahLst/>
              <a:cxnLst/>
              <a:rect l="l" t="t" r="r" b="b"/>
              <a:pathLst>
                <a:path w="145" h="145" extrusionOk="0">
                  <a:moveTo>
                    <a:pt x="72" y="0"/>
                  </a:moveTo>
                  <a:cubicBezTo>
                    <a:pt x="32" y="0"/>
                    <a:pt x="0" y="36"/>
                    <a:pt x="0" y="72"/>
                  </a:cubicBezTo>
                  <a:cubicBezTo>
                    <a:pt x="0" y="113"/>
                    <a:pt x="32" y="144"/>
                    <a:pt x="72" y="144"/>
                  </a:cubicBezTo>
                  <a:cubicBezTo>
                    <a:pt x="113" y="144"/>
                    <a:pt x="144" y="113"/>
                    <a:pt x="144" y="72"/>
                  </a:cubicBezTo>
                  <a:cubicBezTo>
                    <a:pt x="144" y="36"/>
                    <a:pt x="113"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3"/>
            <p:cNvSpPr/>
            <p:nvPr/>
          </p:nvSpPr>
          <p:spPr>
            <a:xfrm>
              <a:off x="5900100" y="2801200"/>
              <a:ext cx="6425" cy="6425"/>
            </a:xfrm>
            <a:custGeom>
              <a:avLst/>
              <a:gdLst/>
              <a:ahLst/>
              <a:cxnLst/>
              <a:rect l="l" t="t" r="r" b="b"/>
              <a:pathLst>
                <a:path w="257" h="257" extrusionOk="0">
                  <a:moveTo>
                    <a:pt x="126" y="0"/>
                  </a:moveTo>
                  <a:cubicBezTo>
                    <a:pt x="54" y="0"/>
                    <a:pt x="0" y="54"/>
                    <a:pt x="0" y="126"/>
                  </a:cubicBezTo>
                  <a:cubicBezTo>
                    <a:pt x="0" y="198"/>
                    <a:pt x="54" y="257"/>
                    <a:pt x="126" y="257"/>
                  </a:cubicBezTo>
                  <a:cubicBezTo>
                    <a:pt x="198" y="257"/>
                    <a:pt x="257" y="198"/>
                    <a:pt x="257" y="126"/>
                  </a:cubicBezTo>
                  <a:cubicBezTo>
                    <a:pt x="257" y="54"/>
                    <a:pt x="198"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3"/>
            <p:cNvSpPr/>
            <p:nvPr/>
          </p:nvSpPr>
          <p:spPr>
            <a:xfrm>
              <a:off x="5882425" y="2810525"/>
              <a:ext cx="4200" cy="4075"/>
            </a:xfrm>
            <a:custGeom>
              <a:avLst/>
              <a:gdLst/>
              <a:ahLst/>
              <a:cxnLst/>
              <a:rect l="l" t="t" r="r" b="b"/>
              <a:pathLst>
                <a:path w="168" h="163" extrusionOk="0">
                  <a:moveTo>
                    <a:pt x="82" y="1"/>
                  </a:moveTo>
                  <a:cubicBezTo>
                    <a:pt x="37" y="1"/>
                    <a:pt x="1" y="37"/>
                    <a:pt x="1" y="82"/>
                  </a:cubicBezTo>
                  <a:cubicBezTo>
                    <a:pt x="1" y="127"/>
                    <a:pt x="37" y="163"/>
                    <a:pt x="82" y="163"/>
                  </a:cubicBezTo>
                  <a:cubicBezTo>
                    <a:pt x="127" y="163"/>
                    <a:pt x="167" y="127"/>
                    <a:pt x="167" y="82"/>
                  </a:cubicBezTo>
                  <a:cubicBezTo>
                    <a:pt x="167" y="37"/>
                    <a:pt x="127" y="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3"/>
            <p:cNvSpPr/>
            <p:nvPr/>
          </p:nvSpPr>
          <p:spPr>
            <a:xfrm>
              <a:off x="5878825" y="2776675"/>
              <a:ext cx="4975" cy="4975"/>
            </a:xfrm>
            <a:custGeom>
              <a:avLst/>
              <a:gdLst/>
              <a:ahLst/>
              <a:cxnLst/>
              <a:rect l="l" t="t" r="r" b="b"/>
              <a:pathLst>
                <a:path w="199" h="199" extrusionOk="0">
                  <a:moveTo>
                    <a:pt x="100" y="1"/>
                  </a:moveTo>
                  <a:cubicBezTo>
                    <a:pt x="46" y="1"/>
                    <a:pt x="1" y="46"/>
                    <a:pt x="1" y="100"/>
                  </a:cubicBezTo>
                  <a:cubicBezTo>
                    <a:pt x="1" y="154"/>
                    <a:pt x="46" y="199"/>
                    <a:pt x="100" y="199"/>
                  </a:cubicBezTo>
                  <a:cubicBezTo>
                    <a:pt x="154" y="199"/>
                    <a:pt x="199" y="154"/>
                    <a:pt x="199" y="100"/>
                  </a:cubicBezTo>
                  <a:cubicBezTo>
                    <a:pt x="199" y="46"/>
                    <a:pt x="154" y="1"/>
                    <a:pt x="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3"/>
            <p:cNvSpPr/>
            <p:nvPr/>
          </p:nvSpPr>
          <p:spPr>
            <a:xfrm>
              <a:off x="5877700" y="2831900"/>
              <a:ext cx="7900" cy="6850"/>
            </a:xfrm>
            <a:custGeom>
              <a:avLst/>
              <a:gdLst/>
              <a:ahLst/>
              <a:cxnLst/>
              <a:rect l="l" t="t" r="r" b="b"/>
              <a:pathLst>
                <a:path w="316" h="274" extrusionOk="0">
                  <a:moveTo>
                    <a:pt x="181" y="1"/>
                  </a:moveTo>
                  <a:cubicBezTo>
                    <a:pt x="59" y="1"/>
                    <a:pt x="1" y="149"/>
                    <a:pt x="86" y="234"/>
                  </a:cubicBezTo>
                  <a:cubicBezTo>
                    <a:pt x="114" y="262"/>
                    <a:pt x="147" y="274"/>
                    <a:pt x="179" y="274"/>
                  </a:cubicBezTo>
                  <a:cubicBezTo>
                    <a:pt x="249" y="274"/>
                    <a:pt x="316" y="218"/>
                    <a:pt x="316" y="136"/>
                  </a:cubicBezTo>
                  <a:cubicBezTo>
                    <a:pt x="316" y="64"/>
                    <a:pt x="257"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3"/>
            <p:cNvSpPr/>
            <p:nvPr/>
          </p:nvSpPr>
          <p:spPr>
            <a:xfrm>
              <a:off x="5821825" y="2867775"/>
              <a:ext cx="26675" cy="14600"/>
            </a:xfrm>
            <a:custGeom>
              <a:avLst/>
              <a:gdLst/>
              <a:ahLst/>
              <a:cxnLst/>
              <a:rect l="l" t="t" r="r" b="b"/>
              <a:pathLst>
                <a:path w="1067" h="584" extrusionOk="0">
                  <a:moveTo>
                    <a:pt x="1057" y="1"/>
                  </a:moveTo>
                  <a:lnTo>
                    <a:pt x="1057" y="1"/>
                  </a:lnTo>
                  <a:cubicBezTo>
                    <a:pt x="756" y="14"/>
                    <a:pt x="459" y="73"/>
                    <a:pt x="212" y="226"/>
                  </a:cubicBezTo>
                  <a:cubicBezTo>
                    <a:pt x="131" y="280"/>
                    <a:pt x="59" y="343"/>
                    <a:pt x="0" y="419"/>
                  </a:cubicBezTo>
                  <a:cubicBezTo>
                    <a:pt x="0" y="468"/>
                    <a:pt x="23" y="513"/>
                    <a:pt x="59" y="545"/>
                  </a:cubicBezTo>
                  <a:cubicBezTo>
                    <a:pt x="88" y="571"/>
                    <a:pt x="126" y="584"/>
                    <a:pt x="164" y="584"/>
                  </a:cubicBezTo>
                  <a:cubicBezTo>
                    <a:pt x="185" y="584"/>
                    <a:pt x="206" y="580"/>
                    <a:pt x="225" y="572"/>
                  </a:cubicBezTo>
                  <a:cubicBezTo>
                    <a:pt x="284" y="549"/>
                    <a:pt x="324" y="495"/>
                    <a:pt x="333" y="437"/>
                  </a:cubicBezTo>
                  <a:cubicBezTo>
                    <a:pt x="343" y="447"/>
                    <a:pt x="358" y="452"/>
                    <a:pt x="373" y="452"/>
                  </a:cubicBezTo>
                  <a:cubicBezTo>
                    <a:pt x="378" y="452"/>
                    <a:pt x="383" y="452"/>
                    <a:pt x="387" y="450"/>
                  </a:cubicBezTo>
                  <a:cubicBezTo>
                    <a:pt x="405" y="441"/>
                    <a:pt x="419" y="419"/>
                    <a:pt x="419" y="397"/>
                  </a:cubicBezTo>
                  <a:cubicBezTo>
                    <a:pt x="483" y="495"/>
                    <a:pt x="577" y="538"/>
                    <a:pt x="670" y="538"/>
                  </a:cubicBezTo>
                  <a:cubicBezTo>
                    <a:pt x="856" y="538"/>
                    <a:pt x="1038" y="368"/>
                    <a:pt x="972" y="140"/>
                  </a:cubicBezTo>
                  <a:cubicBezTo>
                    <a:pt x="1003" y="136"/>
                    <a:pt x="1030" y="113"/>
                    <a:pt x="1044" y="86"/>
                  </a:cubicBezTo>
                  <a:cubicBezTo>
                    <a:pt x="1062" y="59"/>
                    <a:pt x="1066" y="28"/>
                    <a:pt x="10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3"/>
            <p:cNvSpPr/>
            <p:nvPr/>
          </p:nvSpPr>
          <p:spPr>
            <a:xfrm>
              <a:off x="5832500" y="2883050"/>
              <a:ext cx="10600" cy="8150"/>
            </a:xfrm>
            <a:custGeom>
              <a:avLst/>
              <a:gdLst/>
              <a:ahLst/>
              <a:cxnLst/>
              <a:rect l="l" t="t" r="r" b="b"/>
              <a:pathLst>
                <a:path w="424" h="326" extrusionOk="0">
                  <a:moveTo>
                    <a:pt x="287" y="1"/>
                  </a:moveTo>
                  <a:cubicBezTo>
                    <a:pt x="276" y="1"/>
                    <a:pt x="264" y="2"/>
                    <a:pt x="252" y="6"/>
                  </a:cubicBezTo>
                  <a:cubicBezTo>
                    <a:pt x="216" y="19"/>
                    <a:pt x="189" y="60"/>
                    <a:pt x="194" y="100"/>
                  </a:cubicBezTo>
                  <a:cubicBezTo>
                    <a:pt x="198" y="138"/>
                    <a:pt x="233" y="164"/>
                    <a:pt x="271" y="164"/>
                  </a:cubicBezTo>
                  <a:cubicBezTo>
                    <a:pt x="274" y="164"/>
                    <a:pt x="277" y="164"/>
                    <a:pt x="279" y="163"/>
                  </a:cubicBezTo>
                  <a:lnTo>
                    <a:pt x="279" y="163"/>
                  </a:lnTo>
                  <a:lnTo>
                    <a:pt x="257" y="177"/>
                  </a:lnTo>
                  <a:cubicBezTo>
                    <a:pt x="242" y="158"/>
                    <a:pt x="222" y="150"/>
                    <a:pt x="202" y="150"/>
                  </a:cubicBezTo>
                  <a:cubicBezTo>
                    <a:pt x="174" y="150"/>
                    <a:pt x="146" y="168"/>
                    <a:pt x="135" y="199"/>
                  </a:cubicBezTo>
                  <a:cubicBezTo>
                    <a:pt x="122" y="186"/>
                    <a:pt x="104" y="179"/>
                    <a:pt x="86" y="179"/>
                  </a:cubicBezTo>
                  <a:cubicBezTo>
                    <a:pt x="68" y="179"/>
                    <a:pt x="50" y="186"/>
                    <a:pt x="37" y="199"/>
                  </a:cubicBezTo>
                  <a:cubicBezTo>
                    <a:pt x="10" y="226"/>
                    <a:pt x="1" y="262"/>
                    <a:pt x="10" y="298"/>
                  </a:cubicBezTo>
                  <a:cubicBezTo>
                    <a:pt x="14" y="307"/>
                    <a:pt x="14" y="316"/>
                    <a:pt x="19" y="325"/>
                  </a:cubicBezTo>
                  <a:lnTo>
                    <a:pt x="77" y="303"/>
                  </a:lnTo>
                  <a:cubicBezTo>
                    <a:pt x="176" y="271"/>
                    <a:pt x="297" y="226"/>
                    <a:pt x="423" y="177"/>
                  </a:cubicBezTo>
                  <a:cubicBezTo>
                    <a:pt x="423" y="172"/>
                    <a:pt x="423" y="168"/>
                    <a:pt x="423" y="163"/>
                  </a:cubicBezTo>
                  <a:cubicBezTo>
                    <a:pt x="423" y="118"/>
                    <a:pt x="405" y="73"/>
                    <a:pt x="378" y="42"/>
                  </a:cubicBezTo>
                  <a:cubicBezTo>
                    <a:pt x="355" y="15"/>
                    <a:pt x="322"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3"/>
            <p:cNvSpPr/>
            <p:nvPr/>
          </p:nvSpPr>
          <p:spPr>
            <a:xfrm>
              <a:off x="5817200" y="2883400"/>
              <a:ext cx="14325" cy="10450"/>
            </a:xfrm>
            <a:custGeom>
              <a:avLst/>
              <a:gdLst/>
              <a:ahLst/>
              <a:cxnLst/>
              <a:rect l="l" t="t" r="r" b="b"/>
              <a:pathLst>
                <a:path w="573" h="418" extrusionOk="0">
                  <a:moveTo>
                    <a:pt x="68" y="1"/>
                  </a:moveTo>
                  <a:cubicBezTo>
                    <a:pt x="32" y="91"/>
                    <a:pt x="1" y="203"/>
                    <a:pt x="23" y="289"/>
                  </a:cubicBezTo>
                  <a:cubicBezTo>
                    <a:pt x="41" y="356"/>
                    <a:pt x="100" y="401"/>
                    <a:pt x="167" y="410"/>
                  </a:cubicBezTo>
                  <a:cubicBezTo>
                    <a:pt x="192" y="415"/>
                    <a:pt x="217" y="418"/>
                    <a:pt x="242" y="418"/>
                  </a:cubicBezTo>
                  <a:cubicBezTo>
                    <a:pt x="352" y="418"/>
                    <a:pt x="461" y="374"/>
                    <a:pt x="568" y="334"/>
                  </a:cubicBezTo>
                  <a:cubicBezTo>
                    <a:pt x="572" y="284"/>
                    <a:pt x="563" y="235"/>
                    <a:pt x="545" y="190"/>
                  </a:cubicBezTo>
                  <a:cubicBezTo>
                    <a:pt x="527" y="140"/>
                    <a:pt x="482" y="104"/>
                    <a:pt x="433" y="95"/>
                  </a:cubicBezTo>
                  <a:cubicBezTo>
                    <a:pt x="392" y="95"/>
                    <a:pt x="352" y="113"/>
                    <a:pt x="329" y="149"/>
                  </a:cubicBezTo>
                  <a:cubicBezTo>
                    <a:pt x="307" y="181"/>
                    <a:pt x="284" y="212"/>
                    <a:pt x="262" y="248"/>
                  </a:cubicBezTo>
                  <a:cubicBezTo>
                    <a:pt x="255" y="259"/>
                    <a:pt x="242" y="269"/>
                    <a:pt x="231" y="269"/>
                  </a:cubicBezTo>
                  <a:cubicBezTo>
                    <a:pt x="227" y="269"/>
                    <a:pt x="224" y="268"/>
                    <a:pt x="221" y="266"/>
                  </a:cubicBezTo>
                  <a:cubicBezTo>
                    <a:pt x="208" y="257"/>
                    <a:pt x="221" y="230"/>
                    <a:pt x="235" y="212"/>
                  </a:cubicBezTo>
                  <a:cubicBezTo>
                    <a:pt x="261" y="163"/>
                    <a:pt x="222" y="116"/>
                    <a:pt x="180" y="116"/>
                  </a:cubicBezTo>
                  <a:cubicBezTo>
                    <a:pt x="164" y="116"/>
                    <a:pt x="149" y="122"/>
                    <a:pt x="136" y="136"/>
                  </a:cubicBezTo>
                  <a:cubicBezTo>
                    <a:pt x="158" y="82"/>
                    <a:pt x="131" y="19"/>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9"/>
        <p:cNvGrpSpPr/>
        <p:nvPr/>
      </p:nvGrpSpPr>
      <p:grpSpPr>
        <a:xfrm>
          <a:off x="0" y="0"/>
          <a:ext cx="0" cy="0"/>
          <a:chOff x="0" y="0"/>
          <a:chExt cx="0" cy="0"/>
        </a:xfrm>
      </p:grpSpPr>
      <p:sp>
        <p:nvSpPr>
          <p:cNvPr id="2600" name="Google Shape;2600;p39"/>
          <p:cNvSpPr txBox="1">
            <a:spLocks noGrp="1"/>
          </p:cNvSpPr>
          <p:nvPr>
            <p:ph type="title"/>
          </p:nvPr>
        </p:nvSpPr>
        <p:spPr>
          <a:xfrm>
            <a:off x="637859" y="82767"/>
            <a:ext cx="26157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History</a:t>
            </a:r>
          </a:p>
        </p:txBody>
      </p:sp>
      <p:sp>
        <p:nvSpPr>
          <p:cNvPr id="2601" name="Google Shape;2601;p39"/>
          <p:cNvSpPr/>
          <p:nvPr/>
        </p:nvSpPr>
        <p:spPr>
          <a:xfrm>
            <a:off x="97790" y="821055"/>
            <a:ext cx="8949055" cy="4034155"/>
          </a:xfrm>
          <a:prstGeom prst="roundRect">
            <a:avLst>
              <a:gd name="adj" fmla="val 1558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p>
        </p:txBody>
      </p:sp>
      <p:sp>
        <p:nvSpPr>
          <p:cNvPr id="2606" name="Google Shape;2606;p39"/>
          <p:cNvSpPr txBox="1"/>
          <p:nvPr/>
        </p:nvSpPr>
        <p:spPr>
          <a:xfrm>
            <a:off x="459105" y="959485"/>
            <a:ext cx="8019415" cy="35877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A 29-year-old woman presents with lower abdominal pain for 4 years occurring with </a:t>
            </a: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her periods. She takes paracetamol and ibuprofen and goes to bed with a hot water bottle</a:t>
            </a: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for up to 2 days every month. For the last 18 months pain has also occurred in between</a:t>
            </a: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periods.</a:t>
            </a:r>
          </a:p>
          <a:p>
            <a:pPr marL="0" lvl="0" indent="0" algn="l" rtl="0">
              <a:spcBef>
                <a:spcPts val="0"/>
              </a:spcBef>
              <a:spcAft>
                <a:spcPts val="0"/>
              </a:spcAft>
              <a:buClr>
                <a:schemeClr val="dk1"/>
              </a:buClr>
              <a:buSzPts val="1100"/>
              <a:buFont typeface="Arial" panose="020B0604020202020204"/>
              <a:buNone/>
            </a:pPr>
            <a:endParaRPr lang="en-US" sz="1600" b="1">
              <a:solidFill>
                <a:schemeClr val="lt1"/>
              </a:solidFill>
              <a:latin typeface="Assistant Light"/>
              <a:ea typeface="Assistant Light"/>
              <a:cs typeface="Assistant Light"/>
              <a:sym typeface="Assistant Light"/>
            </a:endParaRP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The pain is dull and constant across the lower abdomen. Her periods are regular and there</a:t>
            </a: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is no menorrhagia, intermenstrual or postcoital bleeding. There is no other significant</a:t>
            </a: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medical history.</a:t>
            </a:r>
          </a:p>
          <a:p>
            <a:pPr marL="0" lvl="0" indent="0" algn="l" rtl="0">
              <a:spcBef>
                <a:spcPts val="0"/>
              </a:spcBef>
              <a:spcAft>
                <a:spcPts val="0"/>
              </a:spcAft>
              <a:buClr>
                <a:schemeClr val="dk1"/>
              </a:buClr>
              <a:buSzPts val="1100"/>
              <a:buFont typeface="Arial" panose="020B0604020202020204"/>
              <a:buNone/>
            </a:pPr>
            <a:endParaRPr lang="en-US" sz="1600" b="1">
              <a:solidFill>
                <a:schemeClr val="lt1"/>
              </a:solidFill>
              <a:latin typeface="Assistant Light"/>
              <a:ea typeface="Assistant Light"/>
              <a:cs typeface="Assistant Light"/>
              <a:sym typeface="Assistant Light"/>
            </a:endParaRP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She has been married for 2 years and has deep dyspareunia which makes her interrupt</a:t>
            </a: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intercourse. She does not use any contraception, as they are keen to start a family. She has</a:t>
            </a: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never been pregnant in the past.</a:t>
            </a:r>
          </a:p>
        </p:txBody>
      </p:sp>
      <p:cxnSp>
        <p:nvCxnSpPr>
          <p:cNvPr id="2607" name="Google Shape;2607;p39"/>
          <p:cNvCxnSpPr/>
          <p:nvPr/>
        </p:nvCxnSpPr>
        <p:spPr>
          <a:xfrm flipV="1">
            <a:off x="720090" y="461010"/>
            <a:ext cx="0" cy="556895"/>
          </a:xfrm>
          <a:prstGeom prst="straightConnector1">
            <a:avLst/>
          </a:prstGeom>
          <a:noFill/>
          <a:ln w="19050" cap="flat" cmpd="sng">
            <a:solidFill>
              <a:schemeClr val="lt1"/>
            </a:solidFill>
            <a:prstDash val="solid"/>
            <a:round/>
            <a:headEnd type="oval" w="med" len="med"/>
            <a:tailEnd type="oval" w="med" len="med"/>
          </a:ln>
        </p:spPr>
      </p:cxnSp>
      <p:grpSp>
        <p:nvGrpSpPr>
          <p:cNvPr id="3418" name="Google Shape;3418;p49"/>
          <p:cNvGrpSpPr/>
          <p:nvPr/>
        </p:nvGrpSpPr>
        <p:grpSpPr>
          <a:xfrm>
            <a:off x="1610245" y="123515"/>
            <a:ext cx="330775" cy="421325"/>
            <a:chOff x="7587500" y="2273625"/>
            <a:chExt cx="330775" cy="421325"/>
          </a:xfrm>
        </p:grpSpPr>
        <p:sp>
          <p:nvSpPr>
            <p:cNvPr id="3419" name="Google Shape;3419;p49"/>
            <p:cNvSpPr/>
            <p:nvPr/>
          </p:nvSpPr>
          <p:spPr>
            <a:xfrm>
              <a:off x="7587500" y="2293875"/>
              <a:ext cx="330775" cy="401075"/>
            </a:xfrm>
            <a:custGeom>
              <a:avLst/>
              <a:gdLst/>
              <a:ahLst/>
              <a:cxnLst/>
              <a:rect l="l" t="t" r="r" b="b"/>
              <a:pathLst>
                <a:path w="13231" h="16043" extrusionOk="0">
                  <a:moveTo>
                    <a:pt x="759" y="1"/>
                  </a:moveTo>
                  <a:cubicBezTo>
                    <a:pt x="337" y="1"/>
                    <a:pt x="0" y="343"/>
                    <a:pt x="0" y="765"/>
                  </a:cubicBezTo>
                  <a:lnTo>
                    <a:pt x="0" y="15278"/>
                  </a:lnTo>
                  <a:cubicBezTo>
                    <a:pt x="0" y="15700"/>
                    <a:pt x="337" y="16042"/>
                    <a:pt x="759" y="16042"/>
                  </a:cubicBezTo>
                  <a:lnTo>
                    <a:pt x="12467" y="16042"/>
                  </a:lnTo>
                  <a:cubicBezTo>
                    <a:pt x="12888" y="16042"/>
                    <a:pt x="13230" y="15700"/>
                    <a:pt x="13230" y="15278"/>
                  </a:cubicBezTo>
                  <a:lnTo>
                    <a:pt x="13230" y="765"/>
                  </a:lnTo>
                  <a:cubicBezTo>
                    <a:pt x="13230" y="343"/>
                    <a:pt x="12888" y="1"/>
                    <a:pt x="1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9"/>
            <p:cNvSpPr/>
            <p:nvPr/>
          </p:nvSpPr>
          <p:spPr>
            <a:xfrm>
              <a:off x="7841775" y="2293875"/>
              <a:ext cx="76500" cy="401075"/>
            </a:xfrm>
            <a:custGeom>
              <a:avLst/>
              <a:gdLst/>
              <a:ahLst/>
              <a:cxnLst/>
              <a:rect l="l" t="t" r="r" b="b"/>
              <a:pathLst>
                <a:path w="3060" h="16043" extrusionOk="0">
                  <a:moveTo>
                    <a:pt x="0" y="1"/>
                  </a:moveTo>
                  <a:cubicBezTo>
                    <a:pt x="422" y="1"/>
                    <a:pt x="764" y="343"/>
                    <a:pt x="764" y="765"/>
                  </a:cubicBezTo>
                  <a:lnTo>
                    <a:pt x="764" y="15278"/>
                  </a:lnTo>
                  <a:cubicBezTo>
                    <a:pt x="764" y="15700"/>
                    <a:pt x="422" y="16042"/>
                    <a:pt x="0" y="16042"/>
                  </a:cubicBezTo>
                  <a:lnTo>
                    <a:pt x="2296" y="16042"/>
                  </a:lnTo>
                  <a:cubicBezTo>
                    <a:pt x="2717" y="16042"/>
                    <a:pt x="3059" y="15700"/>
                    <a:pt x="3059" y="15278"/>
                  </a:cubicBezTo>
                  <a:lnTo>
                    <a:pt x="3059" y="765"/>
                  </a:lnTo>
                  <a:cubicBezTo>
                    <a:pt x="3059" y="343"/>
                    <a:pt x="2717" y="1"/>
                    <a:pt x="2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9"/>
            <p:cNvSpPr/>
            <p:nvPr/>
          </p:nvSpPr>
          <p:spPr>
            <a:xfrm>
              <a:off x="7627900" y="2293875"/>
              <a:ext cx="249975" cy="363700"/>
            </a:xfrm>
            <a:custGeom>
              <a:avLst/>
              <a:gdLst/>
              <a:ahLst/>
              <a:cxnLst/>
              <a:rect l="l" t="t" r="r" b="b"/>
              <a:pathLst>
                <a:path w="9999" h="14548" extrusionOk="0">
                  <a:moveTo>
                    <a:pt x="0" y="1"/>
                  </a:moveTo>
                  <a:lnTo>
                    <a:pt x="0" y="14548"/>
                  </a:lnTo>
                  <a:lnTo>
                    <a:pt x="9998" y="14548"/>
                  </a:lnTo>
                  <a:lnTo>
                    <a:pt x="9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9"/>
            <p:cNvSpPr/>
            <p:nvPr/>
          </p:nvSpPr>
          <p:spPr>
            <a:xfrm>
              <a:off x="7627900" y="2293875"/>
              <a:ext cx="249975" cy="363700"/>
            </a:xfrm>
            <a:custGeom>
              <a:avLst/>
              <a:gdLst/>
              <a:ahLst/>
              <a:cxnLst/>
              <a:rect l="l" t="t" r="r" b="b"/>
              <a:pathLst>
                <a:path w="9999" h="14548" extrusionOk="0">
                  <a:moveTo>
                    <a:pt x="8574" y="1"/>
                  </a:moveTo>
                  <a:lnTo>
                    <a:pt x="8574" y="9146"/>
                  </a:lnTo>
                  <a:cubicBezTo>
                    <a:pt x="8574" y="11340"/>
                    <a:pt x="6798" y="13119"/>
                    <a:pt x="4605" y="13119"/>
                  </a:cubicBezTo>
                  <a:cubicBezTo>
                    <a:pt x="4602" y="13119"/>
                    <a:pt x="4599" y="13119"/>
                    <a:pt x="4596" y="13119"/>
                  </a:cubicBezTo>
                  <a:lnTo>
                    <a:pt x="0" y="13119"/>
                  </a:lnTo>
                  <a:lnTo>
                    <a:pt x="0" y="14548"/>
                  </a:lnTo>
                  <a:lnTo>
                    <a:pt x="9998" y="14548"/>
                  </a:lnTo>
                  <a:lnTo>
                    <a:pt x="99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9"/>
            <p:cNvSpPr/>
            <p:nvPr/>
          </p:nvSpPr>
          <p:spPr>
            <a:xfrm>
              <a:off x="7667125" y="2273625"/>
              <a:ext cx="171625" cy="84000"/>
            </a:xfrm>
            <a:custGeom>
              <a:avLst/>
              <a:gdLst/>
              <a:ahLst/>
              <a:cxnLst/>
              <a:rect l="l" t="t" r="r" b="b"/>
              <a:pathLst>
                <a:path w="6865" h="3360" extrusionOk="0">
                  <a:moveTo>
                    <a:pt x="544" y="0"/>
                  </a:moveTo>
                  <a:cubicBezTo>
                    <a:pt x="244" y="0"/>
                    <a:pt x="1" y="244"/>
                    <a:pt x="1" y="544"/>
                  </a:cubicBezTo>
                  <a:lnTo>
                    <a:pt x="1" y="1645"/>
                  </a:lnTo>
                  <a:cubicBezTo>
                    <a:pt x="1" y="1949"/>
                    <a:pt x="244" y="2193"/>
                    <a:pt x="544" y="2193"/>
                  </a:cubicBezTo>
                  <a:lnTo>
                    <a:pt x="1983" y="2193"/>
                  </a:lnTo>
                  <a:cubicBezTo>
                    <a:pt x="1983" y="2835"/>
                    <a:pt x="2503" y="3359"/>
                    <a:pt x="3149" y="3359"/>
                  </a:cubicBezTo>
                  <a:lnTo>
                    <a:pt x="3716" y="3359"/>
                  </a:lnTo>
                  <a:cubicBezTo>
                    <a:pt x="4358" y="3359"/>
                    <a:pt x="4883" y="2835"/>
                    <a:pt x="4883" y="2193"/>
                  </a:cubicBezTo>
                  <a:lnTo>
                    <a:pt x="6321" y="2193"/>
                  </a:lnTo>
                  <a:cubicBezTo>
                    <a:pt x="6621" y="2193"/>
                    <a:pt x="6864" y="1945"/>
                    <a:pt x="6864" y="1645"/>
                  </a:cubicBezTo>
                  <a:lnTo>
                    <a:pt x="6864" y="544"/>
                  </a:lnTo>
                  <a:cubicBezTo>
                    <a:pt x="6860" y="244"/>
                    <a:pt x="6616" y="0"/>
                    <a:pt x="6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9"/>
            <p:cNvSpPr/>
            <p:nvPr/>
          </p:nvSpPr>
          <p:spPr>
            <a:xfrm>
              <a:off x="7749350" y="2273625"/>
              <a:ext cx="89275" cy="84000"/>
            </a:xfrm>
            <a:custGeom>
              <a:avLst/>
              <a:gdLst/>
              <a:ahLst/>
              <a:cxnLst/>
              <a:rect l="l" t="t" r="r" b="b"/>
              <a:pathLst>
                <a:path w="3571" h="3360" extrusionOk="0">
                  <a:moveTo>
                    <a:pt x="985" y="0"/>
                  </a:moveTo>
                  <a:cubicBezTo>
                    <a:pt x="1378" y="1214"/>
                    <a:pt x="985" y="2549"/>
                    <a:pt x="1" y="3359"/>
                  </a:cubicBezTo>
                  <a:lnTo>
                    <a:pt x="422" y="3359"/>
                  </a:lnTo>
                  <a:cubicBezTo>
                    <a:pt x="1064" y="3359"/>
                    <a:pt x="1589" y="2835"/>
                    <a:pt x="1589" y="2193"/>
                  </a:cubicBezTo>
                  <a:lnTo>
                    <a:pt x="3023" y="2193"/>
                  </a:lnTo>
                  <a:cubicBezTo>
                    <a:pt x="3327" y="2193"/>
                    <a:pt x="3571" y="1945"/>
                    <a:pt x="3571" y="1645"/>
                  </a:cubicBezTo>
                  <a:lnTo>
                    <a:pt x="3571" y="544"/>
                  </a:lnTo>
                  <a:cubicBezTo>
                    <a:pt x="3571" y="244"/>
                    <a:pt x="3327" y="0"/>
                    <a:pt x="3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9"/>
            <p:cNvSpPr/>
            <p:nvPr/>
          </p:nvSpPr>
          <p:spPr>
            <a:xfrm>
              <a:off x="7666325" y="2381825"/>
              <a:ext cx="171250" cy="120325"/>
            </a:xfrm>
            <a:custGeom>
              <a:avLst/>
              <a:gdLst/>
              <a:ahLst/>
              <a:cxnLst/>
              <a:rect l="l" t="t" r="r" b="b"/>
              <a:pathLst>
                <a:path w="6850" h="4813" extrusionOk="0">
                  <a:moveTo>
                    <a:pt x="4242" y="0"/>
                  </a:moveTo>
                  <a:cubicBezTo>
                    <a:pt x="4235" y="0"/>
                    <a:pt x="4228" y="1"/>
                    <a:pt x="4221" y="1"/>
                  </a:cubicBezTo>
                  <a:cubicBezTo>
                    <a:pt x="4113" y="6"/>
                    <a:pt x="4020" y="81"/>
                    <a:pt x="3992" y="184"/>
                  </a:cubicBezTo>
                  <a:lnTo>
                    <a:pt x="3097" y="3712"/>
                  </a:lnTo>
                  <a:lnTo>
                    <a:pt x="2230" y="1196"/>
                  </a:lnTo>
                  <a:cubicBezTo>
                    <a:pt x="2197" y="1102"/>
                    <a:pt x="2118" y="1037"/>
                    <a:pt x="2019" y="1027"/>
                  </a:cubicBezTo>
                  <a:cubicBezTo>
                    <a:pt x="2015" y="1027"/>
                    <a:pt x="2011" y="1027"/>
                    <a:pt x="2006" y="1027"/>
                  </a:cubicBezTo>
                  <a:cubicBezTo>
                    <a:pt x="1917" y="1027"/>
                    <a:pt x="1830" y="1073"/>
                    <a:pt x="1780" y="1154"/>
                  </a:cubicBezTo>
                  <a:lnTo>
                    <a:pt x="1064" y="2437"/>
                  </a:lnTo>
                  <a:lnTo>
                    <a:pt x="309" y="2437"/>
                  </a:lnTo>
                  <a:cubicBezTo>
                    <a:pt x="0" y="2451"/>
                    <a:pt x="0" y="2911"/>
                    <a:pt x="309" y="2929"/>
                  </a:cubicBezTo>
                  <a:lnTo>
                    <a:pt x="1204" y="2929"/>
                  </a:lnTo>
                  <a:cubicBezTo>
                    <a:pt x="1293" y="2925"/>
                    <a:pt x="1377" y="2878"/>
                    <a:pt x="1420" y="2803"/>
                  </a:cubicBezTo>
                  <a:lnTo>
                    <a:pt x="1940" y="1871"/>
                  </a:lnTo>
                  <a:lnTo>
                    <a:pt x="2895" y="4649"/>
                  </a:lnTo>
                  <a:cubicBezTo>
                    <a:pt x="2928" y="4747"/>
                    <a:pt x="3022" y="4813"/>
                    <a:pt x="3125" y="4813"/>
                  </a:cubicBezTo>
                  <a:lnTo>
                    <a:pt x="3134" y="4813"/>
                  </a:lnTo>
                  <a:cubicBezTo>
                    <a:pt x="3247" y="4813"/>
                    <a:pt x="3336" y="4733"/>
                    <a:pt x="3364" y="4630"/>
                  </a:cubicBezTo>
                  <a:lnTo>
                    <a:pt x="4263" y="1074"/>
                  </a:lnTo>
                  <a:lnTo>
                    <a:pt x="4882" y="2765"/>
                  </a:lnTo>
                  <a:cubicBezTo>
                    <a:pt x="4919" y="2864"/>
                    <a:pt x="5013" y="2929"/>
                    <a:pt x="5116" y="2929"/>
                  </a:cubicBezTo>
                  <a:lnTo>
                    <a:pt x="6597" y="2929"/>
                  </a:lnTo>
                  <a:cubicBezTo>
                    <a:pt x="6728" y="2925"/>
                    <a:pt x="6840" y="2817"/>
                    <a:pt x="6840" y="2681"/>
                  </a:cubicBezTo>
                  <a:cubicBezTo>
                    <a:pt x="6849" y="2548"/>
                    <a:pt x="6746" y="2437"/>
                    <a:pt x="6614" y="2437"/>
                  </a:cubicBezTo>
                  <a:cubicBezTo>
                    <a:pt x="6611" y="2437"/>
                    <a:pt x="6609" y="2437"/>
                    <a:pt x="6606" y="2437"/>
                  </a:cubicBezTo>
                  <a:lnTo>
                    <a:pt x="5299" y="2437"/>
                  </a:lnTo>
                  <a:lnTo>
                    <a:pt x="4465" y="161"/>
                  </a:lnTo>
                  <a:cubicBezTo>
                    <a:pt x="4430" y="64"/>
                    <a:pt x="4341" y="0"/>
                    <a:pt x="4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9"/>
            <p:cNvSpPr/>
            <p:nvPr/>
          </p:nvSpPr>
          <p:spPr>
            <a:xfrm>
              <a:off x="7666425" y="2544400"/>
              <a:ext cx="171500" cy="12325"/>
            </a:xfrm>
            <a:custGeom>
              <a:avLst/>
              <a:gdLst/>
              <a:ahLst/>
              <a:cxnLst/>
              <a:rect l="l" t="t" r="r" b="b"/>
              <a:pathLst>
                <a:path w="6860" h="493" extrusionOk="0">
                  <a:moveTo>
                    <a:pt x="6610" y="1"/>
                  </a:moveTo>
                  <a:cubicBezTo>
                    <a:pt x="6608" y="1"/>
                    <a:pt x="6605" y="1"/>
                    <a:pt x="6602" y="1"/>
                  </a:cubicBezTo>
                  <a:lnTo>
                    <a:pt x="315" y="1"/>
                  </a:lnTo>
                  <a:cubicBezTo>
                    <a:pt x="1" y="15"/>
                    <a:pt x="1" y="479"/>
                    <a:pt x="315" y="493"/>
                  </a:cubicBezTo>
                  <a:lnTo>
                    <a:pt x="6602" y="493"/>
                  </a:lnTo>
                  <a:cubicBezTo>
                    <a:pt x="6605" y="493"/>
                    <a:pt x="6608" y="493"/>
                    <a:pt x="6611" y="493"/>
                  </a:cubicBezTo>
                  <a:cubicBezTo>
                    <a:pt x="6747" y="493"/>
                    <a:pt x="6860" y="387"/>
                    <a:pt x="6860" y="249"/>
                  </a:cubicBezTo>
                  <a:cubicBezTo>
                    <a:pt x="6860" y="111"/>
                    <a:pt x="6747" y="1"/>
                    <a:pt x="6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9"/>
            <p:cNvSpPr/>
            <p:nvPr/>
          </p:nvSpPr>
          <p:spPr>
            <a:xfrm>
              <a:off x="7666425" y="2598750"/>
              <a:ext cx="171500" cy="12325"/>
            </a:xfrm>
            <a:custGeom>
              <a:avLst/>
              <a:gdLst/>
              <a:ahLst/>
              <a:cxnLst/>
              <a:rect l="l" t="t" r="r" b="b"/>
              <a:pathLst>
                <a:path w="6860" h="493" extrusionOk="0">
                  <a:moveTo>
                    <a:pt x="6611" y="1"/>
                  </a:moveTo>
                  <a:cubicBezTo>
                    <a:pt x="6608" y="1"/>
                    <a:pt x="6605" y="1"/>
                    <a:pt x="6602" y="1"/>
                  </a:cubicBezTo>
                  <a:lnTo>
                    <a:pt x="315" y="1"/>
                  </a:lnTo>
                  <a:cubicBezTo>
                    <a:pt x="1" y="15"/>
                    <a:pt x="1" y="479"/>
                    <a:pt x="315" y="493"/>
                  </a:cubicBezTo>
                  <a:lnTo>
                    <a:pt x="6602" y="493"/>
                  </a:lnTo>
                  <a:cubicBezTo>
                    <a:pt x="6605" y="493"/>
                    <a:pt x="6608" y="493"/>
                    <a:pt x="6610" y="493"/>
                  </a:cubicBezTo>
                  <a:cubicBezTo>
                    <a:pt x="6747" y="493"/>
                    <a:pt x="6860" y="382"/>
                    <a:pt x="6860" y="244"/>
                  </a:cubicBezTo>
                  <a:cubicBezTo>
                    <a:pt x="6860" y="107"/>
                    <a:pt x="6747" y="1"/>
                    <a:pt x="6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9"/>
        <p:cNvGrpSpPr/>
        <p:nvPr/>
      </p:nvGrpSpPr>
      <p:grpSpPr>
        <a:xfrm>
          <a:off x="0" y="0"/>
          <a:ext cx="0" cy="0"/>
          <a:chOff x="0" y="0"/>
          <a:chExt cx="0" cy="0"/>
        </a:xfrm>
      </p:grpSpPr>
      <p:sp>
        <p:nvSpPr>
          <p:cNvPr id="2600" name="Google Shape;2600;p39"/>
          <p:cNvSpPr txBox="1">
            <a:spLocks noGrp="1"/>
          </p:cNvSpPr>
          <p:nvPr>
            <p:ph type="title"/>
          </p:nvPr>
        </p:nvSpPr>
        <p:spPr>
          <a:xfrm>
            <a:off x="637859" y="82767"/>
            <a:ext cx="26157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ssistant Light"/>
                <a:ea typeface="Assistant Light"/>
                <a:cs typeface="Assistant Light"/>
                <a:sym typeface="Assistant Light"/>
              </a:rPr>
              <a:t>Examination</a:t>
            </a:r>
            <a:endParaRPr lang="en-US"/>
          </a:p>
        </p:txBody>
      </p:sp>
      <p:sp>
        <p:nvSpPr>
          <p:cNvPr id="2601" name="Google Shape;2601;p39"/>
          <p:cNvSpPr/>
          <p:nvPr/>
        </p:nvSpPr>
        <p:spPr>
          <a:xfrm>
            <a:off x="97790" y="821055"/>
            <a:ext cx="8949055" cy="4034155"/>
          </a:xfrm>
          <a:prstGeom prst="roundRect">
            <a:avLst>
              <a:gd name="adj" fmla="val 1558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p>
        </p:txBody>
      </p:sp>
      <p:sp>
        <p:nvSpPr>
          <p:cNvPr id="2606" name="Google Shape;2606;p39"/>
          <p:cNvSpPr txBox="1"/>
          <p:nvPr/>
        </p:nvSpPr>
        <p:spPr>
          <a:xfrm>
            <a:off x="459105" y="959485"/>
            <a:ext cx="8019415" cy="35877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lang="en-US" sz="1600" b="1">
              <a:solidFill>
                <a:schemeClr val="lt1"/>
              </a:solidFill>
              <a:latin typeface="Assistant Light"/>
              <a:ea typeface="Assistant Light"/>
              <a:cs typeface="Assistant Light"/>
              <a:sym typeface="Assistant Light"/>
            </a:endParaRP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There is generalized lower-abdominal tenderness, particularly in the suprapubic area but</a:t>
            </a: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no masses are palpable. Speculum examination is unremarkable. On bimanual palpation</a:t>
            </a: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the uterus is axial and fixed with cervical excitation. The pouch of Douglas is very tender</a:t>
            </a:r>
          </a:p>
          <a:p>
            <a:pPr marL="0" lvl="0" indent="0" algn="l" rtl="0">
              <a:spcBef>
                <a:spcPts val="0"/>
              </a:spcBef>
              <a:spcAft>
                <a:spcPts val="0"/>
              </a:spcAft>
              <a:buClr>
                <a:schemeClr val="dk1"/>
              </a:buClr>
              <a:buSzPts val="1100"/>
              <a:buFont typeface="Arial" panose="020B0604020202020204"/>
              <a:buNone/>
            </a:pPr>
            <a:r>
              <a:rPr lang="en-US" sz="1600" b="1">
                <a:solidFill>
                  <a:schemeClr val="lt1"/>
                </a:solidFill>
                <a:latin typeface="Assistant Light"/>
                <a:ea typeface="Assistant Light"/>
                <a:cs typeface="Assistant Light"/>
                <a:sym typeface="Assistant Light"/>
              </a:rPr>
              <a:t>and contains a mass. The adnexae are both tender but no adnexal masses are palpable.</a:t>
            </a:r>
          </a:p>
        </p:txBody>
      </p:sp>
      <p:cxnSp>
        <p:nvCxnSpPr>
          <p:cNvPr id="2607" name="Google Shape;2607;p39"/>
          <p:cNvCxnSpPr/>
          <p:nvPr/>
        </p:nvCxnSpPr>
        <p:spPr>
          <a:xfrm flipV="1">
            <a:off x="720090" y="461010"/>
            <a:ext cx="0" cy="556895"/>
          </a:xfrm>
          <a:prstGeom prst="straightConnector1">
            <a:avLst/>
          </a:prstGeom>
          <a:noFill/>
          <a:ln w="19050" cap="flat" cmpd="sng">
            <a:solidFill>
              <a:schemeClr val="lt1"/>
            </a:solidFill>
            <a:prstDash val="solid"/>
            <a:round/>
            <a:headEnd type="oval" w="med" len="med"/>
            <a:tailEnd type="oval" w="med" len="med"/>
          </a:ln>
        </p:spPr>
      </p:cxnSp>
      <p:grpSp>
        <p:nvGrpSpPr>
          <p:cNvPr id="3248" name="Google Shape;3248;p49"/>
          <p:cNvGrpSpPr/>
          <p:nvPr/>
        </p:nvGrpSpPr>
        <p:grpSpPr>
          <a:xfrm>
            <a:off x="1824260" y="132180"/>
            <a:ext cx="244125" cy="420475"/>
            <a:chOff x="7630700" y="2917925"/>
            <a:chExt cx="244125" cy="420475"/>
          </a:xfrm>
        </p:grpSpPr>
        <p:sp>
          <p:nvSpPr>
            <p:cNvPr id="3249" name="Google Shape;3249;p49"/>
            <p:cNvSpPr/>
            <p:nvPr/>
          </p:nvSpPr>
          <p:spPr>
            <a:xfrm>
              <a:off x="7630700" y="3103675"/>
              <a:ext cx="244125" cy="234725"/>
            </a:xfrm>
            <a:custGeom>
              <a:avLst/>
              <a:gdLst/>
              <a:ahLst/>
              <a:cxnLst/>
              <a:rect l="l" t="t" r="r" b="b"/>
              <a:pathLst>
                <a:path w="9765" h="9389" extrusionOk="0">
                  <a:moveTo>
                    <a:pt x="3946" y="0"/>
                  </a:moveTo>
                  <a:lnTo>
                    <a:pt x="3946" y="1481"/>
                  </a:lnTo>
                  <a:lnTo>
                    <a:pt x="3725" y="1481"/>
                  </a:lnTo>
                  <a:cubicBezTo>
                    <a:pt x="2371" y="1481"/>
                    <a:pt x="1196" y="2404"/>
                    <a:pt x="877" y="3720"/>
                  </a:cubicBezTo>
                  <a:lnTo>
                    <a:pt x="141" y="6770"/>
                  </a:lnTo>
                  <a:cubicBezTo>
                    <a:pt x="1" y="7328"/>
                    <a:pt x="254" y="7909"/>
                    <a:pt x="750" y="8194"/>
                  </a:cubicBezTo>
                  <a:cubicBezTo>
                    <a:pt x="2128" y="8991"/>
                    <a:pt x="3505" y="9389"/>
                    <a:pt x="4883" y="9389"/>
                  </a:cubicBezTo>
                  <a:cubicBezTo>
                    <a:pt x="6260" y="9389"/>
                    <a:pt x="7637" y="8991"/>
                    <a:pt x="9015" y="8194"/>
                  </a:cubicBezTo>
                  <a:cubicBezTo>
                    <a:pt x="9516" y="7909"/>
                    <a:pt x="9764" y="7328"/>
                    <a:pt x="9628" y="6770"/>
                  </a:cubicBezTo>
                  <a:lnTo>
                    <a:pt x="8884" y="3720"/>
                  </a:lnTo>
                  <a:cubicBezTo>
                    <a:pt x="8560" y="2404"/>
                    <a:pt x="7384" y="1481"/>
                    <a:pt x="6035" y="1481"/>
                  </a:cubicBezTo>
                  <a:lnTo>
                    <a:pt x="5815" y="1481"/>
                  </a:lnTo>
                  <a:lnTo>
                    <a:pt x="5815" y="0"/>
                  </a:lnTo>
                  <a:cubicBezTo>
                    <a:pt x="5524" y="150"/>
                    <a:pt x="5206" y="230"/>
                    <a:pt x="4878" y="230"/>
                  </a:cubicBezTo>
                  <a:cubicBezTo>
                    <a:pt x="4555" y="230"/>
                    <a:pt x="4236" y="150"/>
                    <a:pt x="39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9"/>
            <p:cNvSpPr/>
            <p:nvPr/>
          </p:nvSpPr>
          <p:spPr>
            <a:xfrm>
              <a:off x="7737650" y="3103675"/>
              <a:ext cx="137175" cy="234700"/>
            </a:xfrm>
            <a:custGeom>
              <a:avLst/>
              <a:gdLst/>
              <a:ahLst/>
              <a:cxnLst/>
              <a:rect l="l" t="t" r="r" b="b"/>
              <a:pathLst>
                <a:path w="5487" h="9388" extrusionOk="0">
                  <a:moveTo>
                    <a:pt x="1537" y="0"/>
                  </a:moveTo>
                  <a:cubicBezTo>
                    <a:pt x="1251" y="150"/>
                    <a:pt x="933" y="230"/>
                    <a:pt x="605" y="230"/>
                  </a:cubicBezTo>
                  <a:cubicBezTo>
                    <a:pt x="515" y="230"/>
                    <a:pt x="425" y="371"/>
                    <a:pt x="336" y="371"/>
                  </a:cubicBezTo>
                  <a:cubicBezTo>
                    <a:pt x="332" y="371"/>
                    <a:pt x="328" y="371"/>
                    <a:pt x="323" y="371"/>
                  </a:cubicBezTo>
                  <a:lnTo>
                    <a:pt x="323" y="1481"/>
                  </a:lnTo>
                  <a:lnTo>
                    <a:pt x="544" y="1481"/>
                  </a:lnTo>
                  <a:cubicBezTo>
                    <a:pt x="1898" y="1481"/>
                    <a:pt x="3074" y="2408"/>
                    <a:pt x="3397" y="3720"/>
                  </a:cubicBezTo>
                  <a:lnTo>
                    <a:pt x="4137" y="6770"/>
                  </a:lnTo>
                  <a:cubicBezTo>
                    <a:pt x="4273" y="7328"/>
                    <a:pt x="4025" y="7909"/>
                    <a:pt x="3528" y="8199"/>
                  </a:cubicBezTo>
                  <a:cubicBezTo>
                    <a:pt x="2352" y="8874"/>
                    <a:pt x="1176" y="9262"/>
                    <a:pt x="0" y="9361"/>
                  </a:cubicBezTo>
                  <a:cubicBezTo>
                    <a:pt x="205" y="9378"/>
                    <a:pt x="409" y="9387"/>
                    <a:pt x="614" y="9387"/>
                  </a:cubicBezTo>
                  <a:cubicBezTo>
                    <a:pt x="1989" y="9387"/>
                    <a:pt x="3367" y="8990"/>
                    <a:pt x="4741" y="8199"/>
                  </a:cubicBezTo>
                  <a:cubicBezTo>
                    <a:pt x="5238" y="7909"/>
                    <a:pt x="5486" y="7328"/>
                    <a:pt x="5350" y="6770"/>
                  </a:cubicBezTo>
                  <a:lnTo>
                    <a:pt x="4610" y="3720"/>
                  </a:lnTo>
                  <a:cubicBezTo>
                    <a:pt x="4287" y="2404"/>
                    <a:pt x="3111" y="1481"/>
                    <a:pt x="1762" y="1481"/>
                  </a:cubicBezTo>
                  <a:lnTo>
                    <a:pt x="1537" y="1481"/>
                  </a:lnTo>
                  <a:lnTo>
                    <a:pt x="15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9"/>
            <p:cNvSpPr/>
            <p:nvPr/>
          </p:nvSpPr>
          <p:spPr>
            <a:xfrm>
              <a:off x="7729450" y="3103900"/>
              <a:ext cx="8225" cy="9175"/>
            </a:xfrm>
            <a:custGeom>
              <a:avLst/>
              <a:gdLst/>
              <a:ahLst/>
              <a:cxnLst/>
              <a:rect l="l" t="t" r="r" b="b"/>
              <a:pathLst>
                <a:path w="329" h="367" extrusionOk="0">
                  <a:moveTo>
                    <a:pt x="0" y="1"/>
                  </a:moveTo>
                  <a:lnTo>
                    <a:pt x="0" y="366"/>
                  </a:lnTo>
                  <a:cubicBezTo>
                    <a:pt x="113" y="347"/>
                    <a:pt x="220" y="324"/>
                    <a:pt x="328" y="291"/>
                  </a:cubicBezTo>
                  <a:cubicBezTo>
                    <a:pt x="216" y="258"/>
                    <a:pt x="103" y="4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9"/>
            <p:cNvSpPr/>
            <p:nvPr/>
          </p:nvSpPr>
          <p:spPr>
            <a:xfrm>
              <a:off x="7676425" y="3103675"/>
              <a:ext cx="154925" cy="234700"/>
            </a:xfrm>
            <a:custGeom>
              <a:avLst/>
              <a:gdLst/>
              <a:ahLst/>
              <a:cxnLst/>
              <a:rect l="l" t="t" r="r" b="b"/>
              <a:pathLst>
                <a:path w="6197" h="9388" extrusionOk="0">
                  <a:moveTo>
                    <a:pt x="2126" y="0"/>
                  </a:moveTo>
                  <a:lnTo>
                    <a:pt x="2126" y="1481"/>
                  </a:lnTo>
                  <a:lnTo>
                    <a:pt x="1906" y="1481"/>
                  </a:lnTo>
                  <a:cubicBezTo>
                    <a:pt x="1540" y="1481"/>
                    <a:pt x="1180" y="1546"/>
                    <a:pt x="842" y="1682"/>
                  </a:cubicBezTo>
                  <a:lnTo>
                    <a:pt x="51" y="3228"/>
                  </a:lnTo>
                  <a:cubicBezTo>
                    <a:pt x="1" y="3328"/>
                    <a:pt x="76" y="3435"/>
                    <a:pt x="176" y="3435"/>
                  </a:cubicBezTo>
                  <a:cubicBezTo>
                    <a:pt x="188" y="3435"/>
                    <a:pt x="201" y="3433"/>
                    <a:pt x="214" y="3430"/>
                  </a:cubicBezTo>
                  <a:lnTo>
                    <a:pt x="1039" y="3210"/>
                  </a:lnTo>
                  <a:cubicBezTo>
                    <a:pt x="1061" y="3204"/>
                    <a:pt x="1084" y="3202"/>
                    <a:pt x="1106" y="3202"/>
                  </a:cubicBezTo>
                  <a:cubicBezTo>
                    <a:pt x="1205" y="3202"/>
                    <a:pt x="1298" y="3252"/>
                    <a:pt x="1348" y="3336"/>
                  </a:cubicBezTo>
                  <a:lnTo>
                    <a:pt x="1508" y="3612"/>
                  </a:lnTo>
                  <a:cubicBezTo>
                    <a:pt x="2384" y="5098"/>
                    <a:pt x="2843" y="6794"/>
                    <a:pt x="2843" y="8522"/>
                  </a:cubicBezTo>
                  <a:lnTo>
                    <a:pt x="2843" y="9384"/>
                  </a:lnTo>
                  <a:cubicBezTo>
                    <a:pt x="2932" y="9387"/>
                    <a:pt x="3020" y="9388"/>
                    <a:pt x="3107" y="9388"/>
                  </a:cubicBezTo>
                  <a:cubicBezTo>
                    <a:pt x="3195" y="9388"/>
                    <a:pt x="3283" y="9387"/>
                    <a:pt x="3372" y="9384"/>
                  </a:cubicBezTo>
                  <a:lnTo>
                    <a:pt x="3372" y="8522"/>
                  </a:lnTo>
                  <a:cubicBezTo>
                    <a:pt x="3367" y="6794"/>
                    <a:pt x="3831" y="5102"/>
                    <a:pt x="4703" y="3612"/>
                  </a:cubicBezTo>
                  <a:lnTo>
                    <a:pt x="4862" y="3336"/>
                  </a:lnTo>
                  <a:cubicBezTo>
                    <a:pt x="4912" y="3252"/>
                    <a:pt x="5005" y="3202"/>
                    <a:pt x="5105" y="3202"/>
                  </a:cubicBezTo>
                  <a:cubicBezTo>
                    <a:pt x="5127" y="3202"/>
                    <a:pt x="5149" y="3204"/>
                    <a:pt x="5171" y="3210"/>
                  </a:cubicBezTo>
                  <a:lnTo>
                    <a:pt x="5991" y="3430"/>
                  </a:lnTo>
                  <a:cubicBezTo>
                    <a:pt x="6003" y="3433"/>
                    <a:pt x="6014" y="3434"/>
                    <a:pt x="6025" y="3434"/>
                  </a:cubicBezTo>
                  <a:cubicBezTo>
                    <a:pt x="6125" y="3434"/>
                    <a:pt x="6197" y="3325"/>
                    <a:pt x="6150" y="3228"/>
                  </a:cubicBezTo>
                  <a:lnTo>
                    <a:pt x="5377" y="1724"/>
                  </a:lnTo>
                  <a:cubicBezTo>
                    <a:pt x="5007" y="1565"/>
                    <a:pt x="4614" y="1481"/>
                    <a:pt x="4211" y="1481"/>
                  </a:cubicBezTo>
                  <a:lnTo>
                    <a:pt x="3991" y="1481"/>
                  </a:lnTo>
                  <a:lnTo>
                    <a:pt x="3991" y="0"/>
                  </a:lnTo>
                  <a:cubicBezTo>
                    <a:pt x="3705" y="150"/>
                    <a:pt x="3382" y="230"/>
                    <a:pt x="3058" y="230"/>
                  </a:cubicBezTo>
                  <a:cubicBezTo>
                    <a:pt x="2735" y="230"/>
                    <a:pt x="2412" y="150"/>
                    <a:pt x="2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9"/>
            <p:cNvSpPr/>
            <p:nvPr/>
          </p:nvSpPr>
          <p:spPr>
            <a:xfrm>
              <a:off x="7709175" y="3103675"/>
              <a:ext cx="86350" cy="158375"/>
            </a:xfrm>
            <a:custGeom>
              <a:avLst/>
              <a:gdLst/>
              <a:ahLst/>
              <a:cxnLst/>
              <a:rect l="l" t="t" r="r" b="b"/>
              <a:pathLst>
                <a:path w="3454" h="6335" extrusionOk="0">
                  <a:moveTo>
                    <a:pt x="811" y="0"/>
                  </a:moveTo>
                  <a:lnTo>
                    <a:pt x="811" y="1481"/>
                  </a:lnTo>
                  <a:lnTo>
                    <a:pt x="591" y="1481"/>
                  </a:lnTo>
                  <a:cubicBezTo>
                    <a:pt x="394" y="1481"/>
                    <a:pt x="193" y="1500"/>
                    <a:pt x="1" y="1542"/>
                  </a:cubicBezTo>
                  <a:cubicBezTo>
                    <a:pt x="38" y="1589"/>
                    <a:pt x="66" y="1612"/>
                    <a:pt x="66" y="1612"/>
                  </a:cubicBezTo>
                  <a:lnTo>
                    <a:pt x="1790" y="6334"/>
                  </a:lnTo>
                  <a:lnTo>
                    <a:pt x="3425" y="1612"/>
                  </a:lnTo>
                  <a:lnTo>
                    <a:pt x="3454" y="1532"/>
                  </a:lnTo>
                  <a:cubicBezTo>
                    <a:pt x="3271" y="1500"/>
                    <a:pt x="3083" y="1481"/>
                    <a:pt x="2901" y="1481"/>
                  </a:cubicBezTo>
                  <a:lnTo>
                    <a:pt x="2676" y="1481"/>
                  </a:lnTo>
                  <a:lnTo>
                    <a:pt x="2676" y="0"/>
                  </a:lnTo>
                  <a:cubicBezTo>
                    <a:pt x="2390" y="150"/>
                    <a:pt x="2072" y="230"/>
                    <a:pt x="1744" y="230"/>
                  </a:cubicBezTo>
                  <a:cubicBezTo>
                    <a:pt x="1420" y="230"/>
                    <a:pt x="1102" y="150"/>
                    <a:pt x="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9"/>
            <p:cNvSpPr/>
            <p:nvPr/>
          </p:nvSpPr>
          <p:spPr>
            <a:xfrm>
              <a:off x="7709300" y="3119475"/>
              <a:ext cx="86450" cy="57200"/>
            </a:xfrm>
            <a:custGeom>
              <a:avLst/>
              <a:gdLst/>
              <a:ahLst/>
              <a:cxnLst/>
              <a:rect l="l" t="t" r="r" b="b"/>
              <a:pathLst>
                <a:path w="3458" h="2288" extrusionOk="0">
                  <a:moveTo>
                    <a:pt x="2671" y="1"/>
                  </a:moveTo>
                  <a:lnTo>
                    <a:pt x="1579" y="338"/>
                  </a:lnTo>
                  <a:lnTo>
                    <a:pt x="811" y="244"/>
                  </a:lnTo>
                  <a:lnTo>
                    <a:pt x="811" y="849"/>
                  </a:lnTo>
                  <a:lnTo>
                    <a:pt x="591" y="849"/>
                  </a:lnTo>
                  <a:cubicBezTo>
                    <a:pt x="394" y="849"/>
                    <a:pt x="197" y="868"/>
                    <a:pt x="0" y="910"/>
                  </a:cubicBezTo>
                  <a:cubicBezTo>
                    <a:pt x="43" y="952"/>
                    <a:pt x="71" y="980"/>
                    <a:pt x="71" y="980"/>
                  </a:cubicBezTo>
                  <a:lnTo>
                    <a:pt x="544" y="2287"/>
                  </a:lnTo>
                  <a:lnTo>
                    <a:pt x="1570" y="1261"/>
                  </a:lnTo>
                  <a:cubicBezTo>
                    <a:pt x="1628" y="1203"/>
                    <a:pt x="1704" y="1174"/>
                    <a:pt x="1781" y="1174"/>
                  </a:cubicBezTo>
                  <a:cubicBezTo>
                    <a:pt x="1859" y="1174"/>
                    <a:pt x="1937" y="1204"/>
                    <a:pt x="1996" y="1266"/>
                  </a:cubicBezTo>
                  <a:lnTo>
                    <a:pt x="2975" y="2287"/>
                  </a:lnTo>
                  <a:lnTo>
                    <a:pt x="3430" y="980"/>
                  </a:lnTo>
                  <a:lnTo>
                    <a:pt x="3458" y="900"/>
                  </a:lnTo>
                  <a:cubicBezTo>
                    <a:pt x="3275" y="863"/>
                    <a:pt x="3088" y="849"/>
                    <a:pt x="2900" y="849"/>
                  </a:cubicBezTo>
                  <a:lnTo>
                    <a:pt x="2671" y="849"/>
                  </a:lnTo>
                  <a:lnTo>
                    <a:pt x="26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9"/>
            <p:cNvSpPr/>
            <p:nvPr/>
          </p:nvSpPr>
          <p:spPr>
            <a:xfrm>
              <a:off x="7656825" y="2917925"/>
              <a:ext cx="188725" cy="158825"/>
            </a:xfrm>
            <a:custGeom>
              <a:avLst/>
              <a:gdLst/>
              <a:ahLst/>
              <a:cxnLst/>
              <a:rect l="l" t="t" r="r" b="b"/>
              <a:pathLst>
                <a:path w="7549" h="6353" extrusionOk="0">
                  <a:moveTo>
                    <a:pt x="2892" y="1"/>
                  </a:moveTo>
                  <a:cubicBezTo>
                    <a:pt x="1365" y="1"/>
                    <a:pt x="8" y="1254"/>
                    <a:pt x="1" y="2900"/>
                  </a:cubicBezTo>
                  <a:cubicBezTo>
                    <a:pt x="1" y="3748"/>
                    <a:pt x="61" y="4596"/>
                    <a:pt x="183" y="5435"/>
                  </a:cubicBezTo>
                  <a:cubicBezTo>
                    <a:pt x="254" y="5959"/>
                    <a:pt x="703" y="6353"/>
                    <a:pt x="1237" y="6353"/>
                  </a:cubicBezTo>
                  <a:lnTo>
                    <a:pt x="6311" y="6353"/>
                  </a:lnTo>
                  <a:cubicBezTo>
                    <a:pt x="6850" y="6353"/>
                    <a:pt x="7304" y="5950"/>
                    <a:pt x="7370" y="5416"/>
                  </a:cubicBezTo>
                  <a:cubicBezTo>
                    <a:pt x="7459" y="4699"/>
                    <a:pt x="7515" y="4001"/>
                    <a:pt x="7539" y="3331"/>
                  </a:cubicBezTo>
                  <a:lnTo>
                    <a:pt x="7543" y="2497"/>
                  </a:lnTo>
                  <a:cubicBezTo>
                    <a:pt x="7548" y="2216"/>
                    <a:pt x="7529" y="1935"/>
                    <a:pt x="7492" y="1654"/>
                  </a:cubicBezTo>
                  <a:cubicBezTo>
                    <a:pt x="7409" y="780"/>
                    <a:pt x="6676" y="233"/>
                    <a:pt x="5919" y="233"/>
                  </a:cubicBezTo>
                  <a:cubicBezTo>
                    <a:pt x="5519" y="233"/>
                    <a:pt x="5114" y="385"/>
                    <a:pt x="4793" y="722"/>
                  </a:cubicBezTo>
                  <a:cubicBezTo>
                    <a:pt x="4789" y="731"/>
                    <a:pt x="4779" y="740"/>
                    <a:pt x="4775" y="745"/>
                  </a:cubicBezTo>
                  <a:cubicBezTo>
                    <a:pt x="4522" y="497"/>
                    <a:pt x="4222" y="305"/>
                    <a:pt x="3889" y="183"/>
                  </a:cubicBezTo>
                  <a:cubicBezTo>
                    <a:pt x="3557" y="58"/>
                    <a:pt x="3221" y="1"/>
                    <a:pt x="2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9"/>
            <p:cNvSpPr/>
            <p:nvPr/>
          </p:nvSpPr>
          <p:spPr>
            <a:xfrm>
              <a:off x="7658000" y="2918000"/>
              <a:ext cx="187550" cy="153025"/>
            </a:xfrm>
            <a:custGeom>
              <a:avLst/>
              <a:gdLst/>
              <a:ahLst/>
              <a:cxnLst/>
              <a:rect l="l" t="t" r="r" b="b"/>
              <a:pathLst>
                <a:path w="7502" h="6121" extrusionOk="0">
                  <a:moveTo>
                    <a:pt x="2841" y="0"/>
                  </a:moveTo>
                  <a:cubicBezTo>
                    <a:pt x="1477" y="0"/>
                    <a:pt x="249" y="1003"/>
                    <a:pt x="0" y="2396"/>
                  </a:cubicBezTo>
                  <a:cubicBezTo>
                    <a:pt x="529" y="1605"/>
                    <a:pt x="1432" y="1099"/>
                    <a:pt x="2402" y="1099"/>
                  </a:cubicBezTo>
                  <a:cubicBezTo>
                    <a:pt x="2730" y="1099"/>
                    <a:pt x="3065" y="1156"/>
                    <a:pt x="3397" y="1281"/>
                  </a:cubicBezTo>
                  <a:cubicBezTo>
                    <a:pt x="3730" y="1403"/>
                    <a:pt x="4030" y="1595"/>
                    <a:pt x="4282" y="1848"/>
                  </a:cubicBezTo>
                  <a:cubicBezTo>
                    <a:pt x="4287" y="1838"/>
                    <a:pt x="4297" y="1829"/>
                    <a:pt x="4301" y="1820"/>
                  </a:cubicBezTo>
                  <a:cubicBezTo>
                    <a:pt x="4621" y="1483"/>
                    <a:pt x="5027" y="1331"/>
                    <a:pt x="5426" y="1331"/>
                  </a:cubicBezTo>
                  <a:cubicBezTo>
                    <a:pt x="6183" y="1331"/>
                    <a:pt x="6917" y="1879"/>
                    <a:pt x="7000" y="2757"/>
                  </a:cubicBezTo>
                  <a:cubicBezTo>
                    <a:pt x="7037" y="3033"/>
                    <a:pt x="7056" y="3314"/>
                    <a:pt x="7051" y="3595"/>
                  </a:cubicBezTo>
                  <a:lnTo>
                    <a:pt x="7047" y="4434"/>
                  </a:lnTo>
                  <a:cubicBezTo>
                    <a:pt x="7028" y="4977"/>
                    <a:pt x="6986" y="5544"/>
                    <a:pt x="6920" y="6120"/>
                  </a:cubicBezTo>
                  <a:cubicBezTo>
                    <a:pt x="7145" y="5947"/>
                    <a:pt x="7290" y="5694"/>
                    <a:pt x="7323" y="5413"/>
                  </a:cubicBezTo>
                  <a:cubicBezTo>
                    <a:pt x="7412" y="4696"/>
                    <a:pt x="7468" y="3998"/>
                    <a:pt x="7492" y="3328"/>
                  </a:cubicBezTo>
                  <a:lnTo>
                    <a:pt x="7496" y="2494"/>
                  </a:lnTo>
                  <a:cubicBezTo>
                    <a:pt x="7501" y="2213"/>
                    <a:pt x="7482" y="1932"/>
                    <a:pt x="7445" y="1656"/>
                  </a:cubicBezTo>
                  <a:cubicBezTo>
                    <a:pt x="7362" y="781"/>
                    <a:pt x="6629" y="235"/>
                    <a:pt x="5872" y="235"/>
                  </a:cubicBezTo>
                  <a:cubicBezTo>
                    <a:pt x="5472" y="235"/>
                    <a:pt x="5067" y="387"/>
                    <a:pt x="4746" y="723"/>
                  </a:cubicBezTo>
                  <a:cubicBezTo>
                    <a:pt x="4737" y="728"/>
                    <a:pt x="4732" y="737"/>
                    <a:pt x="4728" y="747"/>
                  </a:cubicBezTo>
                  <a:cubicBezTo>
                    <a:pt x="4475" y="498"/>
                    <a:pt x="4175" y="306"/>
                    <a:pt x="3842" y="185"/>
                  </a:cubicBezTo>
                  <a:cubicBezTo>
                    <a:pt x="3508" y="59"/>
                    <a:pt x="3171" y="0"/>
                    <a:pt x="2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9"/>
            <p:cNvSpPr/>
            <p:nvPr/>
          </p:nvSpPr>
          <p:spPr>
            <a:xfrm>
              <a:off x="7729450" y="3103675"/>
              <a:ext cx="46625" cy="42000"/>
            </a:xfrm>
            <a:custGeom>
              <a:avLst/>
              <a:gdLst/>
              <a:ahLst/>
              <a:cxnLst/>
              <a:rect l="l" t="t" r="r" b="b"/>
              <a:pathLst>
                <a:path w="1865" h="1680" extrusionOk="0">
                  <a:moveTo>
                    <a:pt x="0" y="0"/>
                  </a:moveTo>
                  <a:lnTo>
                    <a:pt x="0" y="1481"/>
                  </a:lnTo>
                  <a:cubicBezTo>
                    <a:pt x="308" y="1615"/>
                    <a:pt x="615" y="1679"/>
                    <a:pt x="922" y="1679"/>
                  </a:cubicBezTo>
                  <a:cubicBezTo>
                    <a:pt x="1237" y="1679"/>
                    <a:pt x="1552" y="1611"/>
                    <a:pt x="1865" y="1481"/>
                  </a:cubicBezTo>
                  <a:lnTo>
                    <a:pt x="1865" y="0"/>
                  </a:lnTo>
                  <a:cubicBezTo>
                    <a:pt x="1579" y="150"/>
                    <a:pt x="1261" y="230"/>
                    <a:pt x="933" y="230"/>
                  </a:cubicBezTo>
                  <a:cubicBezTo>
                    <a:pt x="609" y="230"/>
                    <a:pt x="291" y="15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9"/>
            <p:cNvSpPr/>
            <p:nvPr/>
          </p:nvSpPr>
          <p:spPr>
            <a:xfrm>
              <a:off x="7729550" y="3109400"/>
              <a:ext cx="46650" cy="22775"/>
            </a:xfrm>
            <a:custGeom>
              <a:avLst/>
              <a:gdLst/>
              <a:ahLst/>
              <a:cxnLst/>
              <a:rect l="l" t="t" r="r" b="b"/>
              <a:pathLst>
                <a:path w="1866" h="911" extrusionOk="0">
                  <a:moveTo>
                    <a:pt x="1" y="1"/>
                  </a:moveTo>
                  <a:lnTo>
                    <a:pt x="1" y="718"/>
                  </a:lnTo>
                  <a:cubicBezTo>
                    <a:pt x="282" y="840"/>
                    <a:pt x="590" y="910"/>
                    <a:pt x="903" y="910"/>
                  </a:cubicBezTo>
                  <a:cubicBezTo>
                    <a:pt x="913" y="910"/>
                    <a:pt x="923" y="910"/>
                    <a:pt x="933" y="910"/>
                  </a:cubicBezTo>
                  <a:cubicBezTo>
                    <a:pt x="1252" y="910"/>
                    <a:pt x="1570" y="844"/>
                    <a:pt x="1866" y="713"/>
                  </a:cubicBezTo>
                  <a:lnTo>
                    <a:pt x="1866" y="1"/>
                  </a:lnTo>
                  <a:cubicBezTo>
                    <a:pt x="1580" y="146"/>
                    <a:pt x="1257" y="226"/>
                    <a:pt x="933" y="226"/>
                  </a:cubicBezTo>
                  <a:cubicBezTo>
                    <a:pt x="610" y="226"/>
                    <a:pt x="287" y="15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9"/>
            <p:cNvSpPr/>
            <p:nvPr/>
          </p:nvSpPr>
          <p:spPr>
            <a:xfrm>
              <a:off x="7695125" y="2989000"/>
              <a:ext cx="115500" cy="132150"/>
            </a:xfrm>
            <a:custGeom>
              <a:avLst/>
              <a:gdLst/>
              <a:ahLst/>
              <a:cxnLst/>
              <a:rect l="l" t="t" r="r" b="b"/>
              <a:pathLst>
                <a:path w="4620" h="5286" extrusionOk="0">
                  <a:moveTo>
                    <a:pt x="1458" y="1"/>
                  </a:moveTo>
                  <a:cubicBezTo>
                    <a:pt x="1458" y="1"/>
                    <a:pt x="816" y="652"/>
                    <a:pt x="1" y="985"/>
                  </a:cubicBezTo>
                  <a:lnTo>
                    <a:pt x="1" y="2976"/>
                  </a:lnTo>
                  <a:cubicBezTo>
                    <a:pt x="1" y="4250"/>
                    <a:pt x="1036" y="5285"/>
                    <a:pt x="2310" y="5285"/>
                  </a:cubicBezTo>
                  <a:cubicBezTo>
                    <a:pt x="3585" y="5285"/>
                    <a:pt x="4620" y="4250"/>
                    <a:pt x="4620" y="2976"/>
                  </a:cubicBezTo>
                  <a:lnTo>
                    <a:pt x="4620" y="985"/>
                  </a:lnTo>
                  <a:cubicBezTo>
                    <a:pt x="2723" y="961"/>
                    <a:pt x="1458" y="1"/>
                    <a:pt x="1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9"/>
            <p:cNvSpPr/>
            <p:nvPr/>
          </p:nvSpPr>
          <p:spPr>
            <a:xfrm>
              <a:off x="7714925" y="2989000"/>
              <a:ext cx="95600" cy="127700"/>
            </a:xfrm>
            <a:custGeom>
              <a:avLst/>
              <a:gdLst/>
              <a:ahLst/>
              <a:cxnLst/>
              <a:rect l="l" t="t" r="r" b="b"/>
              <a:pathLst>
                <a:path w="3824" h="5108" extrusionOk="0">
                  <a:moveTo>
                    <a:pt x="661" y="1"/>
                  </a:moveTo>
                  <a:cubicBezTo>
                    <a:pt x="455" y="198"/>
                    <a:pt x="235" y="380"/>
                    <a:pt x="0" y="544"/>
                  </a:cubicBezTo>
                  <a:cubicBezTo>
                    <a:pt x="919" y="1144"/>
                    <a:pt x="1991" y="1467"/>
                    <a:pt x="3088" y="1481"/>
                  </a:cubicBezTo>
                  <a:lnTo>
                    <a:pt x="3088" y="3472"/>
                  </a:lnTo>
                  <a:cubicBezTo>
                    <a:pt x="3088" y="4081"/>
                    <a:pt x="2844" y="4672"/>
                    <a:pt x="2408" y="5107"/>
                  </a:cubicBezTo>
                  <a:cubicBezTo>
                    <a:pt x="3266" y="4747"/>
                    <a:pt x="3823" y="3908"/>
                    <a:pt x="3823" y="2980"/>
                  </a:cubicBezTo>
                  <a:lnTo>
                    <a:pt x="3823" y="989"/>
                  </a:lnTo>
                  <a:cubicBezTo>
                    <a:pt x="1926" y="966"/>
                    <a:pt x="661" y="1"/>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99"/>
        <p:cNvGrpSpPr/>
        <p:nvPr/>
      </p:nvGrpSpPr>
      <p:grpSpPr>
        <a:xfrm>
          <a:off x="0" y="0"/>
          <a:ext cx="0" cy="0"/>
          <a:chOff x="0" y="0"/>
          <a:chExt cx="0" cy="0"/>
        </a:xfrm>
      </p:grpSpPr>
      <p:sp>
        <p:nvSpPr>
          <p:cNvPr id="2600" name="Google Shape;2600;p39"/>
          <p:cNvSpPr txBox="1">
            <a:spLocks noGrp="1"/>
          </p:cNvSpPr>
          <p:nvPr>
            <p:ph type="title"/>
          </p:nvPr>
        </p:nvSpPr>
        <p:spPr>
          <a:xfrm>
            <a:off x="637859" y="82767"/>
            <a:ext cx="26157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Assistant Light"/>
                <a:ea typeface="Assistant Light"/>
                <a:cs typeface="Assistant Light"/>
                <a:sym typeface="Assistant Light"/>
              </a:rPr>
              <a:t>Investigations</a:t>
            </a:r>
            <a:endParaRPr lang="en-US"/>
          </a:p>
        </p:txBody>
      </p:sp>
      <p:sp>
        <p:nvSpPr>
          <p:cNvPr id="2601" name="Google Shape;2601;p39"/>
          <p:cNvSpPr/>
          <p:nvPr/>
        </p:nvSpPr>
        <p:spPr>
          <a:xfrm>
            <a:off x="97790" y="821055"/>
            <a:ext cx="8949055" cy="4034155"/>
          </a:xfrm>
          <a:prstGeom prst="roundRect">
            <a:avLst>
              <a:gd name="adj" fmla="val 1558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p>
        </p:txBody>
      </p:sp>
      <p:cxnSp>
        <p:nvCxnSpPr>
          <p:cNvPr id="2607" name="Google Shape;2607;p39"/>
          <p:cNvCxnSpPr/>
          <p:nvPr/>
        </p:nvCxnSpPr>
        <p:spPr>
          <a:xfrm flipV="1">
            <a:off x="720090" y="461010"/>
            <a:ext cx="0" cy="556895"/>
          </a:xfrm>
          <a:prstGeom prst="straightConnector1">
            <a:avLst/>
          </a:prstGeom>
          <a:noFill/>
          <a:ln w="19050" cap="flat" cmpd="sng">
            <a:solidFill>
              <a:schemeClr val="lt1"/>
            </a:solidFill>
            <a:prstDash val="solid"/>
            <a:round/>
            <a:headEnd type="oval" w="med" len="med"/>
            <a:tailEnd type="oval" w="med" len="med"/>
          </a:ln>
        </p:spPr>
      </p:cxnSp>
      <p:grpSp>
        <p:nvGrpSpPr>
          <p:cNvPr id="3489" name="Google Shape;3489;p49"/>
          <p:cNvGrpSpPr/>
          <p:nvPr/>
        </p:nvGrpSpPr>
        <p:grpSpPr>
          <a:xfrm>
            <a:off x="2022965" y="152360"/>
            <a:ext cx="421200" cy="277025"/>
            <a:chOff x="3385675" y="2345650"/>
            <a:chExt cx="421200" cy="277025"/>
          </a:xfrm>
        </p:grpSpPr>
        <p:sp>
          <p:nvSpPr>
            <p:cNvPr id="3490" name="Google Shape;3490;p49"/>
            <p:cNvSpPr/>
            <p:nvPr/>
          </p:nvSpPr>
          <p:spPr>
            <a:xfrm>
              <a:off x="3385775" y="2345650"/>
              <a:ext cx="421100" cy="256750"/>
            </a:xfrm>
            <a:custGeom>
              <a:avLst/>
              <a:gdLst/>
              <a:ahLst/>
              <a:cxnLst/>
              <a:rect l="l" t="t" r="r" b="b"/>
              <a:pathLst>
                <a:path w="16844" h="10270" extrusionOk="0">
                  <a:moveTo>
                    <a:pt x="549" y="1"/>
                  </a:moveTo>
                  <a:cubicBezTo>
                    <a:pt x="244" y="1"/>
                    <a:pt x="1" y="249"/>
                    <a:pt x="1" y="553"/>
                  </a:cubicBezTo>
                  <a:lnTo>
                    <a:pt x="1" y="9722"/>
                  </a:lnTo>
                  <a:cubicBezTo>
                    <a:pt x="1" y="10026"/>
                    <a:pt x="244" y="10270"/>
                    <a:pt x="549" y="10270"/>
                  </a:cubicBezTo>
                  <a:lnTo>
                    <a:pt x="16295" y="10270"/>
                  </a:lnTo>
                  <a:cubicBezTo>
                    <a:pt x="16595" y="10265"/>
                    <a:pt x="16838" y="10022"/>
                    <a:pt x="16843" y="9722"/>
                  </a:cubicBezTo>
                  <a:lnTo>
                    <a:pt x="16843" y="553"/>
                  </a:lnTo>
                  <a:cubicBezTo>
                    <a:pt x="16843" y="249"/>
                    <a:pt x="16595" y="1"/>
                    <a:pt x="16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9"/>
            <p:cNvSpPr/>
            <p:nvPr/>
          </p:nvSpPr>
          <p:spPr>
            <a:xfrm>
              <a:off x="3385675" y="2345650"/>
              <a:ext cx="421075" cy="256650"/>
            </a:xfrm>
            <a:custGeom>
              <a:avLst/>
              <a:gdLst/>
              <a:ahLst/>
              <a:cxnLst/>
              <a:rect l="l" t="t" r="r" b="b"/>
              <a:pathLst>
                <a:path w="16843" h="10266" extrusionOk="0">
                  <a:moveTo>
                    <a:pt x="15685" y="1"/>
                  </a:moveTo>
                  <a:lnTo>
                    <a:pt x="15685" y="8382"/>
                  </a:lnTo>
                  <a:cubicBezTo>
                    <a:pt x="15681" y="8696"/>
                    <a:pt x="15428" y="8949"/>
                    <a:pt x="15118" y="8949"/>
                  </a:cubicBezTo>
                  <a:lnTo>
                    <a:pt x="0" y="8949"/>
                  </a:lnTo>
                  <a:lnTo>
                    <a:pt x="0" y="9703"/>
                  </a:lnTo>
                  <a:cubicBezTo>
                    <a:pt x="0" y="10012"/>
                    <a:pt x="253" y="10265"/>
                    <a:pt x="567" y="10265"/>
                  </a:cubicBezTo>
                  <a:lnTo>
                    <a:pt x="16276" y="10265"/>
                  </a:lnTo>
                  <a:cubicBezTo>
                    <a:pt x="16589" y="10265"/>
                    <a:pt x="16838" y="10012"/>
                    <a:pt x="16842" y="9703"/>
                  </a:cubicBezTo>
                  <a:lnTo>
                    <a:pt x="16842" y="567"/>
                  </a:lnTo>
                  <a:cubicBezTo>
                    <a:pt x="16842" y="254"/>
                    <a:pt x="16589" y="1"/>
                    <a:pt x="16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9"/>
            <p:cNvSpPr/>
            <p:nvPr/>
          </p:nvSpPr>
          <p:spPr>
            <a:xfrm>
              <a:off x="3432625" y="2602275"/>
              <a:ext cx="76400" cy="20400"/>
            </a:xfrm>
            <a:custGeom>
              <a:avLst/>
              <a:gdLst/>
              <a:ahLst/>
              <a:cxnLst/>
              <a:rect l="l" t="t" r="r" b="b"/>
              <a:pathLst>
                <a:path w="3056" h="816" extrusionOk="0">
                  <a:moveTo>
                    <a:pt x="1" y="0"/>
                  </a:moveTo>
                  <a:lnTo>
                    <a:pt x="1" y="436"/>
                  </a:lnTo>
                  <a:cubicBezTo>
                    <a:pt x="1" y="647"/>
                    <a:pt x="174" y="815"/>
                    <a:pt x="380" y="815"/>
                  </a:cubicBezTo>
                  <a:lnTo>
                    <a:pt x="2676" y="815"/>
                  </a:lnTo>
                  <a:cubicBezTo>
                    <a:pt x="2887" y="815"/>
                    <a:pt x="3055" y="647"/>
                    <a:pt x="3051" y="436"/>
                  </a:cubicBezTo>
                  <a:lnTo>
                    <a:pt x="30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9"/>
            <p:cNvSpPr/>
            <p:nvPr/>
          </p:nvSpPr>
          <p:spPr>
            <a:xfrm>
              <a:off x="3683400" y="2602275"/>
              <a:ext cx="76375" cy="20400"/>
            </a:xfrm>
            <a:custGeom>
              <a:avLst/>
              <a:gdLst/>
              <a:ahLst/>
              <a:cxnLst/>
              <a:rect l="l" t="t" r="r" b="b"/>
              <a:pathLst>
                <a:path w="3055" h="816" extrusionOk="0">
                  <a:moveTo>
                    <a:pt x="5" y="0"/>
                  </a:moveTo>
                  <a:lnTo>
                    <a:pt x="5" y="436"/>
                  </a:lnTo>
                  <a:cubicBezTo>
                    <a:pt x="0" y="647"/>
                    <a:pt x="174" y="815"/>
                    <a:pt x="380" y="815"/>
                  </a:cubicBezTo>
                  <a:lnTo>
                    <a:pt x="2675" y="815"/>
                  </a:lnTo>
                  <a:cubicBezTo>
                    <a:pt x="2678" y="815"/>
                    <a:pt x="2681" y="816"/>
                    <a:pt x="2684" y="816"/>
                  </a:cubicBezTo>
                  <a:cubicBezTo>
                    <a:pt x="2891" y="816"/>
                    <a:pt x="3055" y="644"/>
                    <a:pt x="3050" y="436"/>
                  </a:cubicBezTo>
                  <a:lnTo>
                    <a:pt x="3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9"/>
            <p:cNvSpPr/>
            <p:nvPr/>
          </p:nvSpPr>
          <p:spPr>
            <a:xfrm>
              <a:off x="3414950" y="2378800"/>
              <a:ext cx="222900" cy="190575"/>
            </a:xfrm>
            <a:custGeom>
              <a:avLst/>
              <a:gdLst/>
              <a:ahLst/>
              <a:cxnLst/>
              <a:rect l="l" t="t" r="r" b="b"/>
              <a:pathLst>
                <a:path w="8916" h="7623" extrusionOk="0">
                  <a:moveTo>
                    <a:pt x="409" y="0"/>
                  </a:moveTo>
                  <a:cubicBezTo>
                    <a:pt x="183" y="0"/>
                    <a:pt x="0" y="186"/>
                    <a:pt x="0" y="417"/>
                  </a:cubicBezTo>
                  <a:lnTo>
                    <a:pt x="0" y="7206"/>
                  </a:lnTo>
                  <a:cubicBezTo>
                    <a:pt x="0" y="7435"/>
                    <a:pt x="188" y="7623"/>
                    <a:pt x="417" y="7623"/>
                  </a:cubicBezTo>
                  <a:lnTo>
                    <a:pt x="8494" y="7623"/>
                  </a:lnTo>
                  <a:cubicBezTo>
                    <a:pt x="8728" y="7623"/>
                    <a:pt x="8916" y="7435"/>
                    <a:pt x="8911" y="7206"/>
                  </a:cubicBezTo>
                  <a:lnTo>
                    <a:pt x="8911" y="417"/>
                  </a:lnTo>
                  <a:cubicBezTo>
                    <a:pt x="8916" y="186"/>
                    <a:pt x="8733" y="0"/>
                    <a:pt x="8503" y="0"/>
                  </a:cubicBezTo>
                  <a:cubicBezTo>
                    <a:pt x="8500" y="0"/>
                    <a:pt x="8497" y="0"/>
                    <a:pt x="8494" y="0"/>
                  </a:cubicBezTo>
                  <a:lnTo>
                    <a:pt x="417" y="0"/>
                  </a:lnTo>
                  <a:cubicBezTo>
                    <a:pt x="414" y="0"/>
                    <a:pt x="412" y="0"/>
                    <a:pt x="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9"/>
            <p:cNvSpPr/>
            <p:nvPr/>
          </p:nvSpPr>
          <p:spPr>
            <a:xfrm>
              <a:off x="3414825" y="2378575"/>
              <a:ext cx="222800" cy="190800"/>
            </a:xfrm>
            <a:custGeom>
              <a:avLst/>
              <a:gdLst/>
              <a:ahLst/>
              <a:cxnLst/>
              <a:rect l="l" t="t" r="r" b="b"/>
              <a:pathLst>
                <a:path w="8912" h="7632" extrusionOk="0">
                  <a:moveTo>
                    <a:pt x="8480" y="0"/>
                  </a:moveTo>
                  <a:lnTo>
                    <a:pt x="8021" y="5"/>
                  </a:lnTo>
                  <a:lnTo>
                    <a:pt x="8021" y="5275"/>
                  </a:lnTo>
                  <a:cubicBezTo>
                    <a:pt x="8021" y="6081"/>
                    <a:pt x="7365" y="6737"/>
                    <a:pt x="6560" y="6737"/>
                  </a:cubicBezTo>
                  <a:lnTo>
                    <a:pt x="1" y="6737"/>
                  </a:lnTo>
                  <a:lnTo>
                    <a:pt x="1" y="7201"/>
                  </a:lnTo>
                  <a:cubicBezTo>
                    <a:pt x="1" y="7440"/>
                    <a:pt x="193" y="7632"/>
                    <a:pt x="432" y="7632"/>
                  </a:cubicBezTo>
                  <a:lnTo>
                    <a:pt x="8480" y="7632"/>
                  </a:lnTo>
                  <a:cubicBezTo>
                    <a:pt x="8719" y="7632"/>
                    <a:pt x="8911" y="7440"/>
                    <a:pt x="8911" y="7201"/>
                  </a:cubicBezTo>
                  <a:lnTo>
                    <a:pt x="8911" y="436"/>
                  </a:lnTo>
                  <a:cubicBezTo>
                    <a:pt x="8911" y="197"/>
                    <a:pt x="8719" y="0"/>
                    <a:pt x="84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9"/>
            <p:cNvSpPr/>
            <p:nvPr/>
          </p:nvSpPr>
          <p:spPr>
            <a:xfrm>
              <a:off x="3677775" y="2503650"/>
              <a:ext cx="87400" cy="74775"/>
            </a:xfrm>
            <a:custGeom>
              <a:avLst/>
              <a:gdLst/>
              <a:ahLst/>
              <a:cxnLst/>
              <a:rect l="l" t="t" r="r" b="b"/>
              <a:pathLst>
                <a:path w="3496" h="2991" extrusionOk="0">
                  <a:moveTo>
                    <a:pt x="2001" y="1"/>
                  </a:moveTo>
                  <a:cubicBezTo>
                    <a:pt x="666" y="1"/>
                    <a:pt x="0" y="1607"/>
                    <a:pt x="942" y="2549"/>
                  </a:cubicBezTo>
                  <a:cubicBezTo>
                    <a:pt x="1247" y="2854"/>
                    <a:pt x="1622" y="2990"/>
                    <a:pt x="1990" y="2990"/>
                  </a:cubicBezTo>
                  <a:cubicBezTo>
                    <a:pt x="2758" y="2990"/>
                    <a:pt x="3495" y="2395"/>
                    <a:pt x="3495" y="1495"/>
                  </a:cubicBezTo>
                  <a:cubicBezTo>
                    <a:pt x="3495" y="670"/>
                    <a:pt x="2825" y="1"/>
                    <a:pt x="2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9"/>
            <p:cNvSpPr/>
            <p:nvPr/>
          </p:nvSpPr>
          <p:spPr>
            <a:xfrm>
              <a:off x="3716300" y="2503650"/>
              <a:ext cx="51900" cy="74575"/>
            </a:xfrm>
            <a:custGeom>
              <a:avLst/>
              <a:gdLst/>
              <a:ahLst/>
              <a:cxnLst/>
              <a:rect l="l" t="t" r="r" b="b"/>
              <a:pathLst>
                <a:path w="2076" h="2983" extrusionOk="0">
                  <a:moveTo>
                    <a:pt x="426" y="0"/>
                  </a:moveTo>
                  <a:cubicBezTo>
                    <a:pt x="283" y="0"/>
                    <a:pt x="140" y="27"/>
                    <a:pt x="1" y="71"/>
                  </a:cubicBezTo>
                  <a:cubicBezTo>
                    <a:pt x="619" y="268"/>
                    <a:pt x="1041" y="839"/>
                    <a:pt x="1041" y="1490"/>
                  </a:cubicBezTo>
                  <a:cubicBezTo>
                    <a:pt x="1041" y="2137"/>
                    <a:pt x="619" y="2713"/>
                    <a:pt x="1" y="2910"/>
                  </a:cubicBezTo>
                  <a:cubicBezTo>
                    <a:pt x="155" y="2959"/>
                    <a:pt x="310" y="2983"/>
                    <a:pt x="462" y="2983"/>
                  </a:cubicBezTo>
                  <a:cubicBezTo>
                    <a:pt x="1176" y="2983"/>
                    <a:pt x="1820" y="2469"/>
                    <a:pt x="1936" y="1720"/>
                  </a:cubicBezTo>
                  <a:cubicBezTo>
                    <a:pt x="2076" y="818"/>
                    <a:pt x="1377" y="1"/>
                    <a:pt x="468" y="1"/>
                  </a:cubicBezTo>
                  <a:cubicBezTo>
                    <a:pt x="465" y="1"/>
                    <a:pt x="462" y="1"/>
                    <a:pt x="460" y="1"/>
                  </a:cubicBezTo>
                  <a:cubicBezTo>
                    <a:pt x="449" y="0"/>
                    <a:pt x="437" y="0"/>
                    <a:pt x="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9"/>
            <p:cNvSpPr/>
            <p:nvPr/>
          </p:nvSpPr>
          <p:spPr>
            <a:xfrm>
              <a:off x="3674250" y="2378800"/>
              <a:ext cx="47475" cy="22750"/>
            </a:xfrm>
            <a:custGeom>
              <a:avLst/>
              <a:gdLst/>
              <a:ahLst/>
              <a:cxnLst/>
              <a:rect l="l" t="t" r="r" b="b"/>
              <a:pathLst>
                <a:path w="1899" h="910" extrusionOk="0">
                  <a:moveTo>
                    <a:pt x="386" y="0"/>
                  </a:moveTo>
                  <a:cubicBezTo>
                    <a:pt x="170" y="0"/>
                    <a:pt x="1" y="177"/>
                    <a:pt x="1" y="389"/>
                  </a:cubicBezTo>
                  <a:lnTo>
                    <a:pt x="1" y="516"/>
                  </a:lnTo>
                  <a:cubicBezTo>
                    <a:pt x="1" y="736"/>
                    <a:pt x="174" y="909"/>
                    <a:pt x="394" y="909"/>
                  </a:cubicBezTo>
                  <a:lnTo>
                    <a:pt x="1505" y="909"/>
                  </a:lnTo>
                  <a:cubicBezTo>
                    <a:pt x="1720" y="909"/>
                    <a:pt x="1898" y="731"/>
                    <a:pt x="1893" y="516"/>
                  </a:cubicBezTo>
                  <a:lnTo>
                    <a:pt x="1893" y="389"/>
                  </a:lnTo>
                  <a:cubicBezTo>
                    <a:pt x="1893" y="177"/>
                    <a:pt x="1725" y="0"/>
                    <a:pt x="1508" y="0"/>
                  </a:cubicBezTo>
                  <a:cubicBezTo>
                    <a:pt x="1506" y="0"/>
                    <a:pt x="1503" y="0"/>
                    <a:pt x="1500" y="0"/>
                  </a:cubicBezTo>
                  <a:lnTo>
                    <a:pt x="394" y="0"/>
                  </a:lnTo>
                  <a:cubicBezTo>
                    <a:pt x="391" y="0"/>
                    <a:pt x="389" y="0"/>
                    <a:pt x="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9"/>
            <p:cNvSpPr/>
            <p:nvPr/>
          </p:nvSpPr>
          <p:spPr>
            <a:xfrm>
              <a:off x="3696750" y="2378675"/>
              <a:ext cx="25075" cy="22875"/>
            </a:xfrm>
            <a:custGeom>
              <a:avLst/>
              <a:gdLst/>
              <a:ahLst/>
              <a:cxnLst/>
              <a:rect l="l" t="t" r="r" b="b"/>
              <a:pathLst>
                <a:path w="1003" h="915" extrusionOk="0">
                  <a:moveTo>
                    <a:pt x="0" y="1"/>
                  </a:moveTo>
                  <a:cubicBezTo>
                    <a:pt x="220" y="1"/>
                    <a:pt x="403" y="183"/>
                    <a:pt x="403" y="408"/>
                  </a:cubicBezTo>
                  <a:lnTo>
                    <a:pt x="403" y="507"/>
                  </a:lnTo>
                  <a:cubicBezTo>
                    <a:pt x="403" y="732"/>
                    <a:pt x="220" y="914"/>
                    <a:pt x="0" y="914"/>
                  </a:cubicBezTo>
                  <a:lnTo>
                    <a:pt x="591" y="914"/>
                  </a:lnTo>
                  <a:cubicBezTo>
                    <a:pt x="815" y="914"/>
                    <a:pt x="998" y="732"/>
                    <a:pt x="1003" y="507"/>
                  </a:cubicBezTo>
                  <a:lnTo>
                    <a:pt x="1003" y="408"/>
                  </a:lnTo>
                  <a:cubicBezTo>
                    <a:pt x="998" y="183"/>
                    <a:pt x="815" y="1"/>
                    <a:pt x="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9"/>
            <p:cNvSpPr/>
            <p:nvPr/>
          </p:nvSpPr>
          <p:spPr>
            <a:xfrm>
              <a:off x="3674250" y="2419325"/>
              <a:ext cx="47475" cy="22850"/>
            </a:xfrm>
            <a:custGeom>
              <a:avLst/>
              <a:gdLst/>
              <a:ahLst/>
              <a:cxnLst/>
              <a:rect l="l" t="t" r="r" b="b"/>
              <a:pathLst>
                <a:path w="1899" h="914" extrusionOk="0">
                  <a:moveTo>
                    <a:pt x="394" y="0"/>
                  </a:moveTo>
                  <a:cubicBezTo>
                    <a:pt x="174" y="0"/>
                    <a:pt x="1" y="174"/>
                    <a:pt x="1" y="394"/>
                  </a:cubicBezTo>
                  <a:lnTo>
                    <a:pt x="1" y="520"/>
                  </a:lnTo>
                  <a:cubicBezTo>
                    <a:pt x="1" y="736"/>
                    <a:pt x="174" y="914"/>
                    <a:pt x="394" y="914"/>
                  </a:cubicBezTo>
                  <a:lnTo>
                    <a:pt x="1505" y="914"/>
                  </a:lnTo>
                  <a:cubicBezTo>
                    <a:pt x="1720" y="914"/>
                    <a:pt x="1898" y="736"/>
                    <a:pt x="1893" y="520"/>
                  </a:cubicBezTo>
                  <a:lnTo>
                    <a:pt x="1893" y="394"/>
                  </a:lnTo>
                  <a:cubicBezTo>
                    <a:pt x="1893" y="174"/>
                    <a:pt x="1720" y="0"/>
                    <a:pt x="1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9"/>
            <p:cNvSpPr/>
            <p:nvPr/>
          </p:nvSpPr>
          <p:spPr>
            <a:xfrm>
              <a:off x="3674250" y="2460075"/>
              <a:ext cx="47475" cy="22750"/>
            </a:xfrm>
            <a:custGeom>
              <a:avLst/>
              <a:gdLst/>
              <a:ahLst/>
              <a:cxnLst/>
              <a:rect l="l" t="t" r="r" b="b"/>
              <a:pathLst>
                <a:path w="1899" h="910" extrusionOk="0">
                  <a:moveTo>
                    <a:pt x="394" y="1"/>
                  </a:moveTo>
                  <a:cubicBezTo>
                    <a:pt x="174" y="1"/>
                    <a:pt x="1" y="179"/>
                    <a:pt x="1" y="394"/>
                  </a:cubicBezTo>
                  <a:lnTo>
                    <a:pt x="1" y="521"/>
                  </a:lnTo>
                  <a:cubicBezTo>
                    <a:pt x="1" y="734"/>
                    <a:pt x="170" y="910"/>
                    <a:pt x="386" y="910"/>
                  </a:cubicBezTo>
                  <a:cubicBezTo>
                    <a:pt x="389" y="910"/>
                    <a:pt x="391" y="910"/>
                    <a:pt x="394" y="910"/>
                  </a:cubicBezTo>
                  <a:lnTo>
                    <a:pt x="1505" y="910"/>
                  </a:lnTo>
                  <a:cubicBezTo>
                    <a:pt x="1507" y="910"/>
                    <a:pt x="1510" y="910"/>
                    <a:pt x="1513" y="910"/>
                  </a:cubicBezTo>
                  <a:cubicBezTo>
                    <a:pt x="1725" y="910"/>
                    <a:pt x="1898" y="734"/>
                    <a:pt x="1893" y="521"/>
                  </a:cubicBezTo>
                  <a:lnTo>
                    <a:pt x="1893" y="394"/>
                  </a:lnTo>
                  <a:cubicBezTo>
                    <a:pt x="1893" y="179"/>
                    <a:pt x="1720" y="1"/>
                    <a:pt x="1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9"/>
            <p:cNvSpPr/>
            <p:nvPr/>
          </p:nvSpPr>
          <p:spPr>
            <a:xfrm>
              <a:off x="3696750" y="2419325"/>
              <a:ext cx="25075" cy="22975"/>
            </a:xfrm>
            <a:custGeom>
              <a:avLst/>
              <a:gdLst/>
              <a:ahLst/>
              <a:cxnLst/>
              <a:rect l="l" t="t" r="r" b="b"/>
              <a:pathLst>
                <a:path w="1003" h="919" extrusionOk="0">
                  <a:moveTo>
                    <a:pt x="0" y="0"/>
                  </a:moveTo>
                  <a:cubicBezTo>
                    <a:pt x="220" y="0"/>
                    <a:pt x="403" y="183"/>
                    <a:pt x="403" y="408"/>
                  </a:cubicBezTo>
                  <a:lnTo>
                    <a:pt x="403" y="511"/>
                  </a:lnTo>
                  <a:cubicBezTo>
                    <a:pt x="403" y="736"/>
                    <a:pt x="225" y="919"/>
                    <a:pt x="0" y="919"/>
                  </a:cubicBezTo>
                  <a:lnTo>
                    <a:pt x="591" y="919"/>
                  </a:lnTo>
                  <a:cubicBezTo>
                    <a:pt x="815" y="919"/>
                    <a:pt x="1003" y="736"/>
                    <a:pt x="1003" y="511"/>
                  </a:cubicBezTo>
                  <a:lnTo>
                    <a:pt x="1003" y="408"/>
                  </a:lnTo>
                  <a:cubicBezTo>
                    <a:pt x="998" y="183"/>
                    <a:pt x="815" y="0"/>
                    <a:pt x="5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9"/>
            <p:cNvSpPr/>
            <p:nvPr/>
          </p:nvSpPr>
          <p:spPr>
            <a:xfrm>
              <a:off x="3696750" y="2459975"/>
              <a:ext cx="25075" cy="22975"/>
            </a:xfrm>
            <a:custGeom>
              <a:avLst/>
              <a:gdLst/>
              <a:ahLst/>
              <a:cxnLst/>
              <a:rect l="l" t="t" r="r" b="b"/>
              <a:pathLst>
                <a:path w="1003" h="919" extrusionOk="0">
                  <a:moveTo>
                    <a:pt x="0" y="0"/>
                  </a:moveTo>
                  <a:cubicBezTo>
                    <a:pt x="220" y="0"/>
                    <a:pt x="403" y="183"/>
                    <a:pt x="403" y="408"/>
                  </a:cubicBezTo>
                  <a:lnTo>
                    <a:pt x="403" y="511"/>
                  </a:lnTo>
                  <a:cubicBezTo>
                    <a:pt x="403" y="731"/>
                    <a:pt x="225" y="918"/>
                    <a:pt x="0" y="918"/>
                  </a:cubicBezTo>
                  <a:lnTo>
                    <a:pt x="591" y="918"/>
                  </a:lnTo>
                  <a:cubicBezTo>
                    <a:pt x="815" y="918"/>
                    <a:pt x="1003" y="736"/>
                    <a:pt x="1003" y="511"/>
                  </a:cubicBezTo>
                  <a:lnTo>
                    <a:pt x="1003" y="408"/>
                  </a:lnTo>
                  <a:cubicBezTo>
                    <a:pt x="998" y="183"/>
                    <a:pt x="815" y="0"/>
                    <a:pt x="5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9"/>
            <p:cNvSpPr/>
            <p:nvPr/>
          </p:nvSpPr>
          <p:spPr>
            <a:xfrm>
              <a:off x="3742425" y="2378800"/>
              <a:ext cx="38900" cy="104025"/>
            </a:xfrm>
            <a:custGeom>
              <a:avLst/>
              <a:gdLst/>
              <a:ahLst/>
              <a:cxnLst/>
              <a:rect l="l" t="t" r="r" b="b"/>
              <a:pathLst>
                <a:path w="1556" h="4161" extrusionOk="0">
                  <a:moveTo>
                    <a:pt x="366" y="0"/>
                  </a:moveTo>
                  <a:cubicBezTo>
                    <a:pt x="164" y="0"/>
                    <a:pt x="0" y="164"/>
                    <a:pt x="0" y="366"/>
                  </a:cubicBezTo>
                  <a:lnTo>
                    <a:pt x="0" y="3800"/>
                  </a:lnTo>
                  <a:cubicBezTo>
                    <a:pt x="0" y="4001"/>
                    <a:pt x="164" y="4161"/>
                    <a:pt x="366" y="4161"/>
                  </a:cubicBezTo>
                  <a:lnTo>
                    <a:pt x="1190" y="4161"/>
                  </a:lnTo>
                  <a:cubicBezTo>
                    <a:pt x="1193" y="4161"/>
                    <a:pt x="1196" y="4161"/>
                    <a:pt x="1199" y="4161"/>
                  </a:cubicBezTo>
                  <a:cubicBezTo>
                    <a:pt x="1396" y="4161"/>
                    <a:pt x="1556" y="3999"/>
                    <a:pt x="1556" y="3800"/>
                  </a:cubicBezTo>
                  <a:lnTo>
                    <a:pt x="1556" y="366"/>
                  </a:lnTo>
                  <a:cubicBezTo>
                    <a:pt x="1556" y="164"/>
                    <a:pt x="1392" y="0"/>
                    <a:pt x="1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9"/>
            <p:cNvSpPr/>
            <p:nvPr/>
          </p:nvSpPr>
          <p:spPr>
            <a:xfrm>
              <a:off x="3757175" y="2378675"/>
              <a:ext cx="24150" cy="104150"/>
            </a:xfrm>
            <a:custGeom>
              <a:avLst/>
              <a:gdLst/>
              <a:ahLst/>
              <a:cxnLst/>
              <a:rect l="l" t="t" r="r" b="b"/>
              <a:pathLst>
                <a:path w="966" h="4166" extrusionOk="0">
                  <a:moveTo>
                    <a:pt x="1" y="4166"/>
                  </a:moveTo>
                  <a:cubicBezTo>
                    <a:pt x="3" y="4166"/>
                    <a:pt x="6" y="4166"/>
                    <a:pt x="9" y="4166"/>
                  </a:cubicBezTo>
                  <a:cubicBezTo>
                    <a:pt x="12" y="4166"/>
                    <a:pt x="15" y="4166"/>
                    <a:pt x="17" y="4166"/>
                  </a:cubicBezTo>
                  <a:close/>
                  <a:moveTo>
                    <a:pt x="1" y="1"/>
                  </a:moveTo>
                  <a:cubicBezTo>
                    <a:pt x="212" y="1"/>
                    <a:pt x="380" y="169"/>
                    <a:pt x="380" y="380"/>
                  </a:cubicBezTo>
                  <a:lnTo>
                    <a:pt x="380" y="3791"/>
                  </a:lnTo>
                  <a:cubicBezTo>
                    <a:pt x="380" y="3992"/>
                    <a:pt x="220" y="4161"/>
                    <a:pt x="17" y="4166"/>
                  </a:cubicBezTo>
                  <a:lnTo>
                    <a:pt x="586" y="4166"/>
                  </a:lnTo>
                  <a:cubicBezTo>
                    <a:pt x="589" y="4166"/>
                    <a:pt x="592" y="4166"/>
                    <a:pt x="595" y="4166"/>
                  </a:cubicBezTo>
                  <a:cubicBezTo>
                    <a:pt x="802" y="4166"/>
                    <a:pt x="966" y="3994"/>
                    <a:pt x="966" y="3791"/>
                  </a:cubicBezTo>
                  <a:lnTo>
                    <a:pt x="966" y="380"/>
                  </a:lnTo>
                  <a:cubicBezTo>
                    <a:pt x="966" y="169"/>
                    <a:pt x="797" y="1"/>
                    <a:pt x="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9"/>
            <p:cNvSpPr/>
            <p:nvPr/>
          </p:nvSpPr>
          <p:spPr>
            <a:xfrm>
              <a:off x="3589800" y="2392850"/>
              <a:ext cx="36350" cy="12800"/>
            </a:xfrm>
            <a:custGeom>
              <a:avLst/>
              <a:gdLst/>
              <a:ahLst/>
              <a:cxnLst/>
              <a:rect l="l" t="t" r="r" b="b"/>
              <a:pathLst>
                <a:path w="1454" h="512" extrusionOk="0">
                  <a:moveTo>
                    <a:pt x="259" y="1"/>
                  </a:moveTo>
                  <a:cubicBezTo>
                    <a:pt x="118" y="1"/>
                    <a:pt x="1" y="113"/>
                    <a:pt x="1" y="258"/>
                  </a:cubicBezTo>
                  <a:cubicBezTo>
                    <a:pt x="6" y="399"/>
                    <a:pt x="118" y="511"/>
                    <a:pt x="259" y="511"/>
                  </a:cubicBezTo>
                  <a:lnTo>
                    <a:pt x="1130" y="511"/>
                  </a:lnTo>
                  <a:cubicBezTo>
                    <a:pt x="1453" y="497"/>
                    <a:pt x="1453" y="15"/>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9"/>
            <p:cNvSpPr/>
            <p:nvPr/>
          </p:nvSpPr>
          <p:spPr>
            <a:xfrm>
              <a:off x="3428875" y="2392850"/>
              <a:ext cx="16900" cy="12800"/>
            </a:xfrm>
            <a:custGeom>
              <a:avLst/>
              <a:gdLst/>
              <a:ahLst/>
              <a:cxnLst/>
              <a:rect l="l" t="t" r="r" b="b"/>
              <a:pathLst>
                <a:path w="676" h="512" extrusionOk="0">
                  <a:moveTo>
                    <a:pt x="324" y="1"/>
                  </a:moveTo>
                  <a:cubicBezTo>
                    <a:pt x="1" y="15"/>
                    <a:pt x="1" y="497"/>
                    <a:pt x="324" y="511"/>
                  </a:cubicBezTo>
                  <a:lnTo>
                    <a:pt x="347" y="511"/>
                  </a:lnTo>
                  <a:cubicBezTo>
                    <a:pt x="675" y="497"/>
                    <a:pt x="675" y="15"/>
                    <a:pt x="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9"/>
            <p:cNvSpPr/>
            <p:nvPr/>
          </p:nvSpPr>
          <p:spPr>
            <a:xfrm>
              <a:off x="3436850" y="2421325"/>
              <a:ext cx="179350" cy="105550"/>
            </a:xfrm>
            <a:custGeom>
              <a:avLst/>
              <a:gdLst/>
              <a:ahLst/>
              <a:cxnLst/>
              <a:rect l="l" t="t" r="r" b="b"/>
              <a:pathLst>
                <a:path w="7174" h="4222" extrusionOk="0">
                  <a:moveTo>
                    <a:pt x="3195" y="0"/>
                  </a:moveTo>
                  <a:cubicBezTo>
                    <a:pt x="3074" y="0"/>
                    <a:pt x="2966" y="84"/>
                    <a:pt x="2938" y="202"/>
                  </a:cubicBezTo>
                  <a:lnTo>
                    <a:pt x="2366" y="2980"/>
                  </a:lnTo>
                  <a:lnTo>
                    <a:pt x="1870" y="1420"/>
                  </a:lnTo>
                  <a:cubicBezTo>
                    <a:pt x="1833" y="1301"/>
                    <a:pt x="1729" y="1240"/>
                    <a:pt x="1626" y="1240"/>
                  </a:cubicBezTo>
                  <a:cubicBezTo>
                    <a:pt x="1533" y="1240"/>
                    <a:pt x="1441" y="1289"/>
                    <a:pt x="1396" y="1391"/>
                  </a:cubicBezTo>
                  <a:lnTo>
                    <a:pt x="764" y="2759"/>
                  </a:lnTo>
                  <a:lnTo>
                    <a:pt x="258" y="2759"/>
                  </a:lnTo>
                  <a:cubicBezTo>
                    <a:pt x="117" y="2759"/>
                    <a:pt x="0" y="2872"/>
                    <a:pt x="0" y="3012"/>
                  </a:cubicBezTo>
                  <a:cubicBezTo>
                    <a:pt x="0" y="3153"/>
                    <a:pt x="117" y="3270"/>
                    <a:pt x="258" y="3270"/>
                  </a:cubicBezTo>
                  <a:lnTo>
                    <a:pt x="928" y="3270"/>
                  </a:lnTo>
                  <a:cubicBezTo>
                    <a:pt x="1026" y="3270"/>
                    <a:pt x="1120" y="3214"/>
                    <a:pt x="1162" y="3120"/>
                  </a:cubicBezTo>
                  <a:lnTo>
                    <a:pt x="1593" y="2193"/>
                  </a:lnTo>
                  <a:lnTo>
                    <a:pt x="2188" y="4043"/>
                  </a:lnTo>
                  <a:cubicBezTo>
                    <a:pt x="2221" y="4146"/>
                    <a:pt x="2319" y="4221"/>
                    <a:pt x="2427" y="4221"/>
                  </a:cubicBezTo>
                  <a:lnTo>
                    <a:pt x="2441" y="4221"/>
                  </a:lnTo>
                  <a:cubicBezTo>
                    <a:pt x="2558" y="4212"/>
                    <a:pt x="2652" y="4127"/>
                    <a:pt x="2675" y="4015"/>
                  </a:cubicBezTo>
                  <a:lnTo>
                    <a:pt x="3167" y="1649"/>
                  </a:lnTo>
                  <a:lnTo>
                    <a:pt x="3369" y="2891"/>
                  </a:lnTo>
                  <a:cubicBezTo>
                    <a:pt x="3388" y="3012"/>
                    <a:pt x="3495" y="3101"/>
                    <a:pt x="3617" y="3101"/>
                  </a:cubicBezTo>
                  <a:lnTo>
                    <a:pt x="4596" y="3101"/>
                  </a:lnTo>
                  <a:cubicBezTo>
                    <a:pt x="4599" y="3102"/>
                    <a:pt x="4602" y="3102"/>
                    <a:pt x="4605" y="3102"/>
                  </a:cubicBezTo>
                  <a:cubicBezTo>
                    <a:pt x="4723" y="3102"/>
                    <a:pt x="4826" y="3014"/>
                    <a:pt x="4845" y="2891"/>
                  </a:cubicBezTo>
                  <a:lnTo>
                    <a:pt x="4962" y="2249"/>
                  </a:lnTo>
                  <a:lnTo>
                    <a:pt x="5280" y="3678"/>
                  </a:lnTo>
                  <a:cubicBezTo>
                    <a:pt x="5304" y="3781"/>
                    <a:pt x="5393" y="3860"/>
                    <a:pt x="5500" y="3874"/>
                  </a:cubicBezTo>
                  <a:cubicBezTo>
                    <a:pt x="5511" y="3876"/>
                    <a:pt x="5522" y="3877"/>
                    <a:pt x="5533" y="3877"/>
                  </a:cubicBezTo>
                  <a:cubicBezTo>
                    <a:pt x="5629" y="3877"/>
                    <a:pt x="5716" y="3822"/>
                    <a:pt x="5758" y="3734"/>
                  </a:cubicBezTo>
                  <a:lnTo>
                    <a:pt x="6077" y="3064"/>
                  </a:lnTo>
                  <a:lnTo>
                    <a:pt x="6906" y="3064"/>
                  </a:lnTo>
                  <a:cubicBezTo>
                    <a:pt x="6909" y="3064"/>
                    <a:pt x="6912" y="3064"/>
                    <a:pt x="6914" y="3064"/>
                  </a:cubicBezTo>
                  <a:cubicBezTo>
                    <a:pt x="7056" y="3064"/>
                    <a:pt x="7173" y="2949"/>
                    <a:pt x="7173" y="2806"/>
                  </a:cubicBezTo>
                  <a:cubicBezTo>
                    <a:pt x="7173" y="2664"/>
                    <a:pt x="7056" y="2549"/>
                    <a:pt x="6914" y="2549"/>
                  </a:cubicBezTo>
                  <a:cubicBezTo>
                    <a:pt x="6912" y="2549"/>
                    <a:pt x="6909" y="2549"/>
                    <a:pt x="6906" y="2549"/>
                  </a:cubicBezTo>
                  <a:lnTo>
                    <a:pt x="5913" y="2549"/>
                  </a:lnTo>
                  <a:cubicBezTo>
                    <a:pt x="5810" y="2549"/>
                    <a:pt x="5721" y="2610"/>
                    <a:pt x="5679" y="2699"/>
                  </a:cubicBezTo>
                  <a:lnTo>
                    <a:pt x="5608" y="2839"/>
                  </a:lnTo>
                  <a:lnTo>
                    <a:pt x="5182" y="914"/>
                  </a:lnTo>
                  <a:cubicBezTo>
                    <a:pt x="5152" y="779"/>
                    <a:pt x="5042" y="713"/>
                    <a:pt x="4933" y="713"/>
                  </a:cubicBezTo>
                  <a:cubicBezTo>
                    <a:pt x="4820" y="713"/>
                    <a:pt x="4709" y="783"/>
                    <a:pt x="4685" y="923"/>
                  </a:cubicBezTo>
                  <a:lnTo>
                    <a:pt x="4376" y="2600"/>
                  </a:lnTo>
                  <a:lnTo>
                    <a:pt x="3828" y="2600"/>
                  </a:lnTo>
                  <a:lnTo>
                    <a:pt x="3439" y="216"/>
                  </a:lnTo>
                  <a:cubicBezTo>
                    <a:pt x="3420" y="94"/>
                    <a:pt x="3317" y="5"/>
                    <a:pt x="3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3"/>
          <a:stretch>
            <a:fillRect/>
          </a:stretch>
        </p:blipFill>
        <p:spPr>
          <a:xfrm>
            <a:off x="539750" y="1158875"/>
            <a:ext cx="3387090" cy="2628900"/>
          </a:xfrm>
          <a:prstGeom prst="rect">
            <a:avLst/>
          </a:prstGeom>
        </p:spPr>
      </p:pic>
      <p:sp>
        <p:nvSpPr>
          <p:cNvPr id="2" name="Text Box 1"/>
          <p:cNvSpPr txBox="1"/>
          <p:nvPr/>
        </p:nvSpPr>
        <p:spPr>
          <a:xfrm>
            <a:off x="918210" y="3928745"/>
            <a:ext cx="2630170" cy="306705"/>
          </a:xfrm>
          <a:prstGeom prst="rect">
            <a:avLst/>
          </a:prstGeom>
          <a:noFill/>
        </p:spPr>
        <p:txBody>
          <a:bodyPr wrap="square" rtlCol="0">
            <a:spAutoFit/>
          </a:bodyPr>
          <a:lstStyle/>
          <a:p>
            <a:r>
              <a:rPr lang="en-US">
                <a:solidFill>
                  <a:schemeClr val="bg1"/>
                </a:solidFill>
              </a:rPr>
              <a:t>Transvaginal ultrasound scan.</a:t>
            </a:r>
          </a:p>
        </p:txBody>
      </p:sp>
      <p:pic>
        <p:nvPicPr>
          <p:cNvPr id="3" name="Picture 2"/>
          <p:cNvPicPr>
            <a:picLocks noChangeAspect="1"/>
          </p:cNvPicPr>
          <p:nvPr/>
        </p:nvPicPr>
        <p:blipFill>
          <a:blip r:embed="rId4"/>
          <a:stretch>
            <a:fillRect/>
          </a:stretch>
        </p:blipFill>
        <p:spPr>
          <a:xfrm>
            <a:off x="4957445" y="1158875"/>
            <a:ext cx="3399155" cy="2489835"/>
          </a:xfrm>
          <a:prstGeom prst="rect">
            <a:avLst/>
          </a:prstGeom>
        </p:spPr>
      </p:pic>
      <p:sp>
        <p:nvSpPr>
          <p:cNvPr id="4" name="Text Box 3"/>
          <p:cNvSpPr txBox="1"/>
          <p:nvPr/>
        </p:nvSpPr>
        <p:spPr>
          <a:xfrm>
            <a:off x="5582920" y="3859530"/>
            <a:ext cx="2148205" cy="306705"/>
          </a:xfrm>
          <a:prstGeom prst="rect">
            <a:avLst/>
          </a:prstGeom>
          <a:noFill/>
        </p:spPr>
        <p:txBody>
          <a:bodyPr wrap="square" rtlCol="0">
            <a:spAutoFit/>
          </a:bodyPr>
          <a:lstStyle/>
          <a:p>
            <a:r>
              <a:rPr lang="en-US">
                <a:solidFill>
                  <a:schemeClr val="bg1"/>
                </a:solidFill>
              </a:rPr>
              <a:t> Findings at laparoscopy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670" y="447245"/>
            <a:ext cx="1770000" cy="876900"/>
          </a:xfrm>
        </p:spPr>
        <p:txBody>
          <a:bodyPr/>
          <a:lstStyle/>
          <a:p>
            <a:r>
              <a:rPr lang="en-US"/>
              <a:t>The Qustions</a:t>
            </a:r>
          </a:p>
        </p:txBody>
      </p:sp>
      <p:sp>
        <p:nvSpPr>
          <p:cNvPr id="5" name="Subtitle 4"/>
          <p:cNvSpPr>
            <a:spLocks noGrp="1"/>
          </p:cNvSpPr>
          <p:nvPr>
            <p:ph type="subTitle" idx="1"/>
          </p:nvPr>
        </p:nvSpPr>
        <p:spPr>
          <a:xfrm>
            <a:off x="480060" y="1614170"/>
            <a:ext cx="3735705" cy="371475"/>
          </a:xfrm>
        </p:spPr>
        <p:txBody>
          <a:bodyPr/>
          <a:lstStyle/>
          <a:p>
            <a:r>
              <a:rPr lang="en-US" sz="3600"/>
              <a:t>1</a:t>
            </a:r>
          </a:p>
        </p:txBody>
      </p:sp>
      <p:sp>
        <p:nvSpPr>
          <p:cNvPr id="6" name="Subtitle 5"/>
          <p:cNvSpPr>
            <a:spLocks noGrp="1"/>
          </p:cNvSpPr>
          <p:nvPr>
            <p:ph type="subTitle" idx="2"/>
          </p:nvPr>
        </p:nvSpPr>
        <p:spPr>
          <a:xfrm>
            <a:off x="480060" y="2192020"/>
            <a:ext cx="3735705" cy="759460"/>
          </a:xfrm>
        </p:spPr>
        <p:txBody>
          <a:bodyPr/>
          <a:lstStyle/>
          <a:p>
            <a:r>
              <a:rPr lang="en-US" sz="2800"/>
              <a:t>What is the diagnosis?</a:t>
            </a:r>
          </a:p>
          <a:p>
            <a:endParaRPr lang="en-US" sz="2800"/>
          </a:p>
        </p:txBody>
      </p:sp>
      <p:sp>
        <p:nvSpPr>
          <p:cNvPr id="7" name="Subtitle 6"/>
          <p:cNvSpPr>
            <a:spLocks noGrp="1"/>
          </p:cNvSpPr>
          <p:nvPr>
            <p:ph type="subTitle" idx="3"/>
          </p:nvPr>
        </p:nvSpPr>
        <p:spPr>
          <a:xfrm>
            <a:off x="4846320" y="1614170"/>
            <a:ext cx="3820160" cy="371475"/>
          </a:xfrm>
        </p:spPr>
        <p:txBody>
          <a:bodyPr/>
          <a:lstStyle/>
          <a:p>
            <a:r>
              <a:rPr lang="en-US" sz="3600"/>
              <a:t>2</a:t>
            </a:r>
          </a:p>
        </p:txBody>
      </p:sp>
      <p:sp>
        <p:nvSpPr>
          <p:cNvPr id="8" name="Subtitle 7"/>
          <p:cNvSpPr>
            <a:spLocks noGrp="1"/>
          </p:cNvSpPr>
          <p:nvPr>
            <p:ph type="subTitle" idx="4"/>
          </p:nvPr>
        </p:nvSpPr>
        <p:spPr>
          <a:xfrm>
            <a:off x="4846320" y="2192020"/>
            <a:ext cx="3820160" cy="759460"/>
          </a:xfrm>
        </p:spPr>
        <p:txBody>
          <a:bodyPr/>
          <a:lstStyle/>
          <a:p>
            <a:r>
              <a:rPr lang="en-US" sz="2800">
                <a:sym typeface="+mn-ea"/>
              </a:rPr>
              <a:t>How would you further manage this woman?</a:t>
            </a:r>
            <a:endParaRPr lang="en-US" sz="2800"/>
          </a:p>
          <a:p>
            <a:endParaRPr 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a:t>The history of dysmenorrhoea and dyspareunia are classic for endometriosis, and the</a:t>
            </a:r>
          </a:p>
          <a:p>
            <a:r>
              <a:rPr lang="en-US"/>
              <a:t>ultrasound examination and laparoscopy images show bilateral endometriomas (‘chocolate cysts’)</a:t>
            </a:r>
          </a:p>
          <a:p>
            <a:endParaRPr lang="en-US"/>
          </a:p>
          <a:p>
            <a:r>
              <a:rPr lang="en-US"/>
              <a:t>The mainstay of management for endometriosis is surgical</a:t>
            </a:r>
          </a:p>
          <a:p>
            <a:r>
              <a:rPr lang="en-US"/>
              <a:t>Medical suppression of endometriosis is possible with the contraceptive pill or gonadotrophin-releasing hormone analogues,</a:t>
            </a:r>
          </a:p>
        </p:txBody>
      </p:sp>
      <p:sp>
        <p:nvSpPr>
          <p:cNvPr id="5" name="Title 4"/>
          <p:cNvSpPr>
            <a:spLocks noGrp="1"/>
          </p:cNvSpPr>
          <p:nvPr>
            <p:ph type="title"/>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sp>
        <p:nvSpPr>
          <p:cNvPr id="2842" name="Google Shape;2842;p44"/>
          <p:cNvSpPr/>
          <p:nvPr/>
        </p:nvSpPr>
        <p:spPr>
          <a:xfrm>
            <a:off x="-941070" y="1464310"/>
            <a:ext cx="5285105" cy="2832100"/>
          </a:xfrm>
          <a:prstGeom prst="roundRect">
            <a:avLst>
              <a:gd name="adj" fmla="val 3444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p>
        </p:txBody>
      </p:sp>
      <p:sp>
        <p:nvSpPr>
          <p:cNvPr id="2843" name="Google Shape;2843;p44"/>
          <p:cNvSpPr txBox="1">
            <a:spLocks noGrp="1"/>
          </p:cNvSpPr>
          <p:nvPr>
            <p:ph type="body" idx="1"/>
          </p:nvPr>
        </p:nvSpPr>
        <p:spPr>
          <a:xfrm>
            <a:off x="227831" y="2106262"/>
            <a:ext cx="3870325" cy="1551305"/>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accent1"/>
              </a:buClr>
              <a:buSzPts val="1200"/>
              <a:buChar char="●"/>
            </a:pPr>
            <a:r>
              <a:rPr lang="en-US" sz="1600">
                <a:solidFill>
                  <a:schemeClr val="accent1"/>
                </a:solidFill>
              </a:rPr>
              <a:t>hacker &amp; moore's essentials of obstetrics and gynecology 6th edition</a:t>
            </a:r>
          </a:p>
          <a:p>
            <a:pPr marL="457200" lvl="0" indent="-304800" algn="l" rtl="0">
              <a:spcBef>
                <a:spcPts val="0"/>
              </a:spcBef>
              <a:spcAft>
                <a:spcPts val="0"/>
              </a:spcAft>
              <a:buClr>
                <a:schemeClr val="accent1"/>
              </a:buClr>
              <a:buSzPts val="1200"/>
              <a:buChar char="●"/>
            </a:pPr>
            <a:endParaRPr lang="en-US" sz="1600">
              <a:solidFill>
                <a:schemeClr val="accent1"/>
              </a:solidFill>
            </a:endParaRPr>
          </a:p>
          <a:p>
            <a:pPr marL="457200" lvl="0" indent="-304800" algn="l" rtl="0">
              <a:spcBef>
                <a:spcPts val="0"/>
              </a:spcBef>
              <a:spcAft>
                <a:spcPts val="0"/>
              </a:spcAft>
              <a:buClr>
                <a:schemeClr val="accent1"/>
              </a:buClr>
              <a:buSzPts val="1200"/>
              <a:buChar char="●"/>
            </a:pPr>
            <a:r>
              <a:rPr lang="en-US" sz="1600"/>
              <a:t>100 cases in obstetrics and gynaecology</a:t>
            </a:r>
          </a:p>
        </p:txBody>
      </p:sp>
      <p:sp>
        <p:nvSpPr>
          <p:cNvPr id="2844" name="Google Shape;2844;p44"/>
          <p:cNvSpPr txBox="1">
            <a:spLocks noGrp="1"/>
          </p:cNvSpPr>
          <p:nvPr>
            <p:ph type="title"/>
          </p:nvPr>
        </p:nvSpPr>
        <p:spPr>
          <a:xfrm>
            <a:off x="1425905" y="1679145"/>
            <a:ext cx="17700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bg2"/>
                </a:solidFill>
              </a:rPr>
              <a:t>REFERENCES</a:t>
            </a:r>
          </a:p>
        </p:txBody>
      </p:sp>
      <p:grpSp>
        <p:nvGrpSpPr>
          <p:cNvPr id="2845" name="Google Shape;2845;p44"/>
          <p:cNvGrpSpPr/>
          <p:nvPr/>
        </p:nvGrpSpPr>
        <p:grpSpPr>
          <a:xfrm>
            <a:off x="2817495" y="1470025"/>
            <a:ext cx="653415" cy="638810"/>
            <a:chOff x="5969925" y="1149650"/>
            <a:chExt cx="998150" cy="975325"/>
          </a:xfrm>
        </p:grpSpPr>
        <p:sp>
          <p:nvSpPr>
            <p:cNvPr id="2846" name="Google Shape;2846;p44"/>
            <p:cNvSpPr/>
            <p:nvPr/>
          </p:nvSpPr>
          <p:spPr>
            <a:xfrm>
              <a:off x="5975000" y="1149650"/>
              <a:ext cx="975325" cy="975325"/>
            </a:xfrm>
            <a:custGeom>
              <a:avLst/>
              <a:gdLst/>
              <a:ahLst/>
              <a:cxnLst/>
              <a:rect l="l" t="t" r="r" b="b"/>
              <a:pathLst>
                <a:path w="39013" h="39013" extrusionOk="0">
                  <a:moveTo>
                    <a:pt x="19506" y="0"/>
                  </a:moveTo>
                  <a:cubicBezTo>
                    <a:pt x="8737" y="0"/>
                    <a:pt x="0" y="8732"/>
                    <a:pt x="0" y="19506"/>
                  </a:cubicBezTo>
                  <a:cubicBezTo>
                    <a:pt x="0" y="30280"/>
                    <a:pt x="8737" y="39012"/>
                    <a:pt x="19506" y="39012"/>
                  </a:cubicBezTo>
                  <a:cubicBezTo>
                    <a:pt x="30280" y="39012"/>
                    <a:pt x="39012" y="30280"/>
                    <a:pt x="39012" y="19506"/>
                  </a:cubicBezTo>
                  <a:cubicBezTo>
                    <a:pt x="39012" y="8732"/>
                    <a:pt x="30280" y="0"/>
                    <a:pt x="19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4"/>
            <p:cNvSpPr/>
            <p:nvPr/>
          </p:nvSpPr>
          <p:spPr>
            <a:xfrm>
              <a:off x="6544750" y="1847375"/>
              <a:ext cx="380150" cy="204275"/>
            </a:xfrm>
            <a:custGeom>
              <a:avLst/>
              <a:gdLst/>
              <a:ahLst/>
              <a:cxnLst/>
              <a:rect l="l" t="t" r="r" b="b"/>
              <a:pathLst>
                <a:path w="15206" h="8171" extrusionOk="0">
                  <a:moveTo>
                    <a:pt x="15205" y="1"/>
                  </a:moveTo>
                  <a:cubicBezTo>
                    <a:pt x="14684" y="203"/>
                    <a:pt x="1408" y="5309"/>
                    <a:pt x="702" y="5831"/>
                  </a:cubicBezTo>
                  <a:cubicBezTo>
                    <a:pt x="0" y="6353"/>
                    <a:pt x="976" y="8125"/>
                    <a:pt x="1498" y="8170"/>
                  </a:cubicBezTo>
                  <a:cubicBezTo>
                    <a:pt x="1502" y="8170"/>
                    <a:pt x="1506" y="8171"/>
                    <a:pt x="1511" y="8171"/>
                  </a:cubicBezTo>
                  <a:cubicBezTo>
                    <a:pt x="2144" y="8171"/>
                    <a:pt x="10792" y="5067"/>
                    <a:pt x="15093" y="2700"/>
                  </a:cubicBezTo>
                  <a:cubicBezTo>
                    <a:pt x="15093" y="2700"/>
                    <a:pt x="15115" y="752"/>
                    <a:pt x="15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4"/>
            <p:cNvSpPr/>
            <p:nvPr/>
          </p:nvSpPr>
          <p:spPr>
            <a:xfrm>
              <a:off x="6001075" y="1815750"/>
              <a:ext cx="967000" cy="250250"/>
            </a:xfrm>
            <a:custGeom>
              <a:avLst/>
              <a:gdLst/>
              <a:ahLst/>
              <a:cxnLst/>
              <a:rect l="l" t="t" r="r" b="b"/>
              <a:pathLst>
                <a:path w="38680" h="10010" extrusionOk="0">
                  <a:moveTo>
                    <a:pt x="29817" y="0"/>
                  </a:moveTo>
                  <a:cubicBezTo>
                    <a:pt x="19167" y="0"/>
                    <a:pt x="46" y="177"/>
                    <a:pt x="46" y="177"/>
                  </a:cubicBezTo>
                  <a:cubicBezTo>
                    <a:pt x="91" y="811"/>
                    <a:pt x="1" y="2399"/>
                    <a:pt x="136" y="2584"/>
                  </a:cubicBezTo>
                  <a:cubicBezTo>
                    <a:pt x="271" y="2764"/>
                    <a:pt x="22202" y="9867"/>
                    <a:pt x="23155" y="10007"/>
                  </a:cubicBezTo>
                  <a:cubicBezTo>
                    <a:pt x="23168" y="10008"/>
                    <a:pt x="23182" y="10009"/>
                    <a:pt x="23198" y="10009"/>
                  </a:cubicBezTo>
                  <a:cubicBezTo>
                    <a:pt x="24409" y="10009"/>
                    <a:pt x="35882" y="5027"/>
                    <a:pt x="37227" y="4352"/>
                  </a:cubicBezTo>
                  <a:cubicBezTo>
                    <a:pt x="37666" y="4013"/>
                    <a:pt x="37678" y="3599"/>
                    <a:pt x="37411" y="3599"/>
                  </a:cubicBezTo>
                  <a:cubicBezTo>
                    <a:pt x="37320" y="3599"/>
                    <a:pt x="37197" y="3647"/>
                    <a:pt x="37047" y="3762"/>
                  </a:cubicBezTo>
                  <a:cubicBezTo>
                    <a:pt x="36458" y="4217"/>
                    <a:pt x="23902" y="9210"/>
                    <a:pt x="22993" y="9435"/>
                  </a:cubicBezTo>
                  <a:cubicBezTo>
                    <a:pt x="22836" y="9413"/>
                    <a:pt x="22426" y="7802"/>
                    <a:pt x="22971" y="7298"/>
                  </a:cubicBezTo>
                  <a:cubicBezTo>
                    <a:pt x="23515" y="6794"/>
                    <a:pt x="37182" y="1581"/>
                    <a:pt x="37771" y="1261"/>
                  </a:cubicBezTo>
                  <a:cubicBezTo>
                    <a:pt x="38495" y="762"/>
                    <a:pt x="38680" y="303"/>
                    <a:pt x="36683" y="78"/>
                  </a:cubicBezTo>
                  <a:cubicBezTo>
                    <a:pt x="36159" y="22"/>
                    <a:pt x="33492" y="0"/>
                    <a:pt x="29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4"/>
            <p:cNvSpPr/>
            <p:nvPr/>
          </p:nvSpPr>
          <p:spPr>
            <a:xfrm>
              <a:off x="6654725" y="1785525"/>
              <a:ext cx="299750" cy="170900"/>
            </a:xfrm>
            <a:custGeom>
              <a:avLst/>
              <a:gdLst/>
              <a:ahLst/>
              <a:cxnLst/>
              <a:rect l="l" t="t" r="r" b="b"/>
              <a:pathLst>
                <a:path w="11990" h="6836" extrusionOk="0">
                  <a:moveTo>
                    <a:pt x="10375" y="0"/>
                  </a:moveTo>
                  <a:cubicBezTo>
                    <a:pt x="9083" y="477"/>
                    <a:pt x="1" y="6357"/>
                    <a:pt x="1" y="6357"/>
                  </a:cubicBezTo>
                  <a:cubicBezTo>
                    <a:pt x="203" y="6586"/>
                    <a:pt x="473" y="6753"/>
                    <a:pt x="770" y="6834"/>
                  </a:cubicBezTo>
                  <a:cubicBezTo>
                    <a:pt x="775" y="6835"/>
                    <a:pt x="781" y="6836"/>
                    <a:pt x="787" y="6836"/>
                  </a:cubicBezTo>
                  <a:cubicBezTo>
                    <a:pt x="1440" y="6836"/>
                    <a:pt x="10703" y="1381"/>
                    <a:pt x="11625" y="887"/>
                  </a:cubicBezTo>
                  <a:cubicBezTo>
                    <a:pt x="11990" y="680"/>
                    <a:pt x="11985" y="446"/>
                    <a:pt x="11922" y="342"/>
                  </a:cubicBezTo>
                  <a:cubicBezTo>
                    <a:pt x="11751" y="59"/>
                    <a:pt x="10806" y="23"/>
                    <a:pt x="10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4"/>
            <p:cNvSpPr/>
            <p:nvPr/>
          </p:nvSpPr>
          <p:spPr>
            <a:xfrm>
              <a:off x="6627625" y="1714000"/>
              <a:ext cx="297825" cy="238450"/>
            </a:xfrm>
            <a:custGeom>
              <a:avLst/>
              <a:gdLst/>
              <a:ahLst/>
              <a:cxnLst/>
              <a:rect l="l" t="t" r="r" b="b"/>
              <a:pathLst>
                <a:path w="11913" h="9538" extrusionOk="0">
                  <a:moveTo>
                    <a:pt x="11868" y="0"/>
                  </a:moveTo>
                  <a:cubicBezTo>
                    <a:pt x="11867" y="1"/>
                    <a:pt x="3676" y="4292"/>
                    <a:pt x="1836" y="5471"/>
                  </a:cubicBezTo>
                  <a:cubicBezTo>
                    <a:pt x="1" y="6654"/>
                    <a:pt x="1292" y="9537"/>
                    <a:pt x="1292" y="9537"/>
                  </a:cubicBezTo>
                  <a:cubicBezTo>
                    <a:pt x="1292" y="9537"/>
                    <a:pt x="10712" y="4090"/>
                    <a:pt x="11913" y="3271"/>
                  </a:cubicBezTo>
                  <a:cubicBezTo>
                    <a:pt x="11031" y="2906"/>
                    <a:pt x="11099" y="909"/>
                    <a:pt x="11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4"/>
            <p:cNvSpPr/>
            <p:nvPr/>
          </p:nvSpPr>
          <p:spPr>
            <a:xfrm>
              <a:off x="5969925" y="1695325"/>
              <a:ext cx="987425" cy="268700"/>
            </a:xfrm>
            <a:custGeom>
              <a:avLst/>
              <a:gdLst/>
              <a:ahLst/>
              <a:cxnLst/>
              <a:rect l="l" t="t" r="r" b="b"/>
              <a:pathLst>
                <a:path w="39497" h="10748" extrusionOk="0">
                  <a:moveTo>
                    <a:pt x="3312" y="1"/>
                  </a:moveTo>
                  <a:cubicBezTo>
                    <a:pt x="2268" y="225"/>
                    <a:pt x="181" y="315"/>
                    <a:pt x="91" y="1769"/>
                  </a:cubicBezTo>
                  <a:cubicBezTo>
                    <a:pt x="1" y="3222"/>
                    <a:pt x="46" y="4495"/>
                    <a:pt x="226" y="5039"/>
                  </a:cubicBezTo>
                  <a:cubicBezTo>
                    <a:pt x="406" y="5583"/>
                    <a:pt x="23650" y="10077"/>
                    <a:pt x="27055" y="10667"/>
                  </a:cubicBezTo>
                  <a:cubicBezTo>
                    <a:pt x="27246" y="10722"/>
                    <a:pt x="27423" y="10747"/>
                    <a:pt x="27597" y="10747"/>
                  </a:cubicBezTo>
                  <a:cubicBezTo>
                    <a:pt x="28296" y="10747"/>
                    <a:pt x="28942" y="10333"/>
                    <a:pt x="30141" y="9713"/>
                  </a:cubicBezTo>
                  <a:cubicBezTo>
                    <a:pt x="31639" y="8939"/>
                    <a:pt x="38860" y="4625"/>
                    <a:pt x="39224" y="4355"/>
                  </a:cubicBezTo>
                  <a:cubicBezTo>
                    <a:pt x="39497" y="4147"/>
                    <a:pt x="39382" y="3836"/>
                    <a:pt x="39072" y="3836"/>
                  </a:cubicBezTo>
                  <a:cubicBezTo>
                    <a:pt x="38973" y="3836"/>
                    <a:pt x="38853" y="3868"/>
                    <a:pt x="38720" y="3946"/>
                  </a:cubicBezTo>
                  <a:cubicBezTo>
                    <a:pt x="38176" y="4265"/>
                    <a:pt x="29372" y="9484"/>
                    <a:pt x="28418" y="10077"/>
                  </a:cubicBezTo>
                  <a:cubicBezTo>
                    <a:pt x="28401" y="10085"/>
                    <a:pt x="28385" y="10089"/>
                    <a:pt x="28369" y="10089"/>
                  </a:cubicBezTo>
                  <a:cubicBezTo>
                    <a:pt x="27919" y="10089"/>
                    <a:pt x="27934" y="7119"/>
                    <a:pt x="28985" y="6285"/>
                  </a:cubicBezTo>
                  <a:cubicBezTo>
                    <a:pt x="30074" y="5421"/>
                    <a:pt x="38108" y="702"/>
                    <a:pt x="38108" y="702"/>
                  </a:cubicBezTo>
                  <a:cubicBezTo>
                    <a:pt x="38108" y="702"/>
                    <a:pt x="3447" y="46"/>
                    <a:pt x="3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4"/>
            <p:cNvSpPr/>
            <p:nvPr/>
          </p:nvSpPr>
          <p:spPr>
            <a:xfrm>
              <a:off x="6611650" y="1610200"/>
              <a:ext cx="296825" cy="217300"/>
            </a:xfrm>
            <a:custGeom>
              <a:avLst/>
              <a:gdLst/>
              <a:ahLst/>
              <a:cxnLst/>
              <a:rect l="l" t="t" r="r" b="b"/>
              <a:pathLst>
                <a:path w="11873" h="8692" extrusionOk="0">
                  <a:moveTo>
                    <a:pt x="11873" y="0"/>
                  </a:moveTo>
                  <a:cubicBezTo>
                    <a:pt x="11872" y="0"/>
                    <a:pt x="3816" y="3608"/>
                    <a:pt x="1908" y="4017"/>
                  </a:cubicBezTo>
                  <a:cubicBezTo>
                    <a:pt x="1" y="4427"/>
                    <a:pt x="797" y="8264"/>
                    <a:pt x="1476" y="8691"/>
                  </a:cubicBezTo>
                  <a:cubicBezTo>
                    <a:pt x="2633" y="8691"/>
                    <a:pt x="9988" y="5313"/>
                    <a:pt x="11850" y="3815"/>
                  </a:cubicBezTo>
                  <a:lnTo>
                    <a:pt x="118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4"/>
            <p:cNvSpPr/>
            <p:nvPr/>
          </p:nvSpPr>
          <p:spPr>
            <a:xfrm>
              <a:off x="6005575" y="1528550"/>
              <a:ext cx="938675" cy="314425"/>
            </a:xfrm>
            <a:custGeom>
              <a:avLst/>
              <a:gdLst/>
              <a:ahLst/>
              <a:cxnLst/>
              <a:rect l="l" t="t" r="r" b="b"/>
              <a:pathLst>
                <a:path w="37547" h="12577" extrusionOk="0">
                  <a:moveTo>
                    <a:pt x="11900" y="0"/>
                  </a:moveTo>
                  <a:cubicBezTo>
                    <a:pt x="11720" y="0"/>
                    <a:pt x="3816" y="1449"/>
                    <a:pt x="2043" y="2312"/>
                  </a:cubicBezTo>
                  <a:cubicBezTo>
                    <a:pt x="820" y="2902"/>
                    <a:pt x="1" y="4854"/>
                    <a:pt x="1499" y="7036"/>
                  </a:cubicBezTo>
                  <a:cubicBezTo>
                    <a:pt x="1998" y="7625"/>
                    <a:pt x="23335" y="11935"/>
                    <a:pt x="25652" y="12574"/>
                  </a:cubicBezTo>
                  <a:cubicBezTo>
                    <a:pt x="25666" y="12576"/>
                    <a:pt x="25681" y="12577"/>
                    <a:pt x="25698" y="12577"/>
                  </a:cubicBezTo>
                  <a:cubicBezTo>
                    <a:pt x="26866" y="12577"/>
                    <a:pt x="35524" y="8113"/>
                    <a:pt x="36867" y="7351"/>
                  </a:cubicBezTo>
                  <a:cubicBezTo>
                    <a:pt x="37401" y="6963"/>
                    <a:pt x="37320" y="6701"/>
                    <a:pt x="36977" y="6701"/>
                  </a:cubicBezTo>
                  <a:cubicBezTo>
                    <a:pt x="36740" y="6701"/>
                    <a:pt x="36376" y="6827"/>
                    <a:pt x="36003" y="7126"/>
                  </a:cubicBezTo>
                  <a:cubicBezTo>
                    <a:pt x="35094" y="7859"/>
                    <a:pt x="26696" y="11575"/>
                    <a:pt x="26151" y="11759"/>
                  </a:cubicBezTo>
                  <a:cubicBezTo>
                    <a:pt x="26127" y="11768"/>
                    <a:pt x="26102" y="11772"/>
                    <a:pt x="26078" y="11772"/>
                  </a:cubicBezTo>
                  <a:cubicBezTo>
                    <a:pt x="25423" y="11772"/>
                    <a:pt x="24801" y="8952"/>
                    <a:pt x="26241" y="7990"/>
                  </a:cubicBezTo>
                  <a:cubicBezTo>
                    <a:pt x="27739" y="6991"/>
                    <a:pt x="36138" y="3541"/>
                    <a:pt x="36867" y="3226"/>
                  </a:cubicBezTo>
                  <a:cubicBezTo>
                    <a:pt x="37456" y="2861"/>
                    <a:pt x="37546" y="2362"/>
                    <a:pt x="36867" y="2317"/>
                  </a:cubicBezTo>
                  <a:cubicBezTo>
                    <a:pt x="36183" y="2272"/>
                    <a:pt x="12080" y="0"/>
                    <a:pt x="11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4"/>
            <p:cNvSpPr/>
            <p:nvPr/>
          </p:nvSpPr>
          <p:spPr>
            <a:xfrm>
              <a:off x="6152575" y="1621550"/>
              <a:ext cx="484400" cy="92800"/>
            </a:xfrm>
            <a:custGeom>
              <a:avLst/>
              <a:gdLst/>
              <a:ahLst/>
              <a:cxnLst/>
              <a:rect l="l" t="t" r="r" b="b"/>
              <a:pathLst>
                <a:path w="19376" h="3712" extrusionOk="0">
                  <a:moveTo>
                    <a:pt x="1" y="0"/>
                  </a:moveTo>
                  <a:cubicBezTo>
                    <a:pt x="19" y="5"/>
                    <a:pt x="32" y="9"/>
                    <a:pt x="50" y="14"/>
                  </a:cubicBezTo>
                  <a:lnTo>
                    <a:pt x="198" y="45"/>
                  </a:lnTo>
                  <a:lnTo>
                    <a:pt x="761" y="162"/>
                  </a:lnTo>
                  <a:lnTo>
                    <a:pt x="2830" y="590"/>
                  </a:lnTo>
                  <a:cubicBezTo>
                    <a:pt x="4576" y="954"/>
                    <a:pt x="6991" y="1454"/>
                    <a:pt x="9664" y="1989"/>
                  </a:cubicBezTo>
                  <a:cubicBezTo>
                    <a:pt x="12336" y="2520"/>
                    <a:pt x="14756" y="2983"/>
                    <a:pt x="16515" y="3284"/>
                  </a:cubicBezTo>
                  <a:cubicBezTo>
                    <a:pt x="16956" y="3361"/>
                    <a:pt x="17352" y="3433"/>
                    <a:pt x="17703" y="3482"/>
                  </a:cubicBezTo>
                  <a:cubicBezTo>
                    <a:pt x="18053" y="3536"/>
                    <a:pt x="18359" y="3586"/>
                    <a:pt x="18602" y="3622"/>
                  </a:cubicBezTo>
                  <a:lnTo>
                    <a:pt x="19174" y="3689"/>
                  </a:lnTo>
                  <a:lnTo>
                    <a:pt x="19322" y="3707"/>
                  </a:lnTo>
                  <a:cubicBezTo>
                    <a:pt x="19340" y="3712"/>
                    <a:pt x="19358" y="3712"/>
                    <a:pt x="19376" y="3712"/>
                  </a:cubicBezTo>
                  <a:cubicBezTo>
                    <a:pt x="19358" y="3707"/>
                    <a:pt x="19340" y="3703"/>
                    <a:pt x="19327" y="3703"/>
                  </a:cubicBezTo>
                  <a:lnTo>
                    <a:pt x="19178" y="3676"/>
                  </a:lnTo>
                  <a:lnTo>
                    <a:pt x="18607" y="3590"/>
                  </a:lnTo>
                  <a:lnTo>
                    <a:pt x="17712" y="3442"/>
                  </a:lnTo>
                  <a:cubicBezTo>
                    <a:pt x="17361" y="3388"/>
                    <a:pt x="16965" y="3311"/>
                    <a:pt x="16524" y="3235"/>
                  </a:cubicBezTo>
                  <a:cubicBezTo>
                    <a:pt x="14769" y="2920"/>
                    <a:pt x="12349" y="2448"/>
                    <a:pt x="9677" y="1917"/>
                  </a:cubicBezTo>
                  <a:lnTo>
                    <a:pt x="2839" y="540"/>
                  </a:lnTo>
                  <a:cubicBezTo>
                    <a:pt x="1966" y="365"/>
                    <a:pt x="1256" y="225"/>
                    <a:pt x="765" y="131"/>
                  </a:cubicBezTo>
                  <a:cubicBezTo>
                    <a:pt x="522" y="86"/>
                    <a:pt x="329" y="50"/>
                    <a:pt x="198" y="27"/>
                  </a:cubicBezTo>
                  <a:lnTo>
                    <a:pt x="50" y="5"/>
                  </a:lnTo>
                  <a:cubicBezTo>
                    <a:pt x="37" y="0"/>
                    <a:pt x="19" y="0"/>
                    <a:pt x="1" y="0"/>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4"/>
            <p:cNvSpPr/>
            <p:nvPr/>
          </p:nvSpPr>
          <p:spPr>
            <a:xfrm>
              <a:off x="6689975" y="1429675"/>
              <a:ext cx="212875" cy="223800"/>
            </a:xfrm>
            <a:custGeom>
              <a:avLst/>
              <a:gdLst/>
              <a:ahLst/>
              <a:cxnLst/>
              <a:rect l="l" t="t" r="r" b="b"/>
              <a:pathLst>
                <a:path w="8515" h="8952" extrusionOk="0">
                  <a:moveTo>
                    <a:pt x="8447" y="1"/>
                  </a:moveTo>
                  <a:cubicBezTo>
                    <a:pt x="8447" y="1"/>
                    <a:pt x="3589" y="2250"/>
                    <a:pt x="1794" y="3658"/>
                  </a:cubicBezTo>
                  <a:cubicBezTo>
                    <a:pt x="0" y="5539"/>
                    <a:pt x="1293" y="8951"/>
                    <a:pt x="2393" y="8951"/>
                  </a:cubicBezTo>
                  <a:cubicBezTo>
                    <a:pt x="2421" y="8951"/>
                    <a:pt x="2449" y="8949"/>
                    <a:pt x="2478" y="8944"/>
                  </a:cubicBezTo>
                  <a:cubicBezTo>
                    <a:pt x="3589" y="8764"/>
                    <a:pt x="5676" y="6969"/>
                    <a:pt x="8515" y="4405"/>
                  </a:cubicBezTo>
                  <a:cubicBezTo>
                    <a:pt x="8515" y="4405"/>
                    <a:pt x="8398" y="977"/>
                    <a:pt x="8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4"/>
            <p:cNvSpPr/>
            <p:nvPr/>
          </p:nvSpPr>
          <p:spPr>
            <a:xfrm>
              <a:off x="6001650" y="1410400"/>
              <a:ext cx="919775" cy="259050"/>
            </a:xfrm>
            <a:custGeom>
              <a:avLst/>
              <a:gdLst/>
              <a:ahLst/>
              <a:cxnLst/>
              <a:rect l="l" t="t" r="r" b="b"/>
              <a:pathLst>
                <a:path w="36791" h="10362" extrusionOk="0">
                  <a:moveTo>
                    <a:pt x="36067" y="0"/>
                  </a:moveTo>
                  <a:cubicBezTo>
                    <a:pt x="36013" y="0"/>
                    <a:pt x="35952" y="15"/>
                    <a:pt x="35886" y="48"/>
                  </a:cubicBezTo>
                  <a:cubicBezTo>
                    <a:pt x="35431" y="272"/>
                    <a:pt x="3563" y="979"/>
                    <a:pt x="2385" y="2022"/>
                  </a:cubicBezTo>
                  <a:cubicBezTo>
                    <a:pt x="887" y="2157"/>
                    <a:pt x="0" y="5743"/>
                    <a:pt x="1930" y="7718"/>
                  </a:cubicBezTo>
                  <a:cubicBezTo>
                    <a:pt x="2155" y="7943"/>
                    <a:pt x="22768" y="10034"/>
                    <a:pt x="28396" y="10354"/>
                  </a:cubicBezTo>
                  <a:cubicBezTo>
                    <a:pt x="28523" y="10359"/>
                    <a:pt x="28649" y="10362"/>
                    <a:pt x="28775" y="10362"/>
                  </a:cubicBezTo>
                  <a:cubicBezTo>
                    <a:pt x="29771" y="10362"/>
                    <a:pt x="30714" y="10187"/>
                    <a:pt x="31437" y="9580"/>
                  </a:cubicBezTo>
                  <a:cubicBezTo>
                    <a:pt x="32255" y="8901"/>
                    <a:pt x="35751" y="6265"/>
                    <a:pt x="36340" y="5630"/>
                  </a:cubicBezTo>
                  <a:cubicBezTo>
                    <a:pt x="36768" y="5169"/>
                    <a:pt x="36790" y="4756"/>
                    <a:pt x="36562" y="4756"/>
                  </a:cubicBezTo>
                  <a:cubicBezTo>
                    <a:pt x="36476" y="4756"/>
                    <a:pt x="36354" y="4815"/>
                    <a:pt x="36205" y="4951"/>
                  </a:cubicBezTo>
                  <a:cubicBezTo>
                    <a:pt x="35661" y="5450"/>
                    <a:pt x="31801" y="8856"/>
                    <a:pt x="30303" y="9535"/>
                  </a:cubicBezTo>
                  <a:cubicBezTo>
                    <a:pt x="30201" y="9581"/>
                    <a:pt x="30107" y="9603"/>
                    <a:pt x="30020" y="9603"/>
                  </a:cubicBezTo>
                  <a:cubicBezTo>
                    <a:pt x="28822" y="9603"/>
                    <a:pt x="28970" y="5515"/>
                    <a:pt x="29939" y="4542"/>
                  </a:cubicBezTo>
                  <a:cubicBezTo>
                    <a:pt x="30982" y="3498"/>
                    <a:pt x="35886" y="1001"/>
                    <a:pt x="36205" y="727"/>
                  </a:cubicBezTo>
                  <a:cubicBezTo>
                    <a:pt x="36474" y="496"/>
                    <a:pt x="36382" y="0"/>
                    <a:pt x="36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4"/>
            <p:cNvSpPr/>
            <p:nvPr/>
          </p:nvSpPr>
          <p:spPr>
            <a:xfrm>
              <a:off x="6035175" y="1493900"/>
              <a:ext cx="178275" cy="111250"/>
            </a:xfrm>
            <a:custGeom>
              <a:avLst/>
              <a:gdLst/>
              <a:ahLst/>
              <a:cxnLst/>
              <a:rect l="l" t="t" r="r" b="b"/>
              <a:pathLst>
                <a:path w="7131" h="4450" fill="none" extrusionOk="0">
                  <a:moveTo>
                    <a:pt x="1057" y="1"/>
                  </a:moveTo>
                  <a:lnTo>
                    <a:pt x="7130" y="477"/>
                  </a:lnTo>
                  <a:cubicBezTo>
                    <a:pt x="6208" y="1121"/>
                    <a:pt x="5880" y="3473"/>
                    <a:pt x="7130" y="4450"/>
                  </a:cubicBezTo>
                  <a:cubicBezTo>
                    <a:pt x="5083" y="4225"/>
                    <a:pt x="1260" y="3847"/>
                    <a:pt x="1260" y="3847"/>
                  </a:cubicBezTo>
                  <a:cubicBezTo>
                    <a:pt x="544" y="3712"/>
                    <a:pt x="0" y="545"/>
                    <a:pt x="1057" y="1"/>
                  </a:cubicBezTo>
                  <a:close/>
                </a:path>
              </a:pathLst>
            </a:custGeom>
            <a:noFill/>
            <a:ln w="2800" cap="flat" cmpd="sng">
              <a:solidFill>
                <a:schemeClr val="accent1"/>
              </a:solidFill>
              <a:prstDash val="solid"/>
              <a:miter lim="44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4"/>
            <p:cNvSpPr/>
            <p:nvPr/>
          </p:nvSpPr>
          <p:spPr>
            <a:xfrm>
              <a:off x="6201950" y="1508300"/>
              <a:ext cx="221350" cy="110675"/>
            </a:xfrm>
            <a:custGeom>
              <a:avLst/>
              <a:gdLst/>
              <a:ahLst/>
              <a:cxnLst/>
              <a:rect l="l" t="t" r="r" b="b"/>
              <a:pathLst>
                <a:path w="8854" h="4427" fill="none" extrusionOk="0">
                  <a:moveTo>
                    <a:pt x="1467" y="0"/>
                  </a:moveTo>
                  <a:lnTo>
                    <a:pt x="7558" y="378"/>
                  </a:lnTo>
                  <a:cubicBezTo>
                    <a:pt x="8854" y="752"/>
                    <a:pt x="8651" y="4391"/>
                    <a:pt x="7392" y="4427"/>
                  </a:cubicBezTo>
                  <a:cubicBezTo>
                    <a:pt x="5790" y="4324"/>
                    <a:pt x="2047" y="3878"/>
                    <a:pt x="2047" y="3878"/>
                  </a:cubicBezTo>
                  <a:cubicBezTo>
                    <a:pt x="819" y="3815"/>
                    <a:pt x="0" y="990"/>
                    <a:pt x="1467" y="0"/>
                  </a:cubicBezTo>
                  <a:close/>
                </a:path>
              </a:pathLst>
            </a:custGeom>
            <a:noFill/>
            <a:ln w="2800" cap="flat" cmpd="sng">
              <a:solidFill>
                <a:schemeClr val="accent1"/>
              </a:solidFill>
              <a:prstDash val="solid"/>
              <a:miter lim="44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4"/>
            <p:cNvSpPr/>
            <p:nvPr/>
          </p:nvSpPr>
          <p:spPr>
            <a:xfrm>
              <a:off x="6420700" y="1521125"/>
              <a:ext cx="282975" cy="128225"/>
            </a:xfrm>
            <a:custGeom>
              <a:avLst/>
              <a:gdLst/>
              <a:ahLst/>
              <a:cxnLst/>
              <a:rect l="l" t="t" r="r" b="b"/>
              <a:pathLst>
                <a:path w="11319" h="5129" fill="none" extrusionOk="0">
                  <a:moveTo>
                    <a:pt x="239" y="0"/>
                  </a:moveTo>
                  <a:cubicBezTo>
                    <a:pt x="239" y="0"/>
                    <a:pt x="9321" y="432"/>
                    <a:pt x="11247" y="477"/>
                  </a:cubicBezTo>
                  <a:cubicBezTo>
                    <a:pt x="10500" y="2812"/>
                    <a:pt x="10941" y="4346"/>
                    <a:pt x="11319" y="5129"/>
                  </a:cubicBezTo>
                  <a:cubicBezTo>
                    <a:pt x="8966" y="5061"/>
                    <a:pt x="0" y="4116"/>
                    <a:pt x="0" y="4116"/>
                  </a:cubicBezTo>
                  <a:cubicBezTo>
                    <a:pt x="1170" y="2906"/>
                    <a:pt x="886" y="1192"/>
                    <a:pt x="239" y="0"/>
                  </a:cubicBezTo>
                  <a:close/>
                </a:path>
              </a:pathLst>
            </a:custGeom>
            <a:noFill/>
            <a:ln w="2800" cap="flat" cmpd="sng">
              <a:solidFill>
                <a:schemeClr val="accent1"/>
              </a:solidFill>
              <a:prstDash val="solid"/>
              <a:miter lim="44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4"/>
            <p:cNvSpPr/>
            <p:nvPr/>
          </p:nvSpPr>
          <p:spPr>
            <a:xfrm>
              <a:off x="6685525" y="1327675"/>
              <a:ext cx="213950" cy="159125"/>
            </a:xfrm>
            <a:custGeom>
              <a:avLst/>
              <a:gdLst/>
              <a:ahLst/>
              <a:cxnLst/>
              <a:rect l="l" t="t" r="r" b="b"/>
              <a:pathLst>
                <a:path w="8558" h="6365" extrusionOk="0">
                  <a:moveTo>
                    <a:pt x="8558" y="1"/>
                  </a:moveTo>
                  <a:cubicBezTo>
                    <a:pt x="8557" y="1"/>
                    <a:pt x="3105" y="1607"/>
                    <a:pt x="1702" y="2700"/>
                  </a:cubicBezTo>
                  <a:cubicBezTo>
                    <a:pt x="0" y="4047"/>
                    <a:pt x="612" y="6365"/>
                    <a:pt x="1468" y="6365"/>
                  </a:cubicBezTo>
                  <a:cubicBezTo>
                    <a:pt x="1504" y="6365"/>
                    <a:pt x="1540" y="6361"/>
                    <a:pt x="1576" y="6353"/>
                  </a:cubicBezTo>
                  <a:cubicBezTo>
                    <a:pt x="2485" y="6146"/>
                    <a:pt x="7833" y="3492"/>
                    <a:pt x="8333" y="2812"/>
                  </a:cubicBezTo>
                  <a:lnTo>
                    <a:pt x="85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4"/>
            <p:cNvSpPr/>
            <p:nvPr/>
          </p:nvSpPr>
          <p:spPr>
            <a:xfrm>
              <a:off x="5984100" y="1283350"/>
              <a:ext cx="943150" cy="222550"/>
            </a:xfrm>
            <a:custGeom>
              <a:avLst/>
              <a:gdLst/>
              <a:ahLst/>
              <a:cxnLst/>
              <a:rect l="l" t="t" r="r" b="b"/>
              <a:pathLst>
                <a:path w="37726" h="8902" extrusionOk="0">
                  <a:moveTo>
                    <a:pt x="10148" y="0"/>
                  </a:moveTo>
                  <a:cubicBezTo>
                    <a:pt x="8330" y="0"/>
                    <a:pt x="977" y="1785"/>
                    <a:pt x="644" y="2309"/>
                  </a:cubicBezTo>
                  <a:cubicBezTo>
                    <a:pt x="14" y="3312"/>
                    <a:pt x="1" y="6650"/>
                    <a:pt x="1089" y="7059"/>
                  </a:cubicBezTo>
                  <a:cubicBezTo>
                    <a:pt x="2154" y="7460"/>
                    <a:pt x="27386" y="8902"/>
                    <a:pt x="29322" y="8902"/>
                  </a:cubicBezTo>
                  <a:cubicBezTo>
                    <a:pt x="29366" y="8902"/>
                    <a:pt x="29398" y="8901"/>
                    <a:pt x="29417" y="8899"/>
                  </a:cubicBezTo>
                  <a:cubicBezTo>
                    <a:pt x="30303" y="8827"/>
                    <a:pt x="36633" y="5287"/>
                    <a:pt x="37249" y="4950"/>
                  </a:cubicBezTo>
                  <a:cubicBezTo>
                    <a:pt x="37528" y="4732"/>
                    <a:pt x="37077" y="4457"/>
                    <a:pt x="36742" y="4457"/>
                  </a:cubicBezTo>
                  <a:cubicBezTo>
                    <a:pt x="36656" y="4457"/>
                    <a:pt x="36577" y="4475"/>
                    <a:pt x="36520" y="4518"/>
                  </a:cubicBezTo>
                  <a:cubicBezTo>
                    <a:pt x="36250" y="4720"/>
                    <a:pt x="31437" y="7329"/>
                    <a:pt x="29826" y="8036"/>
                  </a:cubicBezTo>
                  <a:cubicBezTo>
                    <a:pt x="29767" y="8062"/>
                    <a:pt x="29713" y="8074"/>
                    <a:pt x="29663" y="8074"/>
                  </a:cubicBezTo>
                  <a:cubicBezTo>
                    <a:pt x="28866" y="8074"/>
                    <a:pt x="29266" y="4926"/>
                    <a:pt x="30164" y="4540"/>
                  </a:cubicBezTo>
                  <a:cubicBezTo>
                    <a:pt x="31117" y="4131"/>
                    <a:pt x="37110" y="2088"/>
                    <a:pt x="37384" y="1747"/>
                  </a:cubicBezTo>
                  <a:cubicBezTo>
                    <a:pt x="37654" y="1409"/>
                    <a:pt x="37726" y="1135"/>
                    <a:pt x="37182" y="1067"/>
                  </a:cubicBezTo>
                  <a:cubicBezTo>
                    <a:pt x="36633" y="1000"/>
                    <a:pt x="12799" y="69"/>
                    <a:pt x="10212" y="1"/>
                  </a:cubicBezTo>
                  <a:cubicBezTo>
                    <a:pt x="10192" y="1"/>
                    <a:pt x="10170" y="0"/>
                    <a:pt x="10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4"/>
            <p:cNvSpPr/>
            <p:nvPr/>
          </p:nvSpPr>
          <p:spPr>
            <a:xfrm>
              <a:off x="6074525" y="1348475"/>
              <a:ext cx="21850" cy="121600"/>
            </a:xfrm>
            <a:custGeom>
              <a:avLst/>
              <a:gdLst/>
              <a:ahLst/>
              <a:cxnLst/>
              <a:rect l="l" t="t" r="r" b="b"/>
              <a:pathLst>
                <a:path w="874" h="4864" extrusionOk="0">
                  <a:moveTo>
                    <a:pt x="692" y="0"/>
                  </a:moveTo>
                  <a:cubicBezTo>
                    <a:pt x="683" y="0"/>
                    <a:pt x="611" y="30"/>
                    <a:pt x="527" y="122"/>
                  </a:cubicBezTo>
                  <a:cubicBezTo>
                    <a:pt x="401" y="266"/>
                    <a:pt x="311" y="437"/>
                    <a:pt x="252" y="617"/>
                  </a:cubicBezTo>
                  <a:cubicBezTo>
                    <a:pt x="158" y="878"/>
                    <a:pt x="95" y="1152"/>
                    <a:pt x="59" y="1427"/>
                  </a:cubicBezTo>
                  <a:cubicBezTo>
                    <a:pt x="19" y="1764"/>
                    <a:pt x="1" y="2102"/>
                    <a:pt x="14" y="2444"/>
                  </a:cubicBezTo>
                  <a:cubicBezTo>
                    <a:pt x="41" y="3163"/>
                    <a:pt x="198" y="3811"/>
                    <a:pt x="405" y="4243"/>
                  </a:cubicBezTo>
                  <a:cubicBezTo>
                    <a:pt x="482" y="4414"/>
                    <a:pt x="581" y="4576"/>
                    <a:pt x="702" y="4720"/>
                  </a:cubicBezTo>
                  <a:cubicBezTo>
                    <a:pt x="734" y="4760"/>
                    <a:pt x="770" y="4796"/>
                    <a:pt x="810" y="4832"/>
                  </a:cubicBezTo>
                  <a:cubicBezTo>
                    <a:pt x="833" y="4855"/>
                    <a:pt x="851" y="4864"/>
                    <a:pt x="855" y="4864"/>
                  </a:cubicBezTo>
                  <a:cubicBezTo>
                    <a:pt x="873" y="4846"/>
                    <a:pt x="675" y="4625"/>
                    <a:pt x="500" y="4198"/>
                  </a:cubicBezTo>
                  <a:cubicBezTo>
                    <a:pt x="324" y="3775"/>
                    <a:pt x="189" y="3141"/>
                    <a:pt x="162" y="2439"/>
                  </a:cubicBezTo>
                  <a:cubicBezTo>
                    <a:pt x="149" y="2106"/>
                    <a:pt x="162" y="1773"/>
                    <a:pt x="194" y="1445"/>
                  </a:cubicBezTo>
                  <a:cubicBezTo>
                    <a:pt x="221" y="1175"/>
                    <a:pt x="275" y="910"/>
                    <a:pt x="347" y="649"/>
                  </a:cubicBezTo>
                  <a:cubicBezTo>
                    <a:pt x="396" y="478"/>
                    <a:pt x="468" y="311"/>
                    <a:pt x="567" y="158"/>
                  </a:cubicBezTo>
                  <a:cubicBezTo>
                    <a:pt x="639" y="59"/>
                    <a:pt x="693" y="10"/>
                    <a:pt x="693" y="1"/>
                  </a:cubicBezTo>
                  <a:cubicBezTo>
                    <a:pt x="693" y="1"/>
                    <a:pt x="693"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4"/>
            <p:cNvSpPr/>
            <p:nvPr/>
          </p:nvSpPr>
          <p:spPr>
            <a:xfrm>
              <a:off x="6103550" y="1350150"/>
              <a:ext cx="21725" cy="121650"/>
            </a:xfrm>
            <a:custGeom>
              <a:avLst/>
              <a:gdLst/>
              <a:ahLst/>
              <a:cxnLst/>
              <a:rect l="l" t="t" r="r" b="b"/>
              <a:pathLst>
                <a:path w="869" h="4866" extrusionOk="0">
                  <a:moveTo>
                    <a:pt x="687" y="1"/>
                  </a:moveTo>
                  <a:cubicBezTo>
                    <a:pt x="678" y="1"/>
                    <a:pt x="610" y="31"/>
                    <a:pt x="522" y="123"/>
                  </a:cubicBezTo>
                  <a:cubicBezTo>
                    <a:pt x="401" y="271"/>
                    <a:pt x="306" y="438"/>
                    <a:pt x="248" y="618"/>
                  </a:cubicBezTo>
                  <a:cubicBezTo>
                    <a:pt x="158" y="879"/>
                    <a:pt x="90" y="1153"/>
                    <a:pt x="59" y="1427"/>
                  </a:cubicBezTo>
                  <a:cubicBezTo>
                    <a:pt x="14" y="1765"/>
                    <a:pt x="0" y="2102"/>
                    <a:pt x="14" y="2444"/>
                  </a:cubicBezTo>
                  <a:cubicBezTo>
                    <a:pt x="41" y="3164"/>
                    <a:pt x="194" y="3816"/>
                    <a:pt x="401" y="4244"/>
                  </a:cubicBezTo>
                  <a:cubicBezTo>
                    <a:pt x="482" y="4414"/>
                    <a:pt x="580" y="4576"/>
                    <a:pt x="697" y="4720"/>
                  </a:cubicBezTo>
                  <a:cubicBezTo>
                    <a:pt x="733" y="4761"/>
                    <a:pt x="765" y="4797"/>
                    <a:pt x="805" y="4833"/>
                  </a:cubicBezTo>
                  <a:cubicBezTo>
                    <a:pt x="829" y="4852"/>
                    <a:pt x="842" y="4865"/>
                    <a:pt x="848" y="4865"/>
                  </a:cubicBezTo>
                  <a:cubicBezTo>
                    <a:pt x="849" y="4865"/>
                    <a:pt x="850" y="4865"/>
                    <a:pt x="850" y="4864"/>
                  </a:cubicBezTo>
                  <a:cubicBezTo>
                    <a:pt x="868" y="4846"/>
                    <a:pt x="675" y="4626"/>
                    <a:pt x="500" y="4203"/>
                  </a:cubicBezTo>
                  <a:cubicBezTo>
                    <a:pt x="324" y="3776"/>
                    <a:pt x="185" y="3146"/>
                    <a:pt x="162" y="2440"/>
                  </a:cubicBezTo>
                  <a:cubicBezTo>
                    <a:pt x="149" y="2107"/>
                    <a:pt x="158" y="1774"/>
                    <a:pt x="194" y="1445"/>
                  </a:cubicBezTo>
                  <a:cubicBezTo>
                    <a:pt x="221" y="1175"/>
                    <a:pt x="270" y="910"/>
                    <a:pt x="347" y="649"/>
                  </a:cubicBezTo>
                  <a:cubicBezTo>
                    <a:pt x="392" y="478"/>
                    <a:pt x="468" y="312"/>
                    <a:pt x="567" y="159"/>
                  </a:cubicBezTo>
                  <a:cubicBezTo>
                    <a:pt x="639" y="55"/>
                    <a:pt x="688" y="10"/>
                    <a:pt x="688" y="1"/>
                  </a:cubicBezTo>
                  <a:cubicBezTo>
                    <a:pt x="688" y="1"/>
                    <a:pt x="688" y="1"/>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4"/>
            <p:cNvSpPr/>
            <p:nvPr/>
          </p:nvSpPr>
          <p:spPr>
            <a:xfrm>
              <a:off x="6572075" y="1379750"/>
              <a:ext cx="18350" cy="118675"/>
            </a:xfrm>
            <a:custGeom>
              <a:avLst/>
              <a:gdLst/>
              <a:ahLst/>
              <a:cxnLst/>
              <a:rect l="l" t="t" r="r" b="b"/>
              <a:pathLst>
                <a:path w="734" h="4747" extrusionOk="0">
                  <a:moveTo>
                    <a:pt x="728" y="0"/>
                  </a:moveTo>
                  <a:cubicBezTo>
                    <a:pt x="716" y="0"/>
                    <a:pt x="652" y="34"/>
                    <a:pt x="576" y="131"/>
                  </a:cubicBezTo>
                  <a:cubicBezTo>
                    <a:pt x="468" y="279"/>
                    <a:pt x="383" y="441"/>
                    <a:pt x="324" y="612"/>
                  </a:cubicBezTo>
                  <a:cubicBezTo>
                    <a:pt x="167" y="1040"/>
                    <a:pt x="50" y="1665"/>
                    <a:pt x="23" y="2353"/>
                  </a:cubicBezTo>
                  <a:cubicBezTo>
                    <a:pt x="0" y="3046"/>
                    <a:pt x="90" y="3680"/>
                    <a:pt x="243" y="4112"/>
                  </a:cubicBezTo>
                  <a:cubicBezTo>
                    <a:pt x="302" y="4283"/>
                    <a:pt x="378" y="4445"/>
                    <a:pt x="477" y="4598"/>
                  </a:cubicBezTo>
                  <a:cubicBezTo>
                    <a:pt x="504" y="4639"/>
                    <a:pt x="536" y="4679"/>
                    <a:pt x="572" y="4715"/>
                  </a:cubicBezTo>
                  <a:cubicBezTo>
                    <a:pt x="594" y="4737"/>
                    <a:pt x="608" y="4746"/>
                    <a:pt x="612" y="4746"/>
                  </a:cubicBezTo>
                  <a:cubicBezTo>
                    <a:pt x="630" y="4733"/>
                    <a:pt x="468" y="4504"/>
                    <a:pt x="342" y="4076"/>
                  </a:cubicBezTo>
                  <a:cubicBezTo>
                    <a:pt x="221" y="3653"/>
                    <a:pt x="149" y="3037"/>
                    <a:pt x="171" y="2358"/>
                  </a:cubicBezTo>
                  <a:cubicBezTo>
                    <a:pt x="185" y="1782"/>
                    <a:pt x="270" y="1202"/>
                    <a:pt x="423" y="644"/>
                  </a:cubicBezTo>
                  <a:cubicBezTo>
                    <a:pt x="473" y="477"/>
                    <a:pt x="540" y="315"/>
                    <a:pt x="621" y="162"/>
                  </a:cubicBezTo>
                  <a:cubicBezTo>
                    <a:pt x="684" y="59"/>
                    <a:pt x="734" y="9"/>
                    <a:pt x="729" y="0"/>
                  </a:cubicBezTo>
                  <a:cubicBezTo>
                    <a:pt x="729" y="0"/>
                    <a:pt x="728" y="0"/>
                    <a:pt x="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4"/>
            <p:cNvSpPr/>
            <p:nvPr/>
          </p:nvSpPr>
          <p:spPr>
            <a:xfrm>
              <a:off x="6600975" y="1381425"/>
              <a:ext cx="19475" cy="119800"/>
            </a:xfrm>
            <a:custGeom>
              <a:avLst/>
              <a:gdLst/>
              <a:ahLst/>
              <a:cxnLst/>
              <a:rect l="l" t="t" r="r" b="b"/>
              <a:pathLst>
                <a:path w="779" h="4792" extrusionOk="0">
                  <a:moveTo>
                    <a:pt x="777" y="1"/>
                  </a:moveTo>
                  <a:cubicBezTo>
                    <a:pt x="766" y="1"/>
                    <a:pt x="702" y="34"/>
                    <a:pt x="621" y="131"/>
                  </a:cubicBezTo>
                  <a:cubicBezTo>
                    <a:pt x="513" y="280"/>
                    <a:pt x="428" y="446"/>
                    <a:pt x="369" y="617"/>
                  </a:cubicBezTo>
                  <a:cubicBezTo>
                    <a:pt x="203" y="1049"/>
                    <a:pt x="68" y="1674"/>
                    <a:pt x="32" y="2372"/>
                  </a:cubicBezTo>
                  <a:cubicBezTo>
                    <a:pt x="0" y="3069"/>
                    <a:pt x="77" y="3708"/>
                    <a:pt x="225" y="4149"/>
                  </a:cubicBezTo>
                  <a:cubicBezTo>
                    <a:pt x="279" y="4320"/>
                    <a:pt x="356" y="4486"/>
                    <a:pt x="455" y="4643"/>
                  </a:cubicBezTo>
                  <a:cubicBezTo>
                    <a:pt x="482" y="4684"/>
                    <a:pt x="513" y="4724"/>
                    <a:pt x="545" y="4760"/>
                  </a:cubicBezTo>
                  <a:cubicBezTo>
                    <a:pt x="572" y="4783"/>
                    <a:pt x="585" y="4792"/>
                    <a:pt x="590" y="4792"/>
                  </a:cubicBezTo>
                  <a:cubicBezTo>
                    <a:pt x="608" y="4778"/>
                    <a:pt x="441" y="4549"/>
                    <a:pt x="324" y="4117"/>
                  </a:cubicBezTo>
                  <a:cubicBezTo>
                    <a:pt x="207" y="3685"/>
                    <a:pt x="144" y="3064"/>
                    <a:pt x="180" y="2376"/>
                  </a:cubicBezTo>
                  <a:cubicBezTo>
                    <a:pt x="207" y="1791"/>
                    <a:pt x="302" y="1216"/>
                    <a:pt x="468" y="653"/>
                  </a:cubicBezTo>
                  <a:cubicBezTo>
                    <a:pt x="518" y="482"/>
                    <a:pt x="585" y="320"/>
                    <a:pt x="671" y="167"/>
                  </a:cubicBezTo>
                  <a:cubicBezTo>
                    <a:pt x="734" y="59"/>
                    <a:pt x="779" y="10"/>
                    <a:pt x="779" y="1"/>
                  </a:cubicBezTo>
                  <a:cubicBezTo>
                    <a:pt x="778" y="1"/>
                    <a:pt x="778" y="1"/>
                    <a:pt x="7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4"/>
            <p:cNvSpPr/>
            <p:nvPr/>
          </p:nvSpPr>
          <p:spPr>
            <a:xfrm>
              <a:off x="6015375" y="1344250"/>
              <a:ext cx="685375" cy="42500"/>
            </a:xfrm>
            <a:custGeom>
              <a:avLst/>
              <a:gdLst/>
              <a:ahLst/>
              <a:cxnLst/>
              <a:rect l="l" t="t" r="r" b="b"/>
              <a:pathLst>
                <a:path w="27415" h="1700" extrusionOk="0">
                  <a:moveTo>
                    <a:pt x="11" y="0"/>
                  </a:moveTo>
                  <a:cubicBezTo>
                    <a:pt x="8" y="0"/>
                    <a:pt x="5" y="1"/>
                    <a:pt x="0" y="3"/>
                  </a:cubicBezTo>
                  <a:lnTo>
                    <a:pt x="18" y="3"/>
                  </a:lnTo>
                  <a:cubicBezTo>
                    <a:pt x="16" y="1"/>
                    <a:pt x="14" y="0"/>
                    <a:pt x="11" y="0"/>
                  </a:cubicBezTo>
                  <a:close/>
                  <a:moveTo>
                    <a:pt x="77" y="3"/>
                  </a:moveTo>
                  <a:lnTo>
                    <a:pt x="284" y="12"/>
                  </a:lnTo>
                  <a:cubicBezTo>
                    <a:pt x="464" y="17"/>
                    <a:pt x="734" y="35"/>
                    <a:pt x="1080" y="53"/>
                  </a:cubicBezTo>
                  <a:cubicBezTo>
                    <a:pt x="1777" y="89"/>
                    <a:pt x="2780" y="152"/>
                    <a:pt x="4018" y="233"/>
                  </a:cubicBezTo>
                  <a:lnTo>
                    <a:pt x="13707" y="867"/>
                  </a:lnTo>
                  <a:cubicBezTo>
                    <a:pt x="17491" y="1115"/>
                    <a:pt x="20919" y="1335"/>
                    <a:pt x="23397" y="1488"/>
                  </a:cubicBezTo>
                  <a:cubicBezTo>
                    <a:pt x="24639" y="1564"/>
                    <a:pt x="25642" y="1618"/>
                    <a:pt x="26335" y="1654"/>
                  </a:cubicBezTo>
                  <a:cubicBezTo>
                    <a:pt x="26686" y="1672"/>
                    <a:pt x="26951" y="1681"/>
                    <a:pt x="27136" y="1690"/>
                  </a:cubicBezTo>
                  <a:lnTo>
                    <a:pt x="27343" y="1699"/>
                  </a:lnTo>
                  <a:lnTo>
                    <a:pt x="27415" y="1699"/>
                  </a:lnTo>
                  <a:lnTo>
                    <a:pt x="13712" y="800"/>
                  </a:lnTo>
                  <a:cubicBezTo>
                    <a:pt x="9929" y="552"/>
                    <a:pt x="6501" y="332"/>
                    <a:pt x="4022" y="188"/>
                  </a:cubicBezTo>
                  <a:cubicBezTo>
                    <a:pt x="2780" y="116"/>
                    <a:pt x="1777" y="57"/>
                    <a:pt x="1084" y="30"/>
                  </a:cubicBezTo>
                  <a:cubicBezTo>
                    <a:pt x="738" y="12"/>
                    <a:pt x="468" y="3"/>
                    <a:pt x="284" y="3"/>
                  </a:cubicBezTo>
                  <a:close/>
                </a:path>
              </a:pathLst>
            </a:custGeom>
            <a:solidFill>
              <a:srgbClr val="ACA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4"/>
            <p:cNvSpPr/>
            <p:nvPr/>
          </p:nvSpPr>
          <p:spPr>
            <a:xfrm>
              <a:off x="6697025" y="1315200"/>
              <a:ext cx="218875" cy="186700"/>
            </a:xfrm>
            <a:custGeom>
              <a:avLst/>
              <a:gdLst/>
              <a:ahLst/>
              <a:cxnLst/>
              <a:rect l="l" t="t" r="r" b="b"/>
              <a:pathLst>
                <a:path w="8755" h="7468" extrusionOk="0">
                  <a:moveTo>
                    <a:pt x="8755" y="0"/>
                  </a:moveTo>
                  <a:cubicBezTo>
                    <a:pt x="8741" y="0"/>
                    <a:pt x="8728" y="0"/>
                    <a:pt x="8719" y="5"/>
                  </a:cubicBezTo>
                  <a:cubicBezTo>
                    <a:pt x="8696" y="9"/>
                    <a:pt x="8665" y="23"/>
                    <a:pt x="8620" y="32"/>
                  </a:cubicBezTo>
                  <a:cubicBezTo>
                    <a:pt x="8534" y="59"/>
                    <a:pt x="8408" y="99"/>
                    <a:pt x="8246" y="153"/>
                  </a:cubicBezTo>
                  <a:cubicBezTo>
                    <a:pt x="7922" y="261"/>
                    <a:pt x="7450" y="423"/>
                    <a:pt x="6874" y="630"/>
                  </a:cubicBezTo>
                  <a:cubicBezTo>
                    <a:pt x="5722" y="1039"/>
                    <a:pt x="4134" y="1611"/>
                    <a:pt x="2394" y="2290"/>
                  </a:cubicBezTo>
                  <a:cubicBezTo>
                    <a:pt x="1962" y="2465"/>
                    <a:pt x="1539" y="2632"/>
                    <a:pt x="1134" y="2812"/>
                  </a:cubicBezTo>
                  <a:cubicBezTo>
                    <a:pt x="1035" y="2857"/>
                    <a:pt x="936" y="2902"/>
                    <a:pt x="837" y="2956"/>
                  </a:cubicBezTo>
                  <a:cubicBezTo>
                    <a:pt x="788" y="2978"/>
                    <a:pt x="738" y="3005"/>
                    <a:pt x="693" y="3037"/>
                  </a:cubicBezTo>
                  <a:cubicBezTo>
                    <a:pt x="648" y="3068"/>
                    <a:pt x="608" y="3113"/>
                    <a:pt x="576" y="3158"/>
                  </a:cubicBezTo>
                  <a:cubicBezTo>
                    <a:pt x="513" y="3248"/>
                    <a:pt x="459" y="3343"/>
                    <a:pt x="419" y="3442"/>
                  </a:cubicBezTo>
                  <a:cubicBezTo>
                    <a:pt x="378" y="3536"/>
                    <a:pt x="342" y="3635"/>
                    <a:pt x="311" y="3730"/>
                  </a:cubicBezTo>
                  <a:cubicBezTo>
                    <a:pt x="194" y="4098"/>
                    <a:pt x="113" y="4472"/>
                    <a:pt x="68" y="4854"/>
                  </a:cubicBezTo>
                  <a:cubicBezTo>
                    <a:pt x="23" y="5187"/>
                    <a:pt x="0" y="5520"/>
                    <a:pt x="5" y="5857"/>
                  </a:cubicBezTo>
                  <a:cubicBezTo>
                    <a:pt x="5" y="6132"/>
                    <a:pt x="32" y="6411"/>
                    <a:pt x="90" y="6681"/>
                  </a:cubicBezTo>
                  <a:cubicBezTo>
                    <a:pt x="126" y="6888"/>
                    <a:pt x="212" y="7086"/>
                    <a:pt x="338" y="7257"/>
                  </a:cubicBezTo>
                  <a:cubicBezTo>
                    <a:pt x="419" y="7364"/>
                    <a:pt x="536" y="7436"/>
                    <a:pt x="671" y="7463"/>
                  </a:cubicBezTo>
                  <a:cubicBezTo>
                    <a:pt x="707" y="7468"/>
                    <a:pt x="738" y="7468"/>
                    <a:pt x="774" y="7468"/>
                  </a:cubicBezTo>
                  <a:cubicBezTo>
                    <a:pt x="797" y="7468"/>
                    <a:pt x="810" y="7463"/>
                    <a:pt x="810" y="7463"/>
                  </a:cubicBezTo>
                  <a:cubicBezTo>
                    <a:pt x="810" y="7459"/>
                    <a:pt x="761" y="7463"/>
                    <a:pt x="675" y="7450"/>
                  </a:cubicBezTo>
                  <a:cubicBezTo>
                    <a:pt x="545" y="7418"/>
                    <a:pt x="437" y="7346"/>
                    <a:pt x="360" y="7239"/>
                  </a:cubicBezTo>
                  <a:cubicBezTo>
                    <a:pt x="243" y="7068"/>
                    <a:pt x="162" y="6879"/>
                    <a:pt x="131" y="6672"/>
                  </a:cubicBezTo>
                  <a:cubicBezTo>
                    <a:pt x="77" y="6406"/>
                    <a:pt x="54" y="6132"/>
                    <a:pt x="54" y="5857"/>
                  </a:cubicBezTo>
                  <a:cubicBezTo>
                    <a:pt x="54" y="5525"/>
                    <a:pt x="81" y="5192"/>
                    <a:pt x="126" y="4863"/>
                  </a:cubicBezTo>
                  <a:cubicBezTo>
                    <a:pt x="176" y="4485"/>
                    <a:pt x="261" y="4112"/>
                    <a:pt x="374" y="3752"/>
                  </a:cubicBezTo>
                  <a:cubicBezTo>
                    <a:pt x="432" y="3554"/>
                    <a:pt x="522" y="3370"/>
                    <a:pt x="630" y="3199"/>
                  </a:cubicBezTo>
                  <a:cubicBezTo>
                    <a:pt x="662" y="3158"/>
                    <a:pt x="693" y="3122"/>
                    <a:pt x="734" y="3095"/>
                  </a:cubicBezTo>
                  <a:cubicBezTo>
                    <a:pt x="779" y="3068"/>
                    <a:pt x="824" y="3041"/>
                    <a:pt x="869" y="3019"/>
                  </a:cubicBezTo>
                  <a:cubicBezTo>
                    <a:pt x="963" y="2969"/>
                    <a:pt x="1062" y="2924"/>
                    <a:pt x="1165" y="2879"/>
                  </a:cubicBezTo>
                  <a:cubicBezTo>
                    <a:pt x="1566" y="2699"/>
                    <a:pt x="1989" y="2528"/>
                    <a:pt x="2421" y="2362"/>
                  </a:cubicBezTo>
                  <a:cubicBezTo>
                    <a:pt x="4157" y="1678"/>
                    <a:pt x="5745" y="1098"/>
                    <a:pt x="6892" y="680"/>
                  </a:cubicBezTo>
                  <a:lnTo>
                    <a:pt x="8255" y="180"/>
                  </a:lnTo>
                  <a:lnTo>
                    <a:pt x="8624" y="50"/>
                  </a:lnTo>
                  <a:lnTo>
                    <a:pt x="8723" y="14"/>
                  </a:lnTo>
                  <a:cubicBezTo>
                    <a:pt x="8732" y="9"/>
                    <a:pt x="8741" y="5"/>
                    <a:pt x="8755" y="0"/>
                  </a:cubicBezTo>
                  <a:close/>
                </a:path>
              </a:pathLst>
            </a:custGeom>
            <a:solidFill>
              <a:srgbClr val="ACA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4"/>
            <p:cNvSpPr/>
            <p:nvPr/>
          </p:nvSpPr>
          <p:spPr>
            <a:xfrm>
              <a:off x="6712425" y="1498050"/>
              <a:ext cx="41975" cy="167725"/>
            </a:xfrm>
            <a:custGeom>
              <a:avLst/>
              <a:gdLst/>
              <a:ahLst/>
              <a:cxnLst/>
              <a:rect l="l" t="t" r="r" b="b"/>
              <a:pathLst>
                <a:path w="1679" h="6709" extrusionOk="0">
                  <a:moveTo>
                    <a:pt x="1679" y="1"/>
                  </a:moveTo>
                  <a:lnTo>
                    <a:pt x="1679" y="1"/>
                  </a:lnTo>
                  <a:cubicBezTo>
                    <a:pt x="1652" y="10"/>
                    <a:pt x="1625" y="19"/>
                    <a:pt x="1598" y="32"/>
                  </a:cubicBezTo>
                  <a:cubicBezTo>
                    <a:pt x="1526" y="64"/>
                    <a:pt x="1454" y="100"/>
                    <a:pt x="1386" y="145"/>
                  </a:cubicBezTo>
                  <a:cubicBezTo>
                    <a:pt x="1130" y="298"/>
                    <a:pt x="909" y="500"/>
                    <a:pt x="729" y="739"/>
                  </a:cubicBezTo>
                  <a:lnTo>
                    <a:pt x="644" y="856"/>
                  </a:lnTo>
                  <a:lnTo>
                    <a:pt x="563" y="982"/>
                  </a:lnTo>
                  <a:lnTo>
                    <a:pt x="522" y="1049"/>
                  </a:lnTo>
                  <a:lnTo>
                    <a:pt x="486" y="1117"/>
                  </a:lnTo>
                  <a:lnTo>
                    <a:pt x="410" y="1261"/>
                  </a:lnTo>
                  <a:cubicBezTo>
                    <a:pt x="311" y="1472"/>
                    <a:pt x="230" y="1697"/>
                    <a:pt x="167" y="1922"/>
                  </a:cubicBezTo>
                  <a:cubicBezTo>
                    <a:pt x="100" y="2174"/>
                    <a:pt x="55" y="2430"/>
                    <a:pt x="32" y="2687"/>
                  </a:cubicBezTo>
                  <a:cubicBezTo>
                    <a:pt x="5" y="2961"/>
                    <a:pt x="5" y="3240"/>
                    <a:pt x="5" y="3523"/>
                  </a:cubicBezTo>
                  <a:cubicBezTo>
                    <a:pt x="1" y="4059"/>
                    <a:pt x="37" y="4594"/>
                    <a:pt x="113" y="5125"/>
                  </a:cubicBezTo>
                  <a:cubicBezTo>
                    <a:pt x="145" y="5359"/>
                    <a:pt x="203" y="5588"/>
                    <a:pt x="279" y="5809"/>
                  </a:cubicBezTo>
                  <a:cubicBezTo>
                    <a:pt x="342" y="6007"/>
                    <a:pt x="441" y="6191"/>
                    <a:pt x="572" y="6353"/>
                  </a:cubicBezTo>
                  <a:cubicBezTo>
                    <a:pt x="675" y="6488"/>
                    <a:pt x="819" y="6591"/>
                    <a:pt x="981" y="6654"/>
                  </a:cubicBezTo>
                  <a:cubicBezTo>
                    <a:pt x="1013" y="6663"/>
                    <a:pt x="1049" y="6677"/>
                    <a:pt x="1085" y="6681"/>
                  </a:cubicBezTo>
                  <a:lnTo>
                    <a:pt x="1134" y="6695"/>
                  </a:lnTo>
                  <a:lnTo>
                    <a:pt x="1184" y="6699"/>
                  </a:lnTo>
                  <a:cubicBezTo>
                    <a:pt x="1215" y="6704"/>
                    <a:pt x="1247" y="6704"/>
                    <a:pt x="1278" y="6708"/>
                  </a:cubicBezTo>
                  <a:lnTo>
                    <a:pt x="1359" y="6708"/>
                  </a:lnTo>
                  <a:cubicBezTo>
                    <a:pt x="1440" y="6704"/>
                    <a:pt x="1521" y="6690"/>
                    <a:pt x="1598" y="6668"/>
                  </a:cubicBezTo>
                  <a:cubicBezTo>
                    <a:pt x="1625" y="6663"/>
                    <a:pt x="1652" y="6654"/>
                    <a:pt x="1679" y="6641"/>
                  </a:cubicBezTo>
                  <a:cubicBezTo>
                    <a:pt x="1652" y="6641"/>
                    <a:pt x="1625" y="6645"/>
                    <a:pt x="1598" y="6654"/>
                  </a:cubicBezTo>
                  <a:cubicBezTo>
                    <a:pt x="1517" y="6668"/>
                    <a:pt x="1440" y="6677"/>
                    <a:pt x="1359" y="6677"/>
                  </a:cubicBezTo>
                  <a:lnTo>
                    <a:pt x="1278" y="6677"/>
                  </a:lnTo>
                  <a:cubicBezTo>
                    <a:pt x="1247" y="6677"/>
                    <a:pt x="1220" y="6672"/>
                    <a:pt x="1188" y="6668"/>
                  </a:cubicBezTo>
                  <a:lnTo>
                    <a:pt x="1143" y="6659"/>
                  </a:lnTo>
                  <a:lnTo>
                    <a:pt x="1094" y="6650"/>
                  </a:lnTo>
                  <a:cubicBezTo>
                    <a:pt x="1062" y="6641"/>
                    <a:pt x="1026" y="6632"/>
                    <a:pt x="995" y="6618"/>
                  </a:cubicBezTo>
                  <a:cubicBezTo>
                    <a:pt x="842" y="6555"/>
                    <a:pt x="711" y="6452"/>
                    <a:pt x="612" y="6322"/>
                  </a:cubicBezTo>
                  <a:cubicBezTo>
                    <a:pt x="491" y="6160"/>
                    <a:pt x="396" y="5984"/>
                    <a:pt x="338" y="5791"/>
                  </a:cubicBezTo>
                  <a:cubicBezTo>
                    <a:pt x="266" y="5570"/>
                    <a:pt x="212" y="5345"/>
                    <a:pt x="181" y="5116"/>
                  </a:cubicBezTo>
                  <a:cubicBezTo>
                    <a:pt x="109" y="4590"/>
                    <a:pt x="77" y="4054"/>
                    <a:pt x="82" y="3523"/>
                  </a:cubicBezTo>
                  <a:cubicBezTo>
                    <a:pt x="82" y="3240"/>
                    <a:pt x="82" y="2966"/>
                    <a:pt x="104" y="2700"/>
                  </a:cubicBezTo>
                  <a:cubicBezTo>
                    <a:pt x="131" y="2444"/>
                    <a:pt x="172" y="2192"/>
                    <a:pt x="235" y="1944"/>
                  </a:cubicBezTo>
                  <a:cubicBezTo>
                    <a:pt x="293" y="1719"/>
                    <a:pt x="369" y="1499"/>
                    <a:pt x="468" y="1292"/>
                  </a:cubicBezTo>
                  <a:lnTo>
                    <a:pt x="540" y="1148"/>
                  </a:lnTo>
                  <a:lnTo>
                    <a:pt x="576" y="1081"/>
                  </a:lnTo>
                  <a:cubicBezTo>
                    <a:pt x="590" y="1058"/>
                    <a:pt x="603" y="1036"/>
                    <a:pt x="612" y="1013"/>
                  </a:cubicBezTo>
                  <a:cubicBezTo>
                    <a:pt x="639" y="973"/>
                    <a:pt x="666" y="928"/>
                    <a:pt x="693" y="887"/>
                  </a:cubicBezTo>
                  <a:lnTo>
                    <a:pt x="774" y="775"/>
                  </a:lnTo>
                  <a:cubicBezTo>
                    <a:pt x="945" y="536"/>
                    <a:pt x="1157" y="329"/>
                    <a:pt x="1400" y="167"/>
                  </a:cubicBezTo>
                  <a:cubicBezTo>
                    <a:pt x="1467" y="122"/>
                    <a:pt x="1535" y="82"/>
                    <a:pt x="1607" y="46"/>
                  </a:cubicBezTo>
                  <a:cubicBezTo>
                    <a:pt x="1634" y="32"/>
                    <a:pt x="1656" y="19"/>
                    <a:pt x="1679" y="1"/>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4"/>
            <p:cNvSpPr/>
            <p:nvPr/>
          </p:nvSpPr>
          <p:spPr>
            <a:xfrm>
              <a:off x="6626275" y="1598600"/>
              <a:ext cx="300075" cy="237750"/>
            </a:xfrm>
            <a:custGeom>
              <a:avLst/>
              <a:gdLst/>
              <a:ahLst/>
              <a:cxnLst/>
              <a:rect l="l" t="t" r="r" b="b"/>
              <a:pathLst>
                <a:path w="12003" h="9510" extrusionOk="0">
                  <a:moveTo>
                    <a:pt x="12003" y="1"/>
                  </a:moveTo>
                  <a:cubicBezTo>
                    <a:pt x="11989" y="5"/>
                    <a:pt x="11976" y="10"/>
                    <a:pt x="11962" y="19"/>
                  </a:cubicBezTo>
                  <a:lnTo>
                    <a:pt x="11841" y="77"/>
                  </a:lnTo>
                  <a:cubicBezTo>
                    <a:pt x="11737" y="127"/>
                    <a:pt x="11580" y="199"/>
                    <a:pt x="11378" y="289"/>
                  </a:cubicBezTo>
                  <a:cubicBezTo>
                    <a:pt x="10973" y="464"/>
                    <a:pt x="10379" y="712"/>
                    <a:pt x="9646" y="1008"/>
                  </a:cubicBezTo>
                  <a:lnTo>
                    <a:pt x="7063" y="2061"/>
                  </a:lnTo>
                  <a:cubicBezTo>
                    <a:pt x="6096" y="2457"/>
                    <a:pt x="5030" y="2898"/>
                    <a:pt x="3919" y="3379"/>
                  </a:cubicBezTo>
                  <a:cubicBezTo>
                    <a:pt x="3366" y="3622"/>
                    <a:pt x="2826" y="3865"/>
                    <a:pt x="2313" y="4112"/>
                  </a:cubicBezTo>
                  <a:lnTo>
                    <a:pt x="1931" y="4297"/>
                  </a:lnTo>
                  <a:cubicBezTo>
                    <a:pt x="1805" y="4364"/>
                    <a:pt x="1683" y="4427"/>
                    <a:pt x="1562" y="4490"/>
                  </a:cubicBezTo>
                  <a:cubicBezTo>
                    <a:pt x="1323" y="4616"/>
                    <a:pt x="1089" y="4751"/>
                    <a:pt x="864" y="4904"/>
                  </a:cubicBezTo>
                  <a:cubicBezTo>
                    <a:pt x="810" y="4945"/>
                    <a:pt x="756" y="4981"/>
                    <a:pt x="707" y="5021"/>
                  </a:cubicBezTo>
                  <a:cubicBezTo>
                    <a:pt x="657" y="5066"/>
                    <a:pt x="608" y="5111"/>
                    <a:pt x="567" y="5161"/>
                  </a:cubicBezTo>
                  <a:cubicBezTo>
                    <a:pt x="482" y="5260"/>
                    <a:pt x="415" y="5368"/>
                    <a:pt x="356" y="5485"/>
                  </a:cubicBezTo>
                  <a:cubicBezTo>
                    <a:pt x="248" y="5705"/>
                    <a:pt x="172" y="5934"/>
                    <a:pt x="122" y="6173"/>
                  </a:cubicBezTo>
                  <a:cubicBezTo>
                    <a:pt x="32" y="6600"/>
                    <a:pt x="1" y="7037"/>
                    <a:pt x="23" y="7473"/>
                  </a:cubicBezTo>
                  <a:cubicBezTo>
                    <a:pt x="37" y="7828"/>
                    <a:pt x="95" y="8184"/>
                    <a:pt x="194" y="8530"/>
                  </a:cubicBezTo>
                  <a:cubicBezTo>
                    <a:pt x="289" y="8832"/>
                    <a:pt x="410" y="9083"/>
                    <a:pt x="558" y="9254"/>
                  </a:cubicBezTo>
                  <a:cubicBezTo>
                    <a:pt x="626" y="9331"/>
                    <a:pt x="702" y="9394"/>
                    <a:pt x="788" y="9443"/>
                  </a:cubicBezTo>
                  <a:cubicBezTo>
                    <a:pt x="855" y="9475"/>
                    <a:pt x="923" y="9497"/>
                    <a:pt x="999" y="9506"/>
                  </a:cubicBezTo>
                  <a:cubicBezTo>
                    <a:pt x="1020" y="9509"/>
                    <a:pt x="1041" y="9510"/>
                    <a:pt x="1063" y="9510"/>
                  </a:cubicBezTo>
                  <a:cubicBezTo>
                    <a:pt x="1085" y="9510"/>
                    <a:pt x="1107" y="9509"/>
                    <a:pt x="1130" y="9506"/>
                  </a:cubicBezTo>
                  <a:cubicBezTo>
                    <a:pt x="1148" y="9506"/>
                    <a:pt x="1161" y="9502"/>
                    <a:pt x="1175" y="9497"/>
                  </a:cubicBezTo>
                  <a:lnTo>
                    <a:pt x="1175" y="9497"/>
                  </a:lnTo>
                  <a:cubicBezTo>
                    <a:pt x="1158" y="9499"/>
                    <a:pt x="1141" y="9499"/>
                    <a:pt x="1124" y="9499"/>
                  </a:cubicBezTo>
                  <a:cubicBezTo>
                    <a:pt x="1082" y="9499"/>
                    <a:pt x="1042" y="9496"/>
                    <a:pt x="1004" y="9493"/>
                  </a:cubicBezTo>
                  <a:cubicBezTo>
                    <a:pt x="837" y="9461"/>
                    <a:pt x="684" y="9371"/>
                    <a:pt x="585" y="9236"/>
                  </a:cubicBezTo>
                  <a:cubicBezTo>
                    <a:pt x="442" y="9065"/>
                    <a:pt x="325" y="8818"/>
                    <a:pt x="239" y="8517"/>
                  </a:cubicBezTo>
                  <a:cubicBezTo>
                    <a:pt x="145" y="8175"/>
                    <a:pt x="91" y="7824"/>
                    <a:pt x="77" y="7468"/>
                  </a:cubicBezTo>
                  <a:cubicBezTo>
                    <a:pt x="59" y="7037"/>
                    <a:pt x="95" y="6609"/>
                    <a:pt x="185" y="6186"/>
                  </a:cubicBezTo>
                  <a:cubicBezTo>
                    <a:pt x="235" y="5952"/>
                    <a:pt x="311" y="5727"/>
                    <a:pt x="415" y="5512"/>
                  </a:cubicBezTo>
                  <a:cubicBezTo>
                    <a:pt x="473" y="5404"/>
                    <a:pt x="540" y="5300"/>
                    <a:pt x="621" y="5206"/>
                  </a:cubicBezTo>
                  <a:cubicBezTo>
                    <a:pt x="662" y="5156"/>
                    <a:pt x="707" y="5116"/>
                    <a:pt x="752" y="5075"/>
                  </a:cubicBezTo>
                  <a:cubicBezTo>
                    <a:pt x="801" y="5035"/>
                    <a:pt x="855" y="4999"/>
                    <a:pt x="909" y="4963"/>
                  </a:cubicBezTo>
                  <a:cubicBezTo>
                    <a:pt x="1130" y="4814"/>
                    <a:pt x="1359" y="4679"/>
                    <a:pt x="1598" y="4553"/>
                  </a:cubicBezTo>
                  <a:cubicBezTo>
                    <a:pt x="1719" y="4490"/>
                    <a:pt x="1841" y="4427"/>
                    <a:pt x="1967" y="4364"/>
                  </a:cubicBezTo>
                  <a:lnTo>
                    <a:pt x="2344" y="4180"/>
                  </a:lnTo>
                  <a:cubicBezTo>
                    <a:pt x="2862" y="3933"/>
                    <a:pt x="3397" y="3690"/>
                    <a:pt x="3955" y="3447"/>
                  </a:cubicBezTo>
                  <a:cubicBezTo>
                    <a:pt x="5062" y="2965"/>
                    <a:pt x="6123" y="2524"/>
                    <a:pt x="7095" y="2124"/>
                  </a:cubicBezTo>
                  <a:lnTo>
                    <a:pt x="9668" y="1058"/>
                  </a:lnTo>
                  <a:cubicBezTo>
                    <a:pt x="10401" y="757"/>
                    <a:pt x="10991" y="500"/>
                    <a:pt x="11391" y="316"/>
                  </a:cubicBezTo>
                  <a:cubicBezTo>
                    <a:pt x="11594" y="221"/>
                    <a:pt x="11746" y="145"/>
                    <a:pt x="11850" y="91"/>
                  </a:cubicBezTo>
                  <a:cubicBezTo>
                    <a:pt x="11899" y="64"/>
                    <a:pt x="11940" y="41"/>
                    <a:pt x="11962" y="23"/>
                  </a:cubicBezTo>
                  <a:cubicBezTo>
                    <a:pt x="11976" y="19"/>
                    <a:pt x="11989" y="10"/>
                    <a:pt x="12003" y="1"/>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4"/>
            <p:cNvSpPr/>
            <p:nvPr/>
          </p:nvSpPr>
          <p:spPr>
            <a:xfrm>
              <a:off x="5995025" y="1719375"/>
              <a:ext cx="407125" cy="72475"/>
            </a:xfrm>
            <a:custGeom>
              <a:avLst/>
              <a:gdLst/>
              <a:ahLst/>
              <a:cxnLst/>
              <a:rect l="l" t="t" r="r" b="b"/>
              <a:pathLst>
                <a:path w="16285" h="2899" extrusionOk="0">
                  <a:moveTo>
                    <a:pt x="7" y="1"/>
                  </a:moveTo>
                  <a:cubicBezTo>
                    <a:pt x="5" y="1"/>
                    <a:pt x="5" y="1"/>
                    <a:pt x="5" y="1"/>
                  </a:cubicBezTo>
                  <a:cubicBezTo>
                    <a:pt x="0" y="24"/>
                    <a:pt x="3639" y="685"/>
                    <a:pt x="8133" y="1486"/>
                  </a:cubicBezTo>
                  <a:cubicBezTo>
                    <a:pt x="12565" y="2275"/>
                    <a:pt x="16174" y="2899"/>
                    <a:pt x="16278" y="2899"/>
                  </a:cubicBezTo>
                  <a:cubicBezTo>
                    <a:pt x="16280" y="2899"/>
                    <a:pt x="16280" y="2899"/>
                    <a:pt x="16280" y="2898"/>
                  </a:cubicBezTo>
                  <a:cubicBezTo>
                    <a:pt x="16285" y="2876"/>
                    <a:pt x="12641" y="2210"/>
                    <a:pt x="8147" y="1414"/>
                  </a:cubicBezTo>
                  <a:cubicBezTo>
                    <a:pt x="3716" y="624"/>
                    <a:pt x="111" y="1"/>
                    <a:pt x="7" y="1"/>
                  </a:cubicBezTo>
                  <a:close/>
                </a:path>
              </a:pathLst>
            </a:custGeom>
            <a:solidFill>
              <a:srgbClr val="B2E1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4"/>
            <p:cNvSpPr/>
            <p:nvPr/>
          </p:nvSpPr>
          <p:spPr>
            <a:xfrm>
              <a:off x="6651350" y="1812175"/>
              <a:ext cx="81800" cy="146175"/>
            </a:xfrm>
            <a:custGeom>
              <a:avLst/>
              <a:gdLst/>
              <a:ahLst/>
              <a:cxnLst/>
              <a:rect l="l" t="t" r="r" b="b"/>
              <a:pathLst>
                <a:path w="3272" h="5847" extrusionOk="0">
                  <a:moveTo>
                    <a:pt x="3271" y="1"/>
                  </a:moveTo>
                  <a:lnTo>
                    <a:pt x="3271" y="1"/>
                  </a:lnTo>
                  <a:cubicBezTo>
                    <a:pt x="3244" y="10"/>
                    <a:pt x="3222" y="23"/>
                    <a:pt x="3199" y="37"/>
                  </a:cubicBezTo>
                  <a:lnTo>
                    <a:pt x="3006" y="154"/>
                  </a:lnTo>
                  <a:cubicBezTo>
                    <a:pt x="2835" y="257"/>
                    <a:pt x="2588" y="397"/>
                    <a:pt x="2282" y="576"/>
                  </a:cubicBezTo>
                  <a:cubicBezTo>
                    <a:pt x="1980" y="756"/>
                    <a:pt x="1611" y="963"/>
                    <a:pt x="1229" y="1238"/>
                  </a:cubicBezTo>
                  <a:cubicBezTo>
                    <a:pt x="1027" y="1377"/>
                    <a:pt x="842" y="1544"/>
                    <a:pt x="676" y="1728"/>
                  </a:cubicBezTo>
                  <a:cubicBezTo>
                    <a:pt x="658" y="1751"/>
                    <a:pt x="635" y="1778"/>
                    <a:pt x="613" y="1800"/>
                  </a:cubicBezTo>
                  <a:lnTo>
                    <a:pt x="554" y="1881"/>
                  </a:lnTo>
                  <a:cubicBezTo>
                    <a:pt x="514" y="1931"/>
                    <a:pt x="478" y="1989"/>
                    <a:pt x="446" y="2047"/>
                  </a:cubicBezTo>
                  <a:cubicBezTo>
                    <a:pt x="388" y="2169"/>
                    <a:pt x="338" y="2295"/>
                    <a:pt x="298" y="2425"/>
                  </a:cubicBezTo>
                  <a:cubicBezTo>
                    <a:pt x="221" y="2677"/>
                    <a:pt x="158" y="2934"/>
                    <a:pt x="118" y="3195"/>
                  </a:cubicBezTo>
                  <a:cubicBezTo>
                    <a:pt x="77" y="3438"/>
                    <a:pt x="46" y="3680"/>
                    <a:pt x="32" y="3928"/>
                  </a:cubicBezTo>
                  <a:cubicBezTo>
                    <a:pt x="1" y="4396"/>
                    <a:pt x="19" y="4823"/>
                    <a:pt x="100" y="5170"/>
                  </a:cubicBezTo>
                  <a:cubicBezTo>
                    <a:pt x="136" y="5327"/>
                    <a:pt x="199" y="5480"/>
                    <a:pt x="289" y="5615"/>
                  </a:cubicBezTo>
                  <a:cubicBezTo>
                    <a:pt x="356" y="5718"/>
                    <a:pt x="460" y="5795"/>
                    <a:pt x="581" y="5831"/>
                  </a:cubicBezTo>
                  <a:cubicBezTo>
                    <a:pt x="624" y="5841"/>
                    <a:pt x="667" y="5847"/>
                    <a:pt x="710" y="5847"/>
                  </a:cubicBezTo>
                  <a:cubicBezTo>
                    <a:pt x="744" y="5847"/>
                    <a:pt x="777" y="5843"/>
                    <a:pt x="811" y="5835"/>
                  </a:cubicBezTo>
                  <a:cubicBezTo>
                    <a:pt x="838" y="5831"/>
                    <a:pt x="865" y="5822"/>
                    <a:pt x="887" y="5813"/>
                  </a:cubicBezTo>
                  <a:cubicBezTo>
                    <a:pt x="860" y="5813"/>
                    <a:pt x="833" y="5813"/>
                    <a:pt x="811" y="5822"/>
                  </a:cubicBezTo>
                  <a:cubicBezTo>
                    <a:pt x="786" y="5825"/>
                    <a:pt x="763" y="5826"/>
                    <a:pt x="739" y="5826"/>
                  </a:cubicBezTo>
                  <a:cubicBezTo>
                    <a:pt x="689" y="5826"/>
                    <a:pt x="639" y="5819"/>
                    <a:pt x="590" y="5804"/>
                  </a:cubicBezTo>
                  <a:cubicBezTo>
                    <a:pt x="478" y="5768"/>
                    <a:pt x="383" y="5691"/>
                    <a:pt x="325" y="5592"/>
                  </a:cubicBezTo>
                  <a:cubicBezTo>
                    <a:pt x="239" y="5457"/>
                    <a:pt x="185" y="5309"/>
                    <a:pt x="154" y="5156"/>
                  </a:cubicBezTo>
                  <a:cubicBezTo>
                    <a:pt x="77" y="4814"/>
                    <a:pt x="64" y="4396"/>
                    <a:pt x="100" y="3932"/>
                  </a:cubicBezTo>
                  <a:cubicBezTo>
                    <a:pt x="113" y="3698"/>
                    <a:pt x="145" y="3456"/>
                    <a:pt x="190" y="3208"/>
                  </a:cubicBezTo>
                  <a:cubicBezTo>
                    <a:pt x="230" y="2952"/>
                    <a:pt x="293" y="2695"/>
                    <a:pt x="370" y="2448"/>
                  </a:cubicBezTo>
                  <a:cubicBezTo>
                    <a:pt x="406" y="2322"/>
                    <a:pt x="455" y="2200"/>
                    <a:pt x="514" y="2083"/>
                  </a:cubicBezTo>
                  <a:cubicBezTo>
                    <a:pt x="541" y="2025"/>
                    <a:pt x="577" y="1971"/>
                    <a:pt x="613" y="1922"/>
                  </a:cubicBezTo>
                  <a:lnTo>
                    <a:pt x="671" y="1845"/>
                  </a:lnTo>
                  <a:cubicBezTo>
                    <a:pt x="689" y="1823"/>
                    <a:pt x="712" y="1800"/>
                    <a:pt x="734" y="1773"/>
                  </a:cubicBezTo>
                  <a:cubicBezTo>
                    <a:pt x="892" y="1593"/>
                    <a:pt x="1072" y="1431"/>
                    <a:pt x="1269" y="1292"/>
                  </a:cubicBezTo>
                  <a:cubicBezTo>
                    <a:pt x="1643" y="1017"/>
                    <a:pt x="2007" y="806"/>
                    <a:pt x="2309" y="621"/>
                  </a:cubicBezTo>
                  <a:cubicBezTo>
                    <a:pt x="2615" y="441"/>
                    <a:pt x="2857" y="289"/>
                    <a:pt x="3019" y="181"/>
                  </a:cubicBezTo>
                  <a:cubicBezTo>
                    <a:pt x="3105" y="122"/>
                    <a:pt x="3163" y="82"/>
                    <a:pt x="3208" y="50"/>
                  </a:cubicBezTo>
                  <a:cubicBezTo>
                    <a:pt x="3231" y="37"/>
                    <a:pt x="3253" y="19"/>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4"/>
            <p:cNvSpPr/>
            <p:nvPr/>
          </p:nvSpPr>
          <p:spPr>
            <a:xfrm>
              <a:off x="6672850" y="1870425"/>
              <a:ext cx="41075" cy="76425"/>
            </a:xfrm>
            <a:custGeom>
              <a:avLst/>
              <a:gdLst/>
              <a:ahLst/>
              <a:cxnLst/>
              <a:rect l="l" t="t" r="r" b="b"/>
              <a:pathLst>
                <a:path w="1643" h="3057" extrusionOk="0">
                  <a:moveTo>
                    <a:pt x="301" y="1"/>
                  </a:moveTo>
                  <a:lnTo>
                    <a:pt x="301" y="1"/>
                  </a:lnTo>
                  <a:cubicBezTo>
                    <a:pt x="270" y="55"/>
                    <a:pt x="247" y="113"/>
                    <a:pt x="234" y="172"/>
                  </a:cubicBezTo>
                  <a:cubicBezTo>
                    <a:pt x="180" y="325"/>
                    <a:pt x="140" y="487"/>
                    <a:pt x="108" y="644"/>
                  </a:cubicBezTo>
                  <a:cubicBezTo>
                    <a:pt x="63" y="887"/>
                    <a:pt x="36" y="1126"/>
                    <a:pt x="23" y="1368"/>
                  </a:cubicBezTo>
                  <a:cubicBezTo>
                    <a:pt x="5" y="1638"/>
                    <a:pt x="0" y="1944"/>
                    <a:pt x="9" y="2259"/>
                  </a:cubicBezTo>
                  <a:cubicBezTo>
                    <a:pt x="9" y="2336"/>
                    <a:pt x="14" y="2417"/>
                    <a:pt x="14" y="2493"/>
                  </a:cubicBezTo>
                  <a:cubicBezTo>
                    <a:pt x="18" y="2570"/>
                    <a:pt x="27" y="2651"/>
                    <a:pt x="45" y="2727"/>
                  </a:cubicBezTo>
                  <a:cubicBezTo>
                    <a:pt x="63" y="2804"/>
                    <a:pt x="99" y="2871"/>
                    <a:pt x="149" y="2934"/>
                  </a:cubicBezTo>
                  <a:cubicBezTo>
                    <a:pt x="203" y="2992"/>
                    <a:pt x="270" y="3033"/>
                    <a:pt x="351" y="3046"/>
                  </a:cubicBezTo>
                  <a:cubicBezTo>
                    <a:pt x="385" y="3053"/>
                    <a:pt x="420" y="3057"/>
                    <a:pt x="454" y="3057"/>
                  </a:cubicBezTo>
                  <a:cubicBezTo>
                    <a:pt x="489" y="3057"/>
                    <a:pt x="524" y="3053"/>
                    <a:pt x="558" y="3046"/>
                  </a:cubicBezTo>
                  <a:cubicBezTo>
                    <a:pt x="621" y="3033"/>
                    <a:pt x="684" y="3019"/>
                    <a:pt x="747" y="2997"/>
                  </a:cubicBezTo>
                  <a:cubicBezTo>
                    <a:pt x="855" y="2961"/>
                    <a:pt x="958" y="2916"/>
                    <a:pt x="1062" y="2862"/>
                  </a:cubicBezTo>
                  <a:cubicBezTo>
                    <a:pt x="1246" y="2768"/>
                    <a:pt x="1390" y="2682"/>
                    <a:pt x="1489" y="2628"/>
                  </a:cubicBezTo>
                  <a:cubicBezTo>
                    <a:pt x="1543" y="2597"/>
                    <a:pt x="1593" y="2565"/>
                    <a:pt x="1642" y="2529"/>
                  </a:cubicBezTo>
                  <a:lnTo>
                    <a:pt x="1642" y="2529"/>
                  </a:lnTo>
                  <a:cubicBezTo>
                    <a:pt x="1584" y="2543"/>
                    <a:pt x="1525" y="2565"/>
                    <a:pt x="1476" y="2592"/>
                  </a:cubicBezTo>
                  <a:cubicBezTo>
                    <a:pt x="1372" y="2646"/>
                    <a:pt x="1224" y="2723"/>
                    <a:pt x="1039" y="2808"/>
                  </a:cubicBezTo>
                  <a:cubicBezTo>
                    <a:pt x="936" y="2858"/>
                    <a:pt x="832" y="2898"/>
                    <a:pt x="729" y="2934"/>
                  </a:cubicBezTo>
                  <a:cubicBezTo>
                    <a:pt x="641" y="2964"/>
                    <a:pt x="548" y="2980"/>
                    <a:pt x="456" y="2980"/>
                  </a:cubicBezTo>
                  <a:cubicBezTo>
                    <a:pt x="425" y="2980"/>
                    <a:pt x="395" y="2978"/>
                    <a:pt x="364" y="2974"/>
                  </a:cubicBezTo>
                  <a:cubicBezTo>
                    <a:pt x="301" y="2961"/>
                    <a:pt x="243" y="2930"/>
                    <a:pt x="203" y="2885"/>
                  </a:cubicBezTo>
                  <a:cubicBezTo>
                    <a:pt x="162" y="2831"/>
                    <a:pt x="131" y="2768"/>
                    <a:pt x="117" y="2705"/>
                  </a:cubicBezTo>
                  <a:cubicBezTo>
                    <a:pt x="99" y="2633"/>
                    <a:pt x="90" y="2561"/>
                    <a:pt x="90" y="2489"/>
                  </a:cubicBezTo>
                  <a:cubicBezTo>
                    <a:pt x="86" y="2412"/>
                    <a:pt x="81" y="2336"/>
                    <a:pt x="81" y="2255"/>
                  </a:cubicBezTo>
                  <a:cubicBezTo>
                    <a:pt x="77" y="1940"/>
                    <a:pt x="77" y="1643"/>
                    <a:pt x="90" y="1368"/>
                  </a:cubicBezTo>
                  <a:cubicBezTo>
                    <a:pt x="99" y="1130"/>
                    <a:pt x="126" y="892"/>
                    <a:pt x="162" y="653"/>
                  </a:cubicBezTo>
                  <a:cubicBezTo>
                    <a:pt x="194" y="451"/>
                    <a:pt x="230" y="289"/>
                    <a:pt x="261" y="176"/>
                  </a:cubicBezTo>
                  <a:cubicBezTo>
                    <a:pt x="279" y="122"/>
                    <a:pt x="292" y="64"/>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4"/>
            <p:cNvSpPr/>
            <p:nvPr/>
          </p:nvSpPr>
          <p:spPr>
            <a:xfrm>
              <a:off x="6568350" y="1998300"/>
              <a:ext cx="46700" cy="58675"/>
            </a:xfrm>
            <a:custGeom>
              <a:avLst/>
              <a:gdLst/>
              <a:ahLst/>
              <a:cxnLst/>
              <a:rect l="l" t="t" r="r" b="b"/>
              <a:pathLst>
                <a:path w="1868" h="2347" extrusionOk="0">
                  <a:moveTo>
                    <a:pt x="190" y="1"/>
                  </a:moveTo>
                  <a:cubicBezTo>
                    <a:pt x="185" y="1"/>
                    <a:pt x="176" y="10"/>
                    <a:pt x="163" y="32"/>
                  </a:cubicBezTo>
                  <a:cubicBezTo>
                    <a:pt x="154" y="46"/>
                    <a:pt x="145" y="59"/>
                    <a:pt x="136" y="77"/>
                  </a:cubicBezTo>
                  <a:lnTo>
                    <a:pt x="104" y="136"/>
                  </a:lnTo>
                  <a:cubicBezTo>
                    <a:pt x="50" y="271"/>
                    <a:pt x="19" y="415"/>
                    <a:pt x="14" y="559"/>
                  </a:cubicBezTo>
                  <a:cubicBezTo>
                    <a:pt x="1" y="770"/>
                    <a:pt x="5" y="986"/>
                    <a:pt x="32" y="1197"/>
                  </a:cubicBezTo>
                  <a:cubicBezTo>
                    <a:pt x="46" y="1319"/>
                    <a:pt x="64" y="1440"/>
                    <a:pt x="86" y="1571"/>
                  </a:cubicBezTo>
                  <a:cubicBezTo>
                    <a:pt x="100" y="1706"/>
                    <a:pt x="122" y="1841"/>
                    <a:pt x="149" y="1971"/>
                  </a:cubicBezTo>
                  <a:cubicBezTo>
                    <a:pt x="167" y="2043"/>
                    <a:pt x="194" y="2111"/>
                    <a:pt x="235" y="2169"/>
                  </a:cubicBezTo>
                  <a:cubicBezTo>
                    <a:pt x="275" y="2232"/>
                    <a:pt x="334" y="2277"/>
                    <a:pt x="401" y="2309"/>
                  </a:cubicBezTo>
                  <a:cubicBezTo>
                    <a:pt x="474" y="2334"/>
                    <a:pt x="549" y="2347"/>
                    <a:pt x="624" y="2347"/>
                  </a:cubicBezTo>
                  <a:cubicBezTo>
                    <a:pt x="681" y="2347"/>
                    <a:pt x="737" y="2340"/>
                    <a:pt x="793" y="2327"/>
                  </a:cubicBezTo>
                  <a:cubicBezTo>
                    <a:pt x="1000" y="2273"/>
                    <a:pt x="1198" y="2187"/>
                    <a:pt x="1382" y="2075"/>
                  </a:cubicBezTo>
                  <a:cubicBezTo>
                    <a:pt x="1539" y="1989"/>
                    <a:pt x="1661" y="1904"/>
                    <a:pt x="1746" y="1845"/>
                  </a:cubicBezTo>
                  <a:cubicBezTo>
                    <a:pt x="1791" y="1818"/>
                    <a:pt x="1832" y="1787"/>
                    <a:pt x="1868" y="1751"/>
                  </a:cubicBezTo>
                  <a:lnTo>
                    <a:pt x="1868" y="1751"/>
                  </a:lnTo>
                  <a:cubicBezTo>
                    <a:pt x="1818" y="1769"/>
                    <a:pt x="1773" y="1791"/>
                    <a:pt x="1728" y="1823"/>
                  </a:cubicBezTo>
                  <a:cubicBezTo>
                    <a:pt x="1643" y="1872"/>
                    <a:pt x="1517" y="1949"/>
                    <a:pt x="1359" y="2030"/>
                  </a:cubicBezTo>
                  <a:cubicBezTo>
                    <a:pt x="1175" y="2133"/>
                    <a:pt x="977" y="2210"/>
                    <a:pt x="775" y="2255"/>
                  </a:cubicBezTo>
                  <a:cubicBezTo>
                    <a:pt x="725" y="2268"/>
                    <a:pt x="675" y="2275"/>
                    <a:pt x="623" y="2275"/>
                  </a:cubicBezTo>
                  <a:cubicBezTo>
                    <a:pt x="558" y="2275"/>
                    <a:pt x="492" y="2264"/>
                    <a:pt x="428" y="2241"/>
                  </a:cubicBezTo>
                  <a:cubicBezTo>
                    <a:pt x="374" y="2219"/>
                    <a:pt x="329" y="2178"/>
                    <a:pt x="298" y="2129"/>
                  </a:cubicBezTo>
                  <a:cubicBezTo>
                    <a:pt x="262" y="2075"/>
                    <a:pt x="235" y="2016"/>
                    <a:pt x="221" y="1953"/>
                  </a:cubicBezTo>
                  <a:cubicBezTo>
                    <a:pt x="190" y="1823"/>
                    <a:pt x="181" y="1688"/>
                    <a:pt x="158" y="1562"/>
                  </a:cubicBezTo>
                  <a:cubicBezTo>
                    <a:pt x="136" y="1431"/>
                    <a:pt x="118" y="1310"/>
                    <a:pt x="100" y="1188"/>
                  </a:cubicBezTo>
                  <a:cubicBezTo>
                    <a:pt x="73" y="982"/>
                    <a:pt x="59" y="770"/>
                    <a:pt x="64" y="563"/>
                  </a:cubicBezTo>
                  <a:cubicBezTo>
                    <a:pt x="68" y="419"/>
                    <a:pt x="91" y="280"/>
                    <a:pt x="131" y="149"/>
                  </a:cubicBezTo>
                  <a:cubicBezTo>
                    <a:pt x="140" y="122"/>
                    <a:pt x="149" y="104"/>
                    <a:pt x="154" y="86"/>
                  </a:cubicBezTo>
                  <a:lnTo>
                    <a:pt x="176" y="41"/>
                  </a:lnTo>
                  <a:cubicBezTo>
                    <a:pt x="190" y="14"/>
                    <a:pt x="190" y="1"/>
                    <a:pt x="190" y="1"/>
                  </a:cubicBezTo>
                  <a:close/>
                </a:path>
              </a:pathLst>
            </a:custGeom>
            <a:solidFill>
              <a:srgbClr val="839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4"/>
            <p:cNvSpPr/>
            <p:nvPr/>
          </p:nvSpPr>
          <p:spPr>
            <a:xfrm>
              <a:off x="6556450" y="1960300"/>
              <a:ext cx="82450" cy="76050"/>
            </a:xfrm>
            <a:custGeom>
              <a:avLst/>
              <a:gdLst/>
              <a:ahLst/>
              <a:cxnLst/>
              <a:rect l="l" t="t" r="r" b="b"/>
              <a:pathLst>
                <a:path w="3298" h="3042" extrusionOk="0">
                  <a:moveTo>
                    <a:pt x="3297" y="0"/>
                  </a:moveTo>
                  <a:lnTo>
                    <a:pt x="3297" y="0"/>
                  </a:lnTo>
                  <a:cubicBezTo>
                    <a:pt x="3230" y="5"/>
                    <a:pt x="3163" y="14"/>
                    <a:pt x="3095" y="32"/>
                  </a:cubicBezTo>
                  <a:cubicBezTo>
                    <a:pt x="2915" y="72"/>
                    <a:pt x="2731" y="122"/>
                    <a:pt x="2555" y="180"/>
                  </a:cubicBezTo>
                  <a:cubicBezTo>
                    <a:pt x="2330" y="252"/>
                    <a:pt x="2065" y="351"/>
                    <a:pt x="1772" y="464"/>
                  </a:cubicBezTo>
                  <a:cubicBezTo>
                    <a:pt x="1629" y="518"/>
                    <a:pt x="1471" y="576"/>
                    <a:pt x="1314" y="630"/>
                  </a:cubicBezTo>
                  <a:cubicBezTo>
                    <a:pt x="1156" y="684"/>
                    <a:pt x="985" y="725"/>
                    <a:pt x="814" y="783"/>
                  </a:cubicBezTo>
                  <a:cubicBezTo>
                    <a:pt x="643" y="837"/>
                    <a:pt x="477" y="918"/>
                    <a:pt x="333" y="1021"/>
                  </a:cubicBezTo>
                  <a:lnTo>
                    <a:pt x="279" y="1062"/>
                  </a:lnTo>
                  <a:lnTo>
                    <a:pt x="234" y="1111"/>
                  </a:lnTo>
                  <a:cubicBezTo>
                    <a:pt x="207" y="1143"/>
                    <a:pt x="180" y="1179"/>
                    <a:pt x="157" y="1215"/>
                  </a:cubicBezTo>
                  <a:cubicBezTo>
                    <a:pt x="117" y="1291"/>
                    <a:pt x="85" y="1368"/>
                    <a:pt x="63" y="1444"/>
                  </a:cubicBezTo>
                  <a:cubicBezTo>
                    <a:pt x="27" y="1593"/>
                    <a:pt x="5" y="1741"/>
                    <a:pt x="5" y="1890"/>
                  </a:cubicBezTo>
                  <a:cubicBezTo>
                    <a:pt x="0" y="2034"/>
                    <a:pt x="0" y="2164"/>
                    <a:pt x="9" y="2281"/>
                  </a:cubicBezTo>
                  <a:cubicBezTo>
                    <a:pt x="23" y="2520"/>
                    <a:pt x="45" y="2708"/>
                    <a:pt x="54" y="2839"/>
                  </a:cubicBezTo>
                  <a:cubicBezTo>
                    <a:pt x="59" y="2906"/>
                    <a:pt x="63" y="2974"/>
                    <a:pt x="77" y="3041"/>
                  </a:cubicBezTo>
                  <a:cubicBezTo>
                    <a:pt x="85" y="2974"/>
                    <a:pt x="90" y="2906"/>
                    <a:pt x="85" y="2839"/>
                  </a:cubicBezTo>
                  <a:cubicBezTo>
                    <a:pt x="81" y="2704"/>
                    <a:pt x="68" y="2515"/>
                    <a:pt x="63" y="2277"/>
                  </a:cubicBezTo>
                  <a:cubicBezTo>
                    <a:pt x="59" y="2160"/>
                    <a:pt x="59" y="2034"/>
                    <a:pt x="68" y="1894"/>
                  </a:cubicBezTo>
                  <a:cubicBezTo>
                    <a:pt x="72" y="1750"/>
                    <a:pt x="94" y="1606"/>
                    <a:pt x="130" y="1467"/>
                  </a:cubicBezTo>
                  <a:cubicBezTo>
                    <a:pt x="153" y="1390"/>
                    <a:pt x="180" y="1318"/>
                    <a:pt x="220" y="1251"/>
                  </a:cubicBezTo>
                  <a:cubicBezTo>
                    <a:pt x="238" y="1219"/>
                    <a:pt x="265" y="1188"/>
                    <a:pt x="288" y="1156"/>
                  </a:cubicBezTo>
                  <a:lnTo>
                    <a:pt x="328" y="1116"/>
                  </a:lnTo>
                  <a:lnTo>
                    <a:pt x="373" y="1075"/>
                  </a:lnTo>
                  <a:cubicBezTo>
                    <a:pt x="517" y="981"/>
                    <a:pt x="675" y="905"/>
                    <a:pt x="837" y="851"/>
                  </a:cubicBezTo>
                  <a:cubicBezTo>
                    <a:pt x="1003" y="792"/>
                    <a:pt x="1179" y="756"/>
                    <a:pt x="1336" y="698"/>
                  </a:cubicBezTo>
                  <a:cubicBezTo>
                    <a:pt x="1498" y="639"/>
                    <a:pt x="1651" y="581"/>
                    <a:pt x="1799" y="527"/>
                  </a:cubicBezTo>
                  <a:cubicBezTo>
                    <a:pt x="2087" y="410"/>
                    <a:pt x="2348" y="306"/>
                    <a:pt x="2573" y="230"/>
                  </a:cubicBezTo>
                  <a:cubicBezTo>
                    <a:pt x="2794" y="153"/>
                    <a:pt x="2978" y="95"/>
                    <a:pt x="3104" y="59"/>
                  </a:cubicBezTo>
                  <a:cubicBezTo>
                    <a:pt x="3172" y="45"/>
                    <a:pt x="3235" y="27"/>
                    <a:pt x="3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4"/>
            <p:cNvSpPr/>
            <p:nvPr/>
          </p:nvSpPr>
          <p:spPr>
            <a:xfrm>
              <a:off x="6159200" y="1870650"/>
              <a:ext cx="407275" cy="110150"/>
            </a:xfrm>
            <a:custGeom>
              <a:avLst/>
              <a:gdLst/>
              <a:ahLst/>
              <a:cxnLst/>
              <a:rect l="l" t="t" r="r" b="b"/>
              <a:pathLst>
                <a:path w="16291" h="4406" extrusionOk="0">
                  <a:moveTo>
                    <a:pt x="7" y="1"/>
                  </a:moveTo>
                  <a:cubicBezTo>
                    <a:pt x="6" y="1"/>
                    <a:pt x="6" y="1"/>
                    <a:pt x="5" y="1"/>
                  </a:cubicBezTo>
                  <a:cubicBezTo>
                    <a:pt x="1" y="19"/>
                    <a:pt x="3645" y="1022"/>
                    <a:pt x="8134" y="2237"/>
                  </a:cubicBezTo>
                  <a:cubicBezTo>
                    <a:pt x="12587" y="3445"/>
                    <a:pt x="16210" y="4405"/>
                    <a:pt x="16280" y="4405"/>
                  </a:cubicBezTo>
                  <a:cubicBezTo>
                    <a:pt x="16281" y="4405"/>
                    <a:pt x="16281" y="4405"/>
                    <a:pt x="16281" y="4405"/>
                  </a:cubicBezTo>
                  <a:cubicBezTo>
                    <a:pt x="16290" y="4383"/>
                    <a:pt x="12647" y="3384"/>
                    <a:pt x="8152" y="2165"/>
                  </a:cubicBezTo>
                  <a:cubicBezTo>
                    <a:pt x="3704" y="961"/>
                    <a:pt x="81" y="1"/>
                    <a:pt x="7" y="1"/>
                  </a:cubicBezTo>
                  <a:close/>
                </a:path>
              </a:pathLst>
            </a:custGeom>
            <a:solidFill>
              <a:srgbClr val="839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4"/>
            <p:cNvSpPr/>
            <p:nvPr/>
          </p:nvSpPr>
          <p:spPr>
            <a:xfrm>
              <a:off x="6822200" y="1832650"/>
              <a:ext cx="126550" cy="55025"/>
            </a:xfrm>
            <a:custGeom>
              <a:avLst/>
              <a:gdLst/>
              <a:ahLst/>
              <a:cxnLst/>
              <a:rect l="l" t="t" r="r" b="b"/>
              <a:pathLst>
                <a:path w="5062" h="2201" extrusionOk="0">
                  <a:moveTo>
                    <a:pt x="5061" y="0"/>
                  </a:moveTo>
                  <a:lnTo>
                    <a:pt x="5061" y="0"/>
                  </a:lnTo>
                  <a:cubicBezTo>
                    <a:pt x="4989" y="14"/>
                    <a:pt x="4922" y="32"/>
                    <a:pt x="4854" y="63"/>
                  </a:cubicBezTo>
                  <a:cubicBezTo>
                    <a:pt x="4724" y="113"/>
                    <a:pt x="4535" y="189"/>
                    <a:pt x="4305" y="284"/>
                  </a:cubicBezTo>
                  <a:cubicBezTo>
                    <a:pt x="3842" y="477"/>
                    <a:pt x="3212" y="747"/>
                    <a:pt x="2515" y="1058"/>
                  </a:cubicBezTo>
                  <a:cubicBezTo>
                    <a:pt x="1813" y="1363"/>
                    <a:pt x="1188" y="1647"/>
                    <a:pt x="733" y="1854"/>
                  </a:cubicBezTo>
                  <a:lnTo>
                    <a:pt x="194" y="2101"/>
                  </a:lnTo>
                  <a:cubicBezTo>
                    <a:pt x="126" y="2128"/>
                    <a:pt x="63" y="2160"/>
                    <a:pt x="0" y="2200"/>
                  </a:cubicBezTo>
                  <a:cubicBezTo>
                    <a:pt x="72" y="2182"/>
                    <a:pt x="140" y="2160"/>
                    <a:pt x="207" y="2128"/>
                  </a:cubicBezTo>
                  <a:cubicBezTo>
                    <a:pt x="338" y="2079"/>
                    <a:pt x="522" y="2002"/>
                    <a:pt x="751" y="1903"/>
                  </a:cubicBezTo>
                  <a:cubicBezTo>
                    <a:pt x="1210" y="1710"/>
                    <a:pt x="1845" y="1435"/>
                    <a:pt x="2542" y="1125"/>
                  </a:cubicBezTo>
                  <a:lnTo>
                    <a:pt x="4328" y="333"/>
                  </a:lnTo>
                  <a:lnTo>
                    <a:pt x="4868" y="90"/>
                  </a:lnTo>
                  <a:cubicBezTo>
                    <a:pt x="4935" y="63"/>
                    <a:pt x="4998" y="32"/>
                    <a:pt x="5061" y="0"/>
                  </a:cubicBezTo>
                  <a:close/>
                </a:path>
              </a:pathLst>
            </a:custGeom>
            <a:solidFill>
              <a:srgbClr val="839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4"/>
            <p:cNvSpPr/>
            <p:nvPr/>
          </p:nvSpPr>
          <p:spPr>
            <a:xfrm>
              <a:off x="6661925" y="1699825"/>
              <a:ext cx="239350" cy="106750"/>
            </a:xfrm>
            <a:custGeom>
              <a:avLst/>
              <a:gdLst/>
              <a:ahLst/>
              <a:cxnLst/>
              <a:rect l="l" t="t" r="r" b="b"/>
              <a:pathLst>
                <a:path w="9574" h="4270" extrusionOk="0">
                  <a:moveTo>
                    <a:pt x="9568" y="0"/>
                  </a:moveTo>
                  <a:cubicBezTo>
                    <a:pt x="9520" y="0"/>
                    <a:pt x="7390" y="934"/>
                    <a:pt x="4774" y="2101"/>
                  </a:cubicBezTo>
                  <a:cubicBezTo>
                    <a:pt x="2138" y="3280"/>
                    <a:pt x="1" y="4252"/>
                    <a:pt x="10" y="4270"/>
                  </a:cubicBezTo>
                  <a:cubicBezTo>
                    <a:pt x="10" y="4270"/>
                    <a:pt x="10" y="4270"/>
                    <a:pt x="11" y="4270"/>
                  </a:cubicBezTo>
                  <a:cubicBezTo>
                    <a:pt x="59" y="4270"/>
                    <a:pt x="2189" y="3336"/>
                    <a:pt x="4805" y="2169"/>
                  </a:cubicBezTo>
                  <a:cubicBezTo>
                    <a:pt x="7441" y="990"/>
                    <a:pt x="9574" y="19"/>
                    <a:pt x="9569" y="1"/>
                  </a:cubicBezTo>
                  <a:cubicBezTo>
                    <a:pt x="9569" y="0"/>
                    <a:pt x="9569" y="0"/>
                    <a:pt x="95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4"/>
            <p:cNvSpPr/>
            <p:nvPr/>
          </p:nvSpPr>
          <p:spPr>
            <a:xfrm>
              <a:off x="6666775" y="1677675"/>
              <a:ext cx="168500" cy="67050"/>
            </a:xfrm>
            <a:custGeom>
              <a:avLst/>
              <a:gdLst/>
              <a:ahLst/>
              <a:cxnLst/>
              <a:rect l="l" t="t" r="r" b="b"/>
              <a:pathLst>
                <a:path w="6740" h="2682" extrusionOk="0">
                  <a:moveTo>
                    <a:pt x="6739" y="0"/>
                  </a:moveTo>
                  <a:lnTo>
                    <a:pt x="6739" y="0"/>
                  </a:lnTo>
                  <a:cubicBezTo>
                    <a:pt x="6717" y="5"/>
                    <a:pt x="6690" y="9"/>
                    <a:pt x="6667" y="23"/>
                  </a:cubicBezTo>
                  <a:cubicBezTo>
                    <a:pt x="6622" y="36"/>
                    <a:pt x="6555" y="59"/>
                    <a:pt x="6469" y="90"/>
                  </a:cubicBezTo>
                  <a:cubicBezTo>
                    <a:pt x="6294" y="149"/>
                    <a:pt x="6046" y="239"/>
                    <a:pt x="5736" y="356"/>
                  </a:cubicBezTo>
                  <a:cubicBezTo>
                    <a:pt x="5124" y="590"/>
                    <a:pt x="4278" y="927"/>
                    <a:pt x="3352" y="1305"/>
                  </a:cubicBezTo>
                  <a:lnTo>
                    <a:pt x="2043" y="1836"/>
                  </a:lnTo>
                  <a:cubicBezTo>
                    <a:pt x="1845" y="1917"/>
                    <a:pt x="1651" y="1989"/>
                    <a:pt x="1471" y="2070"/>
                  </a:cubicBezTo>
                  <a:cubicBezTo>
                    <a:pt x="1296" y="2146"/>
                    <a:pt x="1134" y="2223"/>
                    <a:pt x="985" y="2295"/>
                  </a:cubicBezTo>
                  <a:cubicBezTo>
                    <a:pt x="751" y="2407"/>
                    <a:pt x="513" y="2506"/>
                    <a:pt x="270" y="2591"/>
                  </a:cubicBezTo>
                  <a:cubicBezTo>
                    <a:pt x="95" y="2650"/>
                    <a:pt x="0" y="2672"/>
                    <a:pt x="0" y="2681"/>
                  </a:cubicBezTo>
                  <a:cubicBezTo>
                    <a:pt x="23" y="2681"/>
                    <a:pt x="50" y="2677"/>
                    <a:pt x="72" y="2672"/>
                  </a:cubicBezTo>
                  <a:cubicBezTo>
                    <a:pt x="140" y="2659"/>
                    <a:pt x="212" y="2641"/>
                    <a:pt x="279" y="2618"/>
                  </a:cubicBezTo>
                  <a:cubicBezTo>
                    <a:pt x="526" y="2542"/>
                    <a:pt x="769" y="2448"/>
                    <a:pt x="1008" y="2340"/>
                  </a:cubicBezTo>
                  <a:lnTo>
                    <a:pt x="1498" y="2119"/>
                  </a:lnTo>
                  <a:cubicBezTo>
                    <a:pt x="1674" y="2043"/>
                    <a:pt x="1867" y="1975"/>
                    <a:pt x="2070" y="1894"/>
                  </a:cubicBezTo>
                  <a:cubicBezTo>
                    <a:pt x="2474" y="1737"/>
                    <a:pt x="2915" y="1561"/>
                    <a:pt x="3379" y="1372"/>
                  </a:cubicBezTo>
                  <a:cubicBezTo>
                    <a:pt x="4310" y="994"/>
                    <a:pt x="5147" y="648"/>
                    <a:pt x="5754" y="401"/>
                  </a:cubicBezTo>
                  <a:lnTo>
                    <a:pt x="6478" y="113"/>
                  </a:lnTo>
                  <a:cubicBezTo>
                    <a:pt x="6559" y="77"/>
                    <a:pt x="6627" y="50"/>
                    <a:pt x="6672" y="32"/>
                  </a:cubicBezTo>
                  <a:cubicBezTo>
                    <a:pt x="6699" y="23"/>
                    <a:pt x="6721" y="14"/>
                    <a:pt x="6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4"/>
            <p:cNvSpPr/>
            <p:nvPr/>
          </p:nvSpPr>
          <p:spPr>
            <a:xfrm>
              <a:off x="6712650" y="1650450"/>
              <a:ext cx="194700" cy="85175"/>
            </a:xfrm>
            <a:custGeom>
              <a:avLst/>
              <a:gdLst/>
              <a:ahLst/>
              <a:cxnLst/>
              <a:rect l="l" t="t" r="r" b="b"/>
              <a:pathLst>
                <a:path w="7788" h="3407" extrusionOk="0">
                  <a:moveTo>
                    <a:pt x="7788" y="1"/>
                  </a:moveTo>
                  <a:cubicBezTo>
                    <a:pt x="7761" y="10"/>
                    <a:pt x="7734" y="19"/>
                    <a:pt x="7707" y="37"/>
                  </a:cubicBezTo>
                  <a:cubicBezTo>
                    <a:pt x="7653" y="59"/>
                    <a:pt x="7581" y="100"/>
                    <a:pt x="7486" y="149"/>
                  </a:cubicBezTo>
                  <a:cubicBezTo>
                    <a:pt x="7392" y="199"/>
                    <a:pt x="7270" y="257"/>
                    <a:pt x="7135" y="325"/>
                  </a:cubicBezTo>
                  <a:cubicBezTo>
                    <a:pt x="7000" y="392"/>
                    <a:pt x="6843" y="473"/>
                    <a:pt x="6672" y="558"/>
                  </a:cubicBezTo>
                  <a:cubicBezTo>
                    <a:pt x="6326" y="725"/>
                    <a:pt x="5916" y="923"/>
                    <a:pt x="5453" y="1134"/>
                  </a:cubicBezTo>
                  <a:cubicBezTo>
                    <a:pt x="4990" y="1346"/>
                    <a:pt x="4477" y="1571"/>
                    <a:pt x="3937" y="1800"/>
                  </a:cubicBezTo>
                  <a:cubicBezTo>
                    <a:pt x="2853" y="2254"/>
                    <a:pt x="1867" y="2646"/>
                    <a:pt x="1152" y="2929"/>
                  </a:cubicBezTo>
                  <a:lnTo>
                    <a:pt x="306" y="3271"/>
                  </a:lnTo>
                  <a:cubicBezTo>
                    <a:pt x="208" y="3312"/>
                    <a:pt x="131" y="3348"/>
                    <a:pt x="82" y="3370"/>
                  </a:cubicBezTo>
                  <a:cubicBezTo>
                    <a:pt x="55" y="3379"/>
                    <a:pt x="28" y="3393"/>
                    <a:pt x="1" y="3406"/>
                  </a:cubicBezTo>
                  <a:cubicBezTo>
                    <a:pt x="32" y="3402"/>
                    <a:pt x="59" y="3393"/>
                    <a:pt x="86" y="3384"/>
                  </a:cubicBezTo>
                  <a:cubicBezTo>
                    <a:pt x="140" y="3366"/>
                    <a:pt x="217" y="3334"/>
                    <a:pt x="320" y="3298"/>
                  </a:cubicBezTo>
                  <a:cubicBezTo>
                    <a:pt x="522" y="3226"/>
                    <a:pt x="815" y="3118"/>
                    <a:pt x="1175" y="2979"/>
                  </a:cubicBezTo>
                  <a:cubicBezTo>
                    <a:pt x="1890" y="2709"/>
                    <a:pt x="2884" y="2322"/>
                    <a:pt x="3968" y="1868"/>
                  </a:cubicBezTo>
                  <a:cubicBezTo>
                    <a:pt x="4508" y="1638"/>
                    <a:pt x="5021" y="1413"/>
                    <a:pt x="5480" y="1197"/>
                  </a:cubicBezTo>
                  <a:cubicBezTo>
                    <a:pt x="5943" y="981"/>
                    <a:pt x="6353" y="779"/>
                    <a:pt x="6694" y="603"/>
                  </a:cubicBezTo>
                  <a:cubicBezTo>
                    <a:pt x="6870" y="518"/>
                    <a:pt x="7023" y="432"/>
                    <a:pt x="7158" y="361"/>
                  </a:cubicBezTo>
                  <a:cubicBezTo>
                    <a:pt x="7293" y="289"/>
                    <a:pt x="7405" y="226"/>
                    <a:pt x="7500" y="172"/>
                  </a:cubicBezTo>
                  <a:lnTo>
                    <a:pt x="7716" y="50"/>
                  </a:lnTo>
                  <a:cubicBezTo>
                    <a:pt x="7743" y="37"/>
                    <a:pt x="7765" y="19"/>
                    <a:pt x="7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4"/>
            <p:cNvSpPr/>
            <p:nvPr/>
          </p:nvSpPr>
          <p:spPr>
            <a:xfrm>
              <a:off x="6683400" y="1821300"/>
              <a:ext cx="112725" cy="63225"/>
            </a:xfrm>
            <a:custGeom>
              <a:avLst/>
              <a:gdLst/>
              <a:ahLst/>
              <a:cxnLst/>
              <a:rect l="l" t="t" r="r" b="b"/>
              <a:pathLst>
                <a:path w="4509" h="2529" extrusionOk="0">
                  <a:moveTo>
                    <a:pt x="4509" y="0"/>
                  </a:moveTo>
                  <a:lnTo>
                    <a:pt x="4509" y="0"/>
                  </a:lnTo>
                  <a:cubicBezTo>
                    <a:pt x="4446" y="18"/>
                    <a:pt x="4383" y="45"/>
                    <a:pt x="4324" y="76"/>
                  </a:cubicBezTo>
                  <a:cubicBezTo>
                    <a:pt x="4203" y="130"/>
                    <a:pt x="4036" y="216"/>
                    <a:pt x="3829" y="324"/>
                  </a:cubicBezTo>
                  <a:cubicBezTo>
                    <a:pt x="3411" y="544"/>
                    <a:pt x="2849" y="868"/>
                    <a:pt x="2237" y="1233"/>
                  </a:cubicBezTo>
                  <a:lnTo>
                    <a:pt x="1373" y="1754"/>
                  </a:lnTo>
                  <a:cubicBezTo>
                    <a:pt x="1243" y="1831"/>
                    <a:pt x="1117" y="1907"/>
                    <a:pt x="995" y="1979"/>
                  </a:cubicBezTo>
                  <a:cubicBezTo>
                    <a:pt x="878" y="2047"/>
                    <a:pt x="766" y="2101"/>
                    <a:pt x="658" y="2155"/>
                  </a:cubicBezTo>
                  <a:cubicBezTo>
                    <a:pt x="451" y="2258"/>
                    <a:pt x="280" y="2344"/>
                    <a:pt x="167" y="2416"/>
                  </a:cubicBezTo>
                  <a:cubicBezTo>
                    <a:pt x="109" y="2447"/>
                    <a:pt x="50" y="2483"/>
                    <a:pt x="1" y="2528"/>
                  </a:cubicBezTo>
                  <a:cubicBezTo>
                    <a:pt x="64" y="2506"/>
                    <a:pt x="122" y="2474"/>
                    <a:pt x="181" y="2438"/>
                  </a:cubicBezTo>
                  <a:cubicBezTo>
                    <a:pt x="298" y="2380"/>
                    <a:pt x="469" y="2299"/>
                    <a:pt x="680" y="2200"/>
                  </a:cubicBezTo>
                  <a:cubicBezTo>
                    <a:pt x="788" y="2155"/>
                    <a:pt x="905" y="2101"/>
                    <a:pt x="1027" y="2033"/>
                  </a:cubicBezTo>
                  <a:cubicBezTo>
                    <a:pt x="1148" y="1966"/>
                    <a:pt x="1274" y="1894"/>
                    <a:pt x="1409" y="1813"/>
                  </a:cubicBezTo>
                  <a:cubicBezTo>
                    <a:pt x="1679" y="1660"/>
                    <a:pt x="1971" y="1485"/>
                    <a:pt x="2277" y="1300"/>
                  </a:cubicBezTo>
                  <a:cubicBezTo>
                    <a:pt x="2885" y="931"/>
                    <a:pt x="3442" y="603"/>
                    <a:pt x="3852" y="373"/>
                  </a:cubicBezTo>
                  <a:lnTo>
                    <a:pt x="4333" y="103"/>
                  </a:lnTo>
                  <a:cubicBezTo>
                    <a:pt x="4396" y="76"/>
                    <a:pt x="4455" y="40"/>
                    <a:pt x="4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4"/>
            <p:cNvSpPr/>
            <p:nvPr/>
          </p:nvSpPr>
          <p:spPr>
            <a:xfrm>
              <a:off x="6676675" y="1878600"/>
              <a:ext cx="43650" cy="22700"/>
            </a:xfrm>
            <a:custGeom>
              <a:avLst/>
              <a:gdLst/>
              <a:ahLst/>
              <a:cxnLst/>
              <a:rect l="l" t="t" r="r" b="b"/>
              <a:pathLst>
                <a:path w="1746" h="908" extrusionOk="0">
                  <a:moveTo>
                    <a:pt x="1732" y="1"/>
                  </a:moveTo>
                  <a:cubicBezTo>
                    <a:pt x="1710" y="1"/>
                    <a:pt x="1608" y="37"/>
                    <a:pt x="1467" y="106"/>
                  </a:cubicBezTo>
                  <a:cubicBezTo>
                    <a:pt x="1309" y="182"/>
                    <a:pt x="1089" y="286"/>
                    <a:pt x="850" y="407"/>
                  </a:cubicBezTo>
                  <a:cubicBezTo>
                    <a:pt x="369" y="650"/>
                    <a:pt x="0" y="893"/>
                    <a:pt x="9" y="907"/>
                  </a:cubicBezTo>
                  <a:cubicBezTo>
                    <a:pt x="10" y="907"/>
                    <a:pt x="11" y="908"/>
                    <a:pt x="12" y="908"/>
                  </a:cubicBezTo>
                  <a:cubicBezTo>
                    <a:pt x="54" y="908"/>
                    <a:pt x="424" y="708"/>
                    <a:pt x="882" y="475"/>
                  </a:cubicBezTo>
                  <a:cubicBezTo>
                    <a:pt x="1363" y="232"/>
                    <a:pt x="1745" y="20"/>
                    <a:pt x="1736" y="2"/>
                  </a:cubicBezTo>
                  <a:cubicBezTo>
                    <a:pt x="1736" y="1"/>
                    <a:pt x="1735" y="1"/>
                    <a:pt x="17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4"/>
            <p:cNvSpPr/>
            <p:nvPr/>
          </p:nvSpPr>
          <p:spPr>
            <a:xfrm>
              <a:off x="6681375" y="1843450"/>
              <a:ext cx="122725" cy="71425"/>
            </a:xfrm>
            <a:custGeom>
              <a:avLst/>
              <a:gdLst/>
              <a:ahLst/>
              <a:cxnLst/>
              <a:rect l="l" t="t" r="r" b="b"/>
              <a:pathLst>
                <a:path w="4909" h="2857" extrusionOk="0">
                  <a:moveTo>
                    <a:pt x="4909" y="0"/>
                  </a:moveTo>
                  <a:lnTo>
                    <a:pt x="4909" y="0"/>
                  </a:lnTo>
                  <a:cubicBezTo>
                    <a:pt x="4837" y="27"/>
                    <a:pt x="4769" y="59"/>
                    <a:pt x="4706" y="99"/>
                  </a:cubicBezTo>
                  <a:cubicBezTo>
                    <a:pt x="4581" y="171"/>
                    <a:pt x="4405" y="284"/>
                    <a:pt x="4189" y="423"/>
                  </a:cubicBezTo>
                  <a:cubicBezTo>
                    <a:pt x="3969" y="563"/>
                    <a:pt x="3717" y="734"/>
                    <a:pt x="3433" y="922"/>
                  </a:cubicBezTo>
                  <a:cubicBezTo>
                    <a:pt x="3150" y="1111"/>
                    <a:pt x="2840" y="1318"/>
                    <a:pt x="2502" y="1525"/>
                  </a:cubicBezTo>
                  <a:cubicBezTo>
                    <a:pt x="2331" y="1624"/>
                    <a:pt x="2169" y="1723"/>
                    <a:pt x="2003" y="1809"/>
                  </a:cubicBezTo>
                  <a:cubicBezTo>
                    <a:pt x="1850" y="1899"/>
                    <a:pt x="1692" y="1975"/>
                    <a:pt x="1530" y="2043"/>
                  </a:cubicBezTo>
                  <a:cubicBezTo>
                    <a:pt x="1211" y="2169"/>
                    <a:pt x="923" y="2268"/>
                    <a:pt x="685" y="2376"/>
                  </a:cubicBezTo>
                  <a:cubicBezTo>
                    <a:pt x="496" y="2456"/>
                    <a:pt x="316" y="2560"/>
                    <a:pt x="154" y="2690"/>
                  </a:cubicBezTo>
                  <a:cubicBezTo>
                    <a:pt x="113" y="2726"/>
                    <a:pt x="73" y="2762"/>
                    <a:pt x="37" y="2807"/>
                  </a:cubicBezTo>
                  <a:cubicBezTo>
                    <a:pt x="14" y="2839"/>
                    <a:pt x="1" y="2857"/>
                    <a:pt x="5" y="2857"/>
                  </a:cubicBezTo>
                  <a:cubicBezTo>
                    <a:pt x="5" y="2857"/>
                    <a:pt x="23" y="2843"/>
                    <a:pt x="50" y="2816"/>
                  </a:cubicBezTo>
                  <a:cubicBezTo>
                    <a:pt x="86" y="2780"/>
                    <a:pt x="131" y="2744"/>
                    <a:pt x="172" y="2713"/>
                  </a:cubicBezTo>
                  <a:cubicBezTo>
                    <a:pt x="338" y="2596"/>
                    <a:pt x="518" y="2497"/>
                    <a:pt x="707" y="2425"/>
                  </a:cubicBezTo>
                  <a:cubicBezTo>
                    <a:pt x="941" y="2322"/>
                    <a:pt x="1234" y="2227"/>
                    <a:pt x="1553" y="2106"/>
                  </a:cubicBezTo>
                  <a:cubicBezTo>
                    <a:pt x="1719" y="2038"/>
                    <a:pt x="1881" y="1962"/>
                    <a:pt x="2039" y="1876"/>
                  </a:cubicBezTo>
                  <a:cubicBezTo>
                    <a:pt x="2205" y="1786"/>
                    <a:pt x="2372" y="1692"/>
                    <a:pt x="2543" y="1588"/>
                  </a:cubicBezTo>
                  <a:cubicBezTo>
                    <a:pt x="2880" y="1381"/>
                    <a:pt x="3190" y="1170"/>
                    <a:pt x="3469" y="981"/>
                  </a:cubicBezTo>
                  <a:lnTo>
                    <a:pt x="4216" y="464"/>
                  </a:lnTo>
                  <a:cubicBezTo>
                    <a:pt x="4428" y="324"/>
                    <a:pt x="4603" y="207"/>
                    <a:pt x="4724" y="126"/>
                  </a:cubicBezTo>
                  <a:cubicBezTo>
                    <a:pt x="4787" y="90"/>
                    <a:pt x="4850" y="45"/>
                    <a:pt x="4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4"/>
            <p:cNvSpPr/>
            <p:nvPr/>
          </p:nvSpPr>
          <p:spPr>
            <a:xfrm>
              <a:off x="6585575" y="1923400"/>
              <a:ext cx="241825" cy="88550"/>
            </a:xfrm>
            <a:custGeom>
              <a:avLst/>
              <a:gdLst/>
              <a:ahLst/>
              <a:cxnLst/>
              <a:rect l="l" t="t" r="r" b="b"/>
              <a:pathLst>
                <a:path w="9673" h="3542" extrusionOk="0">
                  <a:moveTo>
                    <a:pt x="9672" y="1"/>
                  </a:moveTo>
                  <a:lnTo>
                    <a:pt x="9672" y="1"/>
                  </a:lnTo>
                  <a:cubicBezTo>
                    <a:pt x="9636" y="10"/>
                    <a:pt x="9600" y="23"/>
                    <a:pt x="9569" y="41"/>
                  </a:cubicBezTo>
                  <a:lnTo>
                    <a:pt x="9294" y="154"/>
                  </a:lnTo>
                  <a:cubicBezTo>
                    <a:pt x="9051" y="253"/>
                    <a:pt x="8705" y="397"/>
                    <a:pt x="8269" y="568"/>
                  </a:cubicBezTo>
                  <a:cubicBezTo>
                    <a:pt x="7837" y="734"/>
                    <a:pt x="7315" y="927"/>
                    <a:pt x="6735" y="1139"/>
                  </a:cubicBezTo>
                  <a:cubicBezTo>
                    <a:pt x="6154" y="1346"/>
                    <a:pt x="5515" y="1562"/>
                    <a:pt x="4845" y="1796"/>
                  </a:cubicBezTo>
                  <a:cubicBezTo>
                    <a:pt x="4170" y="2025"/>
                    <a:pt x="3532" y="2246"/>
                    <a:pt x="2951" y="2461"/>
                  </a:cubicBezTo>
                  <a:lnTo>
                    <a:pt x="1417" y="3033"/>
                  </a:lnTo>
                  <a:cubicBezTo>
                    <a:pt x="981" y="3195"/>
                    <a:pt x="625" y="3321"/>
                    <a:pt x="378" y="3406"/>
                  </a:cubicBezTo>
                  <a:lnTo>
                    <a:pt x="99" y="3505"/>
                  </a:lnTo>
                  <a:cubicBezTo>
                    <a:pt x="63" y="3514"/>
                    <a:pt x="32" y="3528"/>
                    <a:pt x="0" y="3541"/>
                  </a:cubicBezTo>
                  <a:cubicBezTo>
                    <a:pt x="36" y="3537"/>
                    <a:pt x="68" y="3528"/>
                    <a:pt x="104" y="3519"/>
                  </a:cubicBezTo>
                  <a:cubicBezTo>
                    <a:pt x="171" y="3501"/>
                    <a:pt x="266" y="3474"/>
                    <a:pt x="392" y="3433"/>
                  </a:cubicBezTo>
                  <a:cubicBezTo>
                    <a:pt x="639" y="3357"/>
                    <a:pt x="999" y="3240"/>
                    <a:pt x="1440" y="3082"/>
                  </a:cubicBezTo>
                  <a:cubicBezTo>
                    <a:pt x="1876" y="2929"/>
                    <a:pt x="2398" y="2736"/>
                    <a:pt x="2978" y="2524"/>
                  </a:cubicBezTo>
                  <a:cubicBezTo>
                    <a:pt x="3554" y="2318"/>
                    <a:pt x="4197" y="2097"/>
                    <a:pt x="4868" y="1868"/>
                  </a:cubicBezTo>
                  <a:cubicBezTo>
                    <a:pt x="5542" y="1634"/>
                    <a:pt x="6181" y="1413"/>
                    <a:pt x="6762" y="1202"/>
                  </a:cubicBezTo>
                  <a:cubicBezTo>
                    <a:pt x="7342" y="990"/>
                    <a:pt x="7859" y="788"/>
                    <a:pt x="8291" y="617"/>
                  </a:cubicBezTo>
                  <a:cubicBezTo>
                    <a:pt x="8723" y="442"/>
                    <a:pt x="9069" y="289"/>
                    <a:pt x="9308" y="181"/>
                  </a:cubicBezTo>
                  <a:lnTo>
                    <a:pt x="9578" y="50"/>
                  </a:lnTo>
                  <a:cubicBezTo>
                    <a:pt x="9609" y="37"/>
                    <a:pt x="9641" y="19"/>
                    <a:pt x="9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4"/>
            <p:cNvSpPr/>
            <p:nvPr/>
          </p:nvSpPr>
          <p:spPr>
            <a:xfrm>
              <a:off x="6732450" y="1879775"/>
              <a:ext cx="186250" cy="68625"/>
            </a:xfrm>
            <a:custGeom>
              <a:avLst/>
              <a:gdLst/>
              <a:ahLst/>
              <a:cxnLst/>
              <a:rect l="l" t="t" r="r" b="b"/>
              <a:pathLst>
                <a:path w="7450" h="2745" extrusionOk="0">
                  <a:moveTo>
                    <a:pt x="7450" y="0"/>
                  </a:moveTo>
                  <a:cubicBezTo>
                    <a:pt x="7423" y="0"/>
                    <a:pt x="7396" y="9"/>
                    <a:pt x="7369" y="18"/>
                  </a:cubicBezTo>
                  <a:cubicBezTo>
                    <a:pt x="7320" y="36"/>
                    <a:pt x="7243" y="59"/>
                    <a:pt x="7149" y="95"/>
                  </a:cubicBezTo>
                  <a:cubicBezTo>
                    <a:pt x="6960" y="158"/>
                    <a:pt x="6685" y="257"/>
                    <a:pt x="6348" y="383"/>
                  </a:cubicBezTo>
                  <a:cubicBezTo>
                    <a:pt x="5678" y="630"/>
                    <a:pt x="4751" y="985"/>
                    <a:pt x="3725" y="1381"/>
                  </a:cubicBezTo>
                  <a:cubicBezTo>
                    <a:pt x="2704" y="1773"/>
                    <a:pt x="1773" y="2115"/>
                    <a:pt x="1098" y="2353"/>
                  </a:cubicBezTo>
                  <a:lnTo>
                    <a:pt x="293" y="2636"/>
                  </a:lnTo>
                  <a:cubicBezTo>
                    <a:pt x="198" y="2668"/>
                    <a:pt x="126" y="2695"/>
                    <a:pt x="77" y="2713"/>
                  </a:cubicBezTo>
                  <a:cubicBezTo>
                    <a:pt x="50" y="2722"/>
                    <a:pt x="27" y="2731"/>
                    <a:pt x="0" y="2744"/>
                  </a:cubicBezTo>
                  <a:cubicBezTo>
                    <a:pt x="27" y="2744"/>
                    <a:pt x="54" y="2735"/>
                    <a:pt x="81" y="2726"/>
                  </a:cubicBezTo>
                  <a:cubicBezTo>
                    <a:pt x="135" y="2713"/>
                    <a:pt x="207" y="2690"/>
                    <a:pt x="306" y="2663"/>
                  </a:cubicBezTo>
                  <a:cubicBezTo>
                    <a:pt x="500" y="2605"/>
                    <a:pt x="774" y="2520"/>
                    <a:pt x="1116" y="2407"/>
                  </a:cubicBezTo>
                  <a:cubicBezTo>
                    <a:pt x="1800" y="2182"/>
                    <a:pt x="2731" y="1840"/>
                    <a:pt x="3757" y="1449"/>
                  </a:cubicBezTo>
                  <a:cubicBezTo>
                    <a:pt x="4778" y="1057"/>
                    <a:pt x="5700" y="693"/>
                    <a:pt x="6370" y="432"/>
                  </a:cubicBezTo>
                  <a:lnTo>
                    <a:pt x="7162" y="122"/>
                  </a:lnTo>
                  <a:cubicBezTo>
                    <a:pt x="7257" y="86"/>
                    <a:pt x="7329" y="54"/>
                    <a:pt x="7378" y="32"/>
                  </a:cubicBezTo>
                  <a:cubicBezTo>
                    <a:pt x="7401" y="27"/>
                    <a:pt x="7428" y="14"/>
                    <a:pt x="74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4"/>
            <p:cNvSpPr/>
            <p:nvPr/>
          </p:nvSpPr>
          <p:spPr>
            <a:xfrm>
              <a:off x="6574775" y="1991000"/>
              <a:ext cx="126550" cy="47600"/>
            </a:xfrm>
            <a:custGeom>
              <a:avLst/>
              <a:gdLst/>
              <a:ahLst/>
              <a:cxnLst/>
              <a:rect l="l" t="t" r="r" b="b"/>
              <a:pathLst>
                <a:path w="5062" h="1904" extrusionOk="0">
                  <a:moveTo>
                    <a:pt x="5061" y="0"/>
                  </a:moveTo>
                  <a:lnTo>
                    <a:pt x="5061" y="0"/>
                  </a:lnTo>
                  <a:cubicBezTo>
                    <a:pt x="4994" y="18"/>
                    <a:pt x="4926" y="41"/>
                    <a:pt x="4863" y="68"/>
                  </a:cubicBezTo>
                  <a:lnTo>
                    <a:pt x="4323" y="284"/>
                  </a:lnTo>
                  <a:cubicBezTo>
                    <a:pt x="3869" y="464"/>
                    <a:pt x="3239" y="702"/>
                    <a:pt x="2533" y="954"/>
                  </a:cubicBezTo>
                  <a:cubicBezTo>
                    <a:pt x="1831" y="1206"/>
                    <a:pt x="1192" y="1431"/>
                    <a:pt x="734" y="1606"/>
                  </a:cubicBezTo>
                  <a:cubicBezTo>
                    <a:pt x="504" y="1692"/>
                    <a:pt x="320" y="1764"/>
                    <a:pt x="194" y="1818"/>
                  </a:cubicBezTo>
                  <a:cubicBezTo>
                    <a:pt x="126" y="1840"/>
                    <a:pt x="63" y="1872"/>
                    <a:pt x="0" y="1903"/>
                  </a:cubicBezTo>
                  <a:cubicBezTo>
                    <a:pt x="72" y="1890"/>
                    <a:pt x="140" y="1872"/>
                    <a:pt x="203" y="1845"/>
                  </a:cubicBezTo>
                  <a:lnTo>
                    <a:pt x="752" y="1656"/>
                  </a:lnTo>
                  <a:cubicBezTo>
                    <a:pt x="1215" y="1494"/>
                    <a:pt x="1854" y="1274"/>
                    <a:pt x="2560" y="1022"/>
                  </a:cubicBezTo>
                  <a:cubicBezTo>
                    <a:pt x="3262" y="770"/>
                    <a:pt x="3896" y="527"/>
                    <a:pt x="4346" y="333"/>
                  </a:cubicBezTo>
                  <a:cubicBezTo>
                    <a:pt x="4571" y="239"/>
                    <a:pt x="4751" y="158"/>
                    <a:pt x="4872" y="95"/>
                  </a:cubicBezTo>
                  <a:cubicBezTo>
                    <a:pt x="4940" y="68"/>
                    <a:pt x="5003" y="36"/>
                    <a:pt x="50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4"/>
            <p:cNvSpPr/>
            <p:nvPr/>
          </p:nvSpPr>
          <p:spPr>
            <a:xfrm>
              <a:off x="6726250" y="1383800"/>
              <a:ext cx="102275" cy="43100"/>
            </a:xfrm>
            <a:custGeom>
              <a:avLst/>
              <a:gdLst/>
              <a:ahLst/>
              <a:cxnLst/>
              <a:rect l="l" t="t" r="r" b="b"/>
              <a:pathLst>
                <a:path w="4091" h="1724" extrusionOk="0">
                  <a:moveTo>
                    <a:pt x="4090" y="0"/>
                  </a:moveTo>
                  <a:cubicBezTo>
                    <a:pt x="4032" y="14"/>
                    <a:pt x="3978" y="32"/>
                    <a:pt x="3924" y="59"/>
                  </a:cubicBezTo>
                  <a:lnTo>
                    <a:pt x="3487" y="243"/>
                  </a:lnTo>
                  <a:cubicBezTo>
                    <a:pt x="3118" y="396"/>
                    <a:pt x="2606" y="603"/>
                    <a:pt x="2034" y="833"/>
                  </a:cubicBezTo>
                  <a:cubicBezTo>
                    <a:pt x="1467" y="1058"/>
                    <a:pt x="955" y="1269"/>
                    <a:pt x="586" y="1435"/>
                  </a:cubicBezTo>
                  <a:cubicBezTo>
                    <a:pt x="406" y="1516"/>
                    <a:pt x="257" y="1588"/>
                    <a:pt x="154" y="1638"/>
                  </a:cubicBezTo>
                  <a:cubicBezTo>
                    <a:pt x="100" y="1660"/>
                    <a:pt x="50" y="1687"/>
                    <a:pt x="1" y="1723"/>
                  </a:cubicBezTo>
                  <a:cubicBezTo>
                    <a:pt x="59" y="1710"/>
                    <a:pt x="113" y="1692"/>
                    <a:pt x="167" y="1665"/>
                  </a:cubicBezTo>
                  <a:lnTo>
                    <a:pt x="608" y="1485"/>
                  </a:lnTo>
                  <a:cubicBezTo>
                    <a:pt x="977" y="1332"/>
                    <a:pt x="1494" y="1130"/>
                    <a:pt x="2061" y="905"/>
                  </a:cubicBezTo>
                  <a:cubicBezTo>
                    <a:pt x="2633" y="675"/>
                    <a:pt x="3141" y="459"/>
                    <a:pt x="3510" y="293"/>
                  </a:cubicBezTo>
                  <a:cubicBezTo>
                    <a:pt x="3690" y="207"/>
                    <a:pt x="3838" y="135"/>
                    <a:pt x="3937" y="86"/>
                  </a:cubicBezTo>
                  <a:cubicBezTo>
                    <a:pt x="3991" y="63"/>
                    <a:pt x="4041" y="32"/>
                    <a:pt x="4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4"/>
            <p:cNvSpPr/>
            <p:nvPr/>
          </p:nvSpPr>
          <p:spPr>
            <a:xfrm>
              <a:off x="6718625" y="1413225"/>
              <a:ext cx="58050" cy="25625"/>
            </a:xfrm>
            <a:custGeom>
              <a:avLst/>
              <a:gdLst/>
              <a:ahLst/>
              <a:cxnLst/>
              <a:rect l="l" t="t" r="r" b="b"/>
              <a:pathLst>
                <a:path w="2322" h="1025" extrusionOk="0">
                  <a:moveTo>
                    <a:pt x="2313" y="1"/>
                  </a:moveTo>
                  <a:cubicBezTo>
                    <a:pt x="2291" y="1"/>
                    <a:pt x="2165" y="49"/>
                    <a:pt x="1966" y="128"/>
                  </a:cubicBezTo>
                  <a:cubicBezTo>
                    <a:pt x="1750" y="209"/>
                    <a:pt x="1458" y="321"/>
                    <a:pt x="1134" y="452"/>
                  </a:cubicBezTo>
                  <a:cubicBezTo>
                    <a:pt x="855" y="560"/>
                    <a:pt x="580" y="686"/>
                    <a:pt x="319" y="825"/>
                  </a:cubicBezTo>
                  <a:cubicBezTo>
                    <a:pt x="117" y="933"/>
                    <a:pt x="0" y="1014"/>
                    <a:pt x="5" y="1023"/>
                  </a:cubicBezTo>
                  <a:cubicBezTo>
                    <a:pt x="5" y="1024"/>
                    <a:pt x="6" y="1024"/>
                    <a:pt x="7" y="1024"/>
                  </a:cubicBezTo>
                  <a:cubicBezTo>
                    <a:pt x="25" y="1024"/>
                    <a:pt x="148" y="963"/>
                    <a:pt x="342" y="870"/>
                  </a:cubicBezTo>
                  <a:cubicBezTo>
                    <a:pt x="549" y="776"/>
                    <a:pt x="837" y="650"/>
                    <a:pt x="1161" y="519"/>
                  </a:cubicBezTo>
                  <a:cubicBezTo>
                    <a:pt x="1485" y="389"/>
                    <a:pt x="1777" y="267"/>
                    <a:pt x="1988" y="173"/>
                  </a:cubicBezTo>
                  <a:cubicBezTo>
                    <a:pt x="2195" y="79"/>
                    <a:pt x="2321" y="11"/>
                    <a:pt x="2317" y="2"/>
                  </a:cubicBezTo>
                  <a:cubicBezTo>
                    <a:pt x="2316" y="1"/>
                    <a:pt x="2315" y="1"/>
                    <a:pt x="2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4"/>
            <p:cNvSpPr/>
            <p:nvPr/>
          </p:nvSpPr>
          <p:spPr>
            <a:xfrm>
              <a:off x="6720400" y="1432825"/>
              <a:ext cx="88550" cy="40300"/>
            </a:xfrm>
            <a:custGeom>
              <a:avLst/>
              <a:gdLst/>
              <a:ahLst/>
              <a:cxnLst/>
              <a:rect l="l" t="t" r="r" b="b"/>
              <a:pathLst>
                <a:path w="3542" h="1612" extrusionOk="0">
                  <a:moveTo>
                    <a:pt x="3541" y="1"/>
                  </a:moveTo>
                  <a:lnTo>
                    <a:pt x="3541" y="1"/>
                  </a:lnTo>
                  <a:cubicBezTo>
                    <a:pt x="3487" y="14"/>
                    <a:pt x="3442" y="32"/>
                    <a:pt x="3397" y="55"/>
                  </a:cubicBezTo>
                  <a:cubicBezTo>
                    <a:pt x="3307" y="95"/>
                    <a:pt x="3177" y="154"/>
                    <a:pt x="3015" y="226"/>
                  </a:cubicBezTo>
                  <a:lnTo>
                    <a:pt x="1769" y="806"/>
                  </a:lnTo>
                  <a:cubicBezTo>
                    <a:pt x="1283" y="1031"/>
                    <a:pt x="838" y="1229"/>
                    <a:pt x="518" y="1373"/>
                  </a:cubicBezTo>
                  <a:lnTo>
                    <a:pt x="136" y="1544"/>
                  </a:lnTo>
                  <a:cubicBezTo>
                    <a:pt x="86" y="1562"/>
                    <a:pt x="41" y="1584"/>
                    <a:pt x="1" y="1611"/>
                  </a:cubicBezTo>
                  <a:cubicBezTo>
                    <a:pt x="50" y="1602"/>
                    <a:pt x="100" y="1589"/>
                    <a:pt x="145" y="1571"/>
                  </a:cubicBezTo>
                  <a:cubicBezTo>
                    <a:pt x="239" y="1535"/>
                    <a:pt x="374" y="1485"/>
                    <a:pt x="536" y="1422"/>
                  </a:cubicBezTo>
                  <a:cubicBezTo>
                    <a:pt x="865" y="1292"/>
                    <a:pt x="1315" y="1098"/>
                    <a:pt x="1800" y="874"/>
                  </a:cubicBezTo>
                  <a:cubicBezTo>
                    <a:pt x="2286" y="644"/>
                    <a:pt x="2723" y="433"/>
                    <a:pt x="3038" y="271"/>
                  </a:cubicBezTo>
                  <a:cubicBezTo>
                    <a:pt x="3195" y="194"/>
                    <a:pt x="3321" y="127"/>
                    <a:pt x="3406" y="82"/>
                  </a:cubicBezTo>
                  <a:cubicBezTo>
                    <a:pt x="3456" y="59"/>
                    <a:pt x="3501" y="32"/>
                    <a:pt x="3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4"/>
            <p:cNvSpPr/>
            <p:nvPr/>
          </p:nvSpPr>
          <p:spPr>
            <a:xfrm>
              <a:off x="6759775" y="1407600"/>
              <a:ext cx="84600" cy="36325"/>
            </a:xfrm>
            <a:custGeom>
              <a:avLst/>
              <a:gdLst/>
              <a:ahLst/>
              <a:cxnLst/>
              <a:rect l="l" t="t" r="r" b="b"/>
              <a:pathLst>
                <a:path w="3384" h="1453" extrusionOk="0">
                  <a:moveTo>
                    <a:pt x="3380" y="1"/>
                  </a:moveTo>
                  <a:cubicBezTo>
                    <a:pt x="3352" y="1"/>
                    <a:pt x="3169" y="83"/>
                    <a:pt x="2884" y="205"/>
                  </a:cubicBezTo>
                  <a:cubicBezTo>
                    <a:pt x="2578" y="339"/>
                    <a:pt x="2151" y="515"/>
                    <a:pt x="1683" y="699"/>
                  </a:cubicBezTo>
                  <a:cubicBezTo>
                    <a:pt x="1211" y="888"/>
                    <a:pt x="783" y="1068"/>
                    <a:pt x="482" y="1208"/>
                  </a:cubicBezTo>
                  <a:cubicBezTo>
                    <a:pt x="329" y="1275"/>
                    <a:pt x="207" y="1338"/>
                    <a:pt x="126" y="1379"/>
                  </a:cubicBezTo>
                  <a:cubicBezTo>
                    <a:pt x="81" y="1397"/>
                    <a:pt x="41" y="1424"/>
                    <a:pt x="0" y="1451"/>
                  </a:cubicBezTo>
                  <a:cubicBezTo>
                    <a:pt x="1" y="1452"/>
                    <a:pt x="2" y="1452"/>
                    <a:pt x="4" y="1452"/>
                  </a:cubicBezTo>
                  <a:cubicBezTo>
                    <a:pt x="34" y="1452"/>
                    <a:pt x="221" y="1374"/>
                    <a:pt x="504" y="1257"/>
                  </a:cubicBezTo>
                  <a:cubicBezTo>
                    <a:pt x="810" y="1127"/>
                    <a:pt x="1238" y="960"/>
                    <a:pt x="1710" y="767"/>
                  </a:cubicBezTo>
                  <a:cubicBezTo>
                    <a:pt x="2182" y="578"/>
                    <a:pt x="2605" y="398"/>
                    <a:pt x="2907" y="254"/>
                  </a:cubicBezTo>
                  <a:cubicBezTo>
                    <a:pt x="3055" y="182"/>
                    <a:pt x="3176" y="119"/>
                    <a:pt x="3257" y="74"/>
                  </a:cubicBezTo>
                  <a:cubicBezTo>
                    <a:pt x="3302" y="56"/>
                    <a:pt x="3343" y="29"/>
                    <a:pt x="3383" y="2"/>
                  </a:cubicBezTo>
                  <a:cubicBezTo>
                    <a:pt x="3383" y="1"/>
                    <a:pt x="3382" y="1"/>
                    <a:pt x="3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4"/>
            <p:cNvSpPr/>
            <p:nvPr/>
          </p:nvSpPr>
          <p:spPr>
            <a:xfrm>
              <a:off x="6745600" y="1543500"/>
              <a:ext cx="125425" cy="99325"/>
            </a:xfrm>
            <a:custGeom>
              <a:avLst/>
              <a:gdLst/>
              <a:ahLst/>
              <a:cxnLst/>
              <a:rect l="l" t="t" r="r" b="b"/>
              <a:pathLst>
                <a:path w="5017" h="3973" extrusionOk="0">
                  <a:moveTo>
                    <a:pt x="5017" y="0"/>
                  </a:moveTo>
                  <a:lnTo>
                    <a:pt x="5017" y="0"/>
                  </a:lnTo>
                  <a:cubicBezTo>
                    <a:pt x="4940" y="41"/>
                    <a:pt x="4873" y="86"/>
                    <a:pt x="4805" y="140"/>
                  </a:cubicBezTo>
                  <a:cubicBezTo>
                    <a:pt x="4670" y="230"/>
                    <a:pt x="4481" y="369"/>
                    <a:pt x="4252" y="549"/>
                  </a:cubicBezTo>
                  <a:cubicBezTo>
                    <a:pt x="4022" y="725"/>
                    <a:pt x="3752" y="941"/>
                    <a:pt x="3456" y="1184"/>
                  </a:cubicBezTo>
                  <a:cubicBezTo>
                    <a:pt x="3159" y="1426"/>
                    <a:pt x="2835" y="1692"/>
                    <a:pt x="2484" y="1962"/>
                  </a:cubicBezTo>
                  <a:cubicBezTo>
                    <a:pt x="2133" y="2232"/>
                    <a:pt x="1791" y="2475"/>
                    <a:pt x="1472" y="2686"/>
                  </a:cubicBezTo>
                  <a:cubicBezTo>
                    <a:pt x="1188" y="2875"/>
                    <a:pt x="918" y="3082"/>
                    <a:pt x="662" y="3307"/>
                  </a:cubicBezTo>
                  <a:cubicBezTo>
                    <a:pt x="487" y="3455"/>
                    <a:pt x="320" y="3613"/>
                    <a:pt x="163" y="3779"/>
                  </a:cubicBezTo>
                  <a:cubicBezTo>
                    <a:pt x="109" y="3842"/>
                    <a:pt x="64" y="3887"/>
                    <a:pt x="37" y="3919"/>
                  </a:cubicBezTo>
                  <a:cubicBezTo>
                    <a:pt x="23" y="3937"/>
                    <a:pt x="10" y="3955"/>
                    <a:pt x="1" y="3973"/>
                  </a:cubicBezTo>
                  <a:cubicBezTo>
                    <a:pt x="64" y="3919"/>
                    <a:pt x="127" y="3860"/>
                    <a:pt x="185" y="3802"/>
                  </a:cubicBezTo>
                  <a:cubicBezTo>
                    <a:pt x="302" y="3689"/>
                    <a:pt x="473" y="3532"/>
                    <a:pt x="693" y="3347"/>
                  </a:cubicBezTo>
                  <a:cubicBezTo>
                    <a:pt x="918" y="3163"/>
                    <a:pt x="1193" y="2956"/>
                    <a:pt x="1508" y="2740"/>
                  </a:cubicBezTo>
                  <a:cubicBezTo>
                    <a:pt x="1832" y="2538"/>
                    <a:pt x="2173" y="2290"/>
                    <a:pt x="2529" y="2020"/>
                  </a:cubicBezTo>
                  <a:cubicBezTo>
                    <a:pt x="2880" y="1750"/>
                    <a:pt x="3204" y="1480"/>
                    <a:pt x="3501" y="1238"/>
                  </a:cubicBezTo>
                  <a:cubicBezTo>
                    <a:pt x="3797" y="990"/>
                    <a:pt x="4063" y="770"/>
                    <a:pt x="4288" y="590"/>
                  </a:cubicBezTo>
                  <a:cubicBezTo>
                    <a:pt x="4513" y="405"/>
                    <a:pt x="4697" y="261"/>
                    <a:pt x="4823" y="162"/>
                  </a:cubicBezTo>
                  <a:cubicBezTo>
                    <a:pt x="4891" y="113"/>
                    <a:pt x="4958" y="59"/>
                    <a:pt x="5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4"/>
            <p:cNvSpPr/>
            <p:nvPr/>
          </p:nvSpPr>
          <p:spPr>
            <a:xfrm>
              <a:off x="6762350" y="1588025"/>
              <a:ext cx="36350" cy="23900"/>
            </a:xfrm>
            <a:custGeom>
              <a:avLst/>
              <a:gdLst/>
              <a:ahLst/>
              <a:cxnLst/>
              <a:rect l="l" t="t" r="r" b="b"/>
              <a:pathLst>
                <a:path w="1454" h="956" extrusionOk="0">
                  <a:moveTo>
                    <a:pt x="1439" y="0"/>
                  </a:moveTo>
                  <a:cubicBezTo>
                    <a:pt x="1409" y="0"/>
                    <a:pt x="1105" y="215"/>
                    <a:pt x="721" y="469"/>
                  </a:cubicBezTo>
                  <a:cubicBezTo>
                    <a:pt x="320" y="725"/>
                    <a:pt x="1" y="937"/>
                    <a:pt x="10" y="955"/>
                  </a:cubicBezTo>
                  <a:cubicBezTo>
                    <a:pt x="11" y="955"/>
                    <a:pt x="12" y="956"/>
                    <a:pt x="14" y="956"/>
                  </a:cubicBezTo>
                  <a:cubicBezTo>
                    <a:pt x="53" y="956"/>
                    <a:pt x="379" y="772"/>
                    <a:pt x="761" y="527"/>
                  </a:cubicBezTo>
                  <a:cubicBezTo>
                    <a:pt x="1162" y="271"/>
                    <a:pt x="1454" y="19"/>
                    <a:pt x="1441" y="1"/>
                  </a:cubicBezTo>
                  <a:cubicBezTo>
                    <a:pt x="1440" y="0"/>
                    <a:pt x="1439" y="0"/>
                    <a:pt x="1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4"/>
            <p:cNvSpPr/>
            <p:nvPr/>
          </p:nvSpPr>
          <p:spPr>
            <a:xfrm>
              <a:off x="6736600" y="1480175"/>
              <a:ext cx="157700" cy="110700"/>
            </a:xfrm>
            <a:custGeom>
              <a:avLst/>
              <a:gdLst/>
              <a:ahLst/>
              <a:cxnLst/>
              <a:rect l="l" t="t" r="r" b="b"/>
              <a:pathLst>
                <a:path w="6308" h="4428" extrusionOk="0">
                  <a:moveTo>
                    <a:pt x="6308" y="1"/>
                  </a:moveTo>
                  <a:lnTo>
                    <a:pt x="6308" y="1"/>
                  </a:lnTo>
                  <a:cubicBezTo>
                    <a:pt x="6285" y="14"/>
                    <a:pt x="6263" y="32"/>
                    <a:pt x="6240" y="50"/>
                  </a:cubicBezTo>
                  <a:lnTo>
                    <a:pt x="6074" y="199"/>
                  </a:lnTo>
                  <a:cubicBezTo>
                    <a:pt x="5925" y="325"/>
                    <a:pt x="5709" y="509"/>
                    <a:pt x="5440" y="729"/>
                  </a:cubicBezTo>
                  <a:cubicBezTo>
                    <a:pt x="4900" y="1170"/>
                    <a:pt x="4130" y="1755"/>
                    <a:pt x="3258" y="2367"/>
                  </a:cubicBezTo>
                  <a:cubicBezTo>
                    <a:pt x="2821" y="2668"/>
                    <a:pt x="2381" y="2925"/>
                    <a:pt x="1985" y="3159"/>
                  </a:cubicBezTo>
                  <a:cubicBezTo>
                    <a:pt x="1584" y="3388"/>
                    <a:pt x="1220" y="3600"/>
                    <a:pt x="923" y="3784"/>
                  </a:cubicBezTo>
                  <a:cubicBezTo>
                    <a:pt x="626" y="3968"/>
                    <a:pt x="392" y="4130"/>
                    <a:pt x="235" y="4243"/>
                  </a:cubicBezTo>
                  <a:cubicBezTo>
                    <a:pt x="154" y="4297"/>
                    <a:pt x="95" y="4346"/>
                    <a:pt x="55" y="4378"/>
                  </a:cubicBezTo>
                  <a:cubicBezTo>
                    <a:pt x="32" y="4391"/>
                    <a:pt x="14" y="4409"/>
                    <a:pt x="1" y="4427"/>
                  </a:cubicBezTo>
                  <a:cubicBezTo>
                    <a:pt x="23" y="4418"/>
                    <a:pt x="46" y="4405"/>
                    <a:pt x="68" y="4387"/>
                  </a:cubicBezTo>
                  <a:lnTo>
                    <a:pt x="253" y="4265"/>
                  </a:lnTo>
                  <a:cubicBezTo>
                    <a:pt x="415" y="4157"/>
                    <a:pt x="658" y="4004"/>
                    <a:pt x="954" y="3829"/>
                  </a:cubicBezTo>
                  <a:cubicBezTo>
                    <a:pt x="1256" y="3649"/>
                    <a:pt x="1620" y="3447"/>
                    <a:pt x="2021" y="3217"/>
                  </a:cubicBezTo>
                  <a:cubicBezTo>
                    <a:pt x="2421" y="2988"/>
                    <a:pt x="2862" y="2731"/>
                    <a:pt x="3303" y="2425"/>
                  </a:cubicBezTo>
                  <a:cubicBezTo>
                    <a:pt x="4175" y="1814"/>
                    <a:pt x="4940" y="1220"/>
                    <a:pt x="5476" y="770"/>
                  </a:cubicBezTo>
                  <a:cubicBezTo>
                    <a:pt x="5741" y="541"/>
                    <a:pt x="5952" y="352"/>
                    <a:pt x="6092" y="217"/>
                  </a:cubicBezTo>
                  <a:cubicBezTo>
                    <a:pt x="6164" y="154"/>
                    <a:pt x="6218" y="100"/>
                    <a:pt x="6254" y="59"/>
                  </a:cubicBezTo>
                  <a:cubicBezTo>
                    <a:pt x="6276" y="46"/>
                    <a:pt x="6294" y="23"/>
                    <a:pt x="6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4"/>
            <p:cNvSpPr/>
            <p:nvPr/>
          </p:nvSpPr>
          <p:spPr>
            <a:xfrm>
              <a:off x="6830075" y="1481950"/>
              <a:ext cx="50725" cy="32350"/>
            </a:xfrm>
            <a:custGeom>
              <a:avLst/>
              <a:gdLst/>
              <a:ahLst/>
              <a:cxnLst/>
              <a:rect l="l" t="t" r="r" b="b"/>
              <a:pathLst>
                <a:path w="2029" h="1294" extrusionOk="0">
                  <a:moveTo>
                    <a:pt x="2022" y="1"/>
                  </a:moveTo>
                  <a:cubicBezTo>
                    <a:pt x="2004" y="1"/>
                    <a:pt x="1887" y="63"/>
                    <a:pt x="1714" y="168"/>
                  </a:cubicBezTo>
                  <a:cubicBezTo>
                    <a:pt x="1530" y="281"/>
                    <a:pt x="1273" y="434"/>
                    <a:pt x="990" y="609"/>
                  </a:cubicBezTo>
                  <a:cubicBezTo>
                    <a:pt x="711" y="784"/>
                    <a:pt x="459" y="951"/>
                    <a:pt x="279" y="1077"/>
                  </a:cubicBezTo>
                  <a:cubicBezTo>
                    <a:pt x="104" y="1203"/>
                    <a:pt x="0" y="1284"/>
                    <a:pt x="5" y="1293"/>
                  </a:cubicBezTo>
                  <a:cubicBezTo>
                    <a:pt x="5" y="1293"/>
                    <a:pt x="5" y="1294"/>
                    <a:pt x="6" y="1294"/>
                  </a:cubicBezTo>
                  <a:cubicBezTo>
                    <a:pt x="23" y="1294"/>
                    <a:pt x="136" y="1223"/>
                    <a:pt x="311" y="1117"/>
                  </a:cubicBezTo>
                  <a:lnTo>
                    <a:pt x="1030" y="672"/>
                  </a:lnTo>
                  <a:cubicBezTo>
                    <a:pt x="1309" y="497"/>
                    <a:pt x="1561" y="335"/>
                    <a:pt x="1741" y="213"/>
                  </a:cubicBezTo>
                  <a:cubicBezTo>
                    <a:pt x="1921" y="92"/>
                    <a:pt x="2029" y="6"/>
                    <a:pt x="2024" y="2"/>
                  </a:cubicBezTo>
                  <a:cubicBezTo>
                    <a:pt x="2024" y="1"/>
                    <a:pt x="2023" y="1"/>
                    <a:pt x="2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4"/>
            <p:cNvSpPr/>
            <p:nvPr/>
          </p:nvSpPr>
          <p:spPr>
            <a:xfrm>
              <a:off x="6061250" y="1745700"/>
              <a:ext cx="19925" cy="102300"/>
            </a:xfrm>
            <a:custGeom>
              <a:avLst/>
              <a:gdLst/>
              <a:ahLst/>
              <a:cxnLst/>
              <a:rect l="l" t="t" r="r" b="b"/>
              <a:pathLst>
                <a:path w="797" h="4092" extrusionOk="0">
                  <a:moveTo>
                    <a:pt x="787" y="1"/>
                  </a:moveTo>
                  <a:cubicBezTo>
                    <a:pt x="780" y="1"/>
                    <a:pt x="767" y="4"/>
                    <a:pt x="747" y="10"/>
                  </a:cubicBezTo>
                  <a:cubicBezTo>
                    <a:pt x="734" y="10"/>
                    <a:pt x="711" y="19"/>
                    <a:pt x="693" y="23"/>
                  </a:cubicBezTo>
                  <a:cubicBezTo>
                    <a:pt x="666" y="37"/>
                    <a:pt x="644" y="46"/>
                    <a:pt x="621" y="59"/>
                  </a:cubicBezTo>
                  <a:cubicBezTo>
                    <a:pt x="482" y="149"/>
                    <a:pt x="370" y="280"/>
                    <a:pt x="293" y="428"/>
                  </a:cubicBezTo>
                  <a:cubicBezTo>
                    <a:pt x="91" y="802"/>
                    <a:pt x="1" y="1382"/>
                    <a:pt x="23" y="2003"/>
                  </a:cubicBezTo>
                  <a:cubicBezTo>
                    <a:pt x="32" y="2295"/>
                    <a:pt x="64" y="2588"/>
                    <a:pt x="122" y="2876"/>
                  </a:cubicBezTo>
                  <a:cubicBezTo>
                    <a:pt x="167" y="3114"/>
                    <a:pt x="235" y="3343"/>
                    <a:pt x="325" y="3568"/>
                  </a:cubicBezTo>
                  <a:cubicBezTo>
                    <a:pt x="383" y="3721"/>
                    <a:pt x="469" y="3865"/>
                    <a:pt x="577" y="3987"/>
                  </a:cubicBezTo>
                  <a:cubicBezTo>
                    <a:pt x="648" y="4062"/>
                    <a:pt x="709" y="4092"/>
                    <a:pt x="722" y="4092"/>
                  </a:cubicBezTo>
                  <a:cubicBezTo>
                    <a:pt x="724" y="4092"/>
                    <a:pt x="725" y="4091"/>
                    <a:pt x="725" y="4090"/>
                  </a:cubicBezTo>
                  <a:cubicBezTo>
                    <a:pt x="734" y="4081"/>
                    <a:pt x="689" y="4041"/>
                    <a:pt x="626" y="3951"/>
                  </a:cubicBezTo>
                  <a:cubicBezTo>
                    <a:pt x="541" y="3820"/>
                    <a:pt x="473" y="3676"/>
                    <a:pt x="428" y="3528"/>
                  </a:cubicBezTo>
                  <a:cubicBezTo>
                    <a:pt x="352" y="3307"/>
                    <a:pt x="298" y="3082"/>
                    <a:pt x="257" y="2849"/>
                  </a:cubicBezTo>
                  <a:cubicBezTo>
                    <a:pt x="212" y="2570"/>
                    <a:pt x="181" y="2282"/>
                    <a:pt x="172" y="1998"/>
                  </a:cubicBezTo>
                  <a:cubicBezTo>
                    <a:pt x="154" y="1387"/>
                    <a:pt x="226" y="833"/>
                    <a:pt x="388" y="473"/>
                  </a:cubicBezTo>
                  <a:cubicBezTo>
                    <a:pt x="451" y="334"/>
                    <a:pt x="541" y="208"/>
                    <a:pt x="657" y="109"/>
                  </a:cubicBezTo>
                  <a:cubicBezTo>
                    <a:pt x="680" y="91"/>
                    <a:pt x="698" y="77"/>
                    <a:pt x="711" y="64"/>
                  </a:cubicBezTo>
                  <a:lnTo>
                    <a:pt x="761" y="37"/>
                  </a:lnTo>
                  <a:cubicBezTo>
                    <a:pt x="783" y="19"/>
                    <a:pt x="797" y="10"/>
                    <a:pt x="797" y="5"/>
                  </a:cubicBezTo>
                  <a:cubicBezTo>
                    <a:pt x="795" y="2"/>
                    <a:pt x="792" y="1"/>
                    <a:pt x="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4"/>
            <p:cNvSpPr/>
            <p:nvPr/>
          </p:nvSpPr>
          <p:spPr>
            <a:xfrm>
              <a:off x="6085775" y="1749175"/>
              <a:ext cx="16000" cy="102625"/>
            </a:xfrm>
            <a:custGeom>
              <a:avLst/>
              <a:gdLst/>
              <a:ahLst/>
              <a:cxnLst/>
              <a:rect l="l" t="t" r="r" b="b"/>
              <a:pathLst>
                <a:path w="640" h="4105" extrusionOk="0">
                  <a:moveTo>
                    <a:pt x="593" y="1"/>
                  </a:moveTo>
                  <a:cubicBezTo>
                    <a:pt x="583" y="1"/>
                    <a:pt x="532" y="34"/>
                    <a:pt x="468" y="123"/>
                  </a:cubicBezTo>
                  <a:cubicBezTo>
                    <a:pt x="383" y="253"/>
                    <a:pt x="311" y="393"/>
                    <a:pt x="261" y="541"/>
                  </a:cubicBezTo>
                  <a:cubicBezTo>
                    <a:pt x="90" y="1032"/>
                    <a:pt x="5" y="1540"/>
                    <a:pt x="5" y="2057"/>
                  </a:cubicBezTo>
                  <a:cubicBezTo>
                    <a:pt x="0" y="2341"/>
                    <a:pt x="27" y="2624"/>
                    <a:pt x="81" y="2903"/>
                  </a:cubicBezTo>
                  <a:cubicBezTo>
                    <a:pt x="126" y="3132"/>
                    <a:pt x="194" y="3357"/>
                    <a:pt x="284" y="3569"/>
                  </a:cubicBezTo>
                  <a:cubicBezTo>
                    <a:pt x="347" y="3713"/>
                    <a:pt x="423" y="3848"/>
                    <a:pt x="513" y="3978"/>
                  </a:cubicBezTo>
                  <a:cubicBezTo>
                    <a:pt x="578" y="4060"/>
                    <a:pt x="617" y="4104"/>
                    <a:pt x="629" y="4104"/>
                  </a:cubicBezTo>
                  <a:cubicBezTo>
                    <a:pt x="629" y="4104"/>
                    <a:pt x="630" y="4104"/>
                    <a:pt x="630" y="4104"/>
                  </a:cubicBezTo>
                  <a:cubicBezTo>
                    <a:pt x="639" y="4100"/>
                    <a:pt x="612" y="4041"/>
                    <a:pt x="563" y="3947"/>
                  </a:cubicBezTo>
                  <a:cubicBezTo>
                    <a:pt x="495" y="3812"/>
                    <a:pt x="437" y="3672"/>
                    <a:pt x="383" y="3528"/>
                  </a:cubicBezTo>
                  <a:cubicBezTo>
                    <a:pt x="306" y="3317"/>
                    <a:pt x="252" y="3101"/>
                    <a:pt x="216" y="2881"/>
                  </a:cubicBezTo>
                  <a:cubicBezTo>
                    <a:pt x="171" y="2606"/>
                    <a:pt x="149" y="2332"/>
                    <a:pt x="153" y="2057"/>
                  </a:cubicBezTo>
                  <a:cubicBezTo>
                    <a:pt x="153" y="1558"/>
                    <a:pt x="225" y="1059"/>
                    <a:pt x="360" y="577"/>
                  </a:cubicBezTo>
                  <a:cubicBezTo>
                    <a:pt x="401" y="429"/>
                    <a:pt x="455" y="289"/>
                    <a:pt x="518" y="150"/>
                  </a:cubicBezTo>
                  <a:cubicBezTo>
                    <a:pt x="567" y="55"/>
                    <a:pt x="603" y="10"/>
                    <a:pt x="594" y="1"/>
                  </a:cubicBezTo>
                  <a:cubicBezTo>
                    <a:pt x="594" y="1"/>
                    <a:pt x="593" y="1"/>
                    <a:pt x="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4"/>
            <p:cNvSpPr/>
            <p:nvPr/>
          </p:nvSpPr>
          <p:spPr>
            <a:xfrm>
              <a:off x="6521675" y="1831000"/>
              <a:ext cx="20050" cy="110200"/>
            </a:xfrm>
            <a:custGeom>
              <a:avLst/>
              <a:gdLst/>
              <a:ahLst/>
              <a:cxnLst/>
              <a:rect l="l" t="t" r="r" b="b"/>
              <a:pathLst>
                <a:path w="802" h="4408" extrusionOk="0">
                  <a:moveTo>
                    <a:pt x="792" y="0"/>
                  </a:moveTo>
                  <a:cubicBezTo>
                    <a:pt x="774" y="0"/>
                    <a:pt x="718" y="35"/>
                    <a:pt x="649" y="116"/>
                  </a:cubicBezTo>
                  <a:cubicBezTo>
                    <a:pt x="541" y="246"/>
                    <a:pt x="455" y="395"/>
                    <a:pt x="392" y="552"/>
                  </a:cubicBezTo>
                  <a:cubicBezTo>
                    <a:pt x="226" y="948"/>
                    <a:pt x="86" y="1524"/>
                    <a:pt x="46" y="2176"/>
                  </a:cubicBezTo>
                  <a:cubicBezTo>
                    <a:pt x="1" y="2824"/>
                    <a:pt x="82" y="3418"/>
                    <a:pt x="230" y="3823"/>
                  </a:cubicBezTo>
                  <a:cubicBezTo>
                    <a:pt x="284" y="3985"/>
                    <a:pt x="365" y="4133"/>
                    <a:pt x="464" y="4273"/>
                  </a:cubicBezTo>
                  <a:cubicBezTo>
                    <a:pt x="491" y="4309"/>
                    <a:pt x="518" y="4345"/>
                    <a:pt x="554" y="4376"/>
                  </a:cubicBezTo>
                  <a:cubicBezTo>
                    <a:pt x="577" y="4399"/>
                    <a:pt x="590" y="4408"/>
                    <a:pt x="595" y="4408"/>
                  </a:cubicBezTo>
                  <a:cubicBezTo>
                    <a:pt x="613" y="4390"/>
                    <a:pt x="451" y="4187"/>
                    <a:pt x="329" y="3791"/>
                  </a:cubicBezTo>
                  <a:cubicBezTo>
                    <a:pt x="212" y="3395"/>
                    <a:pt x="149" y="2820"/>
                    <a:pt x="190" y="2185"/>
                  </a:cubicBezTo>
                  <a:cubicBezTo>
                    <a:pt x="221" y="1645"/>
                    <a:pt x="320" y="1110"/>
                    <a:pt x="491" y="593"/>
                  </a:cubicBezTo>
                  <a:cubicBezTo>
                    <a:pt x="541" y="440"/>
                    <a:pt x="613" y="291"/>
                    <a:pt x="694" y="152"/>
                  </a:cubicBezTo>
                  <a:cubicBezTo>
                    <a:pt x="757" y="57"/>
                    <a:pt x="802" y="12"/>
                    <a:pt x="797" y="3"/>
                  </a:cubicBezTo>
                  <a:cubicBezTo>
                    <a:pt x="797" y="1"/>
                    <a:pt x="795" y="0"/>
                    <a:pt x="7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4"/>
            <p:cNvSpPr/>
            <p:nvPr/>
          </p:nvSpPr>
          <p:spPr>
            <a:xfrm>
              <a:off x="6542375" y="1836025"/>
              <a:ext cx="16450" cy="106875"/>
            </a:xfrm>
            <a:custGeom>
              <a:avLst/>
              <a:gdLst/>
              <a:ahLst/>
              <a:cxnLst/>
              <a:rect l="l" t="t" r="r" b="b"/>
              <a:pathLst>
                <a:path w="658" h="4275" extrusionOk="0">
                  <a:moveTo>
                    <a:pt x="648" y="0"/>
                  </a:moveTo>
                  <a:cubicBezTo>
                    <a:pt x="640" y="0"/>
                    <a:pt x="592" y="45"/>
                    <a:pt x="541" y="140"/>
                  </a:cubicBezTo>
                  <a:cubicBezTo>
                    <a:pt x="464" y="279"/>
                    <a:pt x="401" y="428"/>
                    <a:pt x="356" y="581"/>
                  </a:cubicBezTo>
                  <a:cubicBezTo>
                    <a:pt x="194" y="1075"/>
                    <a:pt x="95" y="1593"/>
                    <a:pt x="55" y="2115"/>
                  </a:cubicBezTo>
                  <a:cubicBezTo>
                    <a:pt x="1" y="2726"/>
                    <a:pt x="41" y="3289"/>
                    <a:pt x="145" y="3680"/>
                  </a:cubicBezTo>
                  <a:cubicBezTo>
                    <a:pt x="181" y="3838"/>
                    <a:pt x="235" y="3986"/>
                    <a:pt x="311" y="4130"/>
                  </a:cubicBezTo>
                  <a:cubicBezTo>
                    <a:pt x="363" y="4225"/>
                    <a:pt x="402" y="4274"/>
                    <a:pt x="409" y="4274"/>
                  </a:cubicBezTo>
                  <a:cubicBezTo>
                    <a:pt x="410" y="4274"/>
                    <a:pt x="410" y="4274"/>
                    <a:pt x="410" y="4274"/>
                  </a:cubicBezTo>
                  <a:cubicBezTo>
                    <a:pt x="433" y="4261"/>
                    <a:pt x="320" y="4040"/>
                    <a:pt x="248" y="3658"/>
                  </a:cubicBezTo>
                  <a:cubicBezTo>
                    <a:pt x="172" y="3271"/>
                    <a:pt x="154" y="2726"/>
                    <a:pt x="203" y="2128"/>
                  </a:cubicBezTo>
                  <a:cubicBezTo>
                    <a:pt x="244" y="1615"/>
                    <a:pt x="329" y="1107"/>
                    <a:pt x="455" y="608"/>
                  </a:cubicBezTo>
                  <a:cubicBezTo>
                    <a:pt x="496" y="459"/>
                    <a:pt x="541" y="311"/>
                    <a:pt x="595" y="162"/>
                  </a:cubicBezTo>
                  <a:cubicBezTo>
                    <a:pt x="631" y="63"/>
                    <a:pt x="657" y="5"/>
                    <a:pt x="648" y="0"/>
                  </a:cubicBezTo>
                  <a:cubicBezTo>
                    <a:pt x="648" y="0"/>
                    <a:pt x="648" y="0"/>
                    <a:pt x="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4"/>
            <p:cNvSpPr/>
            <p:nvPr/>
          </p:nvSpPr>
          <p:spPr>
            <a:xfrm>
              <a:off x="6150550" y="1799825"/>
              <a:ext cx="292650" cy="84375"/>
            </a:xfrm>
            <a:custGeom>
              <a:avLst/>
              <a:gdLst/>
              <a:ahLst/>
              <a:cxnLst/>
              <a:rect l="l" t="t" r="r" b="b"/>
              <a:pathLst>
                <a:path w="11706" h="3375" extrusionOk="0">
                  <a:moveTo>
                    <a:pt x="1928" y="1"/>
                  </a:moveTo>
                  <a:cubicBezTo>
                    <a:pt x="763" y="1"/>
                    <a:pt x="28" y="183"/>
                    <a:pt x="19" y="544"/>
                  </a:cubicBezTo>
                  <a:cubicBezTo>
                    <a:pt x="1" y="1228"/>
                    <a:pt x="2596" y="2294"/>
                    <a:pt x="5822" y="2928"/>
                  </a:cubicBezTo>
                  <a:cubicBezTo>
                    <a:pt x="7349" y="3227"/>
                    <a:pt x="8742" y="3375"/>
                    <a:pt x="9786" y="3375"/>
                  </a:cubicBezTo>
                  <a:cubicBezTo>
                    <a:pt x="10947" y="3375"/>
                    <a:pt x="11678" y="3192"/>
                    <a:pt x="11688" y="2829"/>
                  </a:cubicBezTo>
                  <a:cubicBezTo>
                    <a:pt x="11706" y="2146"/>
                    <a:pt x="9110" y="1079"/>
                    <a:pt x="5885" y="445"/>
                  </a:cubicBezTo>
                  <a:cubicBezTo>
                    <a:pt x="4362" y="147"/>
                    <a:pt x="2973" y="1"/>
                    <a:pt x="1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4"/>
            <p:cNvSpPr/>
            <p:nvPr/>
          </p:nvSpPr>
          <p:spPr>
            <a:xfrm>
              <a:off x="5988375" y="1727150"/>
              <a:ext cx="669875" cy="126000"/>
            </a:xfrm>
            <a:custGeom>
              <a:avLst/>
              <a:gdLst/>
              <a:ahLst/>
              <a:cxnLst/>
              <a:rect l="l" t="t" r="r" b="b"/>
              <a:pathLst>
                <a:path w="26795" h="5040" extrusionOk="0">
                  <a:moveTo>
                    <a:pt x="1" y="1"/>
                  </a:moveTo>
                  <a:cubicBezTo>
                    <a:pt x="5" y="1"/>
                    <a:pt x="10" y="5"/>
                    <a:pt x="19" y="5"/>
                  </a:cubicBezTo>
                  <a:lnTo>
                    <a:pt x="68" y="14"/>
                  </a:lnTo>
                  <a:lnTo>
                    <a:pt x="271" y="59"/>
                  </a:lnTo>
                  <a:lnTo>
                    <a:pt x="1049" y="212"/>
                  </a:lnTo>
                  <a:lnTo>
                    <a:pt x="3919" y="765"/>
                  </a:lnTo>
                  <a:lnTo>
                    <a:pt x="13388" y="2556"/>
                  </a:lnTo>
                  <a:lnTo>
                    <a:pt x="22867" y="4324"/>
                  </a:lnTo>
                  <a:lnTo>
                    <a:pt x="25737" y="4855"/>
                  </a:lnTo>
                  <a:lnTo>
                    <a:pt x="26520" y="4994"/>
                  </a:lnTo>
                  <a:lnTo>
                    <a:pt x="26722" y="5030"/>
                  </a:lnTo>
                  <a:lnTo>
                    <a:pt x="26776" y="5039"/>
                  </a:lnTo>
                  <a:lnTo>
                    <a:pt x="26794" y="5039"/>
                  </a:lnTo>
                  <a:lnTo>
                    <a:pt x="26776" y="5035"/>
                  </a:lnTo>
                  <a:lnTo>
                    <a:pt x="26727" y="5021"/>
                  </a:lnTo>
                  <a:lnTo>
                    <a:pt x="26524" y="4981"/>
                  </a:lnTo>
                  <a:lnTo>
                    <a:pt x="25746" y="4828"/>
                  </a:lnTo>
                  <a:lnTo>
                    <a:pt x="22876" y="4274"/>
                  </a:lnTo>
                  <a:lnTo>
                    <a:pt x="13406" y="2479"/>
                  </a:lnTo>
                  <a:lnTo>
                    <a:pt x="3928" y="711"/>
                  </a:lnTo>
                  <a:lnTo>
                    <a:pt x="1053" y="181"/>
                  </a:lnTo>
                  <a:lnTo>
                    <a:pt x="275" y="41"/>
                  </a:lnTo>
                  <a:lnTo>
                    <a:pt x="68" y="10"/>
                  </a:lnTo>
                  <a:lnTo>
                    <a:pt x="19" y="1"/>
                  </a:lnTo>
                  <a:close/>
                </a:path>
              </a:pathLst>
            </a:custGeom>
            <a:solidFill>
              <a:srgbClr val="B2E1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4"/>
            <p:cNvSpPr/>
            <p:nvPr/>
          </p:nvSpPr>
          <p:spPr>
            <a:xfrm>
              <a:off x="6001650" y="1354325"/>
              <a:ext cx="8125" cy="92475"/>
            </a:xfrm>
            <a:custGeom>
              <a:avLst/>
              <a:gdLst/>
              <a:ahLst/>
              <a:cxnLst/>
              <a:rect l="l" t="t" r="r" b="b"/>
              <a:pathLst>
                <a:path w="325" h="3699" extrusionOk="0">
                  <a:moveTo>
                    <a:pt x="319" y="0"/>
                  </a:moveTo>
                  <a:cubicBezTo>
                    <a:pt x="314" y="0"/>
                    <a:pt x="267" y="33"/>
                    <a:pt x="216" y="109"/>
                  </a:cubicBezTo>
                  <a:cubicBezTo>
                    <a:pt x="144" y="226"/>
                    <a:pt x="95" y="356"/>
                    <a:pt x="72" y="491"/>
                  </a:cubicBezTo>
                  <a:cubicBezTo>
                    <a:pt x="32" y="689"/>
                    <a:pt x="14" y="891"/>
                    <a:pt x="9" y="1094"/>
                  </a:cubicBezTo>
                  <a:cubicBezTo>
                    <a:pt x="0" y="1319"/>
                    <a:pt x="0" y="1571"/>
                    <a:pt x="18" y="1832"/>
                  </a:cubicBezTo>
                  <a:cubicBezTo>
                    <a:pt x="41" y="2277"/>
                    <a:pt x="99" y="2722"/>
                    <a:pt x="185" y="3163"/>
                  </a:cubicBezTo>
                  <a:cubicBezTo>
                    <a:pt x="216" y="3325"/>
                    <a:pt x="248" y="3460"/>
                    <a:pt x="275" y="3555"/>
                  </a:cubicBezTo>
                  <a:cubicBezTo>
                    <a:pt x="284" y="3604"/>
                    <a:pt x="297" y="3654"/>
                    <a:pt x="320" y="3699"/>
                  </a:cubicBezTo>
                  <a:cubicBezTo>
                    <a:pt x="320" y="3649"/>
                    <a:pt x="315" y="3600"/>
                    <a:pt x="302" y="3550"/>
                  </a:cubicBezTo>
                  <a:cubicBezTo>
                    <a:pt x="288" y="3456"/>
                    <a:pt x="266" y="3321"/>
                    <a:pt x="239" y="3150"/>
                  </a:cubicBezTo>
                  <a:cubicBezTo>
                    <a:pt x="167" y="2713"/>
                    <a:pt x="117" y="2268"/>
                    <a:pt x="90" y="1827"/>
                  </a:cubicBezTo>
                  <a:cubicBezTo>
                    <a:pt x="77" y="1571"/>
                    <a:pt x="72" y="1319"/>
                    <a:pt x="77" y="1094"/>
                  </a:cubicBezTo>
                  <a:cubicBezTo>
                    <a:pt x="77" y="896"/>
                    <a:pt x="95" y="698"/>
                    <a:pt x="122" y="500"/>
                  </a:cubicBezTo>
                  <a:cubicBezTo>
                    <a:pt x="144" y="370"/>
                    <a:pt x="180" y="244"/>
                    <a:pt x="239" y="122"/>
                  </a:cubicBezTo>
                  <a:cubicBezTo>
                    <a:pt x="284" y="41"/>
                    <a:pt x="324" y="5"/>
                    <a:pt x="320" y="1"/>
                  </a:cubicBezTo>
                  <a:cubicBezTo>
                    <a:pt x="320" y="0"/>
                    <a:pt x="320" y="0"/>
                    <a:pt x="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4"/>
            <p:cNvSpPr/>
            <p:nvPr/>
          </p:nvSpPr>
          <p:spPr>
            <a:xfrm>
              <a:off x="6010425" y="1353100"/>
              <a:ext cx="8350" cy="22175"/>
            </a:xfrm>
            <a:custGeom>
              <a:avLst/>
              <a:gdLst/>
              <a:ahLst/>
              <a:cxnLst/>
              <a:rect l="l" t="t" r="r" b="b"/>
              <a:pathLst>
                <a:path w="334" h="887" extrusionOk="0">
                  <a:moveTo>
                    <a:pt x="316" y="1"/>
                  </a:moveTo>
                  <a:cubicBezTo>
                    <a:pt x="293" y="1"/>
                    <a:pt x="245" y="13"/>
                    <a:pt x="189" y="59"/>
                  </a:cubicBezTo>
                  <a:cubicBezTo>
                    <a:pt x="149" y="95"/>
                    <a:pt x="113" y="144"/>
                    <a:pt x="90" y="194"/>
                  </a:cubicBezTo>
                  <a:cubicBezTo>
                    <a:pt x="63" y="257"/>
                    <a:pt x="41" y="320"/>
                    <a:pt x="32" y="387"/>
                  </a:cubicBezTo>
                  <a:cubicBezTo>
                    <a:pt x="9" y="504"/>
                    <a:pt x="0" y="621"/>
                    <a:pt x="0" y="738"/>
                  </a:cubicBezTo>
                  <a:cubicBezTo>
                    <a:pt x="0" y="833"/>
                    <a:pt x="0" y="887"/>
                    <a:pt x="14" y="887"/>
                  </a:cubicBezTo>
                  <a:cubicBezTo>
                    <a:pt x="23" y="887"/>
                    <a:pt x="41" y="837"/>
                    <a:pt x="54" y="747"/>
                  </a:cubicBezTo>
                  <a:cubicBezTo>
                    <a:pt x="68" y="657"/>
                    <a:pt x="77" y="536"/>
                    <a:pt x="104" y="401"/>
                  </a:cubicBezTo>
                  <a:cubicBezTo>
                    <a:pt x="117" y="293"/>
                    <a:pt x="158" y="189"/>
                    <a:pt x="225" y="99"/>
                  </a:cubicBezTo>
                  <a:cubicBezTo>
                    <a:pt x="284" y="36"/>
                    <a:pt x="333" y="14"/>
                    <a:pt x="329" y="5"/>
                  </a:cubicBezTo>
                  <a:cubicBezTo>
                    <a:pt x="329" y="2"/>
                    <a:pt x="324" y="1"/>
                    <a:pt x="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4"/>
            <p:cNvSpPr/>
            <p:nvPr/>
          </p:nvSpPr>
          <p:spPr>
            <a:xfrm>
              <a:off x="6008500" y="1383800"/>
              <a:ext cx="2050" cy="11375"/>
            </a:xfrm>
            <a:custGeom>
              <a:avLst/>
              <a:gdLst/>
              <a:ahLst/>
              <a:cxnLst/>
              <a:rect l="l" t="t" r="r" b="b"/>
              <a:pathLst>
                <a:path w="82" h="455" extrusionOk="0">
                  <a:moveTo>
                    <a:pt x="46" y="0"/>
                  </a:moveTo>
                  <a:cubicBezTo>
                    <a:pt x="23" y="0"/>
                    <a:pt x="10" y="99"/>
                    <a:pt x="5" y="225"/>
                  </a:cubicBezTo>
                  <a:cubicBezTo>
                    <a:pt x="1" y="347"/>
                    <a:pt x="1" y="450"/>
                    <a:pt x="23" y="455"/>
                  </a:cubicBezTo>
                  <a:cubicBezTo>
                    <a:pt x="41" y="455"/>
                    <a:pt x="73" y="356"/>
                    <a:pt x="77" y="230"/>
                  </a:cubicBezTo>
                  <a:cubicBezTo>
                    <a:pt x="82" y="99"/>
                    <a:pt x="64" y="0"/>
                    <a:pt x="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4"/>
            <p:cNvSpPr/>
            <p:nvPr/>
          </p:nvSpPr>
          <p:spPr>
            <a:xfrm>
              <a:off x="6029425" y="1290675"/>
              <a:ext cx="176475" cy="46025"/>
            </a:xfrm>
            <a:custGeom>
              <a:avLst/>
              <a:gdLst/>
              <a:ahLst/>
              <a:cxnLst/>
              <a:rect l="l" t="t" r="r" b="b"/>
              <a:pathLst>
                <a:path w="7059" h="1841" extrusionOk="0">
                  <a:moveTo>
                    <a:pt x="7059" y="1"/>
                  </a:moveTo>
                  <a:cubicBezTo>
                    <a:pt x="7036" y="1"/>
                    <a:pt x="7009" y="1"/>
                    <a:pt x="6982" y="10"/>
                  </a:cubicBezTo>
                  <a:cubicBezTo>
                    <a:pt x="6937" y="14"/>
                    <a:pt x="6865" y="28"/>
                    <a:pt x="6775" y="41"/>
                  </a:cubicBezTo>
                  <a:cubicBezTo>
                    <a:pt x="6591" y="73"/>
                    <a:pt x="6330" y="127"/>
                    <a:pt x="6006" y="198"/>
                  </a:cubicBezTo>
                  <a:cubicBezTo>
                    <a:pt x="5687" y="266"/>
                    <a:pt x="5304" y="360"/>
                    <a:pt x="4877" y="468"/>
                  </a:cubicBezTo>
                  <a:lnTo>
                    <a:pt x="3505" y="828"/>
                  </a:lnTo>
                  <a:cubicBezTo>
                    <a:pt x="3262" y="891"/>
                    <a:pt x="3024" y="945"/>
                    <a:pt x="2790" y="1004"/>
                  </a:cubicBezTo>
                  <a:cubicBezTo>
                    <a:pt x="2560" y="1058"/>
                    <a:pt x="2335" y="1103"/>
                    <a:pt x="2124" y="1157"/>
                  </a:cubicBezTo>
                  <a:cubicBezTo>
                    <a:pt x="1697" y="1260"/>
                    <a:pt x="1319" y="1373"/>
                    <a:pt x="1004" y="1476"/>
                  </a:cubicBezTo>
                  <a:cubicBezTo>
                    <a:pt x="689" y="1580"/>
                    <a:pt x="437" y="1670"/>
                    <a:pt x="266" y="1733"/>
                  </a:cubicBezTo>
                  <a:cubicBezTo>
                    <a:pt x="181" y="1764"/>
                    <a:pt x="113" y="1791"/>
                    <a:pt x="68" y="1809"/>
                  </a:cubicBezTo>
                  <a:cubicBezTo>
                    <a:pt x="46" y="1813"/>
                    <a:pt x="23" y="1827"/>
                    <a:pt x="1" y="1840"/>
                  </a:cubicBezTo>
                  <a:cubicBezTo>
                    <a:pt x="23" y="1836"/>
                    <a:pt x="50" y="1831"/>
                    <a:pt x="73" y="1822"/>
                  </a:cubicBezTo>
                  <a:lnTo>
                    <a:pt x="275" y="1760"/>
                  </a:lnTo>
                  <a:cubicBezTo>
                    <a:pt x="450" y="1706"/>
                    <a:pt x="707" y="1620"/>
                    <a:pt x="1022" y="1526"/>
                  </a:cubicBezTo>
                  <a:cubicBezTo>
                    <a:pt x="1337" y="1431"/>
                    <a:pt x="1715" y="1323"/>
                    <a:pt x="2137" y="1224"/>
                  </a:cubicBezTo>
                  <a:cubicBezTo>
                    <a:pt x="2349" y="1175"/>
                    <a:pt x="2574" y="1125"/>
                    <a:pt x="2808" y="1071"/>
                  </a:cubicBezTo>
                  <a:cubicBezTo>
                    <a:pt x="3042" y="1022"/>
                    <a:pt x="3280" y="959"/>
                    <a:pt x="3523" y="900"/>
                  </a:cubicBezTo>
                  <a:cubicBezTo>
                    <a:pt x="4013" y="774"/>
                    <a:pt x="4472" y="648"/>
                    <a:pt x="4895" y="536"/>
                  </a:cubicBezTo>
                  <a:cubicBezTo>
                    <a:pt x="5318" y="423"/>
                    <a:pt x="5700" y="324"/>
                    <a:pt x="6020" y="248"/>
                  </a:cubicBezTo>
                  <a:cubicBezTo>
                    <a:pt x="6344" y="167"/>
                    <a:pt x="6600" y="109"/>
                    <a:pt x="6780" y="68"/>
                  </a:cubicBezTo>
                  <a:cubicBezTo>
                    <a:pt x="6874" y="50"/>
                    <a:pt x="6942" y="37"/>
                    <a:pt x="6991" y="23"/>
                  </a:cubicBezTo>
                  <a:cubicBezTo>
                    <a:pt x="7014" y="19"/>
                    <a:pt x="7036" y="10"/>
                    <a:pt x="70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4"/>
            <p:cNvSpPr/>
            <p:nvPr/>
          </p:nvSpPr>
          <p:spPr>
            <a:xfrm>
              <a:off x="6590075" y="1371375"/>
              <a:ext cx="114175" cy="6875"/>
            </a:xfrm>
            <a:custGeom>
              <a:avLst/>
              <a:gdLst/>
              <a:ahLst/>
              <a:cxnLst/>
              <a:rect l="l" t="t" r="r" b="b"/>
              <a:pathLst>
                <a:path w="4567" h="275" extrusionOk="0">
                  <a:moveTo>
                    <a:pt x="499" y="1"/>
                  </a:moveTo>
                  <a:cubicBezTo>
                    <a:pt x="370" y="1"/>
                    <a:pt x="263" y="4"/>
                    <a:pt x="180" y="7"/>
                  </a:cubicBezTo>
                  <a:cubicBezTo>
                    <a:pt x="165" y="6"/>
                    <a:pt x="151" y="5"/>
                    <a:pt x="136" y="5"/>
                  </a:cubicBezTo>
                  <a:cubicBezTo>
                    <a:pt x="92" y="5"/>
                    <a:pt x="47" y="10"/>
                    <a:pt x="0" y="21"/>
                  </a:cubicBezTo>
                  <a:cubicBezTo>
                    <a:pt x="63" y="30"/>
                    <a:pt x="122" y="34"/>
                    <a:pt x="180" y="34"/>
                  </a:cubicBezTo>
                  <a:lnTo>
                    <a:pt x="670" y="52"/>
                  </a:lnTo>
                  <a:cubicBezTo>
                    <a:pt x="1084" y="70"/>
                    <a:pt x="1656" y="97"/>
                    <a:pt x="2285" y="138"/>
                  </a:cubicBezTo>
                  <a:lnTo>
                    <a:pt x="3896" y="245"/>
                  </a:lnTo>
                  <a:cubicBezTo>
                    <a:pt x="4103" y="254"/>
                    <a:pt x="4269" y="263"/>
                    <a:pt x="4386" y="268"/>
                  </a:cubicBezTo>
                  <a:cubicBezTo>
                    <a:pt x="4415" y="272"/>
                    <a:pt x="4445" y="275"/>
                    <a:pt x="4475" y="275"/>
                  </a:cubicBezTo>
                  <a:cubicBezTo>
                    <a:pt x="4504" y="275"/>
                    <a:pt x="4535" y="272"/>
                    <a:pt x="4566" y="268"/>
                  </a:cubicBezTo>
                  <a:cubicBezTo>
                    <a:pt x="4508" y="254"/>
                    <a:pt x="4445" y="245"/>
                    <a:pt x="4386" y="241"/>
                  </a:cubicBezTo>
                  <a:cubicBezTo>
                    <a:pt x="4274" y="227"/>
                    <a:pt x="4103" y="209"/>
                    <a:pt x="3900" y="191"/>
                  </a:cubicBezTo>
                  <a:cubicBezTo>
                    <a:pt x="3487" y="151"/>
                    <a:pt x="2920" y="102"/>
                    <a:pt x="2290" y="66"/>
                  </a:cubicBezTo>
                  <a:cubicBezTo>
                    <a:pt x="1656" y="25"/>
                    <a:pt x="1084" y="3"/>
                    <a:pt x="670" y="3"/>
                  </a:cubicBezTo>
                  <a:cubicBezTo>
                    <a:pt x="610" y="1"/>
                    <a:pt x="553" y="1"/>
                    <a:pt x="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4"/>
            <p:cNvSpPr/>
            <p:nvPr/>
          </p:nvSpPr>
          <p:spPr>
            <a:xfrm>
              <a:off x="6709725" y="1355325"/>
              <a:ext cx="68975" cy="25650"/>
            </a:xfrm>
            <a:custGeom>
              <a:avLst/>
              <a:gdLst/>
              <a:ahLst/>
              <a:cxnLst/>
              <a:rect l="l" t="t" r="r" b="b"/>
              <a:pathLst>
                <a:path w="2759" h="1026" extrusionOk="0">
                  <a:moveTo>
                    <a:pt x="2751" y="0"/>
                  </a:moveTo>
                  <a:cubicBezTo>
                    <a:pt x="2728" y="0"/>
                    <a:pt x="2575" y="57"/>
                    <a:pt x="2349" y="145"/>
                  </a:cubicBezTo>
                  <a:cubicBezTo>
                    <a:pt x="2101" y="244"/>
                    <a:pt x="1760" y="379"/>
                    <a:pt x="1382" y="519"/>
                  </a:cubicBezTo>
                  <a:cubicBezTo>
                    <a:pt x="1004" y="663"/>
                    <a:pt x="657" y="784"/>
                    <a:pt x="410" y="874"/>
                  </a:cubicBezTo>
                  <a:cubicBezTo>
                    <a:pt x="158" y="959"/>
                    <a:pt x="1" y="1013"/>
                    <a:pt x="5" y="1022"/>
                  </a:cubicBezTo>
                  <a:cubicBezTo>
                    <a:pt x="6" y="1024"/>
                    <a:pt x="9" y="1025"/>
                    <a:pt x="14" y="1025"/>
                  </a:cubicBezTo>
                  <a:cubicBezTo>
                    <a:pt x="53" y="1025"/>
                    <a:pt x="204" y="986"/>
                    <a:pt x="423" y="923"/>
                  </a:cubicBezTo>
                  <a:cubicBezTo>
                    <a:pt x="675" y="847"/>
                    <a:pt x="1026" y="730"/>
                    <a:pt x="1409" y="591"/>
                  </a:cubicBezTo>
                  <a:cubicBezTo>
                    <a:pt x="1787" y="447"/>
                    <a:pt x="2124" y="307"/>
                    <a:pt x="2367" y="195"/>
                  </a:cubicBezTo>
                  <a:cubicBezTo>
                    <a:pt x="2610" y="87"/>
                    <a:pt x="2758" y="10"/>
                    <a:pt x="2754" y="1"/>
                  </a:cubicBezTo>
                  <a:cubicBezTo>
                    <a:pt x="2753" y="1"/>
                    <a:pt x="2752" y="0"/>
                    <a:pt x="2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4"/>
            <p:cNvSpPr/>
            <p:nvPr/>
          </p:nvSpPr>
          <p:spPr>
            <a:xfrm>
              <a:off x="6686000" y="1391675"/>
              <a:ext cx="18350" cy="69850"/>
            </a:xfrm>
            <a:custGeom>
              <a:avLst/>
              <a:gdLst/>
              <a:ahLst/>
              <a:cxnLst/>
              <a:rect l="l" t="t" r="r" b="b"/>
              <a:pathLst>
                <a:path w="734" h="2794" extrusionOk="0">
                  <a:moveTo>
                    <a:pt x="725" y="0"/>
                  </a:moveTo>
                  <a:lnTo>
                    <a:pt x="725" y="0"/>
                  </a:lnTo>
                  <a:cubicBezTo>
                    <a:pt x="689" y="14"/>
                    <a:pt x="653" y="36"/>
                    <a:pt x="626" y="68"/>
                  </a:cubicBezTo>
                  <a:cubicBezTo>
                    <a:pt x="545" y="135"/>
                    <a:pt x="473" y="216"/>
                    <a:pt x="414" y="311"/>
                  </a:cubicBezTo>
                  <a:cubicBezTo>
                    <a:pt x="266" y="536"/>
                    <a:pt x="140" y="900"/>
                    <a:pt x="77" y="1309"/>
                  </a:cubicBezTo>
                  <a:cubicBezTo>
                    <a:pt x="23" y="1656"/>
                    <a:pt x="0" y="2007"/>
                    <a:pt x="0" y="2358"/>
                  </a:cubicBezTo>
                  <a:cubicBezTo>
                    <a:pt x="5" y="2623"/>
                    <a:pt x="14" y="2794"/>
                    <a:pt x="23" y="2794"/>
                  </a:cubicBezTo>
                  <a:cubicBezTo>
                    <a:pt x="36" y="2794"/>
                    <a:pt x="41" y="2627"/>
                    <a:pt x="54" y="2358"/>
                  </a:cubicBezTo>
                  <a:cubicBezTo>
                    <a:pt x="63" y="2011"/>
                    <a:pt x="95" y="1665"/>
                    <a:pt x="149" y="1318"/>
                  </a:cubicBezTo>
                  <a:cubicBezTo>
                    <a:pt x="212" y="918"/>
                    <a:pt x="329" y="567"/>
                    <a:pt x="459" y="338"/>
                  </a:cubicBezTo>
                  <a:cubicBezTo>
                    <a:pt x="590" y="104"/>
                    <a:pt x="734" y="14"/>
                    <a:pt x="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4"/>
            <p:cNvSpPr/>
            <p:nvPr/>
          </p:nvSpPr>
          <p:spPr>
            <a:xfrm>
              <a:off x="6680150" y="1393900"/>
              <a:ext cx="12275" cy="26800"/>
            </a:xfrm>
            <a:custGeom>
              <a:avLst/>
              <a:gdLst/>
              <a:ahLst/>
              <a:cxnLst/>
              <a:rect l="l" t="t" r="r" b="b"/>
              <a:pathLst>
                <a:path w="491" h="1072" extrusionOk="0">
                  <a:moveTo>
                    <a:pt x="480" y="1"/>
                  </a:moveTo>
                  <a:cubicBezTo>
                    <a:pt x="470" y="1"/>
                    <a:pt x="414" y="34"/>
                    <a:pt x="347" y="114"/>
                  </a:cubicBezTo>
                  <a:cubicBezTo>
                    <a:pt x="257" y="226"/>
                    <a:pt x="185" y="352"/>
                    <a:pt x="140" y="487"/>
                  </a:cubicBezTo>
                  <a:cubicBezTo>
                    <a:pt x="90" y="622"/>
                    <a:pt x="54" y="757"/>
                    <a:pt x="27" y="896"/>
                  </a:cubicBezTo>
                  <a:cubicBezTo>
                    <a:pt x="9" y="1000"/>
                    <a:pt x="0" y="1072"/>
                    <a:pt x="9" y="1072"/>
                  </a:cubicBezTo>
                  <a:cubicBezTo>
                    <a:pt x="18" y="1072"/>
                    <a:pt x="41" y="1009"/>
                    <a:pt x="77" y="905"/>
                  </a:cubicBezTo>
                  <a:cubicBezTo>
                    <a:pt x="113" y="807"/>
                    <a:pt x="153" y="663"/>
                    <a:pt x="207" y="514"/>
                  </a:cubicBezTo>
                  <a:cubicBezTo>
                    <a:pt x="257" y="384"/>
                    <a:pt x="315" y="262"/>
                    <a:pt x="387" y="145"/>
                  </a:cubicBezTo>
                  <a:cubicBezTo>
                    <a:pt x="446" y="60"/>
                    <a:pt x="491" y="10"/>
                    <a:pt x="482" y="1"/>
                  </a:cubicBezTo>
                  <a:cubicBezTo>
                    <a:pt x="482" y="1"/>
                    <a:pt x="481" y="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4"/>
            <p:cNvSpPr/>
            <p:nvPr/>
          </p:nvSpPr>
          <p:spPr>
            <a:xfrm>
              <a:off x="6843675" y="1314475"/>
              <a:ext cx="46700" cy="14275"/>
            </a:xfrm>
            <a:custGeom>
              <a:avLst/>
              <a:gdLst/>
              <a:ahLst/>
              <a:cxnLst/>
              <a:rect l="l" t="t" r="r" b="b"/>
              <a:pathLst>
                <a:path w="1868" h="571" extrusionOk="0">
                  <a:moveTo>
                    <a:pt x="1859" y="0"/>
                  </a:moveTo>
                  <a:cubicBezTo>
                    <a:pt x="1830" y="0"/>
                    <a:pt x="1730" y="22"/>
                    <a:pt x="1584" y="56"/>
                  </a:cubicBezTo>
                  <a:cubicBezTo>
                    <a:pt x="1413" y="97"/>
                    <a:pt x="1179" y="160"/>
                    <a:pt x="918" y="232"/>
                  </a:cubicBezTo>
                  <a:cubicBezTo>
                    <a:pt x="662" y="308"/>
                    <a:pt x="428" y="385"/>
                    <a:pt x="261" y="448"/>
                  </a:cubicBezTo>
                  <a:cubicBezTo>
                    <a:pt x="99" y="515"/>
                    <a:pt x="0" y="560"/>
                    <a:pt x="5" y="569"/>
                  </a:cubicBezTo>
                  <a:cubicBezTo>
                    <a:pt x="6" y="570"/>
                    <a:pt x="8" y="571"/>
                    <a:pt x="11" y="571"/>
                  </a:cubicBezTo>
                  <a:cubicBezTo>
                    <a:pt x="37" y="571"/>
                    <a:pt x="134" y="544"/>
                    <a:pt x="279" y="497"/>
                  </a:cubicBezTo>
                  <a:cubicBezTo>
                    <a:pt x="450" y="448"/>
                    <a:pt x="680" y="380"/>
                    <a:pt x="941" y="304"/>
                  </a:cubicBezTo>
                  <a:cubicBezTo>
                    <a:pt x="1197" y="232"/>
                    <a:pt x="1431" y="160"/>
                    <a:pt x="1597" y="106"/>
                  </a:cubicBezTo>
                  <a:cubicBezTo>
                    <a:pt x="1768" y="52"/>
                    <a:pt x="1867" y="11"/>
                    <a:pt x="1867" y="2"/>
                  </a:cubicBezTo>
                  <a:cubicBezTo>
                    <a:pt x="1867" y="1"/>
                    <a:pt x="1864" y="0"/>
                    <a:pt x="18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4"/>
            <p:cNvSpPr/>
            <p:nvPr/>
          </p:nvSpPr>
          <p:spPr>
            <a:xfrm>
              <a:off x="6058450" y="1477550"/>
              <a:ext cx="119675" cy="7650"/>
            </a:xfrm>
            <a:custGeom>
              <a:avLst/>
              <a:gdLst/>
              <a:ahLst/>
              <a:cxnLst/>
              <a:rect l="l" t="t" r="r" b="b"/>
              <a:pathLst>
                <a:path w="4787" h="306" extrusionOk="0">
                  <a:moveTo>
                    <a:pt x="328" y="0"/>
                  </a:moveTo>
                  <a:cubicBezTo>
                    <a:pt x="276" y="0"/>
                    <a:pt x="230" y="1"/>
                    <a:pt x="189" y="2"/>
                  </a:cubicBezTo>
                  <a:cubicBezTo>
                    <a:pt x="122" y="2"/>
                    <a:pt x="59" y="7"/>
                    <a:pt x="0" y="16"/>
                  </a:cubicBezTo>
                  <a:cubicBezTo>
                    <a:pt x="59" y="29"/>
                    <a:pt x="122" y="34"/>
                    <a:pt x="185" y="34"/>
                  </a:cubicBezTo>
                  <a:cubicBezTo>
                    <a:pt x="306" y="38"/>
                    <a:pt x="482" y="47"/>
                    <a:pt x="702" y="61"/>
                  </a:cubicBezTo>
                  <a:cubicBezTo>
                    <a:pt x="1134" y="83"/>
                    <a:pt x="1728" y="128"/>
                    <a:pt x="2389" y="191"/>
                  </a:cubicBezTo>
                  <a:cubicBezTo>
                    <a:pt x="3050" y="250"/>
                    <a:pt x="3649" y="290"/>
                    <a:pt x="4085" y="304"/>
                  </a:cubicBezTo>
                  <a:cubicBezTo>
                    <a:pt x="4229" y="304"/>
                    <a:pt x="4355" y="306"/>
                    <a:pt x="4459" y="306"/>
                  </a:cubicBezTo>
                  <a:cubicBezTo>
                    <a:pt x="4511" y="306"/>
                    <a:pt x="4557" y="305"/>
                    <a:pt x="4598" y="304"/>
                  </a:cubicBezTo>
                  <a:cubicBezTo>
                    <a:pt x="4661" y="304"/>
                    <a:pt x="4724" y="299"/>
                    <a:pt x="4787" y="290"/>
                  </a:cubicBezTo>
                  <a:cubicBezTo>
                    <a:pt x="4724" y="277"/>
                    <a:pt x="4661" y="272"/>
                    <a:pt x="4598" y="272"/>
                  </a:cubicBezTo>
                  <a:cubicBezTo>
                    <a:pt x="4481" y="268"/>
                    <a:pt x="4301" y="259"/>
                    <a:pt x="4085" y="245"/>
                  </a:cubicBezTo>
                  <a:cubicBezTo>
                    <a:pt x="3653" y="223"/>
                    <a:pt x="3055" y="178"/>
                    <a:pt x="2398" y="115"/>
                  </a:cubicBezTo>
                  <a:cubicBezTo>
                    <a:pt x="1737" y="56"/>
                    <a:pt x="1138" y="11"/>
                    <a:pt x="702" y="2"/>
                  </a:cubicBezTo>
                  <a:cubicBezTo>
                    <a:pt x="558" y="2"/>
                    <a:pt x="432" y="0"/>
                    <a:pt x="328" y="0"/>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4"/>
            <p:cNvSpPr/>
            <p:nvPr/>
          </p:nvSpPr>
          <p:spPr>
            <a:xfrm>
              <a:off x="6191725" y="1485725"/>
              <a:ext cx="22175" cy="2050"/>
            </a:xfrm>
            <a:custGeom>
              <a:avLst/>
              <a:gdLst/>
              <a:ahLst/>
              <a:cxnLst/>
              <a:rect l="l" t="t" r="r" b="b"/>
              <a:pathLst>
                <a:path w="887" h="82" extrusionOk="0">
                  <a:moveTo>
                    <a:pt x="52" y="1"/>
                  </a:moveTo>
                  <a:cubicBezTo>
                    <a:pt x="21" y="1"/>
                    <a:pt x="3" y="3"/>
                    <a:pt x="0" y="8"/>
                  </a:cubicBezTo>
                  <a:cubicBezTo>
                    <a:pt x="0" y="17"/>
                    <a:pt x="45" y="40"/>
                    <a:pt x="126" y="58"/>
                  </a:cubicBezTo>
                  <a:cubicBezTo>
                    <a:pt x="212" y="73"/>
                    <a:pt x="301" y="81"/>
                    <a:pt x="390" y="81"/>
                  </a:cubicBezTo>
                  <a:cubicBezTo>
                    <a:pt x="408" y="81"/>
                    <a:pt x="427" y="81"/>
                    <a:pt x="445" y="80"/>
                  </a:cubicBezTo>
                  <a:cubicBezTo>
                    <a:pt x="549" y="80"/>
                    <a:pt x="652" y="71"/>
                    <a:pt x="756" y="58"/>
                  </a:cubicBezTo>
                  <a:cubicBezTo>
                    <a:pt x="837" y="49"/>
                    <a:pt x="886" y="40"/>
                    <a:pt x="886" y="31"/>
                  </a:cubicBezTo>
                  <a:cubicBezTo>
                    <a:pt x="886" y="22"/>
                    <a:pt x="837" y="13"/>
                    <a:pt x="756" y="8"/>
                  </a:cubicBezTo>
                  <a:cubicBezTo>
                    <a:pt x="715" y="6"/>
                    <a:pt x="667" y="5"/>
                    <a:pt x="614" y="5"/>
                  </a:cubicBezTo>
                  <a:cubicBezTo>
                    <a:pt x="560" y="5"/>
                    <a:pt x="502" y="6"/>
                    <a:pt x="441" y="8"/>
                  </a:cubicBezTo>
                  <a:cubicBezTo>
                    <a:pt x="405" y="9"/>
                    <a:pt x="371" y="10"/>
                    <a:pt x="338" y="10"/>
                  </a:cubicBezTo>
                  <a:cubicBezTo>
                    <a:pt x="259" y="10"/>
                    <a:pt x="189" y="7"/>
                    <a:pt x="135" y="4"/>
                  </a:cubicBezTo>
                  <a:cubicBezTo>
                    <a:pt x="101" y="2"/>
                    <a:pt x="73" y="1"/>
                    <a:pt x="52" y="1"/>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4"/>
            <p:cNvSpPr/>
            <p:nvPr/>
          </p:nvSpPr>
          <p:spPr>
            <a:xfrm>
              <a:off x="6092400" y="1603275"/>
              <a:ext cx="71550" cy="9475"/>
            </a:xfrm>
            <a:custGeom>
              <a:avLst/>
              <a:gdLst/>
              <a:ahLst/>
              <a:cxnLst/>
              <a:rect l="l" t="t" r="r" b="b"/>
              <a:pathLst>
                <a:path w="2862" h="379" extrusionOk="0">
                  <a:moveTo>
                    <a:pt x="16" y="0"/>
                  </a:moveTo>
                  <a:cubicBezTo>
                    <a:pt x="7" y="0"/>
                    <a:pt x="2" y="1"/>
                    <a:pt x="1" y="3"/>
                  </a:cubicBezTo>
                  <a:cubicBezTo>
                    <a:pt x="1" y="16"/>
                    <a:pt x="158" y="52"/>
                    <a:pt x="415" y="102"/>
                  </a:cubicBezTo>
                  <a:cubicBezTo>
                    <a:pt x="671" y="151"/>
                    <a:pt x="1026" y="219"/>
                    <a:pt x="1422" y="273"/>
                  </a:cubicBezTo>
                  <a:cubicBezTo>
                    <a:pt x="1818" y="331"/>
                    <a:pt x="2178" y="363"/>
                    <a:pt x="2439" y="372"/>
                  </a:cubicBezTo>
                  <a:cubicBezTo>
                    <a:pt x="2535" y="377"/>
                    <a:pt x="2617" y="378"/>
                    <a:pt x="2684" y="378"/>
                  </a:cubicBezTo>
                  <a:cubicBezTo>
                    <a:pt x="2797" y="378"/>
                    <a:pt x="2862" y="373"/>
                    <a:pt x="2862" y="367"/>
                  </a:cubicBezTo>
                  <a:cubicBezTo>
                    <a:pt x="2862" y="358"/>
                    <a:pt x="2704" y="345"/>
                    <a:pt x="2444" y="322"/>
                  </a:cubicBezTo>
                  <a:cubicBezTo>
                    <a:pt x="2183" y="300"/>
                    <a:pt x="1823" y="259"/>
                    <a:pt x="1431" y="201"/>
                  </a:cubicBezTo>
                  <a:lnTo>
                    <a:pt x="424" y="52"/>
                  </a:lnTo>
                  <a:cubicBezTo>
                    <a:pt x="207" y="19"/>
                    <a:pt x="61" y="0"/>
                    <a:pt x="16" y="0"/>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4"/>
            <p:cNvSpPr/>
            <p:nvPr/>
          </p:nvSpPr>
          <p:spPr>
            <a:xfrm>
              <a:off x="6167875" y="1612600"/>
              <a:ext cx="15425" cy="1900"/>
            </a:xfrm>
            <a:custGeom>
              <a:avLst/>
              <a:gdLst/>
              <a:ahLst/>
              <a:cxnLst/>
              <a:rect l="l" t="t" r="r" b="b"/>
              <a:pathLst>
                <a:path w="617" h="76" extrusionOk="0">
                  <a:moveTo>
                    <a:pt x="155" y="1"/>
                  </a:moveTo>
                  <a:cubicBezTo>
                    <a:pt x="64" y="1"/>
                    <a:pt x="3" y="5"/>
                    <a:pt x="0" y="17"/>
                  </a:cubicBezTo>
                  <a:cubicBezTo>
                    <a:pt x="0" y="39"/>
                    <a:pt x="135" y="71"/>
                    <a:pt x="306" y="75"/>
                  </a:cubicBezTo>
                  <a:cubicBezTo>
                    <a:pt x="324" y="76"/>
                    <a:pt x="342" y="76"/>
                    <a:pt x="359" y="76"/>
                  </a:cubicBezTo>
                  <a:cubicBezTo>
                    <a:pt x="505" y="76"/>
                    <a:pt x="617" y="59"/>
                    <a:pt x="617" y="39"/>
                  </a:cubicBezTo>
                  <a:cubicBezTo>
                    <a:pt x="617" y="17"/>
                    <a:pt x="477" y="3"/>
                    <a:pt x="311" y="3"/>
                  </a:cubicBezTo>
                  <a:cubicBezTo>
                    <a:pt x="254" y="2"/>
                    <a:pt x="201" y="1"/>
                    <a:pt x="155" y="1"/>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4"/>
            <p:cNvSpPr/>
            <p:nvPr/>
          </p:nvSpPr>
          <p:spPr>
            <a:xfrm>
              <a:off x="6469850" y="1639350"/>
              <a:ext cx="78300" cy="7975"/>
            </a:xfrm>
            <a:custGeom>
              <a:avLst/>
              <a:gdLst/>
              <a:ahLst/>
              <a:cxnLst/>
              <a:rect l="l" t="t" r="r" b="b"/>
              <a:pathLst>
                <a:path w="3132" h="319" extrusionOk="0">
                  <a:moveTo>
                    <a:pt x="268" y="0"/>
                  </a:moveTo>
                  <a:cubicBezTo>
                    <a:pt x="212" y="0"/>
                    <a:pt x="162" y="2"/>
                    <a:pt x="122" y="4"/>
                  </a:cubicBezTo>
                  <a:cubicBezTo>
                    <a:pt x="111" y="3"/>
                    <a:pt x="100" y="2"/>
                    <a:pt x="89" y="2"/>
                  </a:cubicBezTo>
                  <a:cubicBezTo>
                    <a:pt x="59" y="2"/>
                    <a:pt x="30" y="6"/>
                    <a:pt x="0" y="13"/>
                  </a:cubicBezTo>
                  <a:cubicBezTo>
                    <a:pt x="0" y="26"/>
                    <a:pt x="176" y="35"/>
                    <a:pt x="459" y="58"/>
                  </a:cubicBezTo>
                  <a:cubicBezTo>
                    <a:pt x="742" y="80"/>
                    <a:pt x="1129" y="125"/>
                    <a:pt x="1561" y="184"/>
                  </a:cubicBezTo>
                  <a:cubicBezTo>
                    <a:pt x="1993" y="238"/>
                    <a:pt x="2384" y="287"/>
                    <a:pt x="2668" y="305"/>
                  </a:cubicBezTo>
                  <a:cubicBezTo>
                    <a:pt x="2812" y="314"/>
                    <a:pt x="2929" y="319"/>
                    <a:pt x="3005" y="319"/>
                  </a:cubicBezTo>
                  <a:cubicBezTo>
                    <a:pt x="3050" y="319"/>
                    <a:pt x="3091" y="319"/>
                    <a:pt x="3131" y="310"/>
                  </a:cubicBezTo>
                  <a:cubicBezTo>
                    <a:pt x="3131" y="296"/>
                    <a:pt x="2956" y="278"/>
                    <a:pt x="2672" y="251"/>
                  </a:cubicBezTo>
                  <a:cubicBezTo>
                    <a:pt x="2389" y="220"/>
                    <a:pt x="2002" y="166"/>
                    <a:pt x="1570" y="107"/>
                  </a:cubicBezTo>
                  <a:cubicBezTo>
                    <a:pt x="1138" y="49"/>
                    <a:pt x="747" y="13"/>
                    <a:pt x="459" y="4"/>
                  </a:cubicBezTo>
                  <a:cubicBezTo>
                    <a:pt x="389" y="2"/>
                    <a:pt x="325" y="0"/>
                    <a:pt x="268" y="0"/>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4"/>
            <p:cNvSpPr/>
            <p:nvPr/>
          </p:nvSpPr>
          <p:spPr>
            <a:xfrm>
              <a:off x="6557225" y="1648525"/>
              <a:ext cx="16000" cy="1900"/>
            </a:xfrm>
            <a:custGeom>
              <a:avLst/>
              <a:gdLst/>
              <a:ahLst/>
              <a:cxnLst/>
              <a:rect l="l" t="t" r="r" b="b"/>
              <a:pathLst>
                <a:path w="640" h="76" extrusionOk="0">
                  <a:moveTo>
                    <a:pt x="252" y="0"/>
                  </a:moveTo>
                  <a:cubicBezTo>
                    <a:pt x="106" y="0"/>
                    <a:pt x="1" y="13"/>
                    <a:pt x="1" y="33"/>
                  </a:cubicBezTo>
                  <a:cubicBezTo>
                    <a:pt x="1" y="55"/>
                    <a:pt x="144" y="69"/>
                    <a:pt x="315" y="73"/>
                  </a:cubicBezTo>
                  <a:cubicBezTo>
                    <a:pt x="370" y="75"/>
                    <a:pt x="420" y="75"/>
                    <a:pt x="465" y="75"/>
                  </a:cubicBezTo>
                  <a:cubicBezTo>
                    <a:pt x="564" y="75"/>
                    <a:pt x="632" y="71"/>
                    <a:pt x="635" y="55"/>
                  </a:cubicBezTo>
                  <a:cubicBezTo>
                    <a:pt x="639" y="37"/>
                    <a:pt x="495" y="6"/>
                    <a:pt x="320" y="1"/>
                  </a:cubicBezTo>
                  <a:cubicBezTo>
                    <a:pt x="297" y="1"/>
                    <a:pt x="274" y="0"/>
                    <a:pt x="252" y="0"/>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4"/>
            <p:cNvSpPr/>
            <p:nvPr/>
          </p:nvSpPr>
          <p:spPr>
            <a:xfrm>
              <a:off x="6038875" y="1618725"/>
              <a:ext cx="11050" cy="65825"/>
            </a:xfrm>
            <a:custGeom>
              <a:avLst/>
              <a:gdLst/>
              <a:ahLst/>
              <a:cxnLst/>
              <a:rect l="l" t="t" r="r" b="b"/>
              <a:pathLst>
                <a:path w="442" h="2633" extrusionOk="0">
                  <a:moveTo>
                    <a:pt x="440" y="0"/>
                  </a:moveTo>
                  <a:cubicBezTo>
                    <a:pt x="431" y="0"/>
                    <a:pt x="401" y="23"/>
                    <a:pt x="351" y="68"/>
                  </a:cubicBezTo>
                  <a:cubicBezTo>
                    <a:pt x="279" y="140"/>
                    <a:pt x="221" y="221"/>
                    <a:pt x="176" y="311"/>
                  </a:cubicBezTo>
                  <a:cubicBezTo>
                    <a:pt x="104" y="446"/>
                    <a:pt x="59" y="590"/>
                    <a:pt x="36" y="739"/>
                  </a:cubicBezTo>
                  <a:cubicBezTo>
                    <a:pt x="5" y="923"/>
                    <a:pt x="0" y="1108"/>
                    <a:pt x="14" y="1292"/>
                  </a:cubicBezTo>
                  <a:cubicBezTo>
                    <a:pt x="41" y="1621"/>
                    <a:pt x="113" y="1944"/>
                    <a:pt x="225" y="2259"/>
                  </a:cubicBezTo>
                  <a:cubicBezTo>
                    <a:pt x="310" y="2494"/>
                    <a:pt x="385" y="2633"/>
                    <a:pt x="396" y="2633"/>
                  </a:cubicBezTo>
                  <a:cubicBezTo>
                    <a:pt x="396" y="2633"/>
                    <a:pt x="396" y="2633"/>
                    <a:pt x="396" y="2633"/>
                  </a:cubicBezTo>
                  <a:cubicBezTo>
                    <a:pt x="405" y="2628"/>
                    <a:pt x="347" y="2484"/>
                    <a:pt x="275" y="2241"/>
                  </a:cubicBezTo>
                  <a:cubicBezTo>
                    <a:pt x="180" y="1931"/>
                    <a:pt x="117" y="1612"/>
                    <a:pt x="90" y="1288"/>
                  </a:cubicBezTo>
                  <a:cubicBezTo>
                    <a:pt x="72" y="1108"/>
                    <a:pt x="77" y="928"/>
                    <a:pt x="104" y="752"/>
                  </a:cubicBezTo>
                  <a:cubicBezTo>
                    <a:pt x="122" y="608"/>
                    <a:pt x="162" y="469"/>
                    <a:pt x="221" y="338"/>
                  </a:cubicBezTo>
                  <a:cubicBezTo>
                    <a:pt x="324" y="113"/>
                    <a:pt x="441" y="1"/>
                    <a:pt x="441" y="1"/>
                  </a:cubicBezTo>
                  <a:cubicBezTo>
                    <a:pt x="441" y="1"/>
                    <a:pt x="440" y="0"/>
                    <a:pt x="440" y="0"/>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4"/>
            <p:cNvSpPr/>
            <p:nvPr/>
          </p:nvSpPr>
          <p:spPr>
            <a:xfrm>
              <a:off x="6052375" y="1620875"/>
              <a:ext cx="10025" cy="21725"/>
            </a:xfrm>
            <a:custGeom>
              <a:avLst/>
              <a:gdLst/>
              <a:ahLst/>
              <a:cxnLst/>
              <a:rect l="l" t="t" r="r" b="b"/>
              <a:pathLst>
                <a:path w="401" h="869" extrusionOk="0">
                  <a:moveTo>
                    <a:pt x="333" y="0"/>
                  </a:moveTo>
                  <a:lnTo>
                    <a:pt x="311" y="9"/>
                  </a:lnTo>
                  <a:cubicBezTo>
                    <a:pt x="288" y="18"/>
                    <a:pt x="266" y="27"/>
                    <a:pt x="248" y="41"/>
                  </a:cubicBezTo>
                  <a:cubicBezTo>
                    <a:pt x="198" y="72"/>
                    <a:pt x="158" y="113"/>
                    <a:pt x="131" y="167"/>
                  </a:cubicBezTo>
                  <a:cubicBezTo>
                    <a:pt x="95" y="225"/>
                    <a:pt x="68" y="288"/>
                    <a:pt x="50" y="356"/>
                  </a:cubicBezTo>
                  <a:cubicBezTo>
                    <a:pt x="18" y="473"/>
                    <a:pt x="5" y="594"/>
                    <a:pt x="0" y="716"/>
                  </a:cubicBezTo>
                  <a:cubicBezTo>
                    <a:pt x="0" y="810"/>
                    <a:pt x="5" y="869"/>
                    <a:pt x="14" y="869"/>
                  </a:cubicBezTo>
                  <a:cubicBezTo>
                    <a:pt x="23" y="869"/>
                    <a:pt x="36" y="810"/>
                    <a:pt x="54" y="725"/>
                  </a:cubicBezTo>
                  <a:cubicBezTo>
                    <a:pt x="72" y="608"/>
                    <a:pt x="95" y="491"/>
                    <a:pt x="122" y="378"/>
                  </a:cubicBezTo>
                  <a:cubicBezTo>
                    <a:pt x="140" y="315"/>
                    <a:pt x="162" y="257"/>
                    <a:pt x="189" y="203"/>
                  </a:cubicBezTo>
                  <a:cubicBezTo>
                    <a:pt x="212" y="158"/>
                    <a:pt x="243" y="117"/>
                    <a:pt x="279" y="86"/>
                  </a:cubicBezTo>
                  <a:cubicBezTo>
                    <a:pt x="342" y="27"/>
                    <a:pt x="401" y="9"/>
                    <a:pt x="401" y="5"/>
                  </a:cubicBezTo>
                  <a:cubicBezTo>
                    <a:pt x="401" y="0"/>
                    <a:pt x="383" y="0"/>
                    <a:pt x="356" y="0"/>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4"/>
            <p:cNvSpPr/>
            <p:nvPr/>
          </p:nvSpPr>
          <p:spPr>
            <a:xfrm>
              <a:off x="6607725" y="1719725"/>
              <a:ext cx="25550" cy="64700"/>
            </a:xfrm>
            <a:custGeom>
              <a:avLst/>
              <a:gdLst/>
              <a:ahLst/>
              <a:cxnLst/>
              <a:rect l="l" t="t" r="r" b="b"/>
              <a:pathLst>
                <a:path w="1022" h="2588" extrusionOk="0">
                  <a:moveTo>
                    <a:pt x="1022" y="1"/>
                  </a:moveTo>
                  <a:lnTo>
                    <a:pt x="1022" y="1"/>
                  </a:lnTo>
                  <a:cubicBezTo>
                    <a:pt x="986" y="10"/>
                    <a:pt x="950" y="28"/>
                    <a:pt x="918" y="50"/>
                  </a:cubicBezTo>
                  <a:lnTo>
                    <a:pt x="860" y="77"/>
                  </a:lnTo>
                  <a:cubicBezTo>
                    <a:pt x="842" y="91"/>
                    <a:pt x="824" y="104"/>
                    <a:pt x="801" y="122"/>
                  </a:cubicBezTo>
                  <a:cubicBezTo>
                    <a:pt x="752" y="154"/>
                    <a:pt x="707" y="194"/>
                    <a:pt x="662" y="235"/>
                  </a:cubicBezTo>
                  <a:lnTo>
                    <a:pt x="590" y="307"/>
                  </a:lnTo>
                  <a:cubicBezTo>
                    <a:pt x="563" y="334"/>
                    <a:pt x="540" y="365"/>
                    <a:pt x="518" y="397"/>
                  </a:cubicBezTo>
                  <a:cubicBezTo>
                    <a:pt x="464" y="464"/>
                    <a:pt x="414" y="532"/>
                    <a:pt x="374" y="604"/>
                  </a:cubicBezTo>
                  <a:cubicBezTo>
                    <a:pt x="279" y="770"/>
                    <a:pt x="207" y="950"/>
                    <a:pt x="153" y="1134"/>
                  </a:cubicBezTo>
                  <a:cubicBezTo>
                    <a:pt x="104" y="1319"/>
                    <a:pt x="63" y="1508"/>
                    <a:pt x="41" y="1697"/>
                  </a:cubicBezTo>
                  <a:cubicBezTo>
                    <a:pt x="23" y="1872"/>
                    <a:pt x="5" y="2030"/>
                    <a:pt x="5" y="2160"/>
                  </a:cubicBezTo>
                  <a:cubicBezTo>
                    <a:pt x="0" y="2426"/>
                    <a:pt x="14" y="2587"/>
                    <a:pt x="23" y="2587"/>
                  </a:cubicBezTo>
                  <a:cubicBezTo>
                    <a:pt x="32" y="2587"/>
                    <a:pt x="41" y="2426"/>
                    <a:pt x="59" y="2165"/>
                  </a:cubicBezTo>
                  <a:cubicBezTo>
                    <a:pt x="68" y="2034"/>
                    <a:pt x="86" y="1872"/>
                    <a:pt x="108" y="1706"/>
                  </a:cubicBezTo>
                  <a:cubicBezTo>
                    <a:pt x="135" y="1521"/>
                    <a:pt x="176" y="1337"/>
                    <a:pt x="225" y="1157"/>
                  </a:cubicBezTo>
                  <a:cubicBezTo>
                    <a:pt x="275" y="977"/>
                    <a:pt x="347" y="806"/>
                    <a:pt x="432" y="640"/>
                  </a:cubicBezTo>
                  <a:cubicBezTo>
                    <a:pt x="473" y="568"/>
                    <a:pt x="518" y="500"/>
                    <a:pt x="563" y="437"/>
                  </a:cubicBezTo>
                  <a:cubicBezTo>
                    <a:pt x="590" y="406"/>
                    <a:pt x="608" y="374"/>
                    <a:pt x="630" y="347"/>
                  </a:cubicBezTo>
                  <a:lnTo>
                    <a:pt x="702" y="275"/>
                  </a:lnTo>
                  <a:cubicBezTo>
                    <a:pt x="738" y="230"/>
                    <a:pt x="783" y="190"/>
                    <a:pt x="828" y="154"/>
                  </a:cubicBezTo>
                  <a:cubicBezTo>
                    <a:pt x="851" y="140"/>
                    <a:pt x="864" y="122"/>
                    <a:pt x="882" y="109"/>
                  </a:cubicBezTo>
                  <a:lnTo>
                    <a:pt x="932" y="73"/>
                  </a:lnTo>
                  <a:cubicBezTo>
                    <a:pt x="995" y="32"/>
                    <a:pt x="1022" y="5"/>
                    <a:pt x="1022" y="1"/>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4"/>
            <p:cNvSpPr/>
            <p:nvPr/>
          </p:nvSpPr>
          <p:spPr>
            <a:xfrm>
              <a:off x="6600075" y="1717300"/>
              <a:ext cx="21950" cy="28550"/>
            </a:xfrm>
            <a:custGeom>
              <a:avLst/>
              <a:gdLst/>
              <a:ahLst/>
              <a:cxnLst/>
              <a:rect l="l" t="t" r="r" b="b"/>
              <a:pathLst>
                <a:path w="878" h="1142" extrusionOk="0">
                  <a:moveTo>
                    <a:pt x="865" y="1"/>
                  </a:moveTo>
                  <a:cubicBezTo>
                    <a:pt x="840" y="1"/>
                    <a:pt x="761" y="19"/>
                    <a:pt x="662" y="71"/>
                  </a:cubicBezTo>
                  <a:cubicBezTo>
                    <a:pt x="590" y="107"/>
                    <a:pt x="518" y="152"/>
                    <a:pt x="459" y="206"/>
                  </a:cubicBezTo>
                  <a:cubicBezTo>
                    <a:pt x="383" y="273"/>
                    <a:pt x="315" y="350"/>
                    <a:pt x="261" y="431"/>
                  </a:cubicBezTo>
                  <a:cubicBezTo>
                    <a:pt x="158" y="579"/>
                    <a:pt x="81" y="746"/>
                    <a:pt x="41" y="921"/>
                  </a:cubicBezTo>
                  <a:cubicBezTo>
                    <a:pt x="5" y="1056"/>
                    <a:pt x="0" y="1141"/>
                    <a:pt x="9" y="1141"/>
                  </a:cubicBezTo>
                  <a:cubicBezTo>
                    <a:pt x="23" y="1141"/>
                    <a:pt x="45" y="1060"/>
                    <a:pt x="90" y="935"/>
                  </a:cubicBezTo>
                  <a:cubicBezTo>
                    <a:pt x="144" y="773"/>
                    <a:pt x="225" y="615"/>
                    <a:pt x="320" y="471"/>
                  </a:cubicBezTo>
                  <a:cubicBezTo>
                    <a:pt x="374" y="395"/>
                    <a:pt x="437" y="323"/>
                    <a:pt x="504" y="260"/>
                  </a:cubicBezTo>
                  <a:cubicBezTo>
                    <a:pt x="558" y="206"/>
                    <a:pt x="621" y="156"/>
                    <a:pt x="684" y="116"/>
                  </a:cubicBezTo>
                  <a:cubicBezTo>
                    <a:pt x="797" y="44"/>
                    <a:pt x="878" y="12"/>
                    <a:pt x="873" y="3"/>
                  </a:cubicBezTo>
                  <a:cubicBezTo>
                    <a:pt x="873" y="2"/>
                    <a:pt x="870" y="1"/>
                    <a:pt x="865" y="1"/>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4"/>
            <p:cNvSpPr/>
            <p:nvPr/>
          </p:nvSpPr>
          <p:spPr>
            <a:xfrm>
              <a:off x="6651025" y="1798000"/>
              <a:ext cx="84375" cy="27275"/>
            </a:xfrm>
            <a:custGeom>
              <a:avLst/>
              <a:gdLst/>
              <a:ahLst/>
              <a:cxnLst/>
              <a:rect l="l" t="t" r="r" b="b"/>
              <a:pathLst>
                <a:path w="3375" h="1091" extrusionOk="0">
                  <a:moveTo>
                    <a:pt x="3374" y="1"/>
                  </a:moveTo>
                  <a:cubicBezTo>
                    <a:pt x="3325" y="10"/>
                    <a:pt x="3280" y="23"/>
                    <a:pt x="3235" y="41"/>
                  </a:cubicBezTo>
                  <a:cubicBezTo>
                    <a:pt x="3149" y="77"/>
                    <a:pt x="3023" y="127"/>
                    <a:pt x="2875" y="194"/>
                  </a:cubicBezTo>
                  <a:cubicBezTo>
                    <a:pt x="2574" y="329"/>
                    <a:pt x="2160" y="527"/>
                    <a:pt x="1692" y="716"/>
                  </a:cubicBezTo>
                  <a:cubicBezTo>
                    <a:pt x="1476" y="802"/>
                    <a:pt x="1251" y="878"/>
                    <a:pt x="1022" y="941"/>
                  </a:cubicBezTo>
                  <a:lnTo>
                    <a:pt x="869" y="977"/>
                  </a:lnTo>
                  <a:cubicBezTo>
                    <a:pt x="819" y="990"/>
                    <a:pt x="770" y="995"/>
                    <a:pt x="720" y="1008"/>
                  </a:cubicBezTo>
                  <a:cubicBezTo>
                    <a:pt x="635" y="1026"/>
                    <a:pt x="549" y="1035"/>
                    <a:pt x="459" y="1035"/>
                  </a:cubicBezTo>
                  <a:cubicBezTo>
                    <a:pt x="452" y="1036"/>
                    <a:pt x="445" y="1036"/>
                    <a:pt x="438" y="1036"/>
                  </a:cubicBezTo>
                  <a:cubicBezTo>
                    <a:pt x="319" y="1036"/>
                    <a:pt x="202" y="1000"/>
                    <a:pt x="104" y="932"/>
                  </a:cubicBezTo>
                  <a:cubicBezTo>
                    <a:pt x="35" y="876"/>
                    <a:pt x="11" y="828"/>
                    <a:pt x="6" y="828"/>
                  </a:cubicBezTo>
                  <a:cubicBezTo>
                    <a:pt x="5" y="828"/>
                    <a:pt x="5" y="828"/>
                    <a:pt x="5" y="829"/>
                  </a:cubicBezTo>
                  <a:cubicBezTo>
                    <a:pt x="0" y="829"/>
                    <a:pt x="5" y="842"/>
                    <a:pt x="18" y="865"/>
                  </a:cubicBezTo>
                  <a:cubicBezTo>
                    <a:pt x="36" y="896"/>
                    <a:pt x="59" y="928"/>
                    <a:pt x="86" y="950"/>
                  </a:cubicBezTo>
                  <a:cubicBezTo>
                    <a:pt x="189" y="1040"/>
                    <a:pt x="320" y="1089"/>
                    <a:pt x="459" y="1089"/>
                  </a:cubicBezTo>
                  <a:cubicBezTo>
                    <a:pt x="475" y="1090"/>
                    <a:pt x="490" y="1091"/>
                    <a:pt x="506" y="1091"/>
                  </a:cubicBezTo>
                  <a:cubicBezTo>
                    <a:pt x="581" y="1091"/>
                    <a:pt x="659" y="1082"/>
                    <a:pt x="734" y="1067"/>
                  </a:cubicBezTo>
                  <a:cubicBezTo>
                    <a:pt x="783" y="1058"/>
                    <a:pt x="833" y="1053"/>
                    <a:pt x="882" y="1040"/>
                  </a:cubicBezTo>
                  <a:lnTo>
                    <a:pt x="1040" y="1004"/>
                  </a:lnTo>
                  <a:cubicBezTo>
                    <a:pt x="1269" y="946"/>
                    <a:pt x="1498" y="874"/>
                    <a:pt x="1719" y="784"/>
                  </a:cubicBezTo>
                  <a:cubicBezTo>
                    <a:pt x="2191" y="599"/>
                    <a:pt x="2601" y="388"/>
                    <a:pt x="2897" y="244"/>
                  </a:cubicBezTo>
                  <a:lnTo>
                    <a:pt x="3248" y="73"/>
                  </a:lnTo>
                  <a:cubicBezTo>
                    <a:pt x="3293" y="55"/>
                    <a:pt x="3338" y="28"/>
                    <a:pt x="3374" y="1"/>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4"/>
            <p:cNvSpPr/>
            <p:nvPr/>
          </p:nvSpPr>
          <p:spPr>
            <a:xfrm>
              <a:off x="6795200" y="1791325"/>
              <a:ext cx="146225" cy="94100"/>
            </a:xfrm>
            <a:custGeom>
              <a:avLst/>
              <a:gdLst/>
              <a:ahLst/>
              <a:cxnLst/>
              <a:rect l="l" t="t" r="r" b="b"/>
              <a:pathLst>
                <a:path w="5849" h="3764" extrusionOk="0">
                  <a:moveTo>
                    <a:pt x="5816" y="0"/>
                  </a:moveTo>
                  <a:cubicBezTo>
                    <a:pt x="5810" y="0"/>
                    <a:pt x="5808" y="2"/>
                    <a:pt x="5808" y="2"/>
                  </a:cubicBezTo>
                  <a:cubicBezTo>
                    <a:pt x="5808" y="7"/>
                    <a:pt x="5822" y="7"/>
                    <a:pt x="5826" y="7"/>
                  </a:cubicBezTo>
                  <a:cubicBezTo>
                    <a:pt x="5831" y="11"/>
                    <a:pt x="5835" y="11"/>
                    <a:pt x="5835" y="20"/>
                  </a:cubicBezTo>
                  <a:cubicBezTo>
                    <a:pt x="5835" y="29"/>
                    <a:pt x="5831" y="34"/>
                    <a:pt x="5826" y="43"/>
                  </a:cubicBezTo>
                  <a:cubicBezTo>
                    <a:pt x="5777" y="92"/>
                    <a:pt x="5727" y="133"/>
                    <a:pt x="5673" y="173"/>
                  </a:cubicBezTo>
                  <a:cubicBezTo>
                    <a:pt x="5534" y="277"/>
                    <a:pt x="5322" y="425"/>
                    <a:pt x="5057" y="592"/>
                  </a:cubicBezTo>
                  <a:cubicBezTo>
                    <a:pt x="4526" y="938"/>
                    <a:pt x="3784" y="1397"/>
                    <a:pt x="2961" y="1901"/>
                  </a:cubicBezTo>
                  <a:cubicBezTo>
                    <a:pt x="2137" y="2405"/>
                    <a:pt x="1395" y="2863"/>
                    <a:pt x="860" y="3201"/>
                  </a:cubicBezTo>
                  <a:cubicBezTo>
                    <a:pt x="590" y="3372"/>
                    <a:pt x="374" y="3511"/>
                    <a:pt x="225" y="3606"/>
                  </a:cubicBezTo>
                  <a:cubicBezTo>
                    <a:pt x="153" y="3655"/>
                    <a:pt x="95" y="3691"/>
                    <a:pt x="59" y="3718"/>
                  </a:cubicBezTo>
                  <a:cubicBezTo>
                    <a:pt x="37" y="3732"/>
                    <a:pt x="19" y="3745"/>
                    <a:pt x="1" y="3763"/>
                  </a:cubicBezTo>
                  <a:cubicBezTo>
                    <a:pt x="23" y="3759"/>
                    <a:pt x="46" y="3750"/>
                    <a:pt x="68" y="3736"/>
                  </a:cubicBezTo>
                  <a:lnTo>
                    <a:pt x="243" y="3633"/>
                  </a:lnTo>
                  <a:lnTo>
                    <a:pt x="887" y="3250"/>
                  </a:lnTo>
                  <a:cubicBezTo>
                    <a:pt x="1427" y="2922"/>
                    <a:pt x="2178" y="2472"/>
                    <a:pt x="2997" y="1968"/>
                  </a:cubicBezTo>
                  <a:cubicBezTo>
                    <a:pt x="3820" y="1460"/>
                    <a:pt x="4558" y="997"/>
                    <a:pt x="5084" y="641"/>
                  </a:cubicBezTo>
                  <a:cubicBezTo>
                    <a:pt x="5345" y="461"/>
                    <a:pt x="5552" y="313"/>
                    <a:pt x="5691" y="200"/>
                  </a:cubicBezTo>
                  <a:cubicBezTo>
                    <a:pt x="5745" y="155"/>
                    <a:pt x="5795" y="106"/>
                    <a:pt x="5835" y="52"/>
                  </a:cubicBezTo>
                  <a:cubicBezTo>
                    <a:pt x="5844" y="43"/>
                    <a:pt x="5849" y="34"/>
                    <a:pt x="5849" y="20"/>
                  </a:cubicBezTo>
                  <a:cubicBezTo>
                    <a:pt x="5844" y="11"/>
                    <a:pt x="5835" y="2"/>
                    <a:pt x="5826" y="2"/>
                  </a:cubicBezTo>
                  <a:cubicBezTo>
                    <a:pt x="5822" y="1"/>
                    <a:pt x="5818" y="0"/>
                    <a:pt x="5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4"/>
            <p:cNvSpPr/>
            <p:nvPr/>
          </p:nvSpPr>
          <p:spPr>
            <a:xfrm>
              <a:off x="6008625" y="1841750"/>
              <a:ext cx="5975" cy="35700"/>
            </a:xfrm>
            <a:custGeom>
              <a:avLst/>
              <a:gdLst/>
              <a:ahLst/>
              <a:cxnLst/>
              <a:rect l="l" t="t" r="r" b="b"/>
              <a:pathLst>
                <a:path w="239" h="1428" extrusionOk="0">
                  <a:moveTo>
                    <a:pt x="40" y="1"/>
                  </a:moveTo>
                  <a:lnTo>
                    <a:pt x="40" y="1"/>
                  </a:lnTo>
                  <a:cubicBezTo>
                    <a:pt x="18" y="1"/>
                    <a:pt x="1" y="327"/>
                    <a:pt x="41" y="725"/>
                  </a:cubicBezTo>
                  <a:cubicBezTo>
                    <a:pt x="85" y="1120"/>
                    <a:pt x="199" y="1427"/>
                    <a:pt x="220" y="1427"/>
                  </a:cubicBezTo>
                  <a:cubicBezTo>
                    <a:pt x="220" y="1427"/>
                    <a:pt x="221" y="1427"/>
                    <a:pt x="221" y="1427"/>
                  </a:cubicBezTo>
                  <a:cubicBezTo>
                    <a:pt x="239" y="1422"/>
                    <a:pt x="167" y="1112"/>
                    <a:pt x="117" y="716"/>
                  </a:cubicBezTo>
                  <a:cubicBezTo>
                    <a:pt x="72" y="320"/>
                    <a:pt x="63" y="1"/>
                    <a:pt x="41" y="1"/>
                  </a:cubicBezTo>
                  <a:cubicBezTo>
                    <a:pt x="41" y="1"/>
                    <a:pt x="41" y="1"/>
                    <a:pt x="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4"/>
            <p:cNvSpPr/>
            <p:nvPr/>
          </p:nvSpPr>
          <p:spPr>
            <a:xfrm>
              <a:off x="6163375" y="1880225"/>
              <a:ext cx="124850" cy="34775"/>
            </a:xfrm>
            <a:custGeom>
              <a:avLst/>
              <a:gdLst/>
              <a:ahLst/>
              <a:cxnLst/>
              <a:rect l="l" t="t" r="r" b="b"/>
              <a:pathLst>
                <a:path w="4994" h="1391" extrusionOk="0">
                  <a:moveTo>
                    <a:pt x="0" y="0"/>
                  </a:moveTo>
                  <a:cubicBezTo>
                    <a:pt x="0" y="5"/>
                    <a:pt x="14" y="14"/>
                    <a:pt x="45" y="32"/>
                  </a:cubicBezTo>
                  <a:cubicBezTo>
                    <a:pt x="77" y="45"/>
                    <a:pt x="122" y="68"/>
                    <a:pt x="185" y="95"/>
                  </a:cubicBezTo>
                  <a:cubicBezTo>
                    <a:pt x="356" y="167"/>
                    <a:pt x="531" y="225"/>
                    <a:pt x="711" y="270"/>
                  </a:cubicBezTo>
                  <a:cubicBezTo>
                    <a:pt x="941" y="333"/>
                    <a:pt x="1215" y="392"/>
                    <a:pt x="1516" y="455"/>
                  </a:cubicBezTo>
                  <a:cubicBezTo>
                    <a:pt x="1822" y="518"/>
                    <a:pt x="2151" y="603"/>
                    <a:pt x="2497" y="698"/>
                  </a:cubicBezTo>
                  <a:cubicBezTo>
                    <a:pt x="3185" y="887"/>
                    <a:pt x="3806" y="1075"/>
                    <a:pt x="4256" y="1201"/>
                  </a:cubicBezTo>
                  <a:cubicBezTo>
                    <a:pt x="4481" y="1264"/>
                    <a:pt x="4665" y="1314"/>
                    <a:pt x="4796" y="1345"/>
                  </a:cubicBezTo>
                  <a:cubicBezTo>
                    <a:pt x="4859" y="1368"/>
                    <a:pt x="4926" y="1381"/>
                    <a:pt x="4994" y="1390"/>
                  </a:cubicBezTo>
                  <a:cubicBezTo>
                    <a:pt x="4931" y="1359"/>
                    <a:pt x="4868" y="1336"/>
                    <a:pt x="4800" y="1323"/>
                  </a:cubicBezTo>
                  <a:lnTo>
                    <a:pt x="4270" y="1152"/>
                  </a:lnTo>
                  <a:cubicBezTo>
                    <a:pt x="3824" y="1012"/>
                    <a:pt x="3208" y="815"/>
                    <a:pt x="2515" y="626"/>
                  </a:cubicBezTo>
                  <a:cubicBezTo>
                    <a:pt x="2169" y="531"/>
                    <a:pt x="1836" y="450"/>
                    <a:pt x="1530" y="387"/>
                  </a:cubicBezTo>
                  <a:cubicBezTo>
                    <a:pt x="1229" y="324"/>
                    <a:pt x="954" y="275"/>
                    <a:pt x="725" y="221"/>
                  </a:cubicBezTo>
                  <a:cubicBezTo>
                    <a:pt x="500" y="167"/>
                    <a:pt x="315" y="108"/>
                    <a:pt x="194" y="68"/>
                  </a:cubicBezTo>
                  <a:cubicBezTo>
                    <a:pt x="131" y="41"/>
                    <a:pt x="68" y="1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4"/>
            <p:cNvSpPr/>
            <p:nvPr/>
          </p:nvSpPr>
          <p:spPr>
            <a:xfrm>
              <a:off x="6299575" y="1917300"/>
              <a:ext cx="19350" cy="5725"/>
            </a:xfrm>
            <a:custGeom>
              <a:avLst/>
              <a:gdLst/>
              <a:ahLst/>
              <a:cxnLst/>
              <a:rect l="l" t="t" r="r" b="b"/>
              <a:pathLst>
                <a:path w="774" h="229" extrusionOk="0">
                  <a:moveTo>
                    <a:pt x="82" y="1"/>
                  </a:moveTo>
                  <a:cubicBezTo>
                    <a:pt x="31" y="1"/>
                    <a:pt x="0" y="9"/>
                    <a:pt x="0" y="20"/>
                  </a:cubicBezTo>
                  <a:cubicBezTo>
                    <a:pt x="0" y="29"/>
                    <a:pt x="41" y="38"/>
                    <a:pt x="113" y="51"/>
                  </a:cubicBezTo>
                  <a:cubicBezTo>
                    <a:pt x="180" y="69"/>
                    <a:pt x="275" y="96"/>
                    <a:pt x="378" y="132"/>
                  </a:cubicBezTo>
                  <a:cubicBezTo>
                    <a:pt x="482" y="168"/>
                    <a:pt x="576" y="195"/>
                    <a:pt x="648" y="213"/>
                  </a:cubicBezTo>
                  <a:cubicBezTo>
                    <a:pt x="690" y="224"/>
                    <a:pt x="725" y="228"/>
                    <a:pt x="746" y="228"/>
                  </a:cubicBezTo>
                  <a:cubicBezTo>
                    <a:pt x="761" y="228"/>
                    <a:pt x="769" y="226"/>
                    <a:pt x="769" y="222"/>
                  </a:cubicBezTo>
                  <a:cubicBezTo>
                    <a:pt x="774" y="213"/>
                    <a:pt x="733" y="191"/>
                    <a:pt x="666" y="164"/>
                  </a:cubicBezTo>
                  <a:cubicBezTo>
                    <a:pt x="599" y="137"/>
                    <a:pt x="509" y="96"/>
                    <a:pt x="401" y="60"/>
                  </a:cubicBezTo>
                  <a:cubicBezTo>
                    <a:pt x="311" y="29"/>
                    <a:pt x="216" y="11"/>
                    <a:pt x="117" y="2"/>
                  </a:cubicBezTo>
                  <a:cubicBezTo>
                    <a:pt x="104" y="1"/>
                    <a:pt x="93"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4"/>
            <p:cNvSpPr/>
            <p:nvPr/>
          </p:nvSpPr>
          <p:spPr>
            <a:xfrm>
              <a:off x="6469275" y="1967675"/>
              <a:ext cx="80000" cy="16275"/>
            </a:xfrm>
            <a:custGeom>
              <a:avLst/>
              <a:gdLst/>
              <a:ahLst/>
              <a:cxnLst/>
              <a:rect l="l" t="t" r="r" b="b"/>
              <a:pathLst>
                <a:path w="3200" h="651" extrusionOk="0">
                  <a:moveTo>
                    <a:pt x="6" y="0"/>
                  </a:moveTo>
                  <a:cubicBezTo>
                    <a:pt x="3" y="0"/>
                    <a:pt x="1" y="1"/>
                    <a:pt x="1" y="2"/>
                  </a:cubicBezTo>
                  <a:cubicBezTo>
                    <a:pt x="37" y="25"/>
                    <a:pt x="77" y="43"/>
                    <a:pt x="118" y="56"/>
                  </a:cubicBezTo>
                  <a:cubicBezTo>
                    <a:pt x="199" y="83"/>
                    <a:pt x="311" y="119"/>
                    <a:pt x="455" y="160"/>
                  </a:cubicBezTo>
                  <a:cubicBezTo>
                    <a:pt x="738" y="241"/>
                    <a:pt x="1139" y="326"/>
                    <a:pt x="1580" y="425"/>
                  </a:cubicBezTo>
                  <a:cubicBezTo>
                    <a:pt x="1953" y="515"/>
                    <a:pt x="2335" y="583"/>
                    <a:pt x="2718" y="628"/>
                  </a:cubicBezTo>
                  <a:cubicBezTo>
                    <a:pt x="2835" y="641"/>
                    <a:pt x="2952" y="650"/>
                    <a:pt x="3069" y="650"/>
                  </a:cubicBezTo>
                  <a:cubicBezTo>
                    <a:pt x="3114" y="650"/>
                    <a:pt x="3159" y="646"/>
                    <a:pt x="3199" y="637"/>
                  </a:cubicBezTo>
                  <a:cubicBezTo>
                    <a:pt x="3199" y="623"/>
                    <a:pt x="3015" y="619"/>
                    <a:pt x="2727" y="578"/>
                  </a:cubicBezTo>
                  <a:cubicBezTo>
                    <a:pt x="2434" y="538"/>
                    <a:pt x="2034" y="452"/>
                    <a:pt x="1593" y="353"/>
                  </a:cubicBezTo>
                  <a:cubicBezTo>
                    <a:pt x="1157" y="254"/>
                    <a:pt x="752" y="173"/>
                    <a:pt x="464" y="110"/>
                  </a:cubicBezTo>
                  <a:cubicBezTo>
                    <a:pt x="206" y="50"/>
                    <a:pt x="38" y="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4"/>
            <p:cNvSpPr/>
            <p:nvPr/>
          </p:nvSpPr>
          <p:spPr>
            <a:xfrm>
              <a:off x="6531700" y="1988625"/>
              <a:ext cx="3625" cy="18825"/>
            </a:xfrm>
            <a:custGeom>
              <a:avLst/>
              <a:gdLst/>
              <a:ahLst/>
              <a:cxnLst/>
              <a:rect l="l" t="t" r="r" b="b"/>
              <a:pathLst>
                <a:path w="145" h="753" extrusionOk="0">
                  <a:moveTo>
                    <a:pt x="135" y="1"/>
                  </a:moveTo>
                  <a:cubicBezTo>
                    <a:pt x="131" y="1"/>
                    <a:pt x="99" y="32"/>
                    <a:pt x="72" y="100"/>
                  </a:cubicBezTo>
                  <a:cubicBezTo>
                    <a:pt x="41" y="185"/>
                    <a:pt x="23" y="275"/>
                    <a:pt x="18" y="370"/>
                  </a:cubicBezTo>
                  <a:cubicBezTo>
                    <a:pt x="0" y="581"/>
                    <a:pt x="27" y="752"/>
                    <a:pt x="45" y="752"/>
                  </a:cubicBezTo>
                  <a:cubicBezTo>
                    <a:pt x="68" y="752"/>
                    <a:pt x="77" y="581"/>
                    <a:pt x="95" y="374"/>
                  </a:cubicBezTo>
                  <a:cubicBezTo>
                    <a:pt x="99" y="275"/>
                    <a:pt x="113" y="181"/>
                    <a:pt x="126" y="113"/>
                  </a:cubicBezTo>
                  <a:cubicBezTo>
                    <a:pt x="135" y="50"/>
                    <a:pt x="144" y="5"/>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4"/>
            <p:cNvSpPr/>
            <p:nvPr/>
          </p:nvSpPr>
          <p:spPr>
            <a:xfrm>
              <a:off x="6741000" y="1623225"/>
              <a:ext cx="71100" cy="28950"/>
            </a:xfrm>
            <a:custGeom>
              <a:avLst/>
              <a:gdLst/>
              <a:ahLst/>
              <a:cxnLst/>
              <a:rect l="l" t="t" r="r" b="b"/>
              <a:pathLst>
                <a:path w="2844" h="1158" extrusionOk="0">
                  <a:moveTo>
                    <a:pt x="2837" y="0"/>
                  </a:moveTo>
                  <a:cubicBezTo>
                    <a:pt x="2819" y="0"/>
                    <a:pt x="2661" y="89"/>
                    <a:pt x="2429" y="239"/>
                  </a:cubicBezTo>
                  <a:cubicBezTo>
                    <a:pt x="2191" y="397"/>
                    <a:pt x="1863" y="635"/>
                    <a:pt x="1476" y="838"/>
                  </a:cubicBezTo>
                  <a:cubicBezTo>
                    <a:pt x="1296" y="937"/>
                    <a:pt x="1102" y="1013"/>
                    <a:pt x="904" y="1063"/>
                  </a:cubicBezTo>
                  <a:cubicBezTo>
                    <a:pt x="816" y="1085"/>
                    <a:pt x="727" y="1096"/>
                    <a:pt x="638" y="1096"/>
                  </a:cubicBezTo>
                  <a:cubicBezTo>
                    <a:pt x="563" y="1096"/>
                    <a:pt x="488" y="1088"/>
                    <a:pt x="414" y="1072"/>
                  </a:cubicBezTo>
                  <a:cubicBezTo>
                    <a:pt x="302" y="1045"/>
                    <a:pt x="198" y="1000"/>
                    <a:pt x="108" y="937"/>
                  </a:cubicBezTo>
                  <a:cubicBezTo>
                    <a:pt x="41" y="892"/>
                    <a:pt x="5" y="865"/>
                    <a:pt x="5" y="865"/>
                  </a:cubicBezTo>
                  <a:lnTo>
                    <a:pt x="5" y="865"/>
                  </a:lnTo>
                  <a:cubicBezTo>
                    <a:pt x="0" y="869"/>
                    <a:pt x="27" y="901"/>
                    <a:pt x="90" y="959"/>
                  </a:cubicBezTo>
                  <a:cubicBezTo>
                    <a:pt x="180" y="1036"/>
                    <a:pt x="288" y="1090"/>
                    <a:pt x="401" y="1121"/>
                  </a:cubicBezTo>
                  <a:cubicBezTo>
                    <a:pt x="493" y="1145"/>
                    <a:pt x="586" y="1158"/>
                    <a:pt x="680" y="1158"/>
                  </a:cubicBezTo>
                  <a:cubicBezTo>
                    <a:pt x="760" y="1158"/>
                    <a:pt x="839" y="1149"/>
                    <a:pt x="918" y="1130"/>
                  </a:cubicBezTo>
                  <a:cubicBezTo>
                    <a:pt x="1125" y="1085"/>
                    <a:pt x="1323" y="1009"/>
                    <a:pt x="1512" y="905"/>
                  </a:cubicBezTo>
                  <a:cubicBezTo>
                    <a:pt x="1845" y="721"/>
                    <a:pt x="2160" y="514"/>
                    <a:pt x="2465" y="284"/>
                  </a:cubicBezTo>
                  <a:cubicBezTo>
                    <a:pt x="2695" y="109"/>
                    <a:pt x="2843" y="10"/>
                    <a:pt x="2839" y="1"/>
                  </a:cubicBezTo>
                  <a:cubicBezTo>
                    <a:pt x="2839" y="1"/>
                    <a:pt x="2838" y="0"/>
                    <a:pt x="2837" y="0"/>
                  </a:cubicBezTo>
                  <a:close/>
                </a:path>
              </a:pathLst>
            </a:custGeom>
            <a:solidFill>
              <a:srgbClr val="747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4"/>
            <p:cNvSpPr/>
            <p:nvPr/>
          </p:nvSpPr>
          <p:spPr>
            <a:xfrm>
              <a:off x="6714125" y="1455000"/>
              <a:ext cx="95600" cy="36575"/>
            </a:xfrm>
            <a:custGeom>
              <a:avLst/>
              <a:gdLst/>
              <a:ahLst/>
              <a:cxnLst/>
              <a:rect l="l" t="t" r="r" b="b"/>
              <a:pathLst>
                <a:path w="3824" h="1463" extrusionOk="0">
                  <a:moveTo>
                    <a:pt x="3824" y="0"/>
                  </a:moveTo>
                  <a:lnTo>
                    <a:pt x="3824" y="0"/>
                  </a:lnTo>
                  <a:cubicBezTo>
                    <a:pt x="3761" y="14"/>
                    <a:pt x="3698" y="32"/>
                    <a:pt x="3639" y="63"/>
                  </a:cubicBezTo>
                  <a:cubicBezTo>
                    <a:pt x="3522" y="108"/>
                    <a:pt x="3352" y="180"/>
                    <a:pt x="3149" y="274"/>
                  </a:cubicBezTo>
                  <a:cubicBezTo>
                    <a:pt x="2947" y="369"/>
                    <a:pt x="2699" y="481"/>
                    <a:pt x="2429" y="603"/>
                  </a:cubicBezTo>
                  <a:cubicBezTo>
                    <a:pt x="2159" y="724"/>
                    <a:pt x="1858" y="859"/>
                    <a:pt x="1552" y="1017"/>
                  </a:cubicBezTo>
                  <a:cubicBezTo>
                    <a:pt x="1399" y="1098"/>
                    <a:pt x="1255" y="1183"/>
                    <a:pt x="1107" y="1251"/>
                  </a:cubicBezTo>
                  <a:cubicBezTo>
                    <a:pt x="972" y="1318"/>
                    <a:pt x="828" y="1363"/>
                    <a:pt x="675" y="1390"/>
                  </a:cubicBezTo>
                  <a:cubicBezTo>
                    <a:pt x="647" y="1394"/>
                    <a:pt x="619" y="1396"/>
                    <a:pt x="591" y="1396"/>
                  </a:cubicBezTo>
                  <a:cubicBezTo>
                    <a:pt x="551" y="1396"/>
                    <a:pt x="512" y="1392"/>
                    <a:pt x="472" y="1381"/>
                  </a:cubicBezTo>
                  <a:cubicBezTo>
                    <a:pt x="414" y="1363"/>
                    <a:pt x="360" y="1327"/>
                    <a:pt x="319" y="1278"/>
                  </a:cubicBezTo>
                  <a:cubicBezTo>
                    <a:pt x="238" y="1188"/>
                    <a:pt x="180" y="1084"/>
                    <a:pt x="144" y="972"/>
                  </a:cubicBezTo>
                  <a:cubicBezTo>
                    <a:pt x="113" y="877"/>
                    <a:pt x="90" y="778"/>
                    <a:pt x="72" y="679"/>
                  </a:cubicBezTo>
                  <a:cubicBezTo>
                    <a:pt x="54" y="594"/>
                    <a:pt x="45" y="517"/>
                    <a:pt x="36" y="454"/>
                  </a:cubicBezTo>
                  <a:cubicBezTo>
                    <a:pt x="32" y="391"/>
                    <a:pt x="23" y="324"/>
                    <a:pt x="14" y="261"/>
                  </a:cubicBezTo>
                  <a:cubicBezTo>
                    <a:pt x="0" y="324"/>
                    <a:pt x="0" y="391"/>
                    <a:pt x="9" y="459"/>
                  </a:cubicBezTo>
                  <a:cubicBezTo>
                    <a:pt x="9" y="535"/>
                    <a:pt x="18" y="612"/>
                    <a:pt x="32" y="688"/>
                  </a:cubicBezTo>
                  <a:cubicBezTo>
                    <a:pt x="45" y="787"/>
                    <a:pt x="68" y="891"/>
                    <a:pt x="95" y="990"/>
                  </a:cubicBezTo>
                  <a:cubicBezTo>
                    <a:pt x="131" y="1111"/>
                    <a:pt x="189" y="1224"/>
                    <a:pt x="274" y="1323"/>
                  </a:cubicBezTo>
                  <a:cubicBezTo>
                    <a:pt x="319" y="1377"/>
                    <a:pt x="382" y="1422"/>
                    <a:pt x="454" y="1444"/>
                  </a:cubicBezTo>
                  <a:cubicBezTo>
                    <a:pt x="505" y="1456"/>
                    <a:pt x="556" y="1462"/>
                    <a:pt x="607" y="1462"/>
                  </a:cubicBezTo>
                  <a:cubicBezTo>
                    <a:pt x="633" y="1462"/>
                    <a:pt x="658" y="1461"/>
                    <a:pt x="684" y="1458"/>
                  </a:cubicBezTo>
                  <a:cubicBezTo>
                    <a:pt x="994" y="1417"/>
                    <a:pt x="1282" y="1242"/>
                    <a:pt x="1584" y="1084"/>
                  </a:cubicBezTo>
                  <a:cubicBezTo>
                    <a:pt x="1889" y="927"/>
                    <a:pt x="2186" y="787"/>
                    <a:pt x="2456" y="666"/>
                  </a:cubicBezTo>
                  <a:cubicBezTo>
                    <a:pt x="2726" y="540"/>
                    <a:pt x="2974" y="423"/>
                    <a:pt x="3172" y="324"/>
                  </a:cubicBezTo>
                  <a:cubicBezTo>
                    <a:pt x="3370" y="220"/>
                    <a:pt x="3536" y="144"/>
                    <a:pt x="3648" y="90"/>
                  </a:cubicBezTo>
                  <a:cubicBezTo>
                    <a:pt x="3711" y="63"/>
                    <a:pt x="3770" y="36"/>
                    <a:pt x="3824" y="0"/>
                  </a:cubicBezTo>
                  <a:close/>
                </a:path>
              </a:pathLst>
            </a:custGeom>
            <a:solidFill>
              <a:srgbClr val="ACA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844;p44"/>
          <p:cNvSpPr txBox="1"/>
          <p:nvPr/>
        </p:nvSpPr>
        <p:spPr>
          <a:xfrm>
            <a:off x="2193324" y="332139"/>
            <a:ext cx="4751604" cy="87693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Lexend Deca"/>
              <a:buNone/>
              <a:defRPr sz="1400" b="0" i="0" u="none" strike="noStrike" cap="none">
                <a:solidFill>
                  <a:schemeClr val="lt1"/>
                </a:solidFill>
                <a:latin typeface="Lexend Deca"/>
                <a:ea typeface="Lexend Deca"/>
                <a:cs typeface="Lexend Deca"/>
                <a:sym typeface="Lexend Deca"/>
              </a:defRPr>
            </a:lvl1pPr>
            <a:lvl2pPr marR="0" lvl="1"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2pPr>
            <a:lvl3pPr marR="0" lvl="2"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3pPr>
            <a:lvl4pPr marR="0" lvl="3"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4pPr>
            <a:lvl5pPr marR="0" lvl="4"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5pPr>
            <a:lvl6pPr marR="0" lvl="5"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6pPr>
            <a:lvl7pPr marR="0" lvl="6"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7pPr>
            <a:lvl8pPr marR="0" lvl="7"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8pPr>
            <a:lvl9pPr marR="0" lvl="8" algn="ctr" rtl="0">
              <a:lnSpc>
                <a:spcPct val="100000"/>
              </a:lnSpc>
              <a:spcBef>
                <a:spcPts val="0"/>
              </a:spcBef>
              <a:spcAft>
                <a:spcPts val="0"/>
              </a:spcAft>
              <a:buClr>
                <a:schemeClr val="dk1"/>
              </a:buClr>
              <a:buSzPts val="2800"/>
              <a:buFont typeface="Arial" panose="020B0604020202020204"/>
              <a:buNone/>
              <a:defRPr sz="1400" b="0" i="0" u="none" strike="noStrike" cap="none">
                <a:solidFill>
                  <a:schemeClr val="lt1"/>
                </a:solidFill>
                <a:latin typeface="Roboto Slab Light"/>
                <a:ea typeface="Roboto Slab Light"/>
                <a:cs typeface="Roboto Slab Light"/>
                <a:sym typeface="Roboto Slab Light"/>
              </a:defRPr>
            </a:lvl9pPr>
          </a:lstStyle>
          <a:p>
            <a:r>
              <a:rPr lang="en-US" sz="2000" b="1" dirty="0"/>
              <a:t>THANK YOU FOR LISTENING 😁 </a:t>
            </a:r>
          </a:p>
        </p:txBody>
      </p:sp>
      <p:grpSp>
        <p:nvGrpSpPr>
          <p:cNvPr id="4163" name="Google Shape;4163;p50"/>
          <p:cNvGrpSpPr/>
          <p:nvPr/>
        </p:nvGrpSpPr>
        <p:grpSpPr>
          <a:xfrm>
            <a:off x="5595419" y="1465747"/>
            <a:ext cx="3505200" cy="2484120"/>
            <a:chOff x="2228975" y="3042250"/>
            <a:chExt cx="2565575" cy="1841500"/>
          </a:xfrm>
        </p:grpSpPr>
        <p:sp>
          <p:nvSpPr>
            <p:cNvPr id="4164" name="Google Shape;4164;p50"/>
            <p:cNvSpPr/>
            <p:nvPr/>
          </p:nvSpPr>
          <p:spPr>
            <a:xfrm>
              <a:off x="3664750" y="3567900"/>
              <a:ext cx="513175" cy="340300"/>
            </a:xfrm>
            <a:custGeom>
              <a:avLst/>
              <a:gdLst/>
              <a:ahLst/>
              <a:cxnLst/>
              <a:rect l="l" t="t" r="r" b="b"/>
              <a:pathLst>
                <a:path w="20527" h="13612" extrusionOk="0">
                  <a:moveTo>
                    <a:pt x="15758" y="0"/>
                  </a:moveTo>
                  <a:cubicBezTo>
                    <a:pt x="15079" y="0"/>
                    <a:pt x="14566" y="79"/>
                    <a:pt x="14566" y="79"/>
                  </a:cubicBezTo>
                  <a:cubicBezTo>
                    <a:pt x="14566" y="79"/>
                    <a:pt x="13961" y="1123"/>
                    <a:pt x="11883" y="1270"/>
                  </a:cubicBezTo>
                  <a:cubicBezTo>
                    <a:pt x="11847" y="1272"/>
                    <a:pt x="11812" y="1273"/>
                    <a:pt x="11777" y="1273"/>
                  </a:cubicBezTo>
                  <a:cubicBezTo>
                    <a:pt x="10681" y="1273"/>
                    <a:pt x="9756" y="274"/>
                    <a:pt x="9756" y="274"/>
                  </a:cubicBezTo>
                  <a:cubicBezTo>
                    <a:pt x="9756" y="274"/>
                    <a:pt x="7512" y="479"/>
                    <a:pt x="5737" y="1728"/>
                  </a:cubicBezTo>
                  <a:cubicBezTo>
                    <a:pt x="4508" y="2587"/>
                    <a:pt x="1" y="11679"/>
                    <a:pt x="2235" y="13259"/>
                  </a:cubicBezTo>
                  <a:cubicBezTo>
                    <a:pt x="2580" y="13503"/>
                    <a:pt x="2990" y="13611"/>
                    <a:pt x="3441" y="13611"/>
                  </a:cubicBezTo>
                  <a:cubicBezTo>
                    <a:pt x="4251" y="13611"/>
                    <a:pt x="5193" y="13262"/>
                    <a:pt x="6127" y="12723"/>
                  </a:cubicBezTo>
                  <a:cubicBezTo>
                    <a:pt x="7376" y="11991"/>
                    <a:pt x="8498" y="11074"/>
                    <a:pt x="9473" y="10001"/>
                  </a:cubicBezTo>
                  <a:cubicBezTo>
                    <a:pt x="8361" y="9415"/>
                    <a:pt x="7181" y="7669"/>
                    <a:pt x="7181" y="7669"/>
                  </a:cubicBezTo>
                  <a:lnTo>
                    <a:pt x="7015" y="7620"/>
                  </a:lnTo>
                  <a:cubicBezTo>
                    <a:pt x="7112" y="7533"/>
                    <a:pt x="7210" y="7435"/>
                    <a:pt x="7307" y="7328"/>
                  </a:cubicBezTo>
                  <a:cubicBezTo>
                    <a:pt x="7307" y="7328"/>
                    <a:pt x="7112" y="6108"/>
                    <a:pt x="7873" y="5981"/>
                  </a:cubicBezTo>
                  <a:lnTo>
                    <a:pt x="7922" y="5981"/>
                  </a:lnTo>
                  <a:cubicBezTo>
                    <a:pt x="7932" y="5503"/>
                    <a:pt x="8010" y="5025"/>
                    <a:pt x="8146" y="4557"/>
                  </a:cubicBezTo>
                  <a:cubicBezTo>
                    <a:pt x="8137" y="4547"/>
                    <a:pt x="8137" y="4538"/>
                    <a:pt x="8137" y="4518"/>
                  </a:cubicBezTo>
                  <a:cubicBezTo>
                    <a:pt x="8137" y="4304"/>
                    <a:pt x="9181" y="4128"/>
                    <a:pt x="10478" y="4128"/>
                  </a:cubicBezTo>
                  <a:cubicBezTo>
                    <a:pt x="11776" y="4128"/>
                    <a:pt x="12819" y="4304"/>
                    <a:pt x="12819" y="4518"/>
                  </a:cubicBezTo>
                  <a:cubicBezTo>
                    <a:pt x="12819" y="4518"/>
                    <a:pt x="12868" y="4840"/>
                    <a:pt x="12888" y="5299"/>
                  </a:cubicBezTo>
                  <a:cubicBezTo>
                    <a:pt x="12917" y="5816"/>
                    <a:pt x="12907" y="6323"/>
                    <a:pt x="12858" y="6840"/>
                  </a:cubicBezTo>
                  <a:cubicBezTo>
                    <a:pt x="13063" y="6869"/>
                    <a:pt x="13249" y="7006"/>
                    <a:pt x="13346" y="7191"/>
                  </a:cubicBezTo>
                  <a:cubicBezTo>
                    <a:pt x="13483" y="7425"/>
                    <a:pt x="13571" y="7689"/>
                    <a:pt x="13610" y="7962"/>
                  </a:cubicBezTo>
                  <a:cubicBezTo>
                    <a:pt x="13678" y="8020"/>
                    <a:pt x="13756" y="8079"/>
                    <a:pt x="13834" y="8128"/>
                  </a:cubicBezTo>
                  <a:lnTo>
                    <a:pt x="13756" y="8264"/>
                  </a:lnTo>
                  <a:cubicBezTo>
                    <a:pt x="13756" y="8264"/>
                    <a:pt x="13073" y="10332"/>
                    <a:pt x="11932" y="10928"/>
                  </a:cubicBezTo>
                  <a:lnTo>
                    <a:pt x="11912" y="10957"/>
                  </a:lnTo>
                  <a:cubicBezTo>
                    <a:pt x="13424" y="12049"/>
                    <a:pt x="15131" y="12732"/>
                    <a:pt x="16536" y="12966"/>
                  </a:cubicBezTo>
                  <a:cubicBezTo>
                    <a:pt x="16899" y="13030"/>
                    <a:pt x="17241" y="13061"/>
                    <a:pt x="17553" y="13061"/>
                  </a:cubicBezTo>
                  <a:cubicBezTo>
                    <a:pt x="18200" y="13061"/>
                    <a:pt x="18721" y="12927"/>
                    <a:pt x="19043" y="12664"/>
                  </a:cubicBezTo>
                  <a:cubicBezTo>
                    <a:pt x="20526" y="11425"/>
                    <a:pt x="20331" y="1913"/>
                    <a:pt x="18195" y="538"/>
                  </a:cubicBezTo>
                  <a:cubicBezTo>
                    <a:pt x="17510" y="102"/>
                    <a:pt x="16528" y="0"/>
                    <a:pt x="15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50"/>
            <p:cNvSpPr/>
            <p:nvPr/>
          </p:nvSpPr>
          <p:spPr>
            <a:xfrm>
              <a:off x="3974550" y="3687900"/>
              <a:ext cx="44100" cy="57850"/>
            </a:xfrm>
            <a:custGeom>
              <a:avLst/>
              <a:gdLst/>
              <a:ahLst/>
              <a:cxnLst/>
              <a:rect l="l" t="t" r="r" b="b"/>
              <a:pathLst>
                <a:path w="1764" h="2314" extrusionOk="0">
                  <a:moveTo>
                    <a:pt x="844" y="0"/>
                  </a:moveTo>
                  <a:cubicBezTo>
                    <a:pt x="621" y="0"/>
                    <a:pt x="387" y="88"/>
                    <a:pt x="164" y="264"/>
                  </a:cubicBezTo>
                  <a:cubicBezTo>
                    <a:pt x="0" y="389"/>
                    <a:pt x="117" y="602"/>
                    <a:pt x="275" y="602"/>
                  </a:cubicBezTo>
                  <a:cubicBezTo>
                    <a:pt x="315" y="602"/>
                    <a:pt x="357" y="588"/>
                    <a:pt x="398" y="557"/>
                  </a:cubicBezTo>
                  <a:cubicBezTo>
                    <a:pt x="519" y="467"/>
                    <a:pt x="673" y="380"/>
                    <a:pt x="838" y="380"/>
                  </a:cubicBezTo>
                  <a:cubicBezTo>
                    <a:pt x="939" y="380"/>
                    <a:pt x="1045" y="413"/>
                    <a:pt x="1149" y="499"/>
                  </a:cubicBezTo>
                  <a:cubicBezTo>
                    <a:pt x="1344" y="655"/>
                    <a:pt x="1325" y="1016"/>
                    <a:pt x="1208" y="1299"/>
                  </a:cubicBezTo>
                  <a:cubicBezTo>
                    <a:pt x="1094" y="1611"/>
                    <a:pt x="833" y="1933"/>
                    <a:pt x="541" y="1933"/>
                  </a:cubicBezTo>
                  <a:cubicBezTo>
                    <a:pt x="532" y="1933"/>
                    <a:pt x="524" y="1933"/>
                    <a:pt x="515" y="1933"/>
                  </a:cubicBezTo>
                  <a:cubicBezTo>
                    <a:pt x="510" y="1932"/>
                    <a:pt x="504" y="1932"/>
                    <a:pt x="499" y="1932"/>
                  </a:cubicBezTo>
                  <a:cubicBezTo>
                    <a:pt x="399" y="1932"/>
                    <a:pt x="320" y="2016"/>
                    <a:pt x="320" y="2118"/>
                  </a:cubicBezTo>
                  <a:cubicBezTo>
                    <a:pt x="310" y="2216"/>
                    <a:pt x="388" y="2313"/>
                    <a:pt x="496" y="2313"/>
                  </a:cubicBezTo>
                  <a:lnTo>
                    <a:pt x="535" y="2313"/>
                  </a:lnTo>
                  <a:cubicBezTo>
                    <a:pt x="1003" y="2313"/>
                    <a:pt x="1393" y="1884"/>
                    <a:pt x="1569" y="1445"/>
                  </a:cubicBezTo>
                  <a:cubicBezTo>
                    <a:pt x="1764" y="938"/>
                    <a:pt x="1696" y="450"/>
                    <a:pt x="1393" y="206"/>
                  </a:cubicBezTo>
                  <a:cubicBezTo>
                    <a:pt x="1229" y="69"/>
                    <a:pt x="1040"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50"/>
            <p:cNvSpPr/>
            <p:nvPr/>
          </p:nvSpPr>
          <p:spPr>
            <a:xfrm>
              <a:off x="3868400" y="3671075"/>
              <a:ext cx="117100" cy="22475"/>
            </a:xfrm>
            <a:custGeom>
              <a:avLst/>
              <a:gdLst/>
              <a:ahLst/>
              <a:cxnLst/>
              <a:rect l="l" t="t" r="r" b="b"/>
              <a:pathLst>
                <a:path w="4684" h="899" extrusionOk="0">
                  <a:moveTo>
                    <a:pt x="2342" y="1"/>
                  </a:moveTo>
                  <a:cubicBezTo>
                    <a:pt x="1044" y="1"/>
                    <a:pt x="0" y="186"/>
                    <a:pt x="0" y="401"/>
                  </a:cubicBezTo>
                  <a:cubicBezTo>
                    <a:pt x="0" y="411"/>
                    <a:pt x="0" y="430"/>
                    <a:pt x="10" y="440"/>
                  </a:cubicBezTo>
                  <a:cubicBezTo>
                    <a:pt x="127" y="635"/>
                    <a:pt x="1103" y="898"/>
                    <a:pt x="2322" y="898"/>
                  </a:cubicBezTo>
                  <a:cubicBezTo>
                    <a:pt x="3620" y="898"/>
                    <a:pt x="4683" y="616"/>
                    <a:pt x="4683" y="401"/>
                  </a:cubicBezTo>
                  <a:cubicBezTo>
                    <a:pt x="4683" y="186"/>
                    <a:pt x="3630" y="1"/>
                    <a:pt x="2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50"/>
            <p:cNvSpPr/>
            <p:nvPr/>
          </p:nvSpPr>
          <p:spPr>
            <a:xfrm>
              <a:off x="3862550" y="3681075"/>
              <a:ext cx="125375" cy="79775"/>
            </a:xfrm>
            <a:custGeom>
              <a:avLst/>
              <a:gdLst/>
              <a:ahLst/>
              <a:cxnLst/>
              <a:rect l="l" t="t" r="r" b="b"/>
              <a:pathLst>
                <a:path w="5015" h="3191" extrusionOk="0">
                  <a:moveTo>
                    <a:pt x="4917" y="1"/>
                  </a:moveTo>
                  <a:cubicBezTo>
                    <a:pt x="4917" y="216"/>
                    <a:pt x="3864" y="391"/>
                    <a:pt x="2566" y="391"/>
                  </a:cubicBezTo>
                  <a:cubicBezTo>
                    <a:pt x="1356" y="391"/>
                    <a:pt x="361" y="235"/>
                    <a:pt x="234" y="40"/>
                  </a:cubicBezTo>
                  <a:lnTo>
                    <a:pt x="166" y="59"/>
                  </a:lnTo>
                  <a:cubicBezTo>
                    <a:pt x="78" y="518"/>
                    <a:pt x="20" y="996"/>
                    <a:pt x="10" y="1464"/>
                  </a:cubicBezTo>
                  <a:cubicBezTo>
                    <a:pt x="0" y="1757"/>
                    <a:pt x="10" y="2040"/>
                    <a:pt x="39" y="2332"/>
                  </a:cubicBezTo>
                  <a:lnTo>
                    <a:pt x="59" y="2332"/>
                  </a:lnTo>
                  <a:cubicBezTo>
                    <a:pt x="391" y="2196"/>
                    <a:pt x="693" y="2020"/>
                    <a:pt x="976" y="1815"/>
                  </a:cubicBezTo>
                  <a:cubicBezTo>
                    <a:pt x="1340" y="1527"/>
                    <a:pt x="1498" y="1217"/>
                    <a:pt x="1719" y="1217"/>
                  </a:cubicBezTo>
                  <a:cubicBezTo>
                    <a:pt x="1752" y="1217"/>
                    <a:pt x="1787" y="1224"/>
                    <a:pt x="1825" y="1240"/>
                  </a:cubicBezTo>
                  <a:cubicBezTo>
                    <a:pt x="1922" y="1289"/>
                    <a:pt x="1922" y="1464"/>
                    <a:pt x="1864" y="1679"/>
                  </a:cubicBezTo>
                  <a:lnTo>
                    <a:pt x="1932" y="1698"/>
                  </a:lnTo>
                  <a:cubicBezTo>
                    <a:pt x="1932" y="1698"/>
                    <a:pt x="2204" y="1395"/>
                    <a:pt x="2453" y="1395"/>
                  </a:cubicBezTo>
                  <a:cubicBezTo>
                    <a:pt x="2517" y="1395"/>
                    <a:pt x="2579" y="1415"/>
                    <a:pt x="2634" y="1464"/>
                  </a:cubicBezTo>
                  <a:cubicBezTo>
                    <a:pt x="2742" y="1562"/>
                    <a:pt x="2693" y="1893"/>
                    <a:pt x="2527" y="2313"/>
                  </a:cubicBezTo>
                  <a:lnTo>
                    <a:pt x="2547" y="2323"/>
                  </a:lnTo>
                  <a:cubicBezTo>
                    <a:pt x="2547" y="2323"/>
                    <a:pt x="2880" y="1983"/>
                    <a:pt x="3103" y="1983"/>
                  </a:cubicBezTo>
                  <a:cubicBezTo>
                    <a:pt x="3152" y="1983"/>
                    <a:pt x="3196" y="1999"/>
                    <a:pt x="3229" y="2040"/>
                  </a:cubicBezTo>
                  <a:cubicBezTo>
                    <a:pt x="3278" y="2098"/>
                    <a:pt x="3278" y="2293"/>
                    <a:pt x="3220" y="2557"/>
                  </a:cubicBezTo>
                  <a:lnTo>
                    <a:pt x="3307" y="2576"/>
                  </a:lnTo>
                  <a:cubicBezTo>
                    <a:pt x="3307" y="2576"/>
                    <a:pt x="3649" y="2762"/>
                    <a:pt x="3883" y="2889"/>
                  </a:cubicBezTo>
                  <a:cubicBezTo>
                    <a:pt x="4176" y="3015"/>
                    <a:pt x="4478" y="3123"/>
                    <a:pt x="4790" y="3191"/>
                  </a:cubicBezTo>
                  <a:cubicBezTo>
                    <a:pt x="4868" y="2908"/>
                    <a:pt x="4927" y="2615"/>
                    <a:pt x="4946" y="2313"/>
                  </a:cubicBezTo>
                  <a:cubicBezTo>
                    <a:pt x="5005" y="1806"/>
                    <a:pt x="5015" y="1289"/>
                    <a:pt x="4985" y="781"/>
                  </a:cubicBezTo>
                  <a:cubicBezTo>
                    <a:pt x="4956" y="313"/>
                    <a:pt x="4917" y="1"/>
                    <a:pt x="4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50"/>
            <p:cNvSpPr/>
            <p:nvPr/>
          </p:nvSpPr>
          <p:spPr>
            <a:xfrm>
              <a:off x="4150575" y="4763450"/>
              <a:ext cx="48550" cy="87350"/>
            </a:xfrm>
            <a:custGeom>
              <a:avLst/>
              <a:gdLst/>
              <a:ahLst/>
              <a:cxnLst/>
              <a:rect l="l" t="t" r="r" b="b"/>
              <a:pathLst>
                <a:path w="1942" h="3494" extrusionOk="0">
                  <a:moveTo>
                    <a:pt x="1922" y="1"/>
                  </a:moveTo>
                  <a:cubicBezTo>
                    <a:pt x="1517" y="527"/>
                    <a:pt x="387" y="557"/>
                    <a:pt x="131" y="557"/>
                  </a:cubicBezTo>
                  <a:cubicBezTo>
                    <a:pt x="97" y="557"/>
                    <a:pt x="79" y="557"/>
                    <a:pt x="79" y="557"/>
                  </a:cubicBezTo>
                  <a:lnTo>
                    <a:pt x="1" y="596"/>
                  </a:lnTo>
                  <a:cubicBezTo>
                    <a:pt x="303" y="1542"/>
                    <a:pt x="537" y="2518"/>
                    <a:pt x="703" y="3493"/>
                  </a:cubicBezTo>
                  <a:cubicBezTo>
                    <a:pt x="703" y="3493"/>
                    <a:pt x="1747" y="3406"/>
                    <a:pt x="1893" y="1718"/>
                  </a:cubicBezTo>
                  <a:cubicBezTo>
                    <a:pt x="1932" y="1142"/>
                    <a:pt x="1942" y="576"/>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50"/>
            <p:cNvSpPr/>
            <p:nvPr/>
          </p:nvSpPr>
          <p:spPr>
            <a:xfrm>
              <a:off x="3724025" y="4769325"/>
              <a:ext cx="92450" cy="65025"/>
            </a:xfrm>
            <a:custGeom>
              <a:avLst/>
              <a:gdLst/>
              <a:ahLst/>
              <a:cxnLst/>
              <a:rect l="l" t="t" r="r" b="b"/>
              <a:pathLst>
                <a:path w="3698" h="2601" extrusionOk="0">
                  <a:moveTo>
                    <a:pt x="1415" y="0"/>
                  </a:moveTo>
                  <a:cubicBezTo>
                    <a:pt x="1415" y="49"/>
                    <a:pt x="1415" y="98"/>
                    <a:pt x="1405" y="146"/>
                  </a:cubicBezTo>
                  <a:cubicBezTo>
                    <a:pt x="1259" y="1034"/>
                    <a:pt x="0" y="2302"/>
                    <a:pt x="264" y="2566"/>
                  </a:cubicBezTo>
                  <a:cubicBezTo>
                    <a:pt x="288" y="2589"/>
                    <a:pt x="332" y="2600"/>
                    <a:pt x="391" y="2600"/>
                  </a:cubicBezTo>
                  <a:cubicBezTo>
                    <a:pt x="994" y="2600"/>
                    <a:pt x="3221" y="1471"/>
                    <a:pt x="3434" y="1054"/>
                  </a:cubicBezTo>
                  <a:cubicBezTo>
                    <a:pt x="3483" y="937"/>
                    <a:pt x="3571" y="732"/>
                    <a:pt x="3698" y="459"/>
                  </a:cubicBezTo>
                  <a:lnTo>
                    <a:pt x="3698" y="459"/>
                  </a:lnTo>
                  <a:cubicBezTo>
                    <a:pt x="3597" y="492"/>
                    <a:pt x="3479" y="507"/>
                    <a:pt x="3349" y="507"/>
                  </a:cubicBezTo>
                  <a:cubicBezTo>
                    <a:pt x="2581" y="507"/>
                    <a:pt x="1424" y="0"/>
                    <a:pt x="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50"/>
            <p:cNvSpPr/>
            <p:nvPr/>
          </p:nvSpPr>
          <p:spPr>
            <a:xfrm>
              <a:off x="3759375" y="3940575"/>
              <a:ext cx="439275" cy="841425"/>
            </a:xfrm>
            <a:custGeom>
              <a:avLst/>
              <a:gdLst/>
              <a:ahLst/>
              <a:cxnLst/>
              <a:rect l="l" t="t" r="r" b="b"/>
              <a:pathLst>
                <a:path w="17571" h="33657" extrusionOk="0">
                  <a:moveTo>
                    <a:pt x="2635" y="1"/>
                  </a:moveTo>
                  <a:cubicBezTo>
                    <a:pt x="2635" y="1"/>
                    <a:pt x="976" y="4371"/>
                    <a:pt x="693" y="5796"/>
                  </a:cubicBezTo>
                  <a:cubicBezTo>
                    <a:pt x="186" y="8410"/>
                    <a:pt x="89" y="31072"/>
                    <a:pt x="1" y="33150"/>
                  </a:cubicBezTo>
                  <a:lnTo>
                    <a:pt x="10" y="33150"/>
                  </a:lnTo>
                  <a:cubicBezTo>
                    <a:pt x="10" y="33150"/>
                    <a:pt x="1167" y="33657"/>
                    <a:pt x="1935" y="33657"/>
                  </a:cubicBezTo>
                  <a:cubicBezTo>
                    <a:pt x="2065" y="33657"/>
                    <a:pt x="2183" y="33642"/>
                    <a:pt x="2284" y="33609"/>
                  </a:cubicBezTo>
                  <a:cubicBezTo>
                    <a:pt x="3240" y="31394"/>
                    <a:pt x="5864" y="24468"/>
                    <a:pt x="5513" y="21356"/>
                  </a:cubicBezTo>
                  <a:cubicBezTo>
                    <a:pt x="5386" y="20292"/>
                    <a:pt x="6956" y="17024"/>
                    <a:pt x="7142" y="13327"/>
                  </a:cubicBezTo>
                  <a:cubicBezTo>
                    <a:pt x="7591" y="15853"/>
                    <a:pt x="8069" y="18497"/>
                    <a:pt x="8342" y="19629"/>
                  </a:cubicBezTo>
                  <a:cubicBezTo>
                    <a:pt x="8937" y="22107"/>
                    <a:pt x="15063" y="31853"/>
                    <a:pt x="15561" y="33238"/>
                  </a:cubicBezTo>
                  <a:cubicBezTo>
                    <a:pt x="15590" y="33326"/>
                    <a:pt x="15619" y="33413"/>
                    <a:pt x="15649" y="33511"/>
                  </a:cubicBezTo>
                  <a:lnTo>
                    <a:pt x="15727" y="33472"/>
                  </a:lnTo>
                  <a:cubicBezTo>
                    <a:pt x="15727" y="33472"/>
                    <a:pt x="15745" y="33472"/>
                    <a:pt x="15777" y="33472"/>
                  </a:cubicBezTo>
                  <a:cubicBezTo>
                    <a:pt x="16029" y="33472"/>
                    <a:pt x="17156" y="33442"/>
                    <a:pt x="17570" y="32906"/>
                  </a:cubicBezTo>
                  <a:cubicBezTo>
                    <a:pt x="17375" y="26546"/>
                    <a:pt x="14176" y="15941"/>
                    <a:pt x="14176" y="15941"/>
                  </a:cubicBezTo>
                  <a:cubicBezTo>
                    <a:pt x="14176" y="15941"/>
                    <a:pt x="14966" y="8722"/>
                    <a:pt x="14673" y="7239"/>
                  </a:cubicBezTo>
                  <a:cubicBezTo>
                    <a:pt x="13912" y="3444"/>
                    <a:pt x="11805" y="1113"/>
                    <a:pt x="11805" y="1113"/>
                  </a:cubicBezTo>
                  <a:cubicBezTo>
                    <a:pt x="11805" y="1113"/>
                    <a:pt x="10878" y="1886"/>
                    <a:pt x="8184" y="1886"/>
                  </a:cubicBezTo>
                  <a:cubicBezTo>
                    <a:pt x="7837" y="1886"/>
                    <a:pt x="7461" y="1873"/>
                    <a:pt x="7054" y="1845"/>
                  </a:cubicBezTo>
                  <a:cubicBezTo>
                    <a:pt x="3493" y="1581"/>
                    <a:pt x="2635" y="1"/>
                    <a:pt x="2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50"/>
            <p:cNvSpPr/>
            <p:nvPr/>
          </p:nvSpPr>
          <p:spPr>
            <a:xfrm>
              <a:off x="3817925" y="3800350"/>
              <a:ext cx="260250" cy="187450"/>
            </a:xfrm>
            <a:custGeom>
              <a:avLst/>
              <a:gdLst/>
              <a:ahLst/>
              <a:cxnLst/>
              <a:rect l="l" t="t" r="r" b="b"/>
              <a:pathLst>
                <a:path w="10410" h="7498" extrusionOk="0">
                  <a:moveTo>
                    <a:pt x="3941" y="0"/>
                  </a:moveTo>
                  <a:cubicBezTo>
                    <a:pt x="3766" y="215"/>
                    <a:pt x="3571" y="459"/>
                    <a:pt x="3346" y="703"/>
                  </a:cubicBezTo>
                  <a:cubicBezTo>
                    <a:pt x="2380" y="1776"/>
                    <a:pt x="1249" y="2703"/>
                    <a:pt x="0" y="3434"/>
                  </a:cubicBezTo>
                  <a:lnTo>
                    <a:pt x="302" y="5610"/>
                  </a:lnTo>
                  <a:cubicBezTo>
                    <a:pt x="302" y="5610"/>
                    <a:pt x="1161" y="7200"/>
                    <a:pt x="4712" y="7454"/>
                  </a:cubicBezTo>
                  <a:cubicBezTo>
                    <a:pt x="5128" y="7484"/>
                    <a:pt x="5512" y="7498"/>
                    <a:pt x="5865" y="7498"/>
                  </a:cubicBezTo>
                  <a:cubicBezTo>
                    <a:pt x="8535" y="7498"/>
                    <a:pt x="9463" y="6722"/>
                    <a:pt x="9463" y="6722"/>
                  </a:cubicBezTo>
                  <a:lnTo>
                    <a:pt x="10409" y="3668"/>
                  </a:lnTo>
                  <a:cubicBezTo>
                    <a:pt x="9004" y="3444"/>
                    <a:pt x="7297" y="2751"/>
                    <a:pt x="5785" y="1659"/>
                  </a:cubicBezTo>
                  <a:cubicBezTo>
                    <a:pt x="5151" y="1191"/>
                    <a:pt x="4566" y="664"/>
                    <a:pt x="4039" y="69"/>
                  </a:cubicBezTo>
                  <a:lnTo>
                    <a:pt x="39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50"/>
            <p:cNvSpPr/>
            <p:nvPr/>
          </p:nvSpPr>
          <p:spPr>
            <a:xfrm>
              <a:off x="3916450" y="3738875"/>
              <a:ext cx="94150" cy="102950"/>
            </a:xfrm>
            <a:custGeom>
              <a:avLst/>
              <a:gdLst/>
              <a:ahLst/>
              <a:cxnLst/>
              <a:rect l="l" t="t" r="r" b="b"/>
              <a:pathLst>
                <a:path w="3766" h="4118" extrusionOk="0">
                  <a:moveTo>
                    <a:pt x="2800" y="1"/>
                  </a:moveTo>
                  <a:cubicBezTo>
                    <a:pt x="2771" y="303"/>
                    <a:pt x="2712" y="596"/>
                    <a:pt x="2634" y="879"/>
                  </a:cubicBezTo>
                  <a:cubicBezTo>
                    <a:pt x="2322" y="811"/>
                    <a:pt x="2020" y="703"/>
                    <a:pt x="1727" y="577"/>
                  </a:cubicBezTo>
                  <a:cubicBezTo>
                    <a:pt x="1493" y="459"/>
                    <a:pt x="1151" y="264"/>
                    <a:pt x="1151" y="264"/>
                  </a:cubicBezTo>
                  <a:lnTo>
                    <a:pt x="1064" y="245"/>
                  </a:lnTo>
                  <a:cubicBezTo>
                    <a:pt x="956" y="713"/>
                    <a:pt x="781" y="1172"/>
                    <a:pt x="556" y="1601"/>
                  </a:cubicBezTo>
                  <a:cubicBezTo>
                    <a:pt x="537" y="1630"/>
                    <a:pt x="517" y="1669"/>
                    <a:pt x="498" y="1698"/>
                  </a:cubicBezTo>
                  <a:cubicBezTo>
                    <a:pt x="352" y="1962"/>
                    <a:pt x="186" y="2215"/>
                    <a:pt x="0" y="2459"/>
                  </a:cubicBezTo>
                  <a:lnTo>
                    <a:pt x="108" y="2537"/>
                  </a:lnTo>
                  <a:cubicBezTo>
                    <a:pt x="625" y="3123"/>
                    <a:pt x="1210" y="3659"/>
                    <a:pt x="1844" y="4118"/>
                  </a:cubicBezTo>
                  <a:lnTo>
                    <a:pt x="1864" y="4098"/>
                  </a:lnTo>
                  <a:cubicBezTo>
                    <a:pt x="3005" y="3503"/>
                    <a:pt x="3698" y="1425"/>
                    <a:pt x="3698" y="1425"/>
                  </a:cubicBezTo>
                  <a:lnTo>
                    <a:pt x="3766" y="1298"/>
                  </a:lnTo>
                  <a:cubicBezTo>
                    <a:pt x="3688" y="1250"/>
                    <a:pt x="3620" y="1191"/>
                    <a:pt x="3542" y="1133"/>
                  </a:cubicBezTo>
                  <a:cubicBezTo>
                    <a:pt x="3512" y="859"/>
                    <a:pt x="3415" y="596"/>
                    <a:pt x="3288" y="352"/>
                  </a:cubicBezTo>
                  <a:cubicBezTo>
                    <a:pt x="3181" y="167"/>
                    <a:pt x="3005" y="40"/>
                    <a:pt x="2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50"/>
            <p:cNvSpPr/>
            <p:nvPr/>
          </p:nvSpPr>
          <p:spPr>
            <a:xfrm>
              <a:off x="3840100" y="3711425"/>
              <a:ext cx="104425" cy="106500"/>
            </a:xfrm>
            <a:custGeom>
              <a:avLst/>
              <a:gdLst/>
              <a:ahLst/>
              <a:cxnLst/>
              <a:rect l="l" t="t" r="r" b="b"/>
              <a:pathLst>
                <a:path w="4177" h="4260" extrusionOk="0">
                  <a:moveTo>
                    <a:pt x="2613" y="0"/>
                  </a:moveTo>
                  <a:cubicBezTo>
                    <a:pt x="2397" y="0"/>
                    <a:pt x="2245" y="314"/>
                    <a:pt x="1884" y="592"/>
                  </a:cubicBezTo>
                  <a:cubicBezTo>
                    <a:pt x="1591" y="806"/>
                    <a:pt x="1289" y="972"/>
                    <a:pt x="967" y="1109"/>
                  </a:cubicBezTo>
                  <a:lnTo>
                    <a:pt x="937" y="1109"/>
                  </a:lnTo>
                  <a:cubicBezTo>
                    <a:pt x="908" y="826"/>
                    <a:pt x="898" y="533"/>
                    <a:pt x="908" y="250"/>
                  </a:cubicBezTo>
                  <a:lnTo>
                    <a:pt x="859" y="250"/>
                  </a:lnTo>
                  <a:cubicBezTo>
                    <a:pt x="108" y="367"/>
                    <a:pt x="293" y="1587"/>
                    <a:pt x="293" y="1587"/>
                  </a:cubicBezTo>
                  <a:cubicBezTo>
                    <a:pt x="206" y="1694"/>
                    <a:pt x="108" y="1792"/>
                    <a:pt x="1" y="1879"/>
                  </a:cubicBezTo>
                  <a:lnTo>
                    <a:pt x="176" y="1928"/>
                  </a:lnTo>
                  <a:cubicBezTo>
                    <a:pt x="176" y="1928"/>
                    <a:pt x="1357" y="3674"/>
                    <a:pt x="2459" y="4260"/>
                  </a:cubicBezTo>
                  <a:cubicBezTo>
                    <a:pt x="2684" y="4016"/>
                    <a:pt x="2879" y="3782"/>
                    <a:pt x="3054" y="3548"/>
                  </a:cubicBezTo>
                  <a:cubicBezTo>
                    <a:pt x="3240" y="3313"/>
                    <a:pt x="3406" y="3060"/>
                    <a:pt x="3552" y="2796"/>
                  </a:cubicBezTo>
                  <a:cubicBezTo>
                    <a:pt x="3571" y="2757"/>
                    <a:pt x="3591" y="2728"/>
                    <a:pt x="3610" y="2689"/>
                  </a:cubicBezTo>
                  <a:cubicBezTo>
                    <a:pt x="3835" y="2270"/>
                    <a:pt x="4010" y="1811"/>
                    <a:pt x="4118" y="1333"/>
                  </a:cubicBezTo>
                  <a:cubicBezTo>
                    <a:pt x="4176" y="1079"/>
                    <a:pt x="4176" y="884"/>
                    <a:pt x="4127" y="826"/>
                  </a:cubicBezTo>
                  <a:cubicBezTo>
                    <a:pt x="4092" y="785"/>
                    <a:pt x="4046" y="768"/>
                    <a:pt x="3995" y="768"/>
                  </a:cubicBezTo>
                  <a:cubicBezTo>
                    <a:pt x="3769" y="768"/>
                    <a:pt x="3445" y="1099"/>
                    <a:pt x="3445" y="1099"/>
                  </a:cubicBezTo>
                  <a:lnTo>
                    <a:pt x="3425" y="1089"/>
                  </a:lnTo>
                  <a:cubicBezTo>
                    <a:pt x="3591" y="670"/>
                    <a:pt x="3640" y="348"/>
                    <a:pt x="3532" y="250"/>
                  </a:cubicBezTo>
                  <a:cubicBezTo>
                    <a:pt x="3477" y="201"/>
                    <a:pt x="3415" y="181"/>
                    <a:pt x="3351" y="181"/>
                  </a:cubicBezTo>
                  <a:cubicBezTo>
                    <a:pt x="3102" y="181"/>
                    <a:pt x="2830" y="484"/>
                    <a:pt x="2830" y="484"/>
                  </a:cubicBezTo>
                  <a:lnTo>
                    <a:pt x="2762" y="465"/>
                  </a:lnTo>
                  <a:cubicBezTo>
                    <a:pt x="2830" y="240"/>
                    <a:pt x="2820" y="75"/>
                    <a:pt x="2723" y="26"/>
                  </a:cubicBezTo>
                  <a:cubicBezTo>
                    <a:pt x="2684" y="8"/>
                    <a:pt x="2647" y="0"/>
                    <a:pt x="2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50"/>
            <p:cNvSpPr/>
            <p:nvPr/>
          </p:nvSpPr>
          <p:spPr>
            <a:xfrm>
              <a:off x="3908650" y="3485975"/>
              <a:ext cx="137075" cy="113775"/>
            </a:xfrm>
            <a:custGeom>
              <a:avLst/>
              <a:gdLst/>
              <a:ahLst/>
              <a:cxnLst/>
              <a:rect l="l" t="t" r="r" b="b"/>
              <a:pathLst>
                <a:path w="5483" h="4551" extrusionOk="0">
                  <a:moveTo>
                    <a:pt x="5463" y="0"/>
                  </a:moveTo>
                  <a:cubicBezTo>
                    <a:pt x="4254" y="947"/>
                    <a:pt x="2810" y="1571"/>
                    <a:pt x="1288" y="1805"/>
                  </a:cubicBezTo>
                  <a:cubicBezTo>
                    <a:pt x="1043" y="1838"/>
                    <a:pt x="793" y="1858"/>
                    <a:pt x="542" y="1858"/>
                  </a:cubicBezTo>
                  <a:cubicBezTo>
                    <a:pt x="423" y="1858"/>
                    <a:pt x="304" y="1854"/>
                    <a:pt x="185" y="1844"/>
                  </a:cubicBezTo>
                  <a:lnTo>
                    <a:pt x="0" y="3551"/>
                  </a:lnTo>
                  <a:cubicBezTo>
                    <a:pt x="0" y="3551"/>
                    <a:pt x="918" y="4551"/>
                    <a:pt x="2007" y="4551"/>
                  </a:cubicBezTo>
                  <a:cubicBezTo>
                    <a:pt x="2047" y="4551"/>
                    <a:pt x="2087" y="4549"/>
                    <a:pt x="2127" y="4547"/>
                  </a:cubicBezTo>
                  <a:cubicBezTo>
                    <a:pt x="4195" y="4400"/>
                    <a:pt x="4810" y="3356"/>
                    <a:pt x="4810" y="3356"/>
                  </a:cubicBezTo>
                  <a:cubicBezTo>
                    <a:pt x="4956" y="2527"/>
                    <a:pt x="5453" y="166"/>
                    <a:pt x="5483" y="20"/>
                  </a:cubicBezTo>
                  <a:lnTo>
                    <a:pt x="54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50"/>
            <p:cNvSpPr/>
            <p:nvPr/>
          </p:nvSpPr>
          <p:spPr>
            <a:xfrm>
              <a:off x="3750600" y="3135900"/>
              <a:ext cx="420500" cy="396550"/>
            </a:xfrm>
            <a:custGeom>
              <a:avLst/>
              <a:gdLst/>
              <a:ahLst/>
              <a:cxnLst/>
              <a:rect l="l" t="t" r="r" b="b"/>
              <a:pathLst>
                <a:path w="16820" h="15862" extrusionOk="0">
                  <a:moveTo>
                    <a:pt x="6710" y="1"/>
                  </a:moveTo>
                  <a:cubicBezTo>
                    <a:pt x="5566" y="1"/>
                    <a:pt x="4241" y="256"/>
                    <a:pt x="3298" y="1214"/>
                  </a:cubicBezTo>
                  <a:cubicBezTo>
                    <a:pt x="3171" y="1468"/>
                    <a:pt x="3103" y="1760"/>
                    <a:pt x="3093" y="2043"/>
                  </a:cubicBezTo>
                  <a:cubicBezTo>
                    <a:pt x="3064" y="3946"/>
                    <a:pt x="1600" y="6111"/>
                    <a:pt x="752" y="6940"/>
                  </a:cubicBezTo>
                  <a:lnTo>
                    <a:pt x="791" y="6970"/>
                  </a:lnTo>
                  <a:cubicBezTo>
                    <a:pt x="742" y="7623"/>
                    <a:pt x="742" y="8267"/>
                    <a:pt x="781" y="8921"/>
                  </a:cubicBezTo>
                  <a:cubicBezTo>
                    <a:pt x="791" y="8999"/>
                    <a:pt x="791" y="9048"/>
                    <a:pt x="791" y="9048"/>
                  </a:cubicBezTo>
                  <a:cubicBezTo>
                    <a:pt x="791" y="9048"/>
                    <a:pt x="1" y="10131"/>
                    <a:pt x="98" y="11360"/>
                  </a:cubicBezTo>
                  <a:cubicBezTo>
                    <a:pt x="274" y="13574"/>
                    <a:pt x="3620" y="15701"/>
                    <a:pt x="6507" y="15847"/>
                  </a:cubicBezTo>
                  <a:cubicBezTo>
                    <a:pt x="6626" y="15857"/>
                    <a:pt x="6744" y="15861"/>
                    <a:pt x="6862" y="15861"/>
                  </a:cubicBezTo>
                  <a:cubicBezTo>
                    <a:pt x="7111" y="15861"/>
                    <a:pt x="7358" y="15841"/>
                    <a:pt x="7610" y="15808"/>
                  </a:cubicBezTo>
                  <a:cubicBezTo>
                    <a:pt x="9132" y="15574"/>
                    <a:pt x="10576" y="14960"/>
                    <a:pt x="11785" y="14003"/>
                  </a:cubicBezTo>
                  <a:cubicBezTo>
                    <a:pt x="12127" y="13740"/>
                    <a:pt x="12449" y="13457"/>
                    <a:pt x="12751" y="13155"/>
                  </a:cubicBezTo>
                  <a:cubicBezTo>
                    <a:pt x="12927" y="12960"/>
                    <a:pt x="13092" y="12765"/>
                    <a:pt x="13239" y="12550"/>
                  </a:cubicBezTo>
                  <a:cubicBezTo>
                    <a:pt x="13239" y="12550"/>
                    <a:pt x="13742" y="12876"/>
                    <a:pt x="14416" y="12876"/>
                  </a:cubicBezTo>
                  <a:cubicBezTo>
                    <a:pt x="14704" y="12876"/>
                    <a:pt x="15022" y="12817"/>
                    <a:pt x="15346" y="12647"/>
                  </a:cubicBezTo>
                  <a:cubicBezTo>
                    <a:pt x="15648" y="12491"/>
                    <a:pt x="15902" y="12267"/>
                    <a:pt x="16078" y="11984"/>
                  </a:cubicBezTo>
                  <a:cubicBezTo>
                    <a:pt x="16819" y="10872"/>
                    <a:pt x="16731" y="9018"/>
                    <a:pt x="15619" y="8336"/>
                  </a:cubicBezTo>
                  <a:cubicBezTo>
                    <a:pt x="15531" y="8287"/>
                    <a:pt x="15444" y="8238"/>
                    <a:pt x="15356" y="8199"/>
                  </a:cubicBezTo>
                  <a:cubicBezTo>
                    <a:pt x="15089" y="8095"/>
                    <a:pt x="14841" y="8052"/>
                    <a:pt x="14614" y="8052"/>
                  </a:cubicBezTo>
                  <a:cubicBezTo>
                    <a:pt x="13968" y="8052"/>
                    <a:pt x="13489" y="8398"/>
                    <a:pt x="13229" y="8657"/>
                  </a:cubicBezTo>
                  <a:lnTo>
                    <a:pt x="13200" y="8550"/>
                  </a:lnTo>
                  <a:cubicBezTo>
                    <a:pt x="12897" y="7906"/>
                    <a:pt x="11317" y="7311"/>
                    <a:pt x="10429" y="5731"/>
                  </a:cubicBezTo>
                  <a:cubicBezTo>
                    <a:pt x="9785" y="4599"/>
                    <a:pt x="9610" y="2433"/>
                    <a:pt x="9980" y="1585"/>
                  </a:cubicBezTo>
                  <a:cubicBezTo>
                    <a:pt x="10010" y="1526"/>
                    <a:pt x="10039" y="1468"/>
                    <a:pt x="10068" y="1409"/>
                  </a:cubicBezTo>
                  <a:lnTo>
                    <a:pt x="10029" y="1380"/>
                  </a:lnTo>
                  <a:cubicBezTo>
                    <a:pt x="9756" y="980"/>
                    <a:pt x="9415" y="619"/>
                    <a:pt x="9034" y="316"/>
                  </a:cubicBezTo>
                  <a:cubicBezTo>
                    <a:pt x="8792" y="249"/>
                    <a:pt x="7838" y="1"/>
                    <a:pt x="6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50"/>
            <p:cNvSpPr/>
            <p:nvPr/>
          </p:nvSpPr>
          <p:spPr>
            <a:xfrm>
              <a:off x="3833025" y="3119625"/>
              <a:ext cx="143200" cy="46400"/>
            </a:xfrm>
            <a:custGeom>
              <a:avLst/>
              <a:gdLst/>
              <a:ahLst/>
              <a:cxnLst/>
              <a:rect l="l" t="t" r="r" b="b"/>
              <a:pathLst>
                <a:path w="5728" h="1856" extrusionOk="0">
                  <a:moveTo>
                    <a:pt x="3105" y="1"/>
                  </a:moveTo>
                  <a:cubicBezTo>
                    <a:pt x="3079" y="1"/>
                    <a:pt x="3052" y="1"/>
                    <a:pt x="3025" y="2"/>
                  </a:cubicBezTo>
                  <a:cubicBezTo>
                    <a:pt x="1933" y="31"/>
                    <a:pt x="528" y="782"/>
                    <a:pt x="1" y="1855"/>
                  </a:cubicBezTo>
                  <a:cubicBezTo>
                    <a:pt x="944" y="897"/>
                    <a:pt x="2266" y="642"/>
                    <a:pt x="3408" y="642"/>
                  </a:cubicBezTo>
                  <a:cubicBezTo>
                    <a:pt x="4534" y="642"/>
                    <a:pt x="5485" y="890"/>
                    <a:pt x="5727" y="958"/>
                  </a:cubicBezTo>
                  <a:cubicBezTo>
                    <a:pt x="4987" y="341"/>
                    <a:pt x="4062"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50"/>
            <p:cNvSpPr/>
            <p:nvPr/>
          </p:nvSpPr>
          <p:spPr>
            <a:xfrm>
              <a:off x="4062525" y="3435250"/>
              <a:ext cx="134350" cy="103575"/>
            </a:xfrm>
            <a:custGeom>
              <a:avLst/>
              <a:gdLst/>
              <a:ahLst/>
              <a:cxnLst/>
              <a:rect l="l" t="t" r="r" b="b"/>
              <a:pathLst>
                <a:path w="5374" h="4143" extrusionOk="0">
                  <a:moveTo>
                    <a:pt x="3601" y="0"/>
                  </a:moveTo>
                  <a:cubicBezTo>
                    <a:pt x="3415" y="283"/>
                    <a:pt x="3162" y="517"/>
                    <a:pt x="2869" y="673"/>
                  </a:cubicBezTo>
                  <a:cubicBezTo>
                    <a:pt x="2546" y="839"/>
                    <a:pt x="2228" y="898"/>
                    <a:pt x="1941" y="898"/>
                  </a:cubicBezTo>
                  <a:cubicBezTo>
                    <a:pt x="1266" y="898"/>
                    <a:pt x="762" y="576"/>
                    <a:pt x="762" y="576"/>
                  </a:cubicBezTo>
                  <a:cubicBezTo>
                    <a:pt x="606" y="781"/>
                    <a:pt x="440" y="986"/>
                    <a:pt x="264" y="1171"/>
                  </a:cubicBezTo>
                  <a:cubicBezTo>
                    <a:pt x="245" y="1308"/>
                    <a:pt x="1" y="3171"/>
                    <a:pt x="1396" y="3932"/>
                  </a:cubicBezTo>
                  <a:cubicBezTo>
                    <a:pt x="1664" y="4077"/>
                    <a:pt x="1970" y="4143"/>
                    <a:pt x="2290" y="4143"/>
                  </a:cubicBezTo>
                  <a:cubicBezTo>
                    <a:pt x="3704" y="4143"/>
                    <a:pt x="5374" y="2868"/>
                    <a:pt x="5103" y="1659"/>
                  </a:cubicBezTo>
                  <a:cubicBezTo>
                    <a:pt x="4781" y="176"/>
                    <a:pt x="3728" y="10"/>
                    <a:pt x="3728" y="10"/>
                  </a:cubicBezTo>
                  <a:lnTo>
                    <a:pt x="36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50"/>
            <p:cNvSpPr/>
            <p:nvPr/>
          </p:nvSpPr>
          <p:spPr>
            <a:xfrm>
              <a:off x="3722550" y="3042250"/>
              <a:ext cx="385375" cy="316675"/>
            </a:xfrm>
            <a:custGeom>
              <a:avLst/>
              <a:gdLst/>
              <a:ahLst/>
              <a:cxnLst/>
              <a:rect l="l" t="t" r="r" b="b"/>
              <a:pathLst>
                <a:path w="15415" h="12667" extrusionOk="0">
                  <a:moveTo>
                    <a:pt x="9737" y="0"/>
                  </a:moveTo>
                  <a:cubicBezTo>
                    <a:pt x="9231" y="0"/>
                    <a:pt x="8685" y="47"/>
                    <a:pt x="8098" y="151"/>
                  </a:cubicBezTo>
                  <a:cubicBezTo>
                    <a:pt x="2498" y="1136"/>
                    <a:pt x="1513" y="3838"/>
                    <a:pt x="1249" y="5087"/>
                  </a:cubicBezTo>
                  <a:cubicBezTo>
                    <a:pt x="986" y="6345"/>
                    <a:pt x="1835" y="8374"/>
                    <a:pt x="986" y="9633"/>
                  </a:cubicBezTo>
                  <a:cubicBezTo>
                    <a:pt x="127" y="10901"/>
                    <a:pt x="1" y="11750"/>
                    <a:pt x="1649" y="12667"/>
                  </a:cubicBezTo>
                  <a:lnTo>
                    <a:pt x="1903" y="12657"/>
                  </a:lnTo>
                  <a:cubicBezTo>
                    <a:pt x="1864" y="12003"/>
                    <a:pt x="1864" y="11360"/>
                    <a:pt x="1903" y="10706"/>
                  </a:cubicBezTo>
                  <a:lnTo>
                    <a:pt x="1874" y="10677"/>
                  </a:lnTo>
                  <a:cubicBezTo>
                    <a:pt x="2722" y="9848"/>
                    <a:pt x="4186" y="7682"/>
                    <a:pt x="4215" y="5779"/>
                  </a:cubicBezTo>
                  <a:cubicBezTo>
                    <a:pt x="4225" y="5497"/>
                    <a:pt x="4293" y="5214"/>
                    <a:pt x="4420" y="4950"/>
                  </a:cubicBezTo>
                  <a:cubicBezTo>
                    <a:pt x="4947" y="3877"/>
                    <a:pt x="6352" y="3116"/>
                    <a:pt x="7444" y="3097"/>
                  </a:cubicBezTo>
                  <a:cubicBezTo>
                    <a:pt x="7471" y="3096"/>
                    <a:pt x="7498" y="3096"/>
                    <a:pt x="7524" y="3096"/>
                  </a:cubicBezTo>
                  <a:cubicBezTo>
                    <a:pt x="8481" y="3096"/>
                    <a:pt x="9406" y="3436"/>
                    <a:pt x="10146" y="4053"/>
                  </a:cubicBezTo>
                  <a:cubicBezTo>
                    <a:pt x="10537" y="4355"/>
                    <a:pt x="10868" y="4716"/>
                    <a:pt x="11151" y="5126"/>
                  </a:cubicBezTo>
                  <a:lnTo>
                    <a:pt x="11190" y="5145"/>
                  </a:lnTo>
                  <a:cubicBezTo>
                    <a:pt x="11902" y="4053"/>
                    <a:pt x="14410" y="3741"/>
                    <a:pt x="14410" y="3741"/>
                  </a:cubicBezTo>
                  <a:lnTo>
                    <a:pt x="15414" y="3233"/>
                  </a:lnTo>
                  <a:cubicBezTo>
                    <a:pt x="15079" y="2588"/>
                    <a:pt x="13514" y="0"/>
                    <a:pt x="9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50"/>
            <p:cNvSpPr/>
            <p:nvPr/>
          </p:nvSpPr>
          <p:spPr>
            <a:xfrm>
              <a:off x="3990825" y="3123075"/>
              <a:ext cx="190500" cy="229025"/>
            </a:xfrm>
            <a:custGeom>
              <a:avLst/>
              <a:gdLst/>
              <a:ahLst/>
              <a:cxnLst/>
              <a:rect l="l" t="t" r="r" b="b"/>
              <a:pathLst>
                <a:path w="7620" h="9161" extrusionOk="0">
                  <a:moveTo>
                    <a:pt x="4683" y="0"/>
                  </a:moveTo>
                  <a:lnTo>
                    <a:pt x="3688" y="508"/>
                  </a:lnTo>
                  <a:cubicBezTo>
                    <a:pt x="3688" y="508"/>
                    <a:pt x="1171" y="820"/>
                    <a:pt x="459" y="1922"/>
                  </a:cubicBezTo>
                  <a:cubicBezTo>
                    <a:pt x="430" y="1971"/>
                    <a:pt x="401" y="2029"/>
                    <a:pt x="371" y="2088"/>
                  </a:cubicBezTo>
                  <a:cubicBezTo>
                    <a:pt x="1" y="2946"/>
                    <a:pt x="176" y="5112"/>
                    <a:pt x="820" y="6234"/>
                  </a:cubicBezTo>
                  <a:cubicBezTo>
                    <a:pt x="1708" y="7824"/>
                    <a:pt x="3288" y="8410"/>
                    <a:pt x="3581" y="9053"/>
                  </a:cubicBezTo>
                  <a:lnTo>
                    <a:pt x="3620" y="9161"/>
                  </a:lnTo>
                  <a:cubicBezTo>
                    <a:pt x="3880" y="8908"/>
                    <a:pt x="4358" y="8565"/>
                    <a:pt x="5004" y="8565"/>
                  </a:cubicBezTo>
                  <a:cubicBezTo>
                    <a:pt x="5231" y="8565"/>
                    <a:pt x="5480" y="8608"/>
                    <a:pt x="5747" y="8712"/>
                  </a:cubicBezTo>
                  <a:cubicBezTo>
                    <a:pt x="5835" y="8751"/>
                    <a:pt x="5922" y="8790"/>
                    <a:pt x="6010" y="8849"/>
                  </a:cubicBezTo>
                  <a:cubicBezTo>
                    <a:pt x="6927" y="7766"/>
                    <a:pt x="7620" y="3288"/>
                    <a:pt x="6859" y="1464"/>
                  </a:cubicBezTo>
                  <a:cubicBezTo>
                    <a:pt x="6381" y="303"/>
                    <a:pt x="4752" y="147"/>
                    <a:pt x="4752" y="147"/>
                  </a:cubicBezTo>
                  <a:cubicBezTo>
                    <a:pt x="4752" y="147"/>
                    <a:pt x="4732" y="98"/>
                    <a:pt x="46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50"/>
            <p:cNvSpPr/>
            <p:nvPr/>
          </p:nvSpPr>
          <p:spPr>
            <a:xfrm>
              <a:off x="3990825" y="3134050"/>
              <a:ext cx="93925" cy="216500"/>
            </a:xfrm>
            <a:custGeom>
              <a:avLst/>
              <a:gdLst/>
              <a:ahLst/>
              <a:cxnLst/>
              <a:rect l="l" t="t" r="r" b="b"/>
              <a:pathLst>
                <a:path w="3757" h="8660" extrusionOk="0">
                  <a:moveTo>
                    <a:pt x="3688" y="0"/>
                  </a:moveTo>
                  <a:cubicBezTo>
                    <a:pt x="3688" y="0"/>
                    <a:pt x="3493" y="20"/>
                    <a:pt x="3171" y="69"/>
                  </a:cubicBezTo>
                  <a:cubicBezTo>
                    <a:pt x="2713" y="137"/>
                    <a:pt x="2264" y="244"/>
                    <a:pt x="1825" y="390"/>
                  </a:cubicBezTo>
                  <a:cubicBezTo>
                    <a:pt x="1532" y="498"/>
                    <a:pt x="1240" y="634"/>
                    <a:pt x="976" y="790"/>
                  </a:cubicBezTo>
                  <a:cubicBezTo>
                    <a:pt x="645" y="976"/>
                    <a:pt x="371" y="1268"/>
                    <a:pt x="215" y="1610"/>
                  </a:cubicBezTo>
                  <a:cubicBezTo>
                    <a:pt x="147" y="1786"/>
                    <a:pt x="98" y="1961"/>
                    <a:pt x="69" y="2137"/>
                  </a:cubicBezTo>
                  <a:cubicBezTo>
                    <a:pt x="40" y="2332"/>
                    <a:pt x="20" y="2527"/>
                    <a:pt x="20" y="2722"/>
                  </a:cubicBezTo>
                  <a:cubicBezTo>
                    <a:pt x="1" y="2917"/>
                    <a:pt x="1" y="3112"/>
                    <a:pt x="20" y="3298"/>
                  </a:cubicBezTo>
                  <a:cubicBezTo>
                    <a:pt x="20" y="3493"/>
                    <a:pt x="40" y="3688"/>
                    <a:pt x="69" y="3873"/>
                  </a:cubicBezTo>
                  <a:cubicBezTo>
                    <a:pt x="118" y="4254"/>
                    <a:pt x="196" y="4634"/>
                    <a:pt x="313" y="4995"/>
                  </a:cubicBezTo>
                  <a:cubicBezTo>
                    <a:pt x="420" y="5366"/>
                    <a:pt x="576" y="5707"/>
                    <a:pt x="771" y="6029"/>
                  </a:cubicBezTo>
                  <a:cubicBezTo>
                    <a:pt x="957" y="6332"/>
                    <a:pt x="1171" y="6605"/>
                    <a:pt x="1425" y="6849"/>
                  </a:cubicBezTo>
                  <a:cubicBezTo>
                    <a:pt x="1640" y="7073"/>
                    <a:pt x="1874" y="7278"/>
                    <a:pt x="2118" y="7463"/>
                  </a:cubicBezTo>
                  <a:cubicBezTo>
                    <a:pt x="2566" y="7814"/>
                    <a:pt x="2966" y="8058"/>
                    <a:pt x="3210" y="8273"/>
                  </a:cubicBezTo>
                  <a:cubicBezTo>
                    <a:pt x="3308" y="8341"/>
                    <a:pt x="3396" y="8429"/>
                    <a:pt x="3474" y="8527"/>
                  </a:cubicBezTo>
                  <a:lnTo>
                    <a:pt x="3552" y="8634"/>
                  </a:lnTo>
                  <a:lnTo>
                    <a:pt x="3552" y="8644"/>
                  </a:lnTo>
                  <a:cubicBezTo>
                    <a:pt x="3557" y="8655"/>
                    <a:pt x="3570" y="8660"/>
                    <a:pt x="3583" y="8660"/>
                  </a:cubicBezTo>
                  <a:cubicBezTo>
                    <a:pt x="3592" y="8660"/>
                    <a:pt x="3602" y="8657"/>
                    <a:pt x="3610" y="8653"/>
                  </a:cubicBezTo>
                  <a:cubicBezTo>
                    <a:pt x="3630" y="8644"/>
                    <a:pt x="3640" y="8614"/>
                    <a:pt x="3630" y="8595"/>
                  </a:cubicBezTo>
                  <a:lnTo>
                    <a:pt x="3562" y="8468"/>
                  </a:lnTo>
                  <a:cubicBezTo>
                    <a:pt x="3493" y="8361"/>
                    <a:pt x="3405" y="8253"/>
                    <a:pt x="3308" y="8166"/>
                  </a:cubicBezTo>
                  <a:cubicBezTo>
                    <a:pt x="3064" y="7931"/>
                    <a:pt x="2693" y="7639"/>
                    <a:pt x="2274" y="7278"/>
                  </a:cubicBezTo>
                  <a:cubicBezTo>
                    <a:pt x="2040" y="7083"/>
                    <a:pt x="1835" y="6868"/>
                    <a:pt x="1630" y="6654"/>
                  </a:cubicBezTo>
                  <a:cubicBezTo>
                    <a:pt x="1415" y="6400"/>
                    <a:pt x="1220" y="6136"/>
                    <a:pt x="1054" y="5854"/>
                  </a:cubicBezTo>
                  <a:cubicBezTo>
                    <a:pt x="879" y="5551"/>
                    <a:pt x="742" y="5229"/>
                    <a:pt x="654" y="4898"/>
                  </a:cubicBezTo>
                  <a:cubicBezTo>
                    <a:pt x="547" y="4546"/>
                    <a:pt x="479" y="4185"/>
                    <a:pt x="440" y="3824"/>
                  </a:cubicBezTo>
                  <a:cubicBezTo>
                    <a:pt x="410" y="3649"/>
                    <a:pt x="391" y="3463"/>
                    <a:pt x="381" y="3278"/>
                  </a:cubicBezTo>
                  <a:cubicBezTo>
                    <a:pt x="371" y="3103"/>
                    <a:pt x="362" y="2917"/>
                    <a:pt x="371" y="2742"/>
                  </a:cubicBezTo>
                  <a:cubicBezTo>
                    <a:pt x="371" y="2566"/>
                    <a:pt x="381" y="2390"/>
                    <a:pt x="410" y="2225"/>
                  </a:cubicBezTo>
                  <a:cubicBezTo>
                    <a:pt x="430" y="2049"/>
                    <a:pt x="479" y="1883"/>
                    <a:pt x="537" y="1717"/>
                  </a:cubicBezTo>
                  <a:cubicBezTo>
                    <a:pt x="674" y="1454"/>
                    <a:pt x="879" y="1220"/>
                    <a:pt x="1132" y="1064"/>
                  </a:cubicBezTo>
                  <a:cubicBezTo>
                    <a:pt x="1376" y="898"/>
                    <a:pt x="1640" y="761"/>
                    <a:pt x="1913" y="654"/>
                  </a:cubicBezTo>
                  <a:cubicBezTo>
                    <a:pt x="2323" y="488"/>
                    <a:pt x="2752" y="351"/>
                    <a:pt x="3191" y="244"/>
                  </a:cubicBezTo>
                  <a:cubicBezTo>
                    <a:pt x="3513" y="166"/>
                    <a:pt x="3688" y="137"/>
                    <a:pt x="3688" y="137"/>
                  </a:cubicBezTo>
                  <a:cubicBezTo>
                    <a:pt x="3727" y="127"/>
                    <a:pt x="3757" y="98"/>
                    <a:pt x="3757" y="59"/>
                  </a:cubicBezTo>
                  <a:cubicBezTo>
                    <a:pt x="3757" y="30"/>
                    <a:pt x="3718" y="0"/>
                    <a:pt x="3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50"/>
            <p:cNvSpPr/>
            <p:nvPr/>
          </p:nvSpPr>
          <p:spPr>
            <a:xfrm>
              <a:off x="3761825" y="3115425"/>
              <a:ext cx="241925" cy="200600"/>
            </a:xfrm>
            <a:custGeom>
              <a:avLst/>
              <a:gdLst/>
              <a:ahLst/>
              <a:cxnLst/>
              <a:rect l="l" t="t" r="r" b="b"/>
              <a:pathLst>
                <a:path w="9677" h="8024" extrusionOk="0">
                  <a:moveTo>
                    <a:pt x="5982" y="0"/>
                  </a:moveTo>
                  <a:cubicBezTo>
                    <a:pt x="5845" y="0"/>
                    <a:pt x="5708" y="8"/>
                    <a:pt x="5571" y="23"/>
                  </a:cubicBezTo>
                  <a:cubicBezTo>
                    <a:pt x="5102" y="82"/>
                    <a:pt x="4654" y="228"/>
                    <a:pt x="4244" y="453"/>
                  </a:cubicBezTo>
                  <a:cubicBezTo>
                    <a:pt x="3805" y="667"/>
                    <a:pt x="3415" y="970"/>
                    <a:pt x="3103" y="1340"/>
                  </a:cubicBezTo>
                  <a:cubicBezTo>
                    <a:pt x="2937" y="1535"/>
                    <a:pt x="2800" y="1740"/>
                    <a:pt x="2683" y="1965"/>
                  </a:cubicBezTo>
                  <a:cubicBezTo>
                    <a:pt x="2586" y="2189"/>
                    <a:pt x="2517" y="2433"/>
                    <a:pt x="2488" y="2677"/>
                  </a:cubicBezTo>
                  <a:cubicBezTo>
                    <a:pt x="2449" y="3135"/>
                    <a:pt x="2429" y="3594"/>
                    <a:pt x="2303" y="3984"/>
                  </a:cubicBezTo>
                  <a:cubicBezTo>
                    <a:pt x="2283" y="4082"/>
                    <a:pt x="2264" y="4189"/>
                    <a:pt x="2225" y="4287"/>
                  </a:cubicBezTo>
                  <a:lnTo>
                    <a:pt x="2127" y="4579"/>
                  </a:lnTo>
                  <a:cubicBezTo>
                    <a:pt x="2059" y="4765"/>
                    <a:pt x="1990" y="4950"/>
                    <a:pt x="1903" y="5135"/>
                  </a:cubicBezTo>
                  <a:cubicBezTo>
                    <a:pt x="1815" y="5311"/>
                    <a:pt x="1737" y="5486"/>
                    <a:pt x="1659" y="5652"/>
                  </a:cubicBezTo>
                  <a:lnTo>
                    <a:pt x="1395" y="6121"/>
                  </a:lnTo>
                  <a:cubicBezTo>
                    <a:pt x="1229" y="6423"/>
                    <a:pt x="1064" y="6686"/>
                    <a:pt x="898" y="6911"/>
                  </a:cubicBezTo>
                  <a:cubicBezTo>
                    <a:pt x="732" y="7135"/>
                    <a:pt x="595" y="7340"/>
                    <a:pt x="459" y="7486"/>
                  </a:cubicBezTo>
                  <a:lnTo>
                    <a:pt x="283" y="7691"/>
                  </a:lnTo>
                  <a:cubicBezTo>
                    <a:pt x="234" y="7740"/>
                    <a:pt x="176" y="7789"/>
                    <a:pt x="137" y="7828"/>
                  </a:cubicBezTo>
                  <a:lnTo>
                    <a:pt x="20" y="7945"/>
                  </a:lnTo>
                  <a:cubicBezTo>
                    <a:pt x="0" y="7955"/>
                    <a:pt x="0" y="7984"/>
                    <a:pt x="10" y="8003"/>
                  </a:cubicBezTo>
                  <a:cubicBezTo>
                    <a:pt x="22" y="8015"/>
                    <a:pt x="38" y="8024"/>
                    <a:pt x="53" y="8024"/>
                  </a:cubicBezTo>
                  <a:cubicBezTo>
                    <a:pt x="62" y="8024"/>
                    <a:pt x="71" y="8021"/>
                    <a:pt x="78" y="8013"/>
                  </a:cubicBezTo>
                  <a:lnTo>
                    <a:pt x="215" y="7916"/>
                  </a:lnTo>
                  <a:cubicBezTo>
                    <a:pt x="254" y="7886"/>
                    <a:pt x="303" y="7847"/>
                    <a:pt x="371" y="7789"/>
                  </a:cubicBezTo>
                  <a:lnTo>
                    <a:pt x="566" y="7594"/>
                  </a:lnTo>
                  <a:cubicBezTo>
                    <a:pt x="732" y="7418"/>
                    <a:pt x="898" y="7233"/>
                    <a:pt x="1054" y="7038"/>
                  </a:cubicBezTo>
                  <a:cubicBezTo>
                    <a:pt x="1249" y="6784"/>
                    <a:pt x="1434" y="6530"/>
                    <a:pt x="1610" y="6257"/>
                  </a:cubicBezTo>
                  <a:cubicBezTo>
                    <a:pt x="1708" y="6111"/>
                    <a:pt x="1795" y="5955"/>
                    <a:pt x="1903" y="5789"/>
                  </a:cubicBezTo>
                  <a:lnTo>
                    <a:pt x="2166" y="5262"/>
                  </a:lnTo>
                  <a:cubicBezTo>
                    <a:pt x="2264" y="5077"/>
                    <a:pt x="2342" y="4891"/>
                    <a:pt x="2410" y="4696"/>
                  </a:cubicBezTo>
                  <a:cubicBezTo>
                    <a:pt x="2459" y="4599"/>
                    <a:pt x="2498" y="4491"/>
                    <a:pt x="2537" y="4394"/>
                  </a:cubicBezTo>
                  <a:cubicBezTo>
                    <a:pt x="2566" y="4287"/>
                    <a:pt x="2595" y="4179"/>
                    <a:pt x="2625" y="4062"/>
                  </a:cubicBezTo>
                  <a:cubicBezTo>
                    <a:pt x="2761" y="3623"/>
                    <a:pt x="2790" y="3174"/>
                    <a:pt x="2839" y="2726"/>
                  </a:cubicBezTo>
                  <a:cubicBezTo>
                    <a:pt x="2859" y="2511"/>
                    <a:pt x="2917" y="2306"/>
                    <a:pt x="3015" y="2111"/>
                  </a:cubicBezTo>
                  <a:cubicBezTo>
                    <a:pt x="3112" y="1926"/>
                    <a:pt x="3239" y="1750"/>
                    <a:pt x="3376" y="1594"/>
                  </a:cubicBezTo>
                  <a:cubicBezTo>
                    <a:pt x="3522" y="1428"/>
                    <a:pt x="3678" y="1272"/>
                    <a:pt x="3854" y="1135"/>
                  </a:cubicBezTo>
                  <a:cubicBezTo>
                    <a:pt x="4029" y="1009"/>
                    <a:pt x="4205" y="882"/>
                    <a:pt x="4400" y="784"/>
                  </a:cubicBezTo>
                  <a:cubicBezTo>
                    <a:pt x="4498" y="736"/>
                    <a:pt x="4595" y="677"/>
                    <a:pt x="4693" y="638"/>
                  </a:cubicBezTo>
                  <a:lnTo>
                    <a:pt x="4995" y="511"/>
                  </a:lnTo>
                  <a:cubicBezTo>
                    <a:pt x="5093" y="482"/>
                    <a:pt x="5190" y="453"/>
                    <a:pt x="5298" y="433"/>
                  </a:cubicBezTo>
                  <a:cubicBezTo>
                    <a:pt x="5395" y="404"/>
                    <a:pt x="5493" y="375"/>
                    <a:pt x="5600" y="375"/>
                  </a:cubicBezTo>
                  <a:cubicBezTo>
                    <a:pt x="5754" y="352"/>
                    <a:pt x="5907" y="341"/>
                    <a:pt x="6060" y="341"/>
                  </a:cubicBezTo>
                  <a:cubicBezTo>
                    <a:pt x="6306" y="341"/>
                    <a:pt x="6550" y="369"/>
                    <a:pt x="6790" y="423"/>
                  </a:cubicBezTo>
                  <a:cubicBezTo>
                    <a:pt x="7151" y="492"/>
                    <a:pt x="7493" y="609"/>
                    <a:pt x="7814" y="775"/>
                  </a:cubicBezTo>
                  <a:cubicBezTo>
                    <a:pt x="7951" y="853"/>
                    <a:pt x="8097" y="931"/>
                    <a:pt x="8224" y="1018"/>
                  </a:cubicBezTo>
                  <a:cubicBezTo>
                    <a:pt x="8351" y="1096"/>
                    <a:pt x="8468" y="1184"/>
                    <a:pt x="8585" y="1282"/>
                  </a:cubicBezTo>
                  <a:cubicBezTo>
                    <a:pt x="8780" y="1428"/>
                    <a:pt x="8956" y="1584"/>
                    <a:pt x="9122" y="1760"/>
                  </a:cubicBezTo>
                  <a:cubicBezTo>
                    <a:pt x="9229" y="1867"/>
                    <a:pt x="9336" y="1984"/>
                    <a:pt x="9434" y="2101"/>
                  </a:cubicBezTo>
                  <a:cubicBezTo>
                    <a:pt x="9502" y="2179"/>
                    <a:pt x="9531" y="2228"/>
                    <a:pt x="9531" y="2228"/>
                  </a:cubicBezTo>
                  <a:lnTo>
                    <a:pt x="9541" y="2228"/>
                  </a:lnTo>
                  <a:cubicBezTo>
                    <a:pt x="9553" y="2248"/>
                    <a:pt x="9570" y="2256"/>
                    <a:pt x="9588" y="2256"/>
                  </a:cubicBezTo>
                  <a:cubicBezTo>
                    <a:pt x="9631" y="2256"/>
                    <a:pt x="9676" y="2208"/>
                    <a:pt x="9649" y="2160"/>
                  </a:cubicBezTo>
                  <a:cubicBezTo>
                    <a:pt x="9619" y="2111"/>
                    <a:pt x="9590" y="2062"/>
                    <a:pt x="9551" y="2013"/>
                  </a:cubicBezTo>
                  <a:cubicBezTo>
                    <a:pt x="9463" y="1887"/>
                    <a:pt x="9366" y="1760"/>
                    <a:pt x="9258" y="1633"/>
                  </a:cubicBezTo>
                  <a:cubicBezTo>
                    <a:pt x="9102" y="1448"/>
                    <a:pt x="8927" y="1272"/>
                    <a:pt x="8741" y="1106"/>
                  </a:cubicBezTo>
                  <a:cubicBezTo>
                    <a:pt x="8624" y="999"/>
                    <a:pt x="8507" y="901"/>
                    <a:pt x="8390" y="814"/>
                  </a:cubicBezTo>
                  <a:cubicBezTo>
                    <a:pt x="8244" y="706"/>
                    <a:pt x="8097" y="618"/>
                    <a:pt x="7951" y="531"/>
                  </a:cubicBezTo>
                  <a:cubicBezTo>
                    <a:pt x="7610" y="345"/>
                    <a:pt x="7249" y="199"/>
                    <a:pt x="6868" y="111"/>
                  </a:cubicBezTo>
                  <a:cubicBezTo>
                    <a:pt x="6580" y="37"/>
                    <a:pt x="6282" y="0"/>
                    <a:pt x="59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50"/>
            <p:cNvSpPr/>
            <p:nvPr/>
          </p:nvSpPr>
          <p:spPr>
            <a:xfrm>
              <a:off x="3763775" y="3757400"/>
              <a:ext cx="77575" cy="59400"/>
            </a:xfrm>
            <a:custGeom>
              <a:avLst/>
              <a:gdLst/>
              <a:ahLst/>
              <a:cxnLst/>
              <a:rect l="l" t="t" r="r" b="b"/>
              <a:pathLst>
                <a:path w="3103" h="2376" extrusionOk="0">
                  <a:moveTo>
                    <a:pt x="3048" y="1"/>
                  </a:moveTo>
                  <a:cubicBezTo>
                    <a:pt x="3040" y="1"/>
                    <a:pt x="3031" y="4"/>
                    <a:pt x="3025" y="11"/>
                  </a:cubicBezTo>
                  <a:cubicBezTo>
                    <a:pt x="3025" y="11"/>
                    <a:pt x="2810" y="128"/>
                    <a:pt x="2517" y="314"/>
                  </a:cubicBezTo>
                  <a:cubicBezTo>
                    <a:pt x="2361" y="411"/>
                    <a:pt x="2195" y="528"/>
                    <a:pt x="2020" y="655"/>
                  </a:cubicBezTo>
                  <a:lnTo>
                    <a:pt x="1747" y="860"/>
                  </a:lnTo>
                  <a:cubicBezTo>
                    <a:pt x="1659" y="928"/>
                    <a:pt x="1551" y="1016"/>
                    <a:pt x="1473" y="1065"/>
                  </a:cubicBezTo>
                  <a:cubicBezTo>
                    <a:pt x="1093" y="1338"/>
                    <a:pt x="722" y="1621"/>
                    <a:pt x="459" y="1855"/>
                  </a:cubicBezTo>
                  <a:cubicBezTo>
                    <a:pt x="186" y="2099"/>
                    <a:pt x="20" y="2265"/>
                    <a:pt x="20" y="2265"/>
                  </a:cubicBezTo>
                  <a:cubicBezTo>
                    <a:pt x="0" y="2284"/>
                    <a:pt x="0" y="2313"/>
                    <a:pt x="20" y="2343"/>
                  </a:cubicBezTo>
                  <a:cubicBezTo>
                    <a:pt x="27" y="2365"/>
                    <a:pt x="51" y="2376"/>
                    <a:pt x="75" y="2376"/>
                  </a:cubicBezTo>
                  <a:cubicBezTo>
                    <a:pt x="83" y="2376"/>
                    <a:pt x="91" y="2374"/>
                    <a:pt x="98" y="2372"/>
                  </a:cubicBezTo>
                  <a:cubicBezTo>
                    <a:pt x="98" y="2372"/>
                    <a:pt x="322" y="2265"/>
                    <a:pt x="625" y="2089"/>
                  </a:cubicBezTo>
                  <a:cubicBezTo>
                    <a:pt x="927" y="1913"/>
                    <a:pt x="1317" y="1650"/>
                    <a:pt x="1698" y="1377"/>
                  </a:cubicBezTo>
                  <a:cubicBezTo>
                    <a:pt x="1815" y="1289"/>
                    <a:pt x="1893" y="1221"/>
                    <a:pt x="1981" y="1143"/>
                  </a:cubicBezTo>
                  <a:cubicBezTo>
                    <a:pt x="2069" y="1065"/>
                    <a:pt x="2156" y="996"/>
                    <a:pt x="2244" y="918"/>
                  </a:cubicBezTo>
                  <a:cubicBezTo>
                    <a:pt x="2400" y="772"/>
                    <a:pt x="2556" y="635"/>
                    <a:pt x="2683" y="509"/>
                  </a:cubicBezTo>
                  <a:cubicBezTo>
                    <a:pt x="2937" y="265"/>
                    <a:pt x="3093" y="79"/>
                    <a:pt x="3093" y="79"/>
                  </a:cubicBezTo>
                  <a:cubicBezTo>
                    <a:pt x="3103" y="70"/>
                    <a:pt x="3103" y="40"/>
                    <a:pt x="3093" y="31"/>
                  </a:cubicBezTo>
                  <a:cubicBezTo>
                    <a:pt x="3080" y="12"/>
                    <a:pt x="3064" y="1"/>
                    <a:pt x="3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50"/>
            <p:cNvSpPr/>
            <p:nvPr/>
          </p:nvSpPr>
          <p:spPr>
            <a:xfrm>
              <a:off x="3795000" y="3678750"/>
              <a:ext cx="47800" cy="110550"/>
            </a:xfrm>
            <a:custGeom>
              <a:avLst/>
              <a:gdLst/>
              <a:ahLst/>
              <a:cxnLst/>
              <a:rect l="l" t="t" r="r" b="b"/>
              <a:pathLst>
                <a:path w="1912" h="4422" extrusionOk="0">
                  <a:moveTo>
                    <a:pt x="1825" y="1"/>
                  </a:moveTo>
                  <a:cubicBezTo>
                    <a:pt x="1812" y="1"/>
                    <a:pt x="1798" y="5"/>
                    <a:pt x="1785" y="16"/>
                  </a:cubicBezTo>
                  <a:cubicBezTo>
                    <a:pt x="1473" y="269"/>
                    <a:pt x="1180" y="562"/>
                    <a:pt x="937" y="894"/>
                  </a:cubicBezTo>
                  <a:cubicBezTo>
                    <a:pt x="810" y="1050"/>
                    <a:pt x="702" y="1226"/>
                    <a:pt x="585" y="1391"/>
                  </a:cubicBezTo>
                  <a:cubicBezTo>
                    <a:pt x="488" y="1577"/>
                    <a:pt x="390" y="1752"/>
                    <a:pt x="302" y="1947"/>
                  </a:cubicBezTo>
                  <a:cubicBezTo>
                    <a:pt x="263" y="2035"/>
                    <a:pt x="224" y="2133"/>
                    <a:pt x="195" y="2230"/>
                  </a:cubicBezTo>
                  <a:cubicBezTo>
                    <a:pt x="156" y="2328"/>
                    <a:pt x="127" y="2435"/>
                    <a:pt x="98" y="2533"/>
                  </a:cubicBezTo>
                  <a:lnTo>
                    <a:pt x="29" y="2845"/>
                  </a:lnTo>
                  <a:lnTo>
                    <a:pt x="10" y="3157"/>
                  </a:lnTo>
                  <a:cubicBezTo>
                    <a:pt x="0" y="3264"/>
                    <a:pt x="0" y="3372"/>
                    <a:pt x="20" y="3469"/>
                  </a:cubicBezTo>
                  <a:cubicBezTo>
                    <a:pt x="20" y="3577"/>
                    <a:pt x="39" y="3684"/>
                    <a:pt x="68" y="3781"/>
                  </a:cubicBezTo>
                  <a:cubicBezTo>
                    <a:pt x="98" y="3889"/>
                    <a:pt x="127" y="3986"/>
                    <a:pt x="176" y="4084"/>
                  </a:cubicBezTo>
                  <a:cubicBezTo>
                    <a:pt x="224" y="4181"/>
                    <a:pt x="263" y="4269"/>
                    <a:pt x="312" y="4357"/>
                  </a:cubicBezTo>
                  <a:lnTo>
                    <a:pt x="312" y="4347"/>
                  </a:lnTo>
                  <a:lnTo>
                    <a:pt x="351" y="4396"/>
                  </a:lnTo>
                  <a:cubicBezTo>
                    <a:pt x="362" y="4414"/>
                    <a:pt x="378" y="4421"/>
                    <a:pt x="392" y="4421"/>
                  </a:cubicBezTo>
                  <a:cubicBezTo>
                    <a:pt x="418" y="4421"/>
                    <a:pt x="442" y="4398"/>
                    <a:pt x="429" y="4367"/>
                  </a:cubicBezTo>
                  <a:lnTo>
                    <a:pt x="429" y="4347"/>
                  </a:lnTo>
                  <a:lnTo>
                    <a:pt x="420" y="4318"/>
                  </a:lnTo>
                  <a:lnTo>
                    <a:pt x="420" y="4308"/>
                  </a:lnTo>
                  <a:cubicBezTo>
                    <a:pt x="400" y="4211"/>
                    <a:pt x="381" y="4123"/>
                    <a:pt x="351" y="4025"/>
                  </a:cubicBezTo>
                  <a:cubicBezTo>
                    <a:pt x="332" y="3938"/>
                    <a:pt x="322" y="3840"/>
                    <a:pt x="312" y="3742"/>
                  </a:cubicBezTo>
                  <a:cubicBezTo>
                    <a:pt x="302" y="3655"/>
                    <a:pt x="293" y="3557"/>
                    <a:pt x="312" y="3460"/>
                  </a:cubicBezTo>
                  <a:cubicBezTo>
                    <a:pt x="312" y="3372"/>
                    <a:pt x="312" y="3274"/>
                    <a:pt x="332" y="3186"/>
                  </a:cubicBezTo>
                  <a:lnTo>
                    <a:pt x="381" y="2903"/>
                  </a:lnTo>
                  <a:lnTo>
                    <a:pt x="459" y="2630"/>
                  </a:lnTo>
                  <a:cubicBezTo>
                    <a:pt x="488" y="2543"/>
                    <a:pt x="517" y="2455"/>
                    <a:pt x="556" y="2367"/>
                  </a:cubicBezTo>
                  <a:cubicBezTo>
                    <a:pt x="585" y="2269"/>
                    <a:pt x="624" y="2182"/>
                    <a:pt x="663" y="2104"/>
                  </a:cubicBezTo>
                  <a:cubicBezTo>
                    <a:pt x="829" y="1743"/>
                    <a:pt x="1015" y="1411"/>
                    <a:pt x="1219" y="1079"/>
                  </a:cubicBezTo>
                  <a:cubicBezTo>
                    <a:pt x="1434" y="757"/>
                    <a:pt x="1649" y="426"/>
                    <a:pt x="1893" y="104"/>
                  </a:cubicBezTo>
                  <a:lnTo>
                    <a:pt x="1873" y="104"/>
                  </a:lnTo>
                  <a:cubicBezTo>
                    <a:pt x="1911" y="58"/>
                    <a:pt x="1872" y="1"/>
                    <a:pt x="1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50"/>
            <p:cNvSpPr/>
            <p:nvPr/>
          </p:nvSpPr>
          <p:spPr>
            <a:xfrm>
              <a:off x="3961325" y="3840575"/>
              <a:ext cx="176850" cy="57100"/>
            </a:xfrm>
            <a:custGeom>
              <a:avLst/>
              <a:gdLst/>
              <a:ahLst/>
              <a:cxnLst/>
              <a:rect l="l" t="t" r="r" b="b"/>
              <a:pathLst>
                <a:path w="7074" h="2284" extrusionOk="0">
                  <a:moveTo>
                    <a:pt x="53" y="0"/>
                  </a:moveTo>
                  <a:cubicBezTo>
                    <a:pt x="39" y="0"/>
                    <a:pt x="26" y="8"/>
                    <a:pt x="20" y="21"/>
                  </a:cubicBezTo>
                  <a:cubicBezTo>
                    <a:pt x="0" y="40"/>
                    <a:pt x="10" y="69"/>
                    <a:pt x="30" y="89"/>
                  </a:cubicBezTo>
                  <a:cubicBezTo>
                    <a:pt x="30" y="89"/>
                    <a:pt x="400" y="381"/>
                    <a:pt x="976" y="801"/>
                  </a:cubicBezTo>
                  <a:cubicBezTo>
                    <a:pt x="1132" y="918"/>
                    <a:pt x="1298" y="1016"/>
                    <a:pt x="1464" y="1103"/>
                  </a:cubicBezTo>
                  <a:lnTo>
                    <a:pt x="2039" y="1406"/>
                  </a:lnTo>
                  <a:lnTo>
                    <a:pt x="2342" y="1562"/>
                  </a:lnTo>
                  <a:lnTo>
                    <a:pt x="2673" y="1689"/>
                  </a:lnTo>
                  <a:lnTo>
                    <a:pt x="3356" y="1933"/>
                  </a:lnTo>
                  <a:cubicBezTo>
                    <a:pt x="3571" y="2001"/>
                    <a:pt x="3805" y="2059"/>
                    <a:pt x="4039" y="2098"/>
                  </a:cubicBezTo>
                  <a:cubicBezTo>
                    <a:pt x="4273" y="2147"/>
                    <a:pt x="4478" y="2196"/>
                    <a:pt x="4722" y="2235"/>
                  </a:cubicBezTo>
                  <a:cubicBezTo>
                    <a:pt x="4937" y="2264"/>
                    <a:pt x="5151" y="2274"/>
                    <a:pt x="5366" y="2284"/>
                  </a:cubicBezTo>
                  <a:cubicBezTo>
                    <a:pt x="5561" y="2284"/>
                    <a:pt x="5756" y="2274"/>
                    <a:pt x="5951" y="2245"/>
                  </a:cubicBezTo>
                  <a:cubicBezTo>
                    <a:pt x="6117" y="2235"/>
                    <a:pt x="6283" y="2196"/>
                    <a:pt x="6439" y="2147"/>
                  </a:cubicBezTo>
                  <a:cubicBezTo>
                    <a:pt x="6566" y="2118"/>
                    <a:pt x="6683" y="2069"/>
                    <a:pt x="6800" y="2011"/>
                  </a:cubicBezTo>
                  <a:cubicBezTo>
                    <a:pt x="6868" y="1981"/>
                    <a:pt x="6937" y="1933"/>
                    <a:pt x="7005" y="1894"/>
                  </a:cubicBezTo>
                  <a:lnTo>
                    <a:pt x="7073" y="1845"/>
                  </a:lnTo>
                  <a:lnTo>
                    <a:pt x="6995" y="1864"/>
                  </a:lnTo>
                  <a:cubicBezTo>
                    <a:pt x="6927" y="1894"/>
                    <a:pt x="6849" y="1923"/>
                    <a:pt x="6771" y="1942"/>
                  </a:cubicBezTo>
                  <a:cubicBezTo>
                    <a:pt x="6654" y="1972"/>
                    <a:pt x="6537" y="2001"/>
                    <a:pt x="6410" y="2011"/>
                  </a:cubicBezTo>
                  <a:cubicBezTo>
                    <a:pt x="6254" y="2030"/>
                    <a:pt x="6098" y="2030"/>
                    <a:pt x="5941" y="2030"/>
                  </a:cubicBezTo>
                  <a:cubicBezTo>
                    <a:pt x="5551" y="2030"/>
                    <a:pt x="5161" y="1981"/>
                    <a:pt x="4771" y="1903"/>
                  </a:cubicBezTo>
                  <a:cubicBezTo>
                    <a:pt x="4576" y="1864"/>
                    <a:pt x="4342" y="1786"/>
                    <a:pt x="4127" y="1737"/>
                  </a:cubicBezTo>
                  <a:cubicBezTo>
                    <a:pt x="3893" y="1689"/>
                    <a:pt x="3668" y="1630"/>
                    <a:pt x="3454" y="1552"/>
                  </a:cubicBezTo>
                  <a:lnTo>
                    <a:pt x="2810" y="1318"/>
                  </a:lnTo>
                  <a:lnTo>
                    <a:pt x="2488" y="1211"/>
                  </a:lnTo>
                  <a:lnTo>
                    <a:pt x="2186" y="1074"/>
                  </a:lnTo>
                  <a:cubicBezTo>
                    <a:pt x="1990" y="977"/>
                    <a:pt x="1795" y="889"/>
                    <a:pt x="1620" y="811"/>
                  </a:cubicBezTo>
                  <a:cubicBezTo>
                    <a:pt x="1444" y="742"/>
                    <a:pt x="1278" y="655"/>
                    <a:pt x="1112" y="567"/>
                  </a:cubicBezTo>
                  <a:cubicBezTo>
                    <a:pt x="508" y="225"/>
                    <a:pt x="78" y="11"/>
                    <a:pt x="78" y="11"/>
                  </a:cubicBezTo>
                  <a:cubicBezTo>
                    <a:pt x="71" y="3"/>
                    <a:pt x="62"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50"/>
            <p:cNvSpPr/>
            <p:nvPr/>
          </p:nvSpPr>
          <p:spPr>
            <a:xfrm>
              <a:off x="4064250" y="3686700"/>
              <a:ext cx="9775" cy="106225"/>
            </a:xfrm>
            <a:custGeom>
              <a:avLst/>
              <a:gdLst/>
              <a:ahLst/>
              <a:cxnLst/>
              <a:rect l="l" t="t" r="r" b="b"/>
              <a:pathLst>
                <a:path w="391" h="4249" extrusionOk="0">
                  <a:moveTo>
                    <a:pt x="195" y="0"/>
                  </a:moveTo>
                  <a:cubicBezTo>
                    <a:pt x="156" y="0"/>
                    <a:pt x="127" y="20"/>
                    <a:pt x="127" y="59"/>
                  </a:cubicBezTo>
                  <a:cubicBezTo>
                    <a:pt x="127" y="59"/>
                    <a:pt x="78" y="312"/>
                    <a:pt x="49" y="703"/>
                  </a:cubicBezTo>
                  <a:cubicBezTo>
                    <a:pt x="20" y="1093"/>
                    <a:pt x="0" y="1610"/>
                    <a:pt x="0" y="2127"/>
                  </a:cubicBezTo>
                  <a:cubicBezTo>
                    <a:pt x="10" y="2654"/>
                    <a:pt x="39" y="3171"/>
                    <a:pt x="68" y="3561"/>
                  </a:cubicBezTo>
                  <a:cubicBezTo>
                    <a:pt x="107" y="3951"/>
                    <a:pt x="156" y="4205"/>
                    <a:pt x="156" y="4205"/>
                  </a:cubicBezTo>
                  <a:cubicBezTo>
                    <a:pt x="161" y="4234"/>
                    <a:pt x="183" y="4249"/>
                    <a:pt x="205" y="4249"/>
                  </a:cubicBezTo>
                  <a:cubicBezTo>
                    <a:pt x="227" y="4249"/>
                    <a:pt x="249" y="4234"/>
                    <a:pt x="254" y="4205"/>
                  </a:cubicBezTo>
                  <a:cubicBezTo>
                    <a:pt x="254" y="4205"/>
                    <a:pt x="293" y="3941"/>
                    <a:pt x="322" y="3561"/>
                  </a:cubicBezTo>
                  <a:cubicBezTo>
                    <a:pt x="361" y="3171"/>
                    <a:pt x="381" y="2654"/>
                    <a:pt x="381" y="2127"/>
                  </a:cubicBezTo>
                  <a:cubicBezTo>
                    <a:pt x="390" y="1610"/>
                    <a:pt x="361" y="1093"/>
                    <a:pt x="332" y="703"/>
                  </a:cubicBezTo>
                  <a:cubicBezTo>
                    <a:pt x="293" y="312"/>
                    <a:pt x="254" y="59"/>
                    <a:pt x="254" y="59"/>
                  </a:cubicBezTo>
                  <a:cubicBezTo>
                    <a:pt x="244" y="30"/>
                    <a:pt x="225" y="1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50"/>
            <p:cNvSpPr/>
            <p:nvPr/>
          </p:nvSpPr>
          <p:spPr>
            <a:xfrm>
              <a:off x="3856450" y="4079350"/>
              <a:ext cx="294875" cy="694625"/>
            </a:xfrm>
            <a:custGeom>
              <a:avLst/>
              <a:gdLst/>
              <a:ahLst/>
              <a:cxnLst/>
              <a:rect l="l" t="t" r="r" b="b"/>
              <a:pathLst>
                <a:path w="11795" h="27785" extrusionOk="0">
                  <a:moveTo>
                    <a:pt x="109" y="1"/>
                  </a:moveTo>
                  <a:cubicBezTo>
                    <a:pt x="83" y="1"/>
                    <a:pt x="59" y="10"/>
                    <a:pt x="39" y="30"/>
                  </a:cubicBezTo>
                  <a:cubicBezTo>
                    <a:pt x="0" y="79"/>
                    <a:pt x="0" y="137"/>
                    <a:pt x="49" y="176"/>
                  </a:cubicBezTo>
                  <a:lnTo>
                    <a:pt x="2164" y="2147"/>
                  </a:lnTo>
                  <a:lnTo>
                    <a:pt x="2164" y="2147"/>
                  </a:lnTo>
                  <a:lnTo>
                    <a:pt x="2712" y="5513"/>
                  </a:lnTo>
                  <a:lnTo>
                    <a:pt x="3005" y="7220"/>
                  </a:lnTo>
                  <a:cubicBezTo>
                    <a:pt x="3093" y="7786"/>
                    <a:pt x="3200" y="8361"/>
                    <a:pt x="3308" y="8927"/>
                  </a:cubicBezTo>
                  <a:lnTo>
                    <a:pt x="3942" y="12322"/>
                  </a:lnTo>
                  <a:lnTo>
                    <a:pt x="4264" y="14019"/>
                  </a:lnTo>
                  <a:cubicBezTo>
                    <a:pt x="4410" y="14585"/>
                    <a:pt x="4615" y="15141"/>
                    <a:pt x="4878" y="15668"/>
                  </a:cubicBezTo>
                  <a:cubicBezTo>
                    <a:pt x="5376" y="16722"/>
                    <a:pt x="5922" y="17736"/>
                    <a:pt x="6478" y="18741"/>
                  </a:cubicBezTo>
                  <a:cubicBezTo>
                    <a:pt x="7034" y="19756"/>
                    <a:pt x="7610" y="20751"/>
                    <a:pt x="8185" y="21746"/>
                  </a:cubicBezTo>
                  <a:lnTo>
                    <a:pt x="9922" y="24731"/>
                  </a:lnTo>
                  <a:lnTo>
                    <a:pt x="10790" y="26223"/>
                  </a:lnTo>
                  <a:cubicBezTo>
                    <a:pt x="11083" y="26711"/>
                    <a:pt x="11346" y="27219"/>
                    <a:pt x="11590" y="27736"/>
                  </a:cubicBezTo>
                  <a:cubicBezTo>
                    <a:pt x="11603" y="27769"/>
                    <a:pt x="11635" y="27784"/>
                    <a:pt x="11669" y="27784"/>
                  </a:cubicBezTo>
                  <a:cubicBezTo>
                    <a:pt x="11685" y="27784"/>
                    <a:pt x="11701" y="27781"/>
                    <a:pt x="11717" y="27775"/>
                  </a:cubicBezTo>
                  <a:cubicBezTo>
                    <a:pt x="11766" y="27755"/>
                    <a:pt x="11795" y="27687"/>
                    <a:pt x="11766" y="27638"/>
                  </a:cubicBezTo>
                  <a:cubicBezTo>
                    <a:pt x="11561" y="27101"/>
                    <a:pt x="11258" y="26594"/>
                    <a:pt x="10995" y="26087"/>
                  </a:cubicBezTo>
                  <a:lnTo>
                    <a:pt x="10166" y="24575"/>
                  </a:lnTo>
                  <a:lnTo>
                    <a:pt x="8459" y="21570"/>
                  </a:lnTo>
                  <a:cubicBezTo>
                    <a:pt x="7893" y="20575"/>
                    <a:pt x="7327" y="19570"/>
                    <a:pt x="6781" y="18556"/>
                  </a:cubicBezTo>
                  <a:cubicBezTo>
                    <a:pt x="6234" y="17551"/>
                    <a:pt x="5688" y="16536"/>
                    <a:pt x="5220" y="15492"/>
                  </a:cubicBezTo>
                  <a:cubicBezTo>
                    <a:pt x="4976" y="14985"/>
                    <a:pt x="4771" y="14458"/>
                    <a:pt x="4625" y="13922"/>
                  </a:cubicBezTo>
                  <a:lnTo>
                    <a:pt x="4293" y="12224"/>
                  </a:lnTo>
                  <a:lnTo>
                    <a:pt x="3630" y="8839"/>
                  </a:lnTo>
                  <a:cubicBezTo>
                    <a:pt x="3522" y="8273"/>
                    <a:pt x="3415" y="7717"/>
                    <a:pt x="3317" y="7151"/>
                  </a:cubicBezTo>
                  <a:lnTo>
                    <a:pt x="3015" y="5444"/>
                  </a:lnTo>
                  <a:lnTo>
                    <a:pt x="2420" y="2049"/>
                  </a:lnTo>
                  <a:cubicBezTo>
                    <a:pt x="2410" y="2020"/>
                    <a:pt x="2400" y="2001"/>
                    <a:pt x="2381" y="1981"/>
                  </a:cubicBezTo>
                  <a:lnTo>
                    <a:pt x="186" y="30"/>
                  </a:lnTo>
                  <a:cubicBezTo>
                    <a:pt x="161" y="10"/>
                    <a:pt x="135" y="1"/>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50"/>
            <p:cNvSpPr/>
            <p:nvPr/>
          </p:nvSpPr>
          <p:spPr>
            <a:xfrm>
              <a:off x="3863025" y="3708225"/>
              <a:ext cx="50525" cy="44500"/>
            </a:xfrm>
            <a:custGeom>
              <a:avLst/>
              <a:gdLst/>
              <a:ahLst/>
              <a:cxnLst/>
              <a:rect l="l" t="t" r="r" b="b"/>
              <a:pathLst>
                <a:path w="2021" h="1780" extrusionOk="0">
                  <a:moveTo>
                    <a:pt x="1689" y="0"/>
                  </a:moveTo>
                  <a:cubicBezTo>
                    <a:pt x="1664" y="0"/>
                    <a:pt x="1640" y="3"/>
                    <a:pt x="1620" y="8"/>
                  </a:cubicBezTo>
                  <a:cubicBezTo>
                    <a:pt x="1474" y="56"/>
                    <a:pt x="1347" y="144"/>
                    <a:pt x="1250" y="261"/>
                  </a:cubicBezTo>
                  <a:lnTo>
                    <a:pt x="1015" y="505"/>
                  </a:lnTo>
                  <a:cubicBezTo>
                    <a:pt x="937" y="573"/>
                    <a:pt x="859" y="642"/>
                    <a:pt x="772" y="710"/>
                  </a:cubicBezTo>
                  <a:cubicBezTo>
                    <a:pt x="693" y="768"/>
                    <a:pt x="615" y="837"/>
                    <a:pt x="537" y="876"/>
                  </a:cubicBezTo>
                  <a:cubicBezTo>
                    <a:pt x="391" y="973"/>
                    <a:pt x="264" y="1061"/>
                    <a:pt x="176" y="1110"/>
                  </a:cubicBezTo>
                  <a:lnTo>
                    <a:pt x="30" y="1198"/>
                  </a:lnTo>
                  <a:cubicBezTo>
                    <a:pt x="11" y="1217"/>
                    <a:pt x="1" y="1237"/>
                    <a:pt x="1" y="1256"/>
                  </a:cubicBezTo>
                  <a:cubicBezTo>
                    <a:pt x="11" y="1285"/>
                    <a:pt x="40" y="1295"/>
                    <a:pt x="69" y="1295"/>
                  </a:cubicBezTo>
                  <a:cubicBezTo>
                    <a:pt x="264" y="1237"/>
                    <a:pt x="459" y="1159"/>
                    <a:pt x="645" y="1061"/>
                  </a:cubicBezTo>
                  <a:cubicBezTo>
                    <a:pt x="733" y="1022"/>
                    <a:pt x="820" y="964"/>
                    <a:pt x="908" y="905"/>
                  </a:cubicBezTo>
                  <a:cubicBezTo>
                    <a:pt x="957" y="876"/>
                    <a:pt x="1006" y="856"/>
                    <a:pt x="1064" y="817"/>
                  </a:cubicBezTo>
                  <a:lnTo>
                    <a:pt x="1191" y="710"/>
                  </a:lnTo>
                  <a:cubicBezTo>
                    <a:pt x="1289" y="622"/>
                    <a:pt x="1376" y="534"/>
                    <a:pt x="1464" y="456"/>
                  </a:cubicBezTo>
                  <a:cubicBezTo>
                    <a:pt x="1523" y="378"/>
                    <a:pt x="1591" y="320"/>
                    <a:pt x="1679" y="281"/>
                  </a:cubicBezTo>
                  <a:cubicBezTo>
                    <a:pt x="1683" y="279"/>
                    <a:pt x="1687" y="278"/>
                    <a:pt x="1692" y="278"/>
                  </a:cubicBezTo>
                  <a:cubicBezTo>
                    <a:pt x="1708" y="278"/>
                    <a:pt x="1727" y="285"/>
                    <a:pt x="1739" y="289"/>
                  </a:cubicBezTo>
                  <a:lnTo>
                    <a:pt x="1739" y="289"/>
                  </a:lnTo>
                  <a:cubicBezTo>
                    <a:pt x="1740" y="297"/>
                    <a:pt x="1747" y="316"/>
                    <a:pt x="1747" y="339"/>
                  </a:cubicBezTo>
                  <a:cubicBezTo>
                    <a:pt x="1747" y="388"/>
                    <a:pt x="1747" y="437"/>
                    <a:pt x="1737" y="486"/>
                  </a:cubicBezTo>
                  <a:lnTo>
                    <a:pt x="1718" y="564"/>
                  </a:lnTo>
                  <a:lnTo>
                    <a:pt x="1689" y="642"/>
                  </a:lnTo>
                  <a:cubicBezTo>
                    <a:pt x="1659" y="749"/>
                    <a:pt x="1620" y="846"/>
                    <a:pt x="1581" y="954"/>
                  </a:cubicBezTo>
                  <a:cubicBezTo>
                    <a:pt x="1542" y="1042"/>
                    <a:pt x="1503" y="1120"/>
                    <a:pt x="1464" y="1207"/>
                  </a:cubicBezTo>
                  <a:cubicBezTo>
                    <a:pt x="1386" y="1334"/>
                    <a:pt x="1318" y="1461"/>
                    <a:pt x="1230" y="1578"/>
                  </a:cubicBezTo>
                  <a:lnTo>
                    <a:pt x="1142" y="1724"/>
                  </a:lnTo>
                  <a:cubicBezTo>
                    <a:pt x="1127" y="1755"/>
                    <a:pt x="1153" y="1779"/>
                    <a:pt x="1180" y="1779"/>
                  </a:cubicBezTo>
                  <a:cubicBezTo>
                    <a:pt x="1187" y="1779"/>
                    <a:pt x="1194" y="1778"/>
                    <a:pt x="1201" y="1773"/>
                  </a:cubicBezTo>
                  <a:lnTo>
                    <a:pt x="1318" y="1646"/>
                  </a:lnTo>
                  <a:cubicBezTo>
                    <a:pt x="1425" y="1539"/>
                    <a:pt x="1523" y="1422"/>
                    <a:pt x="1611" y="1295"/>
                  </a:cubicBezTo>
                  <a:cubicBezTo>
                    <a:pt x="1669" y="1207"/>
                    <a:pt x="1718" y="1120"/>
                    <a:pt x="1767" y="1032"/>
                  </a:cubicBezTo>
                  <a:cubicBezTo>
                    <a:pt x="1825" y="934"/>
                    <a:pt x="1874" y="827"/>
                    <a:pt x="1913" y="720"/>
                  </a:cubicBezTo>
                  <a:lnTo>
                    <a:pt x="1952" y="642"/>
                  </a:lnTo>
                  <a:lnTo>
                    <a:pt x="1981" y="544"/>
                  </a:lnTo>
                  <a:cubicBezTo>
                    <a:pt x="2001" y="476"/>
                    <a:pt x="2010" y="398"/>
                    <a:pt x="2010" y="329"/>
                  </a:cubicBezTo>
                  <a:cubicBezTo>
                    <a:pt x="2020" y="222"/>
                    <a:pt x="1971" y="115"/>
                    <a:pt x="1893" y="47"/>
                  </a:cubicBezTo>
                  <a:lnTo>
                    <a:pt x="1874" y="37"/>
                  </a:lnTo>
                  <a:cubicBezTo>
                    <a:pt x="1874" y="37"/>
                    <a:pt x="1843" y="24"/>
                    <a:pt x="1840" y="24"/>
                  </a:cubicBezTo>
                  <a:lnTo>
                    <a:pt x="1840" y="24"/>
                  </a:lnTo>
                  <a:cubicBezTo>
                    <a:pt x="1840" y="24"/>
                    <a:pt x="1841" y="25"/>
                    <a:pt x="1845" y="27"/>
                  </a:cubicBezTo>
                  <a:lnTo>
                    <a:pt x="1825" y="27"/>
                  </a:lnTo>
                  <a:lnTo>
                    <a:pt x="1757" y="8"/>
                  </a:lnTo>
                  <a:cubicBezTo>
                    <a:pt x="1737" y="3"/>
                    <a:pt x="1713" y="0"/>
                    <a:pt x="16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50"/>
            <p:cNvSpPr/>
            <p:nvPr/>
          </p:nvSpPr>
          <p:spPr>
            <a:xfrm>
              <a:off x="3909625" y="3713000"/>
              <a:ext cx="24150" cy="49925"/>
            </a:xfrm>
            <a:custGeom>
              <a:avLst/>
              <a:gdLst/>
              <a:ahLst/>
              <a:cxnLst/>
              <a:rect l="l" t="t" r="r" b="b"/>
              <a:pathLst>
                <a:path w="966" h="1997" extrusionOk="0">
                  <a:moveTo>
                    <a:pt x="621" y="1"/>
                  </a:moveTo>
                  <a:cubicBezTo>
                    <a:pt x="612" y="1"/>
                    <a:pt x="604" y="1"/>
                    <a:pt x="595" y="2"/>
                  </a:cubicBezTo>
                  <a:cubicBezTo>
                    <a:pt x="507" y="2"/>
                    <a:pt x="420" y="31"/>
                    <a:pt x="342" y="70"/>
                  </a:cubicBezTo>
                  <a:cubicBezTo>
                    <a:pt x="244" y="129"/>
                    <a:pt x="156" y="207"/>
                    <a:pt x="88" y="295"/>
                  </a:cubicBezTo>
                  <a:cubicBezTo>
                    <a:pt x="59" y="324"/>
                    <a:pt x="39" y="353"/>
                    <a:pt x="10" y="392"/>
                  </a:cubicBezTo>
                  <a:cubicBezTo>
                    <a:pt x="0" y="412"/>
                    <a:pt x="0" y="421"/>
                    <a:pt x="10" y="441"/>
                  </a:cubicBezTo>
                  <a:cubicBezTo>
                    <a:pt x="22" y="453"/>
                    <a:pt x="38" y="461"/>
                    <a:pt x="53" y="461"/>
                  </a:cubicBezTo>
                  <a:cubicBezTo>
                    <a:pt x="62" y="461"/>
                    <a:pt x="71" y="458"/>
                    <a:pt x="78" y="451"/>
                  </a:cubicBezTo>
                  <a:lnTo>
                    <a:pt x="176" y="392"/>
                  </a:lnTo>
                  <a:cubicBezTo>
                    <a:pt x="254" y="334"/>
                    <a:pt x="342" y="295"/>
                    <a:pt x="429" y="256"/>
                  </a:cubicBezTo>
                  <a:cubicBezTo>
                    <a:pt x="469" y="241"/>
                    <a:pt x="508" y="233"/>
                    <a:pt x="543" y="233"/>
                  </a:cubicBezTo>
                  <a:cubicBezTo>
                    <a:pt x="601" y="233"/>
                    <a:pt x="649" y="255"/>
                    <a:pt x="673" y="304"/>
                  </a:cubicBezTo>
                  <a:cubicBezTo>
                    <a:pt x="664" y="304"/>
                    <a:pt x="673" y="382"/>
                    <a:pt x="664" y="451"/>
                  </a:cubicBezTo>
                  <a:cubicBezTo>
                    <a:pt x="654" y="529"/>
                    <a:pt x="634" y="607"/>
                    <a:pt x="615" y="685"/>
                  </a:cubicBezTo>
                  <a:cubicBezTo>
                    <a:pt x="585" y="763"/>
                    <a:pt x="566" y="841"/>
                    <a:pt x="537" y="919"/>
                  </a:cubicBezTo>
                  <a:cubicBezTo>
                    <a:pt x="517" y="997"/>
                    <a:pt x="488" y="1055"/>
                    <a:pt x="459" y="1143"/>
                  </a:cubicBezTo>
                  <a:cubicBezTo>
                    <a:pt x="390" y="1290"/>
                    <a:pt x="351" y="1436"/>
                    <a:pt x="293" y="1543"/>
                  </a:cubicBezTo>
                  <a:cubicBezTo>
                    <a:pt x="195" y="1777"/>
                    <a:pt x="137" y="1943"/>
                    <a:pt x="137" y="1943"/>
                  </a:cubicBezTo>
                  <a:cubicBezTo>
                    <a:pt x="137" y="1963"/>
                    <a:pt x="137" y="1972"/>
                    <a:pt x="146" y="1982"/>
                  </a:cubicBezTo>
                  <a:cubicBezTo>
                    <a:pt x="156" y="1992"/>
                    <a:pt x="166" y="1997"/>
                    <a:pt x="176" y="1997"/>
                  </a:cubicBezTo>
                  <a:cubicBezTo>
                    <a:pt x="186" y="1997"/>
                    <a:pt x="195" y="1992"/>
                    <a:pt x="205" y="1982"/>
                  </a:cubicBezTo>
                  <a:cubicBezTo>
                    <a:pt x="205" y="1982"/>
                    <a:pt x="312" y="1846"/>
                    <a:pt x="459" y="1631"/>
                  </a:cubicBezTo>
                  <a:cubicBezTo>
                    <a:pt x="546" y="1504"/>
                    <a:pt x="625" y="1377"/>
                    <a:pt x="683" y="1251"/>
                  </a:cubicBezTo>
                  <a:cubicBezTo>
                    <a:pt x="732" y="1173"/>
                    <a:pt x="761" y="1094"/>
                    <a:pt x="800" y="1016"/>
                  </a:cubicBezTo>
                  <a:cubicBezTo>
                    <a:pt x="829" y="938"/>
                    <a:pt x="859" y="851"/>
                    <a:pt x="888" y="763"/>
                  </a:cubicBezTo>
                  <a:cubicBezTo>
                    <a:pt x="907" y="675"/>
                    <a:pt x="927" y="587"/>
                    <a:pt x="946" y="490"/>
                  </a:cubicBezTo>
                  <a:cubicBezTo>
                    <a:pt x="966" y="373"/>
                    <a:pt x="946" y="256"/>
                    <a:pt x="888" y="148"/>
                  </a:cubicBezTo>
                  <a:cubicBezTo>
                    <a:pt x="825" y="58"/>
                    <a:pt x="728"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50"/>
            <p:cNvSpPr/>
            <p:nvPr/>
          </p:nvSpPr>
          <p:spPr>
            <a:xfrm>
              <a:off x="3712800" y="3816375"/>
              <a:ext cx="190750" cy="94400"/>
            </a:xfrm>
            <a:custGeom>
              <a:avLst/>
              <a:gdLst/>
              <a:ahLst/>
              <a:cxnLst/>
              <a:rect l="l" t="t" r="r" b="b"/>
              <a:pathLst>
                <a:path w="7630" h="3776" extrusionOk="0">
                  <a:moveTo>
                    <a:pt x="7566" y="1"/>
                  </a:moveTo>
                  <a:cubicBezTo>
                    <a:pt x="7549" y="1"/>
                    <a:pt x="7532" y="8"/>
                    <a:pt x="7522" y="23"/>
                  </a:cubicBezTo>
                  <a:lnTo>
                    <a:pt x="7229" y="276"/>
                  </a:lnTo>
                  <a:cubicBezTo>
                    <a:pt x="7054" y="432"/>
                    <a:pt x="6800" y="686"/>
                    <a:pt x="6478" y="940"/>
                  </a:cubicBezTo>
                  <a:lnTo>
                    <a:pt x="5961" y="1359"/>
                  </a:lnTo>
                  <a:lnTo>
                    <a:pt x="5356" y="1808"/>
                  </a:lnTo>
                  <a:lnTo>
                    <a:pt x="5044" y="2042"/>
                  </a:lnTo>
                  <a:lnTo>
                    <a:pt x="4703" y="2257"/>
                  </a:lnTo>
                  <a:cubicBezTo>
                    <a:pt x="4478" y="2393"/>
                    <a:pt x="4254" y="2549"/>
                    <a:pt x="4010" y="2686"/>
                  </a:cubicBezTo>
                  <a:cubicBezTo>
                    <a:pt x="3776" y="2823"/>
                    <a:pt x="3532" y="2949"/>
                    <a:pt x="3278" y="3066"/>
                  </a:cubicBezTo>
                  <a:cubicBezTo>
                    <a:pt x="3034" y="3174"/>
                    <a:pt x="2791" y="3271"/>
                    <a:pt x="2547" y="3349"/>
                  </a:cubicBezTo>
                  <a:cubicBezTo>
                    <a:pt x="2312" y="3427"/>
                    <a:pt x="2078" y="3486"/>
                    <a:pt x="1834" y="3525"/>
                  </a:cubicBezTo>
                  <a:cubicBezTo>
                    <a:pt x="1696" y="3544"/>
                    <a:pt x="1557" y="3555"/>
                    <a:pt x="1419" y="3555"/>
                  </a:cubicBezTo>
                  <a:cubicBezTo>
                    <a:pt x="1343" y="3555"/>
                    <a:pt x="1267" y="3551"/>
                    <a:pt x="1191" y="3544"/>
                  </a:cubicBezTo>
                  <a:cubicBezTo>
                    <a:pt x="1005" y="3525"/>
                    <a:pt x="830" y="3486"/>
                    <a:pt x="654" y="3427"/>
                  </a:cubicBezTo>
                  <a:cubicBezTo>
                    <a:pt x="586" y="3398"/>
                    <a:pt x="508" y="3369"/>
                    <a:pt x="449" y="3330"/>
                  </a:cubicBezTo>
                  <a:cubicBezTo>
                    <a:pt x="391" y="3301"/>
                    <a:pt x="332" y="3271"/>
                    <a:pt x="283" y="3223"/>
                  </a:cubicBezTo>
                  <a:cubicBezTo>
                    <a:pt x="205" y="3174"/>
                    <a:pt x="137" y="3115"/>
                    <a:pt x="78" y="3037"/>
                  </a:cubicBezTo>
                  <a:lnTo>
                    <a:pt x="10" y="2969"/>
                  </a:lnTo>
                  <a:lnTo>
                    <a:pt x="0" y="2969"/>
                  </a:lnTo>
                  <a:lnTo>
                    <a:pt x="49" y="3057"/>
                  </a:lnTo>
                  <a:cubicBezTo>
                    <a:pt x="98" y="3135"/>
                    <a:pt x="157" y="3213"/>
                    <a:pt x="235" y="3281"/>
                  </a:cubicBezTo>
                  <a:cubicBezTo>
                    <a:pt x="283" y="3330"/>
                    <a:pt x="332" y="3369"/>
                    <a:pt x="391" y="3408"/>
                  </a:cubicBezTo>
                  <a:cubicBezTo>
                    <a:pt x="459" y="3457"/>
                    <a:pt x="527" y="3505"/>
                    <a:pt x="605" y="3544"/>
                  </a:cubicBezTo>
                  <a:cubicBezTo>
                    <a:pt x="781" y="3632"/>
                    <a:pt x="966" y="3701"/>
                    <a:pt x="1161" y="3740"/>
                  </a:cubicBezTo>
                  <a:cubicBezTo>
                    <a:pt x="1332" y="3763"/>
                    <a:pt x="1505" y="3775"/>
                    <a:pt x="1679" y="3775"/>
                  </a:cubicBezTo>
                  <a:cubicBezTo>
                    <a:pt x="2001" y="3775"/>
                    <a:pt x="2324" y="3734"/>
                    <a:pt x="2634" y="3652"/>
                  </a:cubicBezTo>
                  <a:cubicBezTo>
                    <a:pt x="2898" y="3574"/>
                    <a:pt x="3161" y="3486"/>
                    <a:pt x="3415" y="3379"/>
                  </a:cubicBezTo>
                  <a:cubicBezTo>
                    <a:pt x="3678" y="3281"/>
                    <a:pt x="3932" y="3154"/>
                    <a:pt x="4186" y="3018"/>
                  </a:cubicBezTo>
                  <a:cubicBezTo>
                    <a:pt x="4429" y="2881"/>
                    <a:pt x="4664" y="2715"/>
                    <a:pt x="4907" y="2569"/>
                  </a:cubicBezTo>
                  <a:cubicBezTo>
                    <a:pt x="5025" y="2491"/>
                    <a:pt x="5142" y="2423"/>
                    <a:pt x="5249" y="2345"/>
                  </a:cubicBezTo>
                  <a:lnTo>
                    <a:pt x="5571" y="2101"/>
                  </a:lnTo>
                  <a:cubicBezTo>
                    <a:pt x="5776" y="1935"/>
                    <a:pt x="5981" y="1779"/>
                    <a:pt x="6166" y="1623"/>
                  </a:cubicBezTo>
                  <a:lnTo>
                    <a:pt x="6663" y="1145"/>
                  </a:lnTo>
                  <a:cubicBezTo>
                    <a:pt x="6810" y="1018"/>
                    <a:pt x="6946" y="881"/>
                    <a:pt x="7063" y="735"/>
                  </a:cubicBezTo>
                  <a:lnTo>
                    <a:pt x="7356" y="403"/>
                  </a:lnTo>
                  <a:lnTo>
                    <a:pt x="7600" y="111"/>
                  </a:lnTo>
                  <a:cubicBezTo>
                    <a:pt x="7629" y="91"/>
                    <a:pt x="7629" y="42"/>
                    <a:pt x="7610" y="23"/>
                  </a:cubicBezTo>
                  <a:cubicBezTo>
                    <a:pt x="7600" y="8"/>
                    <a:pt x="7583" y="1"/>
                    <a:pt x="7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50"/>
            <p:cNvSpPr/>
            <p:nvPr/>
          </p:nvSpPr>
          <p:spPr>
            <a:xfrm>
              <a:off x="3906925" y="3727975"/>
              <a:ext cx="40525" cy="83525"/>
            </a:xfrm>
            <a:custGeom>
              <a:avLst/>
              <a:gdLst/>
              <a:ahLst/>
              <a:cxnLst/>
              <a:rect l="l" t="t" r="r" b="b"/>
              <a:pathLst>
                <a:path w="1621" h="3341" extrusionOk="0">
                  <a:moveTo>
                    <a:pt x="1332" y="0"/>
                  </a:moveTo>
                  <a:cubicBezTo>
                    <a:pt x="1279" y="0"/>
                    <a:pt x="1229" y="13"/>
                    <a:pt x="1181" y="37"/>
                  </a:cubicBezTo>
                  <a:cubicBezTo>
                    <a:pt x="1113" y="66"/>
                    <a:pt x="1054" y="96"/>
                    <a:pt x="1006" y="144"/>
                  </a:cubicBezTo>
                  <a:cubicBezTo>
                    <a:pt x="908" y="222"/>
                    <a:pt x="820" y="310"/>
                    <a:pt x="742" y="408"/>
                  </a:cubicBezTo>
                  <a:cubicBezTo>
                    <a:pt x="733" y="427"/>
                    <a:pt x="733" y="456"/>
                    <a:pt x="752" y="476"/>
                  </a:cubicBezTo>
                  <a:cubicBezTo>
                    <a:pt x="763" y="487"/>
                    <a:pt x="778" y="492"/>
                    <a:pt x="792" y="492"/>
                  </a:cubicBezTo>
                  <a:cubicBezTo>
                    <a:pt x="802" y="492"/>
                    <a:pt x="812" y="490"/>
                    <a:pt x="820" y="486"/>
                  </a:cubicBezTo>
                  <a:cubicBezTo>
                    <a:pt x="908" y="408"/>
                    <a:pt x="1006" y="349"/>
                    <a:pt x="1113" y="291"/>
                  </a:cubicBezTo>
                  <a:cubicBezTo>
                    <a:pt x="1180" y="253"/>
                    <a:pt x="1269" y="222"/>
                    <a:pt x="1321" y="222"/>
                  </a:cubicBezTo>
                  <a:cubicBezTo>
                    <a:pt x="1337" y="222"/>
                    <a:pt x="1350" y="225"/>
                    <a:pt x="1357" y="232"/>
                  </a:cubicBezTo>
                  <a:cubicBezTo>
                    <a:pt x="1365" y="232"/>
                    <a:pt x="1372" y="245"/>
                    <a:pt x="1370" y="245"/>
                  </a:cubicBezTo>
                  <a:cubicBezTo>
                    <a:pt x="1370" y="245"/>
                    <a:pt x="1369" y="244"/>
                    <a:pt x="1367" y="242"/>
                  </a:cubicBezTo>
                  <a:lnTo>
                    <a:pt x="1367" y="242"/>
                  </a:lnTo>
                  <a:cubicBezTo>
                    <a:pt x="1371" y="261"/>
                    <a:pt x="1369" y="261"/>
                    <a:pt x="1367" y="261"/>
                  </a:cubicBezTo>
                  <a:cubicBezTo>
                    <a:pt x="1364" y="261"/>
                    <a:pt x="1362" y="261"/>
                    <a:pt x="1367" y="281"/>
                  </a:cubicBezTo>
                  <a:cubicBezTo>
                    <a:pt x="1367" y="330"/>
                    <a:pt x="1357" y="378"/>
                    <a:pt x="1347" y="437"/>
                  </a:cubicBezTo>
                  <a:cubicBezTo>
                    <a:pt x="1347" y="486"/>
                    <a:pt x="1328" y="544"/>
                    <a:pt x="1318" y="603"/>
                  </a:cubicBezTo>
                  <a:cubicBezTo>
                    <a:pt x="1308" y="652"/>
                    <a:pt x="1298" y="710"/>
                    <a:pt x="1279" y="769"/>
                  </a:cubicBezTo>
                  <a:cubicBezTo>
                    <a:pt x="1250" y="886"/>
                    <a:pt x="1220" y="993"/>
                    <a:pt x="1172" y="1110"/>
                  </a:cubicBezTo>
                  <a:cubicBezTo>
                    <a:pt x="1142" y="1217"/>
                    <a:pt x="1093" y="1325"/>
                    <a:pt x="1054" y="1432"/>
                  </a:cubicBezTo>
                  <a:cubicBezTo>
                    <a:pt x="1015" y="1549"/>
                    <a:pt x="976" y="1656"/>
                    <a:pt x="918" y="1764"/>
                  </a:cubicBezTo>
                  <a:cubicBezTo>
                    <a:pt x="869" y="1871"/>
                    <a:pt x="830" y="1978"/>
                    <a:pt x="772" y="2086"/>
                  </a:cubicBezTo>
                  <a:cubicBezTo>
                    <a:pt x="674" y="2300"/>
                    <a:pt x="547" y="2505"/>
                    <a:pt x="430" y="2700"/>
                  </a:cubicBezTo>
                  <a:cubicBezTo>
                    <a:pt x="303" y="2905"/>
                    <a:pt x="167" y="3100"/>
                    <a:pt x="11" y="3276"/>
                  </a:cubicBezTo>
                  <a:cubicBezTo>
                    <a:pt x="1" y="3295"/>
                    <a:pt x="1" y="3315"/>
                    <a:pt x="11" y="3325"/>
                  </a:cubicBezTo>
                  <a:cubicBezTo>
                    <a:pt x="22" y="3336"/>
                    <a:pt x="33" y="3341"/>
                    <a:pt x="45" y="3341"/>
                  </a:cubicBezTo>
                  <a:cubicBezTo>
                    <a:pt x="53" y="3341"/>
                    <a:pt x="61" y="3338"/>
                    <a:pt x="69" y="3334"/>
                  </a:cubicBezTo>
                  <a:cubicBezTo>
                    <a:pt x="254" y="3178"/>
                    <a:pt x="420" y="2993"/>
                    <a:pt x="567" y="2798"/>
                  </a:cubicBezTo>
                  <a:cubicBezTo>
                    <a:pt x="713" y="2603"/>
                    <a:pt x="850" y="2398"/>
                    <a:pt x="976" y="2193"/>
                  </a:cubicBezTo>
                  <a:cubicBezTo>
                    <a:pt x="1045" y="2086"/>
                    <a:pt x="1103" y="1978"/>
                    <a:pt x="1162" y="1871"/>
                  </a:cubicBezTo>
                  <a:cubicBezTo>
                    <a:pt x="1220" y="1764"/>
                    <a:pt x="1269" y="1647"/>
                    <a:pt x="1318" y="1539"/>
                  </a:cubicBezTo>
                  <a:cubicBezTo>
                    <a:pt x="1415" y="1305"/>
                    <a:pt x="1493" y="1071"/>
                    <a:pt x="1552" y="827"/>
                  </a:cubicBezTo>
                  <a:cubicBezTo>
                    <a:pt x="1562" y="778"/>
                    <a:pt x="1581" y="710"/>
                    <a:pt x="1591" y="642"/>
                  </a:cubicBezTo>
                  <a:cubicBezTo>
                    <a:pt x="1601" y="583"/>
                    <a:pt x="1611" y="525"/>
                    <a:pt x="1611" y="456"/>
                  </a:cubicBezTo>
                  <a:cubicBezTo>
                    <a:pt x="1620" y="388"/>
                    <a:pt x="1620" y="320"/>
                    <a:pt x="1601" y="252"/>
                  </a:cubicBezTo>
                  <a:cubicBezTo>
                    <a:pt x="1601" y="203"/>
                    <a:pt x="1581" y="154"/>
                    <a:pt x="1562" y="115"/>
                  </a:cubicBezTo>
                  <a:cubicBezTo>
                    <a:pt x="1532" y="66"/>
                    <a:pt x="1484" y="37"/>
                    <a:pt x="1435" y="17"/>
                  </a:cubicBezTo>
                  <a:cubicBezTo>
                    <a:pt x="1400" y="6"/>
                    <a:pt x="1366" y="0"/>
                    <a:pt x="13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50"/>
            <p:cNvSpPr/>
            <p:nvPr/>
          </p:nvSpPr>
          <p:spPr>
            <a:xfrm>
              <a:off x="4009600" y="3770175"/>
              <a:ext cx="91250" cy="30775"/>
            </a:xfrm>
            <a:custGeom>
              <a:avLst/>
              <a:gdLst/>
              <a:ahLst/>
              <a:cxnLst/>
              <a:rect l="l" t="t" r="r" b="b"/>
              <a:pathLst>
                <a:path w="3650" h="1231" extrusionOk="0">
                  <a:moveTo>
                    <a:pt x="46" y="1"/>
                  </a:moveTo>
                  <a:cubicBezTo>
                    <a:pt x="35" y="1"/>
                    <a:pt x="26" y="6"/>
                    <a:pt x="20" y="17"/>
                  </a:cubicBezTo>
                  <a:cubicBezTo>
                    <a:pt x="1" y="37"/>
                    <a:pt x="1" y="66"/>
                    <a:pt x="20" y="85"/>
                  </a:cubicBezTo>
                  <a:cubicBezTo>
                    <a:pt x="20" y="85"/>
                    <a:pt x="50" y="134"/>
                    <a:pt x="138" y="193"/>
                  </a:cubicBezTo>
                  <a:cubicBezTo>
                    <a:pt x="225" y="251"/>
                    <a:pt x="333" y="359"/>
                    <a:pt x="489" y="446"/>
                  </a:cubicBezTo>
                  <a:cubicBezTo>
                    <a:pt x="645" y="534"/>
                    <a:pt x="830" y="642"/>
                    <a:pt x="1035" y="729"/>
                  </a:cubicBezTo>
                  <a:cubicBezTo>
                    <a:pt x="1250" y="807"/>
                    <a:pt x="1464" y="905"/>
                    <a:pt x="1698" y="963"/>
                  </a:cubicBezTo>
                  <a:cubicBezTo>
                    <a:pt x="1923" y="1012"/>
                    <a:pt x="2157" y="1090"/>
                    <a:pt x="2372" y="1120"/>
                  </a:cubicBezTo>
                  <a:cubicBezTo>
                    <a:pt x="2576" y="1159"/>
                    <a:pt x="2772" y="1188"/>
                    <a:pt x="2976" y="1207"/>
                  </a:cubicBezTo>
                  <a:cubicBezTo>
                    <a:pt x="3119" y="1222"/>
                    <a:pt x="3262" y="1231"/>
                    <a:pt x="3405" y="1231"/>
                  </a:cubicBezTo>
                  <a:cubicBezTo>
                    <a:pt x="3457" y="1231"/>
                    <a:pt x="3509" y="1229"/>
                    <a:pt x="3562" y="1227"/>
                  </a:cubicBezTo>
                  <a:lnTo>
                    <a:pt x="3571" y="1217"/>
                  </a:lnTo>
                  <a:cubicBezTo>
                    <a:pt x="3630" y="1207"/>
                    <a:pt x="3650" y="1129"/>
                    <a:pt x="3591" y="1100"/>
                  </a:cubicBezTo>
                  <a:cubicBezTo>
                    <a:pt x="3591" y="1100"/>
                    <a:pt x="3367" y="1032"/>
                    <a:pt x="3035" y="924"/>
                  </a:cubicBezTo>
                  <a:lnTo>
                    <a:pt x="1815" y="593"/>
                  </a:lnTo>
                  <a:cubicBezTo>
                    <a:pt x="1698" y="563"/>
                    <a:pt x="1591" y="524"/>
                    <a:pt x="1484" y="495"/>
                  </a:cubicBezTo>
                  <a:lnTo>
                    <a:pt x="1162" y="407"/>
                  </a:lnTo>
                  <a:cubicBezTo>
                    <a:pt x="967" y="329"/>
                    <a:pt x="772" y="271"/>
                    <a:pt x="606" y="222"/>
                  </a:cubicBezTo>
                  <a:cubicBezTo>
                    <a:pt x="303" y="85"/>
                    <a:pt x="79" y="7"/>
                    <a:pt x="79" y="7"/>
                  </a:cubicBezTo>
                  <a:lnTo>
                    <a:pt x="69" y="7"/>
                  </a:lnTo>
                  <a:cubicBezTo>
                    <a:pt x="61" y="3"/>
                    <a:pt x="53"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50"/>
            <p:cNvSpPr/>
            <p:nvPr/>
          </p:nvSpPr>
          <p:spPr>
            <a:xfrm>
              <a:off x="3938150" y="3757900"/>
              <a:ext cx="26125" cy="22950"/>
            </a:xfrm>
            <a:custGeom>
              <a:avLst/>
              <a:gdLst/>
              <a:ahLst/>
              <a:cxnLst/>
              <a:rect l="l" t="t" r="r" b="b"/>
              <a:pathLst>
                <a:path w="1045" h="918" extrusionOk="0">
                  <a:moveTo>
                    <a:pt x="49" y="1"/>
                  </a:moveTo>
                  <a:cubicBezTo>
                    <a:pt x="20" y="11"/>
                    <a:pt x="1" y="40"/>
                    <a:pt x="10" y="69"/>
                  </a:cubicBezTo>
                  <a:cubicBezTo>
                    <a:pt x="30" y="137"/>
                    <a:pt x="59" y="196"/>
                    <a:pt x="98" y="255"/>
                  </a:cubicBezTo>
                  <a:cubicBezTo>
                    <a:pt x="127" y="323"/>
                    <a:pt x="166" y="381"/>
                    <a:pt x="215" y="430"/>
                  </a:cubicBezTo>
                  <a:cubicBezTo>
                    <a:pt x="274" y="498"/>
                    <a:pt x="332" y="557"/>
                    <a:pt x="401" y="615"/>
                  </a:cubicBezTo>
                  <a:cubicBezTo>
                    <a:pt x="518" y="703"/>
                    <a:pt x="644" y="791"/>
                    <a:pt x="791" y="850"/>
                  </a:cubicBezTo>
                  <a:cubicBezTo>
                    <a:pt x="859" y="879"/>
                    <a:pt x="918" y="898"/>
                    <a:pt x="986" y="918"/>
                  </a:cubicBezTo>
                  <a:lnTo>
                    <a:pt x="1015" y="918"/>
                  </a:lnTo>
                  <a:cubicBezTo>
                    <a:pt x="1035" y="898"/>
                    <a:pt x="1044" y="879"/>
                    <a:pt x="1025" y="859"/>
                  </a:cubicBezTo>
                  <a:cubicBezTo>
                    <a:pt x="986" y="801"/>
                    <a:pt x="947" y="752"/>
                    <a:pt x="898" y="703"/>
                  </a:cubicBezTo>
                  <a:cubicBezTo>
                    <a:pt x="801" y="596"/>
                    <a:pt x="693" y="498"/>
                    <a:pt x="586" y="401"/>
                  </a:cubicBezTo>
                  <a:cubicBezTo>
                    <a:pt x="527" y="352"/>
                    <a:pt x="479" y="303"/>
                    <a:pt x="420" y="255"/>
                  </a:cubicBezTo>
                  <a:cubicBezTo>
                    <a:pt x="362" y="225"/>
                    <a:pt x="313" y="176"/>
                    <a:pt x="254" y="137"/>
                  </a:cubicBezTo>
                  <a:cubicBezTo>
                    <a:pt x="205" y="89"/>
                    <a:pt x="147" y="50"/>
                    <a:pt x="88" y="11"/>
                  </a:cubicBezTo>
                  <a:cubicBezTo>
                    <a:pt x="79" y="1"/>
                    <a:pt x="59" y="1"/>
                    <a:pt x="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50"/>
            <p:cNvSpPr/>
            <p:nvPr/>
          </p:nvSpPr>
          <p:spPr>
            <a:xfrm>
              <a:off x="3944075" y="3744700"/>
              <a:ext cx="41650" cy="17875"/>
            </a:xfrm>
            <a:custGeom>
              <a:avLst/>
              <a:gdLst/>
              <a:ahLst/>
              <a:cxnLst/>
              <a:rect l="l" t="t" r="r" b="b"/>
              <a:pathLst>
                <a:path w="1666" h="715" extrusionOk="0">
                  <a:moveTo>
                    <a:pt x="48" y="1"/>
                  </a:moveTo>
                  <a:cubicBezTo>
                    <a:pt x="22" y="1"/>
                    <a:pt x="0" y="43"/>
                    <a:pt x="27" y="61"/>
                  </a:cubicBezTo>
                  <a:cubicBezTo>
                    <a:pt x="95" y="129"/>
                    <a:pt x="164" y="187"/>
                    <a:pt x="242" y="236"/>
                  </a:cubicBezTo>
                  <a:cubicBezTo>
                    <a:pt x="300" y="285"/>
                    <a:pt x="378" y="344"/>
                    <a:pt x="456" y="392"/>
                  </a:cubicBezTo>
                  <a:cubicBezTo>
                    <a:pt x="505" y="422"/>
                    <a:pt x="554" y="451"/>
                    <a:pt x="603" y="470"/>
                  </a:cubicBezTo>
                  <a:lnTo>
                    <a:pt x="749" y="539"/>
                  </a:lnTo>
                  <a:cubicBezTo>
                    <a:pt x="856" y="578"/>
                    <a:pt x="963" y="617"/>
                    <a:pt x="1061" y="646"/>
                  </a:cubicBezTo>
                  <a:cubicBezTo>
                    <a:pt x="1149" y="675"/>
                    <a:pt x="1237" y="685"/>
                    <a:pt x="1334" y="695"/>
                  </a:cubicBezTo>
                  <a:cubicBezTo>
                    <a:pt x="1393" y="704"/>
                    <a:pt x="1461" y="714"/>
                    <a:pt x="1529" y="714"/>
                  </a:cubicBezTo>
                  <a:lnTo>
                    <a:pt x="1598" y="714"/>
                  </a:lnTo>
                  <a:cubicBezTo>
                    <a:pt x="1646" y="714"/>
                    <a:pt x="1666" y="646"/>
                    <a:pt x="1617" y="626"/>
                  </a:cubicBezTo>
                  <a:cubicBezTo>
                    <a:pt x="1617" y="626"/>
                    <a:pt x="1529" y="568"/>
                    <a:pt x="1373" y="500"/>
                  </a:cubicBezTo>
                  <a:cubicBezTo>
                    <a:pt x="1315" y="470"/>
                    <a:pt x="1217" y="441"/>
                    <a:pt x="1129" y="392"/>
                  </a:cubicBezTo>
                  <a:cubicBezTo>
                    <a:pt x="1051" y="353"/>
                    <a:pt x="954" y="314"/>
                    <a:pt x="856" y="275"/>
                  </a:cubicBezTo>
                  <a:lnTo>
                    <a:pt x="720" y="226"/>
                  </a:lnTo>
                  <a:cubicBezTo>
                    <a:pt x="681" y="217"/>
                    <a:pt x="622" y="187"/>
                    <a:pt x="583" y="168"/>
                  </a:cubicBezTo>
                  <a:cubicBezTo>
                    <a:pt x="485" y="129"/>
                    <a:pt x="398" y="100"/>
                    <a:pt x="320" y="70"/>
                  </a:cubicBezTo>
                  <a:cubicBezTo>
                    <a:pt x="242" y="41"/>
                    <a:pt x="154" y="22"/>
                    <a:pt x="56" y="2"/>
                  </a:cubicBezTo>
                  <a:cubicBezTo>
                    <a:pt x="54" y="1"/>
                    <a:pt x="51" y="1"/>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50"/>
            <p:cNvSpPr/>
            <p:nvPr/>
          </p:nvSpPr>
          <p:spPr>
            <a:xfrm>
              <a:off x="3927175" y="3779675"/>
              <a:ext cx="22475" cy="21175"/>
            </a:xfrm>
            <a:custGeom>
              <a:avLst/>
              <a:gdLst/>
              <a:ahLst/>
              <a:cxnLst/>
              <a:rect l="l" t="t" r="r" b="b"/>
              <a:pathLst>
                <a:path w="899" h="847" extrusionOk="0">
                  <a:moveTo>
                    <a:pt x="64" y="1"/>
                  </a:moveTo>
                  <a:cubicBezTo>
                    <a:pt x="57" y="1"/>
                    <a:pt x="49" y="3"/>
                    <a:pt x="40" y="8"/>
                  </a:cubicBezTo>
                  <a:cubicBezTo>
                    <a:pt x="10" y="8"/>
                    <a:pt x="1" y="37"/>
                    <a:pt x="1" y="66"/>
                  </a:cubicBezTo>
                  <a:lnTo>
                    <a:pt x="1" y="76"/>
                  </a:lnTo>
                  <a:lnTo>
                    <a:pt x="10" y="105"/>
                  </a:lnTo>
                  <a:cubicBezTo>
                    <a:pt x="69" y="291"/>
                    <a:pt x="176" y="457"/>
                    <a:pt x="313" y="593"/>
                  </a:cubicBezTo>
                  <a:cubicBezTo>
                    <a:pt x="449" y="749"/>
                    <a:pt x="644" y="847"/>
                    <a:pt x="859" y="847"/>
                  </a:cubicBezTo>
                  <a:cubicBezTo>
                    <a:pt x="869" y="847"/>
                    <a:pt x="879" y="837"/>
                    <a:pt x="888" y="837"/>
                  </a:cubicBezTo>
                  <a:cubicBezTo>
                    <a:pt x="898" y="818"/>
                    <a:pt x="898" y="788"/>
                    <a:pt x="888" y="779"/>
                  </a:cubicBezTo>
                  <a:cubicBezTo>
                    <a:pt x="752" y="661"/>
                    <a:pt x="635" y="535"/>
                    <a:pt x="518" y="398"/>
                  </a:cubicBezTo>
                  <a:cubicBezTo>
                    <a:pt x="401" y="262"/>
                    <a:pt x="264" y="125"/>
                    <a:pt x="118" y="27"/>
                  </a:cubicBezTo>
                  <a:lnTo>
                    <a:pt x="88" y="8"/>
                  </a:lnTo>
                  <a:cubicBezTo>
                    <a:pt x="79" y="3"/>
                    <a:pt x="71" y="1"/>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50"/>
            <p:cNvSpPr/>
            <p:nvPr/>
          </p:nvSpPr>
          <p:spPr>
            <a:xfrm>
              <a:off x="3838900" y="3750550"/>
              <a:ext cx="69025" cy="73275"/>
            </a:xfrm>
            <a:custGeom>
              <a:avLst/>
              <a:gdLst/>
              <a:ahLst/>
              <a:cxnLst/>
              <a:rect l="l" t="t" r="r" b="b"/>
              <a:pathLst>
                <a:path w="2761" h="2931" extrusionOk="0">
                  <a:moveTo>
                    <a:pt x="222" y="0"/>
                  </a:moveTo>
                  <a:cubicBezTo>
                    <a:pt x="213" y="0"/>
                    <a:pt x="204" y="1"/>
                    <a:pt x="195" y="2"/>
                  </a:cubicBezTo>
                  <a:cubicBezTo>
                    <a:pt x="78" y="22"/>
                    <a:pt x="0" y="129"/>
                    <a:pt x="20" y="236"/>
                  </a:cubicBezTo>
                  <a:cubicBezTo>
                    <a:pt x="49" y="431"/>
                    <a:pt x="107" y="627"/>
                    <a:pt x="185" y="812"/>
                  </a:cubicBezTo>
                  <a:cubicBezTo>
                    <a:pt x="341" y="1212"/>
                    <a:pt x="576" y="1592"/>
                    <a:pt x="849" y="1924"/>
                  </a:cubicBezTo>
                  <a:cubicBezTo>
                    <a:pt x="1005" y="2100"/>
                    <a:pt x="1180" y="2265"/>
                    <a:pt x="1366" y="2412"/>
                  </a:cubicBezTo>
                  <a:cubicBezTo>
                    <a:pt x="1454" y="2480"/>
                    <a:pt x="1541" y="2548"/>
                    <a:pt x="1639" y="2607"/>
                  </a:cubicBezTo>
                  <a:cubicBezTo>
                    <a:pt x="1727" y="2656"/>
                    <a:pt x="1815" y="2704"/>
                    <a:pt x="1902" y="2744"/>
                  </a:cubicBezTo>
                  <a:cubicBezTo>
                    <a:pt x="2039" y="2812"/>
                    <a:pt x="2185" y="2861"/>
                    <a:pt x="2332" y="2890"/>
                  </a:cubicBezTo>
                  <a:cubicBezTo>
                    <a:pt x="2439" y="2919"/>
                    <a:pt x="2497" y="2929"/>
                    <a:pt x="2497" y="2929"/>
                  </a:cubicBezTo>
                  <a:cubicBezTo>
                    <a:pt x="2506" y="2930"/>
                    <a:pt x="2515" y="2931"/>
                    <a:pt x="2524" y="2931"/>
                  </a:cubicBezTo>
                  <a:cubicBezTo>
                    <a:pt x="2585" y="2931"/>
                    <a:pt x="2649" y="2902"/>
                    <a:pt x="2683" y="2851"/>
                  </a:cubicBezTo>
                  <a:cubicBezTo>
                    <a:pt x="2761" y="2763"/>
                    <a:pt x="2741" y="2636"/>
                    <a:pt x="2654" y="2568"/>
                  </a:cubicBezTo>
                  <a:lnTo>
                    <a:pt x="2634" y="2548"/>
                  </a:lnTo>
                  <a:cubicBezTo>
                    <a:pt x="2634" y="2548"/>
                    <a:pt x="2585" y="2509"/>
                    <a:pt x="2507" y="2461"/>
                  </a:cubicBezTo>
                  <a:cubicBezTo>
                    <a:pt x="2439" y="2412"/>
                    <a:pt x="2341" y="2324"/>
                    <a:pt x="2215" y="2226"/>
                  </a:cubicBezTo>
                  <a:cubicBezTo>
                    <a:pt x="2156" y="2187"/>
                    <a:pt x="2097" y="2119"/>
                    <a:pt x="2029" y="2070"/>
                  </a:cubicBezTo>
                  <a:cubicBezTo>
                    <a:pt x="1961" y="2012"/>
                    <a:pt x="1902" y="1934"/>
                    <a:pt x="1834" y="1875"/>
                  </a:cubicBezTo>
                  <a:cubicBezTo>
                    <a:pt x="1766" y="1807"/>
                    <a:pt x="1707" y="1739"/>
                    <a:pt x="1629" y="1661"/>
                  </a:cubicBezTo>
                  <a:cubicBezTo>
                    <a:pt x="1561" y="1583"/>
                    <a:pt x="1493" y="1505"/>
                    <a:pt x="1424" y="1427"/>
                  </a:cubicBezTo>
                  <a:cubicBezTo>
                    <a:pt x="1161" y="1114"/>
                    <a:pt x="907" y="773"/>
                    <a:pt x="712" y="509"/>
                  </a:cubicBezTo>
                  <a:cubicBezTo>
                    <a:pt x="517" y="246"/>
                    <a:pt x="381" y="80"/>
                    <a:pt x="381" y="80"/>
                  </a:cubicBezTo>
                  <a:cubicBezTo>
                    <a:pt x="346" y="29"/>
                    <a:pt x="283"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50"/>
            <p:cNvSpPr/>
            <p:nvPr/>
          </p:nvSpPr>
          <p:spPr>
            <a:xfrm>
              <a:off x="3959225" y="3763850"/>
              <a:ext cx="58225" cy="82200"/>
            </a:xfrm>
            <a:custGeom>
              <a:avLst/>
              <a:gdLst/>
              <a:ahLst/>
              <a:cxnLst/>
              <a:rect l="l" t="t" r="r" b="b"/>
              <a:pathLst>
                <a:path w="2329" h="3288" extrusionOk="0">
                  <a:moveTo>
                    <a:pt x="2105" y="0"/>
                  </a:moveTo>
                  <a:cubicBezTo>
                    <a:pt x="2031" y="0"/>
                    <a:pt x="1956" y="39"/>
                    <a:pt x="1918" y="124"/>
                  </a:cubicBezTo>
                  <a:lnTo>
                    <a:pt x="1909" y="143"/>
                  </a:lnTo>
                  <a:cubicBezTo>
                    <a:pt x="1909" y="143"/>
                    <a:pt x="1879" y="202"/>
                    <a:pt x="1850" y="280"/>
                  </a:cubicBezTo>
                  <a:cubicBezTo>
                    <a:pt x="1831" y="368"/>
                    <a:pt x="1772" y="485"/>
                    <a:pt x="1714" y="621"/>
                  </a:cubicBezTo>
                  <a:cubicBezTo>
                    <a:pt x="1684" y="699"/>
                    <a:pt x="1635" y="758"/>
                    <a:pt x="1596" y="846"/>
                  </a:cubicBezTo>
                  <a:cubicBezTo>
                    <a:pt x="1567" y="924"/>
                    <a:pt x="1509" y="1002"/>
                    <a:pt x="1460" y="1090"/>
                  </a:cubicBezTo>
                  <a:cubicBezTo>
                    <a:pt x="1421" y="1177"/>
                    <a:pt x="1362" y="1255"/>
                    <a:pt x="1314" y="1343"/>
                  </a:cubicBezTo>
                  <a:cubicBezTo>
                    <a:pt x="1255" y="1431"/>
                    <a:pt x="1196" y="1509"/>
                    <a:pt x="1138" y="1597"/>
                  </a:cubicBezTo>
                  <a:cubicBezTo>
                    <a:pt x="894" y="1938"/>
                    <a:pt x="640" y="2270"/>
                    <a:pt x="436" y="2524"/>
                  </a:cubicBezTo>
                  <a:cubicBezTo>
                    <a:pt x="231" y="2777"/>
                    <a:pt x="104" y="2953"/>
                    <a:pt x="104" y="2953"/>
                  </a:cubicBezTo>
                  <a:lnTo>
                    <a:pt x="94" y="2953"/>
                  </a:lnTo>
                  <a:cubicBezTo>
                    <a:pt x="1" y="3106"/>
                    <a:pt x="114" y="3288"/>
                    <a:pt x="267" y="3288"/>
                  </a:cubicBezTo>
                  <a:cubicBezTo>
                    <a:pt x="290" y="3288"/>
                    <a:pt x="314" y="3284"/>
                    <a:pt x="338" y="3275"/>
                  </a:cubicBezTo>
                  <a:cubicBezTo>
                    <a:pt x="523" y="3187"/>
                    <a:pt x="699" y="3090"/>
                    <a:pt x="855" y="2963"/>
                  </a:cubicBezTo>
                  <a:cubicBezTo>
                    <a:pt x="1206" y="2699"/>
                    <a:pt x="1509" y="2387"/>
                    <a:pt x="1762" y="2036"/>
                  </a:cubicBezTo>
                  <a:cubicBezTo>
                    <a:pt x="1889" y="1831"/>
                    <a:pt x="2006" y="1626"/>
                    <a:pt x="2104" y="1402"/>
                  </a:cubicBezTo>
                  <a:cubicBezTo>
                    <a:pt x="2153" y="1304"/>
                    <a:pt x="2192" y="1197"/>
                    <a:pt x="2221" y="1090"/>
                  </a:cubicBezTo>
                  <a:cubicBezTo>
                    <a:pt x="2250" y="992"/>
                    <a:pt x="2270" y="895"/>
                    <a:pt x="2289" y="797"/>
                  </a:cubicBezTo>
                  <a:cubicBezTo>
                    <a:pt x="2318" y="651"/>
                    <a:pt x="2328" y="504"/>
                    <a:pt x="2318" y="348"/>
                  </a:cubicBezTo>
                  <a:cubicBezTo>
                    <a:pt x="2309" y="241"/>
                    <a:pt x="2309" y="182"/>
                    <a:pt x="2309" y="182"/>
                  </a:cubicBezTo>
                  <a:cubicBezTo>
                    <a:pt x="2298" y="66"/>
                    <a:pt x="2202" y="0"/>
                    <a:pt x="2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50"/>
            <p:cNvSpPr/>
            <p:nvPr/>
          </p:nvSpPr>
          <p:spPr>
            <a:xfrm>
              <a:off x="4090100" y="3456325"/>
              <a:ext cx="26600" cy="62700"/>
            </a:xfrm>
            <a:custGeom>
              <a:avLst/>
              <a:gdLst/>
              <a:ahLst/>
              <a:cxnLst/>
              <a:rect l="l" t="t" r="r" b="b"/>
              <a:pathLst>
                <a:path w="1064" h="2508" extrusionOk="0">
                  <a:moveTo>
                    <a:pt x="350" y="0"/>
                  </a:moveTo>
                  <a:cubicBezTo>
                    <a:pt x="333" y="0"/>
                    <a:pt x="319" y="7"/>
                    <a:pt x="312" y="26"/>
                  </a:cubicBezTo>
                  <a:cubicBezTo>
                    <a:pt x="225" y="152"/>
                    <a:pt x="166" y="289"/>
                    <a:pt x="117" y="435"/>
                  </a:cubicBezTo>
                  <a:cubicBezTo>
                    <a:pt x="69" y="582"/>
                    <a:pt x="39" y="738"/>
                    <a:pt x="20" y="894"/>
                  </a:cubicBezTo>
                  <a:cubicBezTo>
                    <a:pt x="0" y="1069"/>
                    <a:pt x="10" y="1255"/>
                    <a:pt x="49" y="1440"/>
                  </a:cubicBezTo>
                  <a:cubicBezTo>
                    <a:pt x="88" y="1625"/>
                    <a:pt x="166" y="1791"/>
                    <a:pt x="273" y="1947"/>
                  </a:cubicBezTo>
                  <a:cubicBezTo>
                    <a:pt x="312" y="2025"/>
                    <a:pt x="371" y="2084"/>
                    <a:pt x="430" y="2143"/>
                  </a:cubicBezTo>
                  <a:cubicBezTo>
                    <a:pt x="488" y="2201"/>
                    <a:pt x="537" y="2250"/>
                    <a:pt x="605" y="2299"/>
                  </a:cubicBezTo>
                  <a:cubicBezTo>
                    <a:pt x="693" y="2357"/>
                    <a:pt x="790" y="2416"/>
                    <a:pt x="888" y="2455"/>
                  </a:cubicBezTo>
                  <a:lnTo>
                    <a:pt x="1005" y="2503"/>
                  </a:lnTo>
                  <a:cubicBezTo>
                    <a:pt x="1008" y="2506"/>
                    <a:pt x="1012" y="2508"/>
                    <a:pt x="1016" y="2508"/>
                  </a:cubicBezTo>
                  <a:cubicBezTo>
                    <a:pt x="1025" y="2508"/>
                    <a:pt x="1037" y="2501"/>
                    <a:pt x="1044" y="2494"/>
                  </a:cubicBezTo>
                  <a:cubicBezTo>
                    <a:pt x="1064" y="2484"/>
                    <a:pt x="1064" y="2455"/>
                    <a:pt x="1044" y="2445"/>
                  </a:cubicBezTo>
                  <a:lnTo>
                    <a:pt x="956" y="2367"/>
                  </a:lnTo>
                  <a:lnTo>
                    <a:pt x="849" y="2279"/>
                  </a:lnTo>
                  <a:cubicBezTo>
                    <a:pt x="810" y="2250"/>
                    <a:pt x="781" y="2201"/>
                    <a:pt x="732" y="2162"/>
                  </a:cubicBezTo>
                  <a:cubicBezTo>
                    <a:pt x="683" y="2113"/>
                    <a:pt x="644" y="2064"/>
                    <a:pt x="605" y="2006"/>
                  </a:cubicBezTo>
                  <a:cubicBezTo>
                    <a:pt x="566" y="1947"/>
                    <a:pt x="527" y="1889"/>
                    <a:pt x="498" y="1821"/>
                  </a:cubicBezTo>
                  <a:cubicBezTo>
                    <a:pt x="459" y="1752"/>
                    <a:pt x="430" y="1684"/>
                    <a:pt x="400" y="1616"/>
                  </a:cubicBezTo>
                  <a:cubicBezTo>
                    <a:pt x="371" y="1538"/>
                    <a:pt x="351" y="1460"/>
                    <a:pt x="342" y="1382"/>
                  </a:cubicBezTo>
                  <a:cubicBezTo>
                    <a:pt x="303" y="1225"/>
                    <a:pt x="293" y="1069"/>
                    <a:pt x="293" y="913"/>
                  </a:cubicBezTo>
                  <a:cubicBezTo>
                    <a:pt x="303" y="767"/>
                    <a:pt x="312" y="621"/>
                    <a:pt x="332" y="484"/>
                  </a:cubicBezTo>
                  <a:cubicBezTo>
                    <a:pt x="371" y="230"/>
                    <a:pt x="410" y="65"/>
                    <a:pt x="410" y="65"/>
                  </a:cubicBezTo>
                  <a:cubicBezTo>
                    <a:pt x="410" y="45"/>
                    <a:pt x="400" y="16"/>
                    <a:pt x="381" y="6"/>
                  </a:cubicBezTo>
                  <a:cubicBezTo>
                    <a:pt x="370" y="2"/>
                    <a:pt x="359"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50"/>
            <p:cNvSpPr/>
            <p:nvPr/>
          </p:nvSpPr>
          <p:spPr>
            <a:xfrm>
              <a:off x="4123025" y="3459950"/>
              <a:ext cx="19525" cy="59075"/>
            </a:xfrm>
            <a:custGeom>
              <a:avLst/>
              <a:gdLst/>
              <a:ahLst/>
              <a:cxnLst/>
              <a:rect l="l" t="t" r="r" b="b"/>
              <a:pathLst>
                <a:path w="781" h="2363" extrusionOk="0">
                  <a:moveTo>
                    <a:pt x="56" y="1"/>
                  </a:moveTo>
                  <a:cubicBezTo>
                    <a:pt x="49" y="1"/>
                    <a:pt x="43" y="3"/>
                    <a:pt x="39" y="7"/>
                  </a:cubicBezTo>
                  <a:cubicBezTo>
                    <a:pt x="10" y="17"/>
                    <a:pt x="0" y="46"/>
                    <a:pt x="10" y="66"/>
                  </a:cubicBezTo>
                  <a:lnTo>
                    <a:pt x="156" y="417"/>
                  </a:lnTo>
                  <a:cubicBezTo>
                    <a:pt x="205" y="515"/>
                    <a:pt x="244" y="641"/>
                    <a:pt x="303" y="768"/>
                  </a:cubicBezTo>
                  <a:cubicBezTo>
                    <a:pt x="332" y="827"/>
                    <a:pt x="342" y="895"/>
                    <a:pt x="371" y="963"/>
                  </a:cubicBezTo>
                  <a:cubicBezTo>
                    <a:pt x="390" y="1032"/>
                    <a:pt x="420" y="1100"/>
                    <a:pt x="439" y="1168"/>
                  </a:cubicBezTo>
                  <a:cubicBezTo>
                    <a:pt x="459" y="1315"/>
                    <a:pt x="517" y="1451"/>
                    <a:pt x="527" y="1588"/>
                  </a:cubicBezTo>
                  <a:cubicBezTo>
                    <a:pt x="537" y="1656"/>
                    <a:pt x="547" y="1715"/>
                    <a:pt x="556" y="1773"/>
                  </a:cubicBezTo>
                  <a:cubicBezTo>
                    <a:pt x="576" y="1832"/>
                    <a:pt x="576" y="1890"/>
                    <a:pt x="576" y="1949"/>
                  </a:cubicBezTo>
                  <a:cubicBezTo>
                    <a:pt x="576" y="2163"/>
                    <a:pt x="586" y="2319"/>
                    <a:pt x="586" y="2319"/>
                  </a:cubicBezTo>
                  <a:lnTo>
                    <a:pt x="586" y="2329"/>
                  </a:lnTo>
                  <a:cubicBezTo>
                    <a:pt x="586" y="2349"/>
                    <a:pt x="595" y="2358"/>
                    <a:pt x="605" y="2358"/>
                  </a:cubicBezTo>
                  <a:cubicBezTo>
                    <a:pt x="610" y="2361"/>
                    <a:pt x="616" y="2362"/>
                    <a:pt x="621" y="2362"/>
                  </a:cubicBezTo>
                  <a:cubicBezTo>
                    <a:pt x="634" y="2362"/>
                    <a:pt x="647" y="2353"/>
                    <a:pt x="654" y="2339"/>
                  </a:cubicBezTo>
                  <a:cubicBezTo>
                    <a:pt x="654" y="2339"/>
                    <a:pt x="712" y="2193"/>
                    <a:pt x="761" y="1958"/>
                  </a:cubicBezTo>
                  <a:cubicBezTo>
                    <a:pt x="781" y="1900"/>
                    <a:pt x="781" y="1832"/>
                    <a:pt x="781" y="1773"/>
                  </a:cubicBezTo>
                  <a:lnTo>
                    <a:pt x="781" y="1559"/>
                  </a:lnTo>
                  <a:cubicBezTo>
                    <a:pt x="771" y="1402"/>
                    <a:pt x="742" y="1246"/>
                    <a:pt x="703" y="1090"/>
                  </a:cubicBezTo>
                  <a:cubicBezTo>
                    <a:pt x="683" y="1012"/>
                    <a:pt x="654" y="944"/>
                    <a:pt x="625" y="866"/>
                  </a:cubicBezTo>
                  <a:cubicBezTo>
                    <a:pt x="605" y="798"/>
                    <a:pt x="576" y="729"/>
                    <a:pt x="537" y="661"/>
                  </a:cubicBezTo>
                  <a:cubicBezTo>
                    <a:pt x="478" y="534"/>
                    <a:pt x="410" y="427"/>
                    <a:pt x="332" y="310"/>
                  </a:cubicBezTo>
                  <a:cubicBezTo>
                    <a:pt x="264" y="203"/>
                    <a:pt x="176" y="105"/>
                    <a:pt x="88" y="17"/>
                  </a:cubicBezTo>
                  <a:cubicBezTo>
                    <a:pt x="77" y="6"/>
                    <a:pt x="65"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50"/>
            <p:cNvSpPr/>
            <p:nvPr/>
          </p:nvSpPr>
          <p:spPr>
            <a:xfrm>
              <a:off x="4146925" y="3444350"/>
              <a:ext cx="22950" cy="67650"/>
            </a:xfrm>
            <a:custGeom>
              <a:avLst/>
              <a:gdLst/>
              <a:ahLst/>
              <a:cxnLst/>
              <a:rect l="l" t="t" r="r" b="b"/>
              <a:pathLst>
                <a:path w="918" h="2706" extrusionOk="0">
                  <a:moveTo>
                    <a:pt x="45" y="1"/>
                  </a:moveTo>
                  <a:cubicBezTo>
                    <a:pt x="35" y="1"/>
                    <a:pt x="26" y="5"/>
                    <a:pt x="20" y="17"/>
                  </a:cubicBezTo>
                  <a:cubicBezTo>
                    <a:pt x="0" y="36"/>
                    <a:pt x="0" y="66"/>
                    <a:pt x="20" y="85"/>
                  </a:cubicBezTo>
                  <a:cubicBezTo>
                    <a:pt x="127" y="183"/>
                    <a:pt x="215" y="300"/>
                    <a:pt x="303" y="427"/>
                  </a:cubicBezTo>
                  <a:cubicBezTo>
                    <a:pt x="381" y="544"/>
                    <a:pt x="449" y="680"/>
                    <a:pt x="508" y="817"/>
                  </a:cubicBezTo>
                  <a:cubicBezTo>
                    <a:pt x="576" y="973"/>
                    <a:pt x="615" y="1129"/>
                    <a:pt x="634" y="1295"/>
                  </a:cubicBezTo>
                  <a:cubicBezTo>
                    <a:pt x="634" y="1383"/>
                    <a:pt x="634" y="1461"/>
                    <a:pt x="634" y="1548"/>
                  </a:cubicBezTo>
                  <a:cubicBezTo>
                    <a:pt x="615" y="1626"/>
                    <a:pt x="625" y="1714"/>
                    <a:pt x="605" y="1792"/>
                  </a:cubicBezTo>
                  <a:cubicBezTo>
                    <a:pt x="576" y="1870"/>
                    <a:pt x="566" y="1948"/>
                    <a:pt x="547" y="2017"/>
                  </a:cubicBezTo>
                  <a:cubicBezTo>
                    <a:pt x="527" y="2095"/>
                    <a:pt x="498" y="2163"/>
                    <a:pt x="478" y="2222"/>
                  </a:cubicBezTo>
                  <a:cubicBezTo>
                    <a:pt x="439" y="2329"/>
                    <a:pt x="400" y="2426"/>
                    <a:pt x="352" y="2524"/>
                  </a:cubicBezTo>
                  <a:cubicBezTo>
                    <a:pt x="322" y="2602"/>
                    <a:pt x="303" y="2651"/>
                    <a:pt x="303" y="2651"/>
                  </a:cubicBezTo>
                  <a:cubicBezTo>
                    <a:pt x="289" y="2678"/>
                    <a:pt x="314" y="2706"/>
                    <a:pt x="337" y="2706"/>
                  </a:cubicBezTo>
                  <a:cubicBezTo>
                    <a:pt x="346" y="2706"/>
                    <a:pt x="356" y="2701"/>
                    <a:pt x="361" y="2690"/>
                  </a:cubicBezTo>
                  <a:lnTo>
                    <a:pt x="449" y="2582"/>
                  </a:lnTo>
                  <a:cubicBezTo>
                    <a:pt x="527" y="2495"/>
                    <a:pt x="595" y="2407"/>
                    <a:pt x="654" y="2309"/>
                  </a:cubicBezTo>
                  <a:cubicBezTo>
                    <a:pt x="683" y="2241"/>
                    <a:pt x="732" y="2173"/>
                    <a:pt x="761" y="2095"/>
                  </a:cubicBezTo>
                  <a:cubicBezTo>
                    <a:pt x="791" y="2026"/>
                    <a:pt x="830" y="1939"/>
                    <a:pt x="849" y="1851"/>
                  </a:cubicBezTo>
                  <a:cubicBezTo>
                    <a:pt x="878" y="1763"/>
                    <a:pt x="898" y="1675"/>
                    <a:pt x="908" y="1578"/>
                  </a:cubicBezTo>
                  <a:cubicBezTo>
                    <a:pt x="917" y="1470"/>
                    <a:pt x="917" y="1373"/>
                    <a:pt x="908" y="1275"/>
                  </a:cubicBezTo>
                  <a:cubicBezTo>
                    <a:pt x="898" y="1080"/>
                    <a:pt x="839" y="885"/>
                    <a:pt x="751" y="709"/>
                  </a:cubicBezTo>
                  <a:cubicBezTo>
                    <a:pt x="673" y="553"/>
                    <a:pt x="576" y="417"/>
                    <a:pt x="459" y="300"/>
                  </a:cubicBezTo>
                  <a:cubicBezTo>
                    <a:pt x="352" y="173"/>
                    <a:pt x="215" y="75"/>
                    <a:pt x="69" y="7"/>
                  </a:cubicBezTo>
                  <a:cubicBezTo>
                    <a:pt x="61" y="3"/>
                    <a:pt x="52"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50"/>
            <p:cNvSpPr/>
            <p:nvPr/>
          </p:nvSpPr>
          <p:spPr>
            <a:xfrm>
              <a:off x="4091075" y="3364975"/>
              <a:ext cx="49050" cy="33300"/>
            </a:xfrm>
            <a:custGeom>
              <a:avLst/>
              <a:gdLst/>
              <a:ahLst/>
              <a:cxnLst/>
              <a:rect l="l" t="t" r="r" b="b"/>
              <a:pathLst>
                <a:path w="1962" h="1332" extrusionOk="0">
                  <a:moveTo>
                    <a:pt x="1240" y="0"/>
                  </a:moveTo>
                  <a:cubicBezTo>
                    <a:pt x="1224" y="0"/>
                    <a:pt x="1207" y="1"/>
                    <a:pt x="1190" y="2"/>
                  </a:cubicBezTo>
                  <a:cubicBezTo>
                    <a:pt x="1112" y="2"/>
                    <a:pt x="1025" y="11"/>
                    <a:pt x="937" y="31"/>
                  </a:cubicBezTo>
                  <a:cubicBezTo>
                    <a:pt x="849" y="41"/>
                    <a:pt x="771" y="70"/>
                    <a:pt x="683" y="109"/>
                  </a:cubicBezTo>
                  <a:cubicBezTo>
                    <a:pt x="517" y="177"/>
                    <a:pt x="381" y="294"/>
                    <a:pt x="264" y="431"/>
                  </a:cubicBezTo>
                  <a:cubicBezTo>
                    <a:pt x="176" y="558"/>
                    <a:pt x="108" y="694"/>
                    <a:pt x="69" y="841"/>
                  </a:cubicBezTo>
                  <a:cubicBezTo>
                    <a:pt x="20" y="968"/>
                    <a:pt x="0" y="1114"/>
                    <a:pt x="10" y="1250"/>
                  </a:cubicBezTo>
                  <a:lnTo>
                    <a:pt x="20" y="1241"/>
                  </a:lnTo>
                  <a:cubicBezTo>
                    <a:pt x="25" y="1299"/>
                    <a:pt x="74" y="1332"/>
                    <a:pt x="124" y="1332"/>
                  </a:cubicBezTo>
                  <a:cubicBezTo>
                    <a:pt x="165" y="1332"/>
                    <a:pt x="207" y="1309"/>
                    <a:pt x="225" y="1260"/>
                  </a:cubicBezTo>
                  <a:lnTo>
                    <a:pt x="254" y="1172"/>
                  </a:lnTo>
                  <a:cubicBezTo>
                    <a:pt x="283" y="1085"/>
                    <a:pt x="312" y="1007"/>
                    <a:pt x="351" y="929"/>
                  </a:cubicBezTo>
                  <a:cubicBezTo>
                    <a:pt x="459" y="714"/>
                    <a:pt x="625" y="548"/>
                    <a:pt x="839" y="441"/>
                  </a:cubicBezTo>
                  <a:cubicBezTo>
                    <a:pt x="908" y="421"/>
                    <a:pt x="956" y="411"/>
                    <a:pt x="1034" y="392"/>
                  </a:cubicBezTo>
                  <a:cubicBezTo>
                    <a:pt x="1093" y="372"/>
                    <a:pt x="1161" y="363"/>
                    <a:pt x="1220" y="353"/>
                  </a:cubicBezTo>
                  <a:cubicBezTo>
                    <a:pt x="1247" y="350"/>
                    <a:pt x="1273" y="349"/>
                    <a:pt x="1299" y="349"/>
                  </a:cubicBezTo>
                  <a:cubicBezTo>
                    <a:pt x="1376" y="349"/>
                    <a:pt x="1451" y="360"/>
                    <a:pt x="1532" y="382"/>
                  </a:cubicBezTo>
                  <a:cubicBezTo>
                    <a:pt x="1620" y="421"/>
                    <a:pt x="1698" y="480"/>
                    <a:pt x="1766" y="548"/>
                  </a:cubicBezTo>
                  <a:cubicBezTo>
                    <a:pt x="1775" y="591"/>
                    <a:pt x="1820" y="618"/>
                    <a:pt x="1864" y="618"/>
                  </a:cubicBezTo>
                  <a:cubicBezTo>
                    <a:pt x="1870" y="618"/>
                    <a:pt x="1877" y="618"/>
                    <a:pt x="1883" y="616"/>
                  </a:cubicBezTo>
                  <a:cubicBezTo>
                    <a:pt x="1932" y="597"/>
                    <a:pt x="1961" y="538"/>
                    <a:pt x="1951" y="490"/>
                  </a:cubicBezTo>
                  <a:cubicBezTo>
                    <a:pt x="1942" y="450"/>
                    <a:pt x="1922" y="402"/>
                    <a:pt x="1903" y="363"/>
                  </a:cubicBezTo>
                  <a:cubicBezTo>
                    <a:pt x="1844" y="255"/>
                    <a:pt x="1766" y="168"/>
                    <a:pt x="1659" y="109"/>
                  </a:cubicBezTo>
                  <a:cubicBezTo>
                    <a:pt x="1527" y="39"/>
                    <a:pt x="1388" y="0"/>
                    <a:pt x="1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50"/>
            <p:cNvSpPr/>
            <p:nvPr/>
          </p:nvSpPr>
          <p:spPr>
            <a:xfrm>
              <a:off x="3804250" y="3307575"/>
              <a:ext cx="31975" cy="45325"/>
            </a:xfrm>
            <a:custGeom>
              <a:avLst/>
              <a:gdLst/>
              <a:ahLst/>
              <a:cxnLst/>
              <a:rect l="l" t="t" r="r" b="b"/>
              <a:pathLst>
                <a:path w="1279" h="1813" extrusionOk="0">
                  <a:moveTo>
                    <a:pt x="88" y="1"/>
                  </a:moveTo>
                  <a:cubicBezTo>
                    <a:pt x="72" y="1"/>
                    <a:pt x="56" y="5"/>
                    <a:pt x="40" y="15"/>
                  </a:cubicBezTo>
                  <a:cubicBezTo>
                    <a:pt x="20" y="25"/>
                    <a:pt x="11" y="54"/>
                    <a:pt x="1" y="73"/>
                  </a:cubicBezTo>
                  <a:lnTo>
                    <a:pt x="1" y="83"/>
                  </a:lnTo>
                  <a:lnTo>
                    <a:pt x="1" y="132"/>
                  </a:lnTo>
                  <a:cubicBezTo>
                    <a:pt x="1" y="181"/>
                    <a:pt x="1" y="220"/>
                    <a:pt x="1" y="269"/>
                  </a:cubicBezTo>
                  <a:cubicBezTo>
                    <a:pt x="11" y="337"/>
                    <a:pt x="40" y="405"/>
                    <a:pt x="79" y="464"/>
                  </a:cubicBezTo>
                  <a:cubicBezTo>
                    <a:pt x="108" y="503"/>
                    <a:pt x="137" y="532"/>
                    <a:pt x="167" y="561"/>
                  </a:cubicBezTo>
                  <a:cubicBezTo>
                    <a:pt x="206" y="591"/>
                    <a:pt x="235" y="620"/>
                    <a:pt x="274" y="649"/>
                  </a:cubicBezTo>
                  <a:cubicBezTo>
                    <a:pt x="323" y="669"/>
                    <a:pt x="371" y="678"/>
                    <a:pt x="420" y="698"/>
                  </a:cubicBezTo>
                  <a:cubicBezTo>
                    <a:pt x="362" y="834"/>
                    <a:pt x="332" y="990"/>
                    <a:pt x="332" y="1147"/>
                  </a:cubicBezTo>
                  <a:cubicBezTo>
                    <a:pt x="323" y="1546"/>
                    <a:pt x="552" y="1812"/>
                    <a:pt x="776" y="1812"/>
                  </a:cubicBezTo>
                  <a:cubicBezTo>
                    <a:pt x="787" y="1812"/>
                    <a:pt x="799" y="1811"/>
                    <a:pt x="810" y="1810"/>
                  </a:cubicBezTo>
                  <a:cubicBezTo>
                    <a:pt x="1093" y="1771"/>
                    <a:pt x="1279" y="1449"/>
                    <a:pt x="1240" y="1059"/>
                  </a:cubicBezTo>
                  <a:cubicBezTo>
                    <a:pt x="1201" y="639"/>
                    <a:pt x="1006" y="395"/>
                    <a:pt x="762" y="395"/>
                  </a:cubicBezTo>
                  <a:cubicBezTo>
                    <a:pt x="751" y="393"/>
                    <a:pt x="741" y="392"/>
                    <a:pt x="731" y="392"/>
                  </a:cubicBezTo>
                  <a:cubicBezTo>
                    <a:pt x="702" y="392"/>
                    <a:pt x="676" y="401"/>
                    <a:pt x="654" y="415"/>
                  </a:cubicBezTo>
                  <a:lnTo>
                    <a:pt x="635" y="415"/>
                  </a:lnTo>
                  <a:cubicBezTo>
                    <a:pt x="615" y="415"/>
                    <a:pt x="586" y="415"/>
                    <a:pt x="557" y="405"/>
                  </a:cubicBezTo>
                  <a:cubicBezTo>
                    <a:pt x="518" y="395"/>
                    <a:pt x="479" y="376"/>
                    <a:pt x="440" y="356"/>
                  </a:cubicBezTo>
                  <a:cubicBezTo>
                    <a:pt x="362" y="317"/>
                    <a:pt x="303" y="249"/>
                    <a:pt x="254" y="171"/>
                  </a:cubicBezTo>
                  <a:cubicBezTo>
                    <a:pt x="206" y="93"/>
                    <a:pt x="167" y="44"/>
                    <a:pt x="167" y="44"/>
                  </a:cubicBezTo>
                  <a:cubicBezTo>
                    <a:pt x="147" y="18"/>
                    <a:pt x="119" y="1"/>
                    <a:pt x="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50"/>
            <p:cNvSpPr/>
            <p:nvPr/>
          </p:nvSpPr>
          <p:spPr>
            <a:xfrm>
              <a:off x="3940825" y="3305975"/>
              <a:ext cx="31975" cy="45200"/>
            </a:xfrm>
            <a:custGeom>
              <a:avLst/>
              <a:gdLst/>
              <a:ahLst/>
              <a:cxnLst/>
              <a:rect l="l" t="t" r="r" b="b"/>
              <a:pathLst>
                <a:path w="1279" h="1808" extrusionOk="0">
                  <a:moveTo>
                    <a:pt x="93" y="1"/>
                  </a:moveTo>
                  <a:cubicBezTo>
                    <a:pt x="78" y="1"/>
                    <a:pt x="63" y="4"/>
                    <a:pt x="50" y="11"/>
                  </a:cubicBezTo>
                  <a:cubicBezTo>
                    <a:pt x="30" y="30"/>
                    <a:pt x="11" y="50"/>
                    <a:pt x="11" y="69"/>
                  </a:cubicBezTo>
                  <a:lnTo>
                    <a:pt x="11" y="79"/>
                  </a:lnTo>
                  <a:cubicBezTo>
                    <a:pt x="11" y="98"/>
                    <a:pt x="11" y="108"/>
                    <a:pt x="11" y="128"/>
                  </a:cubicBezTo>
                  <a:cubicBezTo>
                    <a:pt x="1" y="177"/>
                    <a:pt x="1" y="225"/>
                    <a:pt x="1" y="264"/>
                  </a:cubicBezTo>
                  <a:cubicBezTo>
                    <a:pt x="20" y="333"/>
                    <a:pt x="50" y="401"/>
                    <a:pt x="89" y="469"/>
                  </a:cubicBezTo>
                  <a:cubicBezTo>
                    <a:pt x="108" y="498"/>
                    <a:pt x="137" y="537"/>
                    <a:pt x="167" y="567"/>
                  </a:cubicBezTo>
                  <a:cubicBezTo>
                    <a:pt x="206" y="596"/>
                    <a:pt x="245" y="625"/>
                    <a:pt x="284" y="645"/>
                  </a:cubicBezTo>
                  <a:cubicBezTo>
                    <a:pt x="323" y="664"/>
                    <a:pt x="372" y="684"/>
                    <a:pt x="420" y="694"/>
                  </a:cubicBezTo>
                  <a:cubicBezTo>
                    <a:pt x="362" y="830"/>
                    <a:pt x="333" y="986"/>
                    <a:pt x="333" y="1142"/>
                  </a:cubicBezTo>
                  <a:cubicBezTo>
                    <a:pt x="333" y="1541"/>
                    <a:pt x="553" y="1808"/>
                    <a:pt x="776" y="1808"/>
                  </a:cubicBezTo>
                  <a:cubicBezTo>
                    <a:pt x="788" y="1808"/>
                    <a:pt x="799" y="1807"/>
                    <a:pt x="811" y="1806"/>
                  </a:cubicBezTo>
                  <a:cubicBezTo>
                    <a:pt x="1103" y="1767"/>
                    <a:pt x="1279" y="1445"/>
                    <a:pt x="1240" y="1054"/>
                  </a:cubicBezTo>
                  <a:cubicBezTo>
                    <a:pt x="1201" y="645"/>
                    <a:pt x="1006" y="391"/>
                    <a:pt x="762" y="391"/>
                  </a:cubicBezTo>
                  <a:cubicBezTo>
                    <a:pt x="723" y="391"/>
                    <a:pt x="694" y="401"/>
                    <a:pt x="654" y="420"/>
                  </a:cubicBezTo>
                  <a:lnTo>
                    <a:pt x="635" y="420"/>
                  </a:lnTo>
                  <a:cubicBezTo>
                    <a:pt x="615" y="411"/>
                    <a:pt x="586" y="411"/>
                    <a:pt x="567" y="401"/>
                  </a:cubicBezTo>
                  <a:cubicBezTo>
                    <a:pt x="528" y="391"/>
                    <a:pt x="479" y="381"/>
                    <a:pt x="440" y="352"/>
                  </a:cubicBezTo>
                  <a:cubicBezTo>
                    <a:pt x="372" y="313"/>
                    <a:pt x="303" y="245"/>
                    <a:pt x="255" y="177"/>
                  </a:cubicBezTo>
                  <a:lnTo>
                    <a:pt x="176" y="40"/>
                  </a:lnTo>
                  <a:cubicBezTo>
                    <a:pt x="157" y="14"/>
                    <a:pt x="124"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50"/>
            <p:cNvSpPr/>
            <p:nvPr/>
          </p:nvSpPr>
          <p:spPr>
            <a:xfrm>
              <a:off x="3854750" y="3329075"/>
              <a:ext cx="32950" cy="41325"/>
            </a:xfrm>
            <a:custGeom>
              <a:avLst/>
              <a:gdLst/>
              <a:ahLst/>
              <a:cxnLst/>
              <a:rect l="l" t="t" r="r" b="b"/>
              <a:pathLst>
                <a:path w="1318" h="1653" extrusionOk="0">
                  <a:moveTo>
                    <a:pt x="907" y="0"/>
                  </a:moveTo>
                  <a:cubicBezTo>
                    <a:pt x="874" y="0"/>
                    <a:pt x="842" y="1"/>
                    <a:pt x="810" y="4"/>
                  </a:cubicBezTo>
                  <a:cubicBezTo>
                    <a:pt x="742" y="13"/>
                    <a:pt x="683" y="33"/>
                    <a:pt x="605" y="43"/>
                  </a:cubicBezTo>
                  <a:cubicBezTo>
                    <a:pt x="527" y="62"/>
                    <a:pt x="449" y="91"/>
                    <a:pt x="381" y="140"/>
                  </a:cubicBezTo>
                  <a:cubicBezTo>
                    <a:pt x="303" y="189"/>
                    <a:pt x="234" y="248"/>
                    <a:pt x="176" y="326"/>
                  </a:cubicBezTo>
                  <a:lnTo>
                    <a:pt x="146" y="365"/>
                  </a:lnTo>
                  <a:lnTo>
                    <a:pt x="127" y="394"/>
                  </a:lnTo>
                  <a:lnTo>
                    <a:pt x="107" y="423"/>
                  </a:lnTo>
                  <a:lnTo>
                    <a:pt x="107" y="443"/>
                  </a:lnTo>
                  <a:lnTo>
                    <a:pt x="59" y="569"/>
                  </a:lnTo>
                  <a:cubicBezTo>
                    <a:pt x="0" y="745"/>
                    <a:pt x="10" y="940"/>
                    <a:pt x="78" y="1106"/>
                  </a:cubicBezTo>
                  <a:cubicBezTo>
                    <a:pt x="137" y="1252"/>
                    <a:pt x="234" y="1379"/>
                    <a:pt x="361" y="1467"/>
                  </a:cubicBezTo>
                  <a:cubicBezTo>
                    <a:pt x="468" y="1555"/>
                    <a:pt x="585" y="1613"/>
                    <a:pt x="722" y="1652"/>
                  </a:cubicBezTo>
                  <a:lnTo>
                    <a:pt x="732" y="1643"/>
                  </a:lnTo>
                  <a:cubicBezTo>
                    <a:pt x="738" y="1644"/>
                    <a:pt x="744" y="1644"/>
                    <a:pt x="751" y="1644"/>
                  </a:cubicBezTo>
                  <a:cubicBezTo>
                    <a:pt x="838" y="1644"/>
                    <a:pt x="892" y="1521"/>
                    <a:pt x="810" y="1457"/>
                  </a:cubicBezTo>
                  <a:lnTo>
                    <a:pt x="742" y="1399"/>
                  </a:lnTo>
                  <a:cubicBezTo>
                    <a:pt x="673" y="1350"/>
                    <a:pt x="615" y="1291"/>
                    <a:pt x="566" y="1233"/>
                  </a:cubicBezTo>
                  <a:cubicBezTo>
                    <a:pt x="498" y="1165"/>
                    <a:pt x="449" y="1077"/>
                    <a:pt x="410" y="979"/>
                  </a:cubicBezTo>
                  <a:cubicBezTo>
                    <a:pt x="381" y="882"/>
                    <a:pt x="390" y="765"/>
                    <a:pt x="420" y="667"/>
                  </a:cubicBezTo>
                  <a:lnTo>
                    <a:pt x="449" y="589"/>
                  </a:lnTo>
                  <a:lnTo>
                    <a:pt x="449" y="579"/>
                  </a:lnTo>
                  <a:lnTo>
                    <a:pt x="478" y="530"/>
                  </a:lnTo>
                  <a:cubicBezTo>
                    <a:pt x="517" y="452"/>
                    <a:pt x="546" y="452"/>
                    <a:pt x="585" y="433"/>
                  </a:cubicBezTo>
                  <a:cubicBezTo>
                    <a:pt x="615" y="413"/>
                    <a:pt x="664" y="374"/>
                    <a:pt x="712" y="355"/>
                  </a:cubicBezTo>
                  <a:cubicBezTo>
                    <a:pt x="771" y="335"/>
                    <a:pt x="810" y="316"/>
                    <a:pt x="859" y="306"/>
                  </a:cubicBezTo>
                  <a:cubicBezTo>
                    <a:pt x="966" y="277"/>
                    <a:pt x="1044" y="257"/>
                    <a:pt x="1103" y="248"/>
                  </a:cubicBezTo>
                  <a:lnTo>
                    <a:pt x="1200" y="228"/>
                  </a:lnTo>
                  <a:cubicBezTo>
                    <a:pt x="1307" y="209"/>
                    <a:pt x="1317" y="62"/>
                    <a:pt x="1210" y="33"/>
                  </a:cubicBezTo>
                  <a:cubicBezTo>
                    <a:pt x="1107" y="11"/>
                    <a:pt x="1005" y="0"/>
                    <a:pt x="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50"/>
            <p:cNvSpPr/>
            <p:nvPr/>
          </p:nvSpPr>
          <p:spPr>
            <a:xfrm>
              <a:off x="3972050" y="3355125"/>
              <a:ext cx="83675" cy="71850"/>
            </a:xfrm>
            <a:custGeom>
              <a:avLst/>
              <a:gdLst/>
              <a:ahLst/>
              <a:cxnLst/>
              <a:rect l="l" t="t" r="r" b="b"/>
              <a:pathLst>
                <a:path w="3347" h="2874" extrusionOk="0">
                  <a:moveTo>
                    <a:pt x="1444" y="0"/>
                  </a:moveTo>
                  <a:cubicBezTo>
                    <a:pt x="706" y="0"/>
                    <a:pt x="1" y="575"/>
                    <a:pt x="1" y="1440"/>
                  </a:cubicBezTo>
                  <a:cubicBezTo>
                    <a:pt x="1" y="2230"/>
                    <a:pt x="644" y="2874"/>
                    <a:pt x="1435" y="2874"/>
                  </a:cubicBezTo>
                  <a:cubicBezTo>
                    <a:pt x="2713" y="2874"/>
                    <a:pt x="3347" y="1332"/>
                    <a:pt x="2449" y="425"/>
                  </a:cubicBezTo>
                  <a:cubicBezTo>
                    <a:pt x="2156" y="132"/>
                    <a:pt x="1796" y="0"/>
                    <a:pt x="14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0"/>
            <p:cNvSpPr/>
            <p:nvPr/>
          </p:nvSpPr>
          <p:spPr>
            <a:xfrm>
              <a:off x="3760200" y="3375300"/>
              <a:ext cx="84075" cy="71925"/>
            </a:xfrm>
            <a:custGeom>
              <a:avLst/>
              <a:gdLst/>
              <a:ahLst/>
              <a:cxnLst/>
              <a:rect l="l" t="t" r="r" b="b"/>
              <a:pathLst>
                <a:path w="3363" h="2877" extrusionOk="0">
                  <a:moveTo>
                    <a:pt x="1454" y="0"/>
                  </a:moveTo>
                  <a:cubicBezTo>
                    <a:pt x="712" y="0"/>
                    <a:pt x="0" y="575"/>
                    <a:pt x="7" y="1442"/>
                  </a:cubicBezTo>
                  <a:cubicBezTo>
                    <a:pt x="7" y="2232"/>
                    <a:pt x="651" y="2876"/>
                    <a:pt x="1441" y="2876"/>
                  </a:cubicBezTo>
                  <a:cubicBezTo>
                    <a:pt x="2719" y="2876"/>
                    <a:pt x="3363" y="1325"/>
                    <a:pt x="2455" y="418"/>
                  </a:cubicBezTo>
                  <a:cubicBezTo>
                    <a:pt x="2164" y="129"/>
                    <a:pt x="1805" y="0"/>
                    <a:pt x="1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50"/>
            <p:cNvSpPr/>
            <p:nvPr/>
          </p:nvSpPr>
          <p:spPr>
            <a:xfrm>
              <a:off x="3945475" y="3237925"/>
              <a:ext cx="55125" cy="42100"/>
            </a:xfrm>
            <a:custGeom>
              <a:avLst/>
              <a:gdLst/>
              <a:ahLst/>
              <a:cxnLst/>
              <a:rect l="l" t="t" r="r" b="b"/>
              <a:pathLst>
                <a:path w="2205" h="1684" extrusionOk="0">
                  <a:moveTo>
                    <a:pt x="636" y="1"/>
                  </a:moveTo>
                  <a:cubicBezTo>
                    <a:pt x="499" y="1"/>
                    <a:pt x="394" y="39"/>
                    <a:pt x="351" y="118"/>
                  </a:cubicBezTo>
                  <a:cubicBezTo>
                    <a:pt x="0" y="713"/>
                    <a:pt x="732" y="674"/>
                    <a:pt x="1346" y="1143"/>
                  </a:cubicBezTo>
                  <a:cubicBezTo>
                    <a:pt x="1701" y="1402"/>
                    <a:pt x="1871" y="1684"/>
                    <a:pt x="2007" y="1684"/>
                  </a:cubicBezTo>
                  <a:cubicBezTo>
                    <a:pt x="2025" y="1684"/>
                    <a:pt x="2042" y="1679"/>
                    <a:pt x="2059" y="1669"/>
                  </a:cubicBezTo>
                  <a:cubicBezTo>
                    <a:pt x="2205" y="1572"/>
                    <a:pt x="2146" y="1025"/>
                    <a:pt x="1707" y="528"/>
                  </a:cubicBezTo>
                  <a:cubicBezTo>
                    <a:pt x="1399" y="186"/>
                    <a:pt x="938"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50"/>
            <p:cNvSpPr/>
            <p:nvPr/>
          </p:nvSpPr>
          <p:spPr>
            <a:xfrm>
              <a:off x="3802300" y="3241050"/>
              <a:ext cx="57825" cy="36275"/>
            </a:xfrm>
            <a:custGeom>
              <a:avLst/>
              <a:gdLst/>
              <a:ahLst/>
              <a:cxnLst/>
              <a:rect l="l" t="t" r="r" b="b"/>
              <a:pathLst>
                <a:path w="2313" h="1451" extrusionOk="0">
                  <a:moveTo>
                    <a:pt x="1643" y="1"/>
                  </a:moveTo>
                  <a:cubicBezTo>
                    <a:pt x="1349" y="1"/>
                    <a:pt x="961" y="113"/>
                    <a:pt x="664" y="354"/>
                  </a:cubicBezTo>
                  <a:cubicBezTo>
                    <a:pt x="147" y="774"/>
                    <a:pt x="1" y="1310"/>
                    <a:pt x="128" y="1427"/>
                  </a:cubicBezTo>
                  <a:cubicBezTo>
                    <a:pt x="147" y="1443"/>
                    <a:pt x="168" y="1451"/>
                    <a:pt x="191" y="1451"/>
                  </a:cubicBezTo>
                  <a:cubicBezTo>
                    <a:pt x="324" y="1451"/>
                    <a:pt x="535" y="1216"/>
                    <a:pt x="908" y="1018"/>
                  </a:cubicBezTo>
                  <a:cubicBezTo>
                    <a:pt x="1601" y="666"/>
                    <a:pt x="2313" y="822"/>
                    <a:pt x="2069" y="179"/>
                  </a:cubicBezTo>
                  <a:cubicBezTo>
                    <a:pt x="2027" y="62"/>
                    <a:pt x="1861" y="1"/>
                    <a:pt x="1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50"/>
            <p:cNvSpPr/>
            <p:nvPr/>
          </p:nvSpPr>
          <p:spPr>
            <a:xfrm>
              <a:off x="3864000" y="3397675"/>
              <a:ext cx="69775" cy="42250"/>
            </a:xfrm>
            <a:custGeom>
              <a:avLst/>
              <a:gdLst/>
              <a:ahLst/>
              <a:cxnLst/>
              <a:rect l="l" t="t" r="r" b="b"/>
              <a:pathLst>
                <a:path w="2791" h="1690" extrusionOk="0">
                  <a:moveTo>
                    <a:pt x="1126" y="0"/>
                  </a:moveTo>
                  <a:cubicBezTo>
                    <a:pt x="689" y="0"/>
                    <a:pt x="267" y="190"/>
                    <a:pt x="1" y="772"/>
                  </a:cubicBezTo>
                  <a:cubicBezTo>
                    <a:pt x="1" y="772"/>
                    <a:pt x="108" y="1679"/>
                    <a:pt x="1289" y="1689"/>
                  </a:cubicBezTo>
                  <a:cubicBezTo>
                    <a:pt x="1304" y="1689"/>
                    <a:pt x="1319" y="1689"/>
                    <a:pt x="1334" y="1689"/>
                  </a:cubicBezTo>
                  <a:cubicBezTo>
                    <a:pt x="1989" y="1689"/>
                    <a:pt x="2572" y="1275"/>
                    <a:pt x="2791" y="655"/>
                  </a:cubicBezTo>
                  <a:cubicBezTo>
                    <a:pt x="2698" y="580"/>
                    <a:pt x="1890" y="0"/>
                    <a:pt x="1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50"/>
            <p:cNvSpPr/>
            <p:nvPr/>
          </p:nvSpPr>
          <p:spPr>
            <a:xfrm>
              <a:off x="3840100" y="3390750"/>
              <a:ext cx="118875" cy="35500"/>
            </a:xfrm>
            <a:custGeom>
              <a:avLst/>
              <a:gdLst/>
              <a:ahLst/>
              <a:cxnLst/>
              <a:rect l="l" t="t" r="r" b="b"/>
              <a:pathLst>
                <a:path w="4755" h="1420" extrusionOk="0">
                  <a:moveTo>
                    <a:pt x="4674" y="1"/>
                  </a:moveTo>
                  <a:cubicBezTo>
                    <a:pt x="4660" y="1"/>
                    <a:pt x="4647" y="5"/>
                    <a:pt x="4635" y="15"/>
                  </a:cubicBezTo>
                  <a:lnTo>
                    <a:pt x="4635" y="24"/>
                  </a:lnTo>
                  <a:cubicBezTo>
                    <a:pt x="4635" y="24"/>
                    <a:pt x="4576" y="83"/>
                    <a:pt x="4479" y="171"/>
                  </a:cubicBezTo>
                  <a:cubicBezTo>
                    <a:pt x="4323" y="297"/>
                    <a:pt x="4166" y="405"/>
                    <a:pt x="4001" y="502"/>
                  </a:cubicBezTo>
                  <a:cubicBezTo>
                    <a:pt x="3893" y="551"/>
                    <a:pt x="3786" y="629"/>
                    <a:pt x="3659" y="678"/>
                  </a:cubicBezTo>
                  <a:cubicBezTo>
                    <a:pt x="3532" y="736"/>
                    <a:pt x="3396" y="785"/>
                    <a:pt x="3259" y="834"/>
                  </a:cubicBezTo>
                  <a:lnTo>
                    <a:pt x="2820" y="961"/>
                  </a:lnTo>
                  <a:lnTo>
                    <a:pt x="2352" y="1029"/>
                  </a:lnTo>
                  <a:lnTo>
                    <a:pt x="2225" y="1049"/>
                  </a:lnTo>
                  <a:cubicBezTo>
                    <a:pt x="2206" y="1054"/>
                    <a:pt x="2189" y="1056"/>
                    <a:pt x="2171" y="1056"/>
                  </a:cubicBezTo>
                  <a:cubicBezTo>
                    <a:pt x="2154" y="1056"/>
                    <a:pt x="2137" y="1054"/>
                    <a:pt x="2118" y="1049"/>
                  </a:cubicBezTo>
                  <a:lnTo>
                    <a:pt x="1874" y="1049"/>
                  </a:lnTo>
                  <a:cubicBezTo>
                    <a:pt x="1849" y="1050"/>
                    <a:pt x="1824" y="1051"/>
                    <a:pt x="1799" y="1051"/>
                  </a:cubicBezTo>
                  <a:cubicBezTo>
                    <a:pt x="1678" y="1051"/>
                    <a:pt x="1558" y="1032"/>
                    <a:pt x="1445" y="1000"/>
                  </a:cubicBezTo>
                  <a:cubicBezTo>
                    <a:pt x="1308" y="971"/>
                    <a:pt x="1171" y="932"/>
                    <a:pt x="1045" y="883"/>
                  </a:cubicBezTo>
                  <a:cubicBezTo>
                    <a:pt x="928" y="834"/>
                    <a:pt x="820" y="776"/>
                    <a:pt x="703" y="707"/>
                  </a:cubicBezTo>
                  <a:cubicBezTo>
                    <a:pt x="606" y="649"/>
                    <a:pt x="518" y="580"/>
                    <a:pt x="440" y="522"/>
                  </a:cubicBezTo>
                  <a:cubicBezTo>
                    <a:pt x="352" y="473"/>
                    <a:pt x="303" y="405"/>
                    <a:pt x="245" y="356"/>
                  </a:cubicBezTo>
                  <a:cubicBezTo>
                    <a:pt x="147" y="258"/>
                    <a:pt x="89" y="200"/>
                    <a:pt x="89" y="200"/>
                  </a:cubicBezTo>
                  <a:cubicBezTo>
                    <a:pt x="79" y="190"/>
                    <a:pt x="67" y="185"/>
                    <a:pt x="56" y="185"/>
                  </a:cubicBezTo>
                  <a:cubicBezTo>
                    <a:pt x="45" y="185"/>
                    <a:pt x="35" y="190"/>
                    <a:pt x="30" y="200"/>
                  </a:cubicBezTo>
                  <a:cubicBezTo>
                    <a:pt x="11" y="219"/>
                    <a:pt x="1" y="239"/>
                    <a:pt x="11" y="258"/>
                  </a:cubicBezTo>
                  <a:cubicBezTo>
                    <a:pt x="50" y="327"/>
                    <a:pt x="89" y="395"/>
                    <a:pt x="137" y="463"/>
                  </a:cubicBezTo>
                  <a:cubicBezTo>
                    <a:pt x="264" y="629"/>
                    <a:pt x="401" y="785"/>
                    <a:pt x="567" y="912"/>
                  </a:cubicBezTo>
                  <a:cubicBezTo>
                    <a:pt x="674" y="1000"/>
                    <a:pt x="791" y="1078"/>
                    <a:pt x="918" y="1146"/>
                  </a:cubicBezTo>
                  <a:cubicBezTo>
                    <a:pt x="1211" y="1302"/>
                    <a:pt x="1542" y="1390"/>
                    <a:pt x="1874" y="1419"/>
                  </a:cubicBezTo>
                  <a:lnTo>
                    <a:pt x="2264" y="1419"/>
                  </a:lnTo>
                  <a:lnTo>
                    <a:pt x="2391" y="1400"/>
                  </a:lnTo>
                  <a:cubicBezTo>
                    <a:pt x="2557" y="1371"/>
                    <a:pt x="2732" y="1341"/>
                    <a:pt x="2898" y="1312"/>
                  </a:cubicBezTo>
                  <a:lnTo>
                    <a:pt x="3376" y="1156"/>
                  </a:lnTo>
                  <a:cubicBezTo>
                    <a:pt x="3523" y="1097"/>
                    <a:pt x="3669" y="1019"/>
                    <a:pt x="3796" y="951"/>
                  </a:cubicBezTo>
                  <a:cubicBezTo>
                    <a:pt x="3923" y="883"/>
                    <a:pt x="4040" y="805"/>
                    <a:pt x="4147" y="727"/>
                  </a:cubicBezTo>
                  <a:cubicBezTo>
                    <a:pt x="4313" y="600"/>
                    <a:pt x="4459" y="454"/>
                    <a:pt x="4596" y="288"/>
                  </a:cubicBezTo>
                  <a:cubicBezTo>
                    <a:pt x="4644" y="229"/>
                    <a:pt x="4693" y="161"/>
                    <a:pt x="4732" y="93"/>
                  </a:cubicBezTo>
                  <a:cubicBezTo>
                    <a:pt x="4754" y="41"/>
                    <a:pt x="4715" y="1"/>
                    <a:pt x="46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50"/>
            <p:cNvSpPr/>
            <p:nvPr/>
          </p:nvSpPr>
          <p:spPr>
            <a:xfrm>
              <a:off x="4012775" y="3170800"/>
              <a:ext cx="124350" cy="101825"/>
            </a:xfrm>
            <a:custGeom>
              <a:avLst/>
              <a:gdLst/>
              <a:ahLst/>
              <a:cxnLst/>
              <a:rect l="l" t="t" r="r" b="b"/>
              <a:pathLst>
                <a:path w="4974" h="4073" extrusionOk="0">
                  <a:moveTo>
                    <a:pt x="3324" y="0"/>
                  </a:moveTo>
                  <a:cubicBezTo>
                    <a:pt x="3304" y="0"/>
                    <a:pt x="3286" y="5"/>
                    <a:pt x="3269" y="13"/>
                  </a:cubicBezTo>
                  <a:cubicBezTo>
                    <a:pt x="2888" y="198"/>
                    <a:pt x="2986" y="1398"/>
                    <a:pt x="2557" y="1535"/>
                  </a:cubicBezTo>
                  <a:cubicBezTo>
                    <a:pt x="2539" y="1541"/>
                    <a:pt x="2520" y="1544"/>
                    <a:pt x="2501" y="1544"/>
                  </a:cubicBezTo>
                  <a:cubicBezTo>
                    <a:pt x="2156" y="1544"/>
                    <a:pt x="1540" y="652"/>
                    <a:pt x="923" y="652"/>
                  </a:cubicBezTo>
                  <a:cubicBezTo>
                    <a:pt x="730" y="652"/>
                    <a:pt x="537" y="739"/>
                    <a:pt x="352" y="969"/>
                  </a:cubicBezTo>
                  <a:cubicBezTo>
                    <a:pt x="1" y="1398"/>
                    <a:pt x="732" y="4013"/>
                    <a:pt x="1259" y="4071"/>
                  </a:cubicBezTo>
                  <a:cubicBezTo>
                    <a:pt x="1269" y="4072"/>
                    <a:pt x="1279" y="4073"/>
                    <a:pt x="1289" y="4073"/>
                  </a:cubicBezTo>
                  <a:cubicBezTo>
                    <a:pt x="1777" y="4073"/>
                    <a:pt x="1549" y="2866"/>
                    <a:pt x="1884" y="2589"/>
                  </a:cubicBezTo>
                  <a:cubicBezTo>
                    <a:pt x="1908" y="2568"/>
                    <a:pt x="1934" y="2558"/>
                    <a:pt x="1960" y="2558"/>
                  </a:cubicBezTo>
                  <a:cubicBezTo>
                    <a:pt x="2273" y="2558"/>
                    <a:pt x="2694" y="3934"/>
                    <a:pt x="3157" y="3934"/>
                  </a:cubicBezTo>
                  <a:cubicBezTo>
                    <a:pt x="3178" y="3934"/>
                    <a:pt x="3199" y="3931"/>
                    <a:pt x="3220" y="3925"/>
                  </a:cubicBezTo>
                  <a:cubicBezTo>
                    <a:pt x="3747" y="3788"/>
                    <a:pt x="3552" y="1691"/>
                    <a:pt x="3649" y="1486"/>
                  </a:cubicBezTo>
                  <a:cubicBezTo>
                    <a:pt x="3655" y="1474"/>
                    <a:pt x="3664" y="1468"/>
                    <a:pt x="3674" y="1468"/>
                  </a:cubicBezTo>
                  <a:cubicBezTo>
                    <a:pt x="3807" y="1468"/>
                    <a:pt x="4274" y="2432"/>
                    <a:pt x="4576" y="2432"/>
                  </a:cubicBezTo>
                  <a:cubicBezTo>
                    <a:pt x="4623" y="2432"/>
                    <a:pt x="4666" y="2409"/>
                    <a:pt x="4703" y="2354"/>
                  </a:cubicBezTo>
                  <a:cubicBezTo>
                    <a:pt x="4973" y="1944"/>
                    <a:pt x="3764" y="0"/>
                    <a:pt x="3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50"/>
            <p:cNvSpPr/>
            <p:nvPr/>
          </p:nvSpPr>
          <p:spPr>
            <a:xfrm>
              <a:off x="4588850" y="4243025"/>
              <a:ext cx="205700" cy="343400"/>
            </a:xfrm>
            <a:custGeom>
              <a:avLst/>
              <a:gdLst/>
              <a:ahLst/>
              <a:cxnLst/>
              <a:rect l="l" t="t" r="r" b="b"/>
              <a:pathLst>
                <a:path w="8228" h="13736" extrusionOk="0">
                  <a:moveTo>
                    <a:pt x="8135" y="0"/>
                  </a:moveTo>
                  <a:cubicBezTo>
                    <a:pt x="7786" y="0"/>
                    <a:pt x="6208" y="1247"/>
                    <a:pt x="5610" y="1951"/>
                  </a:cubicBezTo>
                  <a:cubicBezTo>
                    <a:pt x="4937" y="2741"/>
                    <a:pt x="3766" y="2634"/>
                    <a:pt x="3112" y="5209"/>
                  </a:cubicBezTo>
                  <a:cubicBezTo>
                    <a:pt x="2917" y="7346"/>
                    <a:pt x="1620" y="11326"/>
                    <a:pt x="0" y="13735"/>
                  </a:cubicBezTo>
                  <a:cubicBezTo>
                    <a:pt x="556" y="13716"/>
                    <a:pt x="1093" y="13687"/>
                    <a:pt x="1591" y="13648"/>
                  </a:cubicBezTo>
                  <a:lnTo>
                    <a:pt x="1591" y="13618"/>
                  </a:lnTo>
                  <a:cubicBezTo>
                    <a:pt x="2234" y="13062"/>
                    <a:pt x="2829" y="12457"/>
                    <a:pt x="3366" y="11804"/>
                  </a:cubicBezTo>
                  <a:cubicBezTo>
                    <a:pt x="4478" y="10497"/>
                    <a:pt x="5815" y="8545"/>
                    <a:pt x="6459" y="6175"/>
                  </a:cubicBezTo>
                  <a:cubicBezTo>
                    <a:pt x="6995" y="4263"/>
                    <a:pt x="6663" y="3668"/>
                    <a:pt x="8176" y="175"/>
                  </a:cubicBezTo>
                  <a:cubicBezTo>
                    <a:pt x="8227" y="53"/>
                    <a:pt x="8207" y="0"/>
                    <a:pt x="8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50"/>
            <p:cNvSpPr/>
            <p:nvPr/>
          </p:nvSpPr>
          <p:spPr>
            <a:xfrm>
              <a:off x="4542750" y="4013500"/>
              <a:ext cx="151725" cy="573175"/>
            </a:xfrm>
            <a:custGeom>
              <a:avLst/>
              <a:gdLst/>
              <a:ahLst/>
              <a:cxnLst/>
              <a:rect l="l" t="t" r="r" b="b"/>
              <a:pathLst>
                <a:path w="6069" h="22927" extrusionOk="0">
                  <a:moveTo>
                    <a:pt x="4605" y="1"/>
                  </a:moveTo>
                  <a:cubicBezTo>
                    <a:pt x="2693" y="1220"/>
                    <a:pt x="1474" y="4576"/>
                    <a:pt x="1474" y="4576"/>
                  </a:cubicBezTo>
                  <a:lnTo>
                    <a:pt x="1376" y="4615"/>
                  </a:lnTo>
                  <a:cubicBezTo>
                    <a:pt x="1522" y="4995"/>
                    <a:pt x="1679" y="5376"/>
                    <a:pt x="1864" y="5747"/>
                  </a:cubicBezTo>
                  <a:cubicBezTo>
                    <a:pt x="2966" y="7932"/>
                    <a:pt x="1269" y="11171"/>
                    <a:pt x="635" y="12985"/>
                  </a:cubicBezTo>
                  <a:cubicBezTo>
                    <a:pt x="1" y="14800"/>
                    <a:pt x="1366" y="14156"/>
                    <a:pt x="1786" y="15912"/>
                  </a:cubicBezTo>
                  <a:cubicBezTo>
                    <a:pt x="2186" y="17590"/>
                    <a:pt x="781" y="22458"/>
                    <a:pt x="644" y="22926"/>
                  </a:cubicBezTo>
                  <a:lnTo>
                    <a:pt x="859" y="22926"/>
                  </a:lnTo>
                  <a:cubicBezTo>
                    <a:pt x="1201" y="22926"/>
                    <a:pt x="1532" y="22926"/>
                    <a:pt x="1854" y="22916"/>
                  </a:cubicBezTo>
                  <a:cubicBezTo>
                    <a:pt x="3474" y="20507"/>
                    <a:pt x="4771" y="16527"/>
                    <a:pt x="4966" y="14390"/>
                  </a:cubicBezTo>
                  <a:cubicBezTo>
                    <a:pt x="4995" y="14097"/>
                    <a:pt x="4995" y="13805"/>
                    <a:pt x="4966" y="13512"/>
                  </a:cubicBezTo>
                  <a:cubicBezTo>
                    <a:pt x="4742" y="11805"/>
                    <a:pt x="4771" y="11083"/>
                    <a:pt x="5425" y="9532"/>
                  </a:cubicBezTo>
                  <a:cubicBezTo>
                    <a:pt x="6069" y="7981"/>
                    <a:pt x="5864" y="5210"/>
                    <a:pt x="5405" y="3922"/>
                  </a:cubicBezTo>
                  <a:cubicBezTo>
                    <a:pt x="4937" y="2625"/>
                    <a:pt x="4605" y="1"/>
                    <a:pt x="4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50"/>
            <p:cNvSpPr/>
            <p:nvPr/>
          </p:nvSpPr>
          <p:spPr>
            <a:xfrm>
              <a:off x="4436900" y="3970100"/>
              <a:ext cx="180025" cy="616575"/>
            </a:xfrm>
            <a:custGeom>
              <a:avLst/>
              <a:gdLst/>
              <a:ahLst/>
              <a:cxnLst/>
              <a:rect l="l" t="t" r="r" b="b"/>
              <a:pathLst>
                <a:path w="7201" h="24663" extrusionOk="0">
                  <a:moveTo>
                    <a:pt x="3815" y="0"/>
                  </a:moveTo>
                  <a:cubicBezTo>
                    <a:pt x="3815" y="0"/>
                    <a:pt x="1923" y="3073"/>
                    <a:pt x="1181" y="6605"/>
                  </a:cubicBezTo>
                  <a:cubicBezTo>
                    <a:pt x="440" y="10136"/>
                    <a:pt x="1786" y="9404"/>
                    <a:pt x="1601" y="11004"/>
                  </a:cubicBezTo>
                  <a:cubicBezTo>
                    <a:pt x="1415" y="12604"/>
                    <a:pt x="1" y="13395"/>
                    <a:pt x="371" y="16614"/>
                  </a:cubicBezTo>
                  <a:cubicBezTo>
                    <a:pt x="576" y="18467"/>
                    <a:pt x="1679" y="20848"/>
                    <a:pt x="2576" y="22526"/>
                  </a:cubicBezTo>
                  <a:cubicBezTo>
                    <a:pt x="3230" y="23765"/>
                    <a:pt x="3776" y="24623"/>
                    <a:pt x="3776" y="24623"/>
                  </a:cubicBezTo>
                  <a:lnTo>
                    <a:pt x="3776" y="24643"/>
                  </a:lnTo>
                  <a:cubicBezTo>
                    <a:pt x="4127" y="24652"/>
                    <a:pt x="4498" y="24662"/>
                    <a:pt x="4878" y="24662"/>
                  </a:cubicBezTo>
                  <a:cubicBezTo>
                    <a:pt x="5015" y="24184"/>
                    <a:pt x="6420" y="19316"/>
                    <a:pt x="6020" y="17648"/>
                  </a:cubicBezTo>
                  <a:cubicBezTo>
                    <a:pt x="5600" y="15882"/>
                    <a:pt x="4849" y="16448"/>
                    <a:pt x="5483" y="14633"/>
                  </a:cubicBezTo>
                  <a:cubicBezTo>
                    <a:pt x="6117" y="12829"/>
                    <a:pt x="7200" y="9668"/>
                    <a:pt x="6108" y="7483"/>
                  </a:cubicBezTo>
                  <a:cubicBezTo>
                    <a:pt x="5922" y="7112"/>
                    <a:pt x="5766" y="6731"/>
                    <a:pt x="5620" y="6341"/>
                  </a:cubicBezTo>
                  <a:cubicBezTo>
                    <a:pt x="4683" y="3854"/>
                    <a:pt x="3815" y="0"/>
                    <a:pt x="3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50"/>
            <p:cNvSpPr/>
            <p:nvPr/>
          </p:nvSpPr>
          <p:spPr>
            <a:xfrm>
              <a:off x="4409350" y="4533225"/>
              <a:ext cx="121975" cy="52950"/>
            </a:xfrm>
            <a:custGeom>
              <a:avLst/>
              <a:gdLst/>
              <a:ahLst/>
              <a:cxnLst/>
              <a:rect l="l" t="t" r="r" b="b"/>
              <a:pathLst>
                <a:path w="4879" h="2118" extrusionOk="0">
                  <a:moveTo>
                    <a:pt x="3668" y="1"/>
                  </a:moveTo>
                  <a:cubicBezTo>
                    <a:pt x="1503" y="176"/>
                    <a:pt x="0" y="566"/>
                    <a:pt x="0" y="1015"/>
                  </a:cubicBezTo>
                  <a:cubicBezTo>
                    <a:pt x="0" y="1562"/>
                    <a:pt x="2088" y="2010"/>
                    <a:pt x="4878" y="2118"/>
                  </a:cubicBezTo>
                  <a:lnTo>
                    <a:pt x="4878" y="2098"/>
                  </a:lnTo>
                  <a:cubicBezTo>
                    <a:pt x="4878" y="2098"/>
                    <a:pt x="4332" y="1240"/>
                    <a:pt x="3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50"/>
            <p:cNvSpPr/>
            <p:nvPr/>
          </p:nvSpPr>
          <p:spPr>
            <a:xfrm>
              <a:off x="4628850" y="4538100"/>
              <a:ext cx="93925" cy="46125"/>
            </a:xfrm>
            <a:custGeom>
              <a:avLst/>
              <a:gdLst/>
              <a:ahLst/>
              <a:cxnLst/>
              <a:rect l="l" t="t" r="r" b="b"/>
              <a:pathLst>
                <a:path w="3757" h="1845" extrusionOk="0">
                  <a:moveTo>
                    <a:pt x="1776" y="1"/>
                  </a:moveTo>
                  <a:cubicBezTo>
                    <a:pt x="1239" y="654"/>
                    <a:pt x="644" y="1259"/>
                    <a:pt x="0" y="1815"/>
                  </a:cubicBezTo>
                  <a:lnTo>
                    <a:pt x="0" y="1845"/>
                  </a:lnTo>
                  <a:cubicBezTo>
                    <a:pt x="2186" y="1659"/>
                    <a:pt x="3756" y="1259"/>
                    <a:pt x="3756" y="810"/>
                  </a:cubicBezTo>
                  <a:cubicBezTo>
                    <a:pt x="3756" y="498"/>
                    <a:pt x="2995" y="215"/>
                    <a:pt x="1805" y="11"/>
                  </a:cubicBezTo>
                  <a:lnTo>
                    <a:pt x="17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50"/>
            <p:cNvSpPr/>
            <p:nvPr/>
          </p:nvSpPr>
          <p:spPr>
            <a:xfrm>
              <a:off x="4403500" y="4558350"/>
              <a:ext cx="320725" cy="92225"/>
            </a:xfrm>
            <a:custGeom>
              <a:avLst/>
              <a:gdLst/>
              <a:ahLst/>
              <a:cxnLst/>
              <a:rect l="l" t="t" r="r" b="b"/>
              <a:pathLst>
                <a:path w="12829" h="3689" extrusionOk="0">
                  <a:moveTo>
                    <a:pt x="12760" y="0"/>
                  </a:moveTo>
                  <a:cubicBezTo>
                    <a:pt x="12760" y="449"/>
                    <a:pt x="11200" y="849"/>
                    <a:pt x="9014" y="1035"/>
                  </a:cubicBezTo>
                  <a:cubicBezTo>
                    <a:pt x="8507" y="1074"/>
                    <a:pt x="7980" y="1103"/>
                    <a:pt x="7424" y="1122"/>
                  </a:cubicBezTo>
                  <a:cubicBezTo>
                    <a:pt x="7102" y="1132"/>
                    <a:pt x="6771" y="1132"/>
                    <a:pt x="6429" y="1132"/>
                  </a:cubicBezTo>
                  <a:lnTo>
                    <a:pt x="6214" y="1132"/>
                  </a:lnTo>
                  <a:cubicBezTo>
                    <a:pt x="5853" y="1132"/>
                    <a:pt x="5473" y="1122"/>
                    <a:pt x="5122" y="1113"/>
                  </a:cubicBezTo>
                  <a:cubicBezTo>
                    <a:pt x="2332" y="1005"/>
                    <a:pt x="244" y="557"/>
                    <a:pt x="244" y="10"/>
                  </a:cubicBezTo>
                  <a:cubicBezTo>
                    <a:pt x="244" y="10"/>
                    <a:pt x="98" y="937"/>
                    <a:pt x="0" y="2274"/>
                  </a:cubicBezTo>
                  <a:lnTo>
                    <a:pt x="10" y="2274"/>
                  </a:lnTo>
                  <a:cubicBezTo>
                    <a:pt x="10" y="2274"/>
                    <a:pt x="1834" y="3688"/>
                    <a:pt x="6878" y="3688"/>
                  </a:cubicBezTo>
                  <a:cubicBezTo>
                    <a:pt x="11443" y="3688"/>
                    <a:pt x="12643" y="2498"/>
                    <a:pt x="12829" y="2303"/>
                  </a:cubicBezTo>
                  <a:cubicBezTo>
                    <a:pt x="12819" y="947"/>
                    <a:pt x="12760" y="0"/>
                    <a:pt x="1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50"/>
            <p:cNvSpPr/>
            <p:nvPr/>
          </p:nvSpPr>
          <p:spPr>
            <a:xfrm>
              <a:off x="4396900" y="4615175"/>
              <a:ext cx="328050" cy="268575"/>
            </a:xfrm>
            <a:custGeom>
              <a:avLst/>
              <a:gdLst/>
              <a:ahLst/>
              <a:cxnLst/>
              <a:rect l="l" t="t" r="r" b="b"/>
              <a:pathLst>
                <a:path w="13122" h="10743" extrusionOk="0">
                  <a:moveTo>
                    <a:pt x="254" y="1"/>
                  </a:moveTo>
                  <a:cubicBezTo>
                    <a:pt x="30" y="2986"/>
                    <a:pt x="1" y="8039"/>
                    <a:pt x="2196" y="9541"/>
                  </a:cubicBezTo>
                  <a:cubicBezTo>
                    <a:pt x="3390" y="10355"/>
                    <a:pt x="5161" y="10742"/>
                    <a:pt x="6893" y="10742"/>
                  </a:cubicBezTo>
                  <a:cubicBezTo>
                    <a:pt x="9250" y="10742"/>
                    <a:pt x="11533" y="10025"/>
                    <a:pt x="12185" y="8693"/>
                  </a:cubicBezTo>
                  <a:cubicBezTo>
                    <a:pt x="13034" y="6956"/>
                    <a:pt x="13122" y="2703"/>
                    <a:pt x="13093" y="30"/>
                  </a:cubicBezTo>
                  <a:lnTo>
                    <a:pt x="13093" y="30"/>
                  </a:lnTo>
                  <a:cubicBezTo>
                    <a:pt x="12898" y="225"/>
                    <a:pt x="11659" y="1230"/>
                    <a:pt x="7093" y="1230"/>
                  </a:cubicBezTo>
                  <a:cubicBezTo>
                    <a:pt x="2049" y="1230"/>
                    <a:pt x="274"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50"/>
            <p:cNvSpPr/>
            <p:nvPr/>
          </p:nvSpPr>
          <p:spPr>
            <a:xfrm>
              <a:off x="4507400" y="3990275"/>
              <a:ext cx="49025" cy="583475"/>
            </a:xfrm>
            <a:custGeom>
              <a:avLst/>
              <a:gdLst/>
              <a:ahLst/>
              <a:cxnLst/>
              <a:rect l="l" t="t" r="r" b="b"/>
              <a:pathLst>
                <a:path w="1961" h="23339" extrusionOk="0">
                  <a:moveTo>
                    <a:pt x="904" y="0"/>
                  </a:moveTo>
                  <a:cubicBezTo>
                    <a:pt x="869" y="0"/>
                    <a:pt x="834" y="20"/>
                    <a:pt x="829" y="61"/>
                  </a:cubicBezTo>
                  <a:cubicBezTo>
                    <a:pt x="829" y="61"/>
                    <a:pt x="771" y="432"/>
                    <a:pt x="732" y="1086"/>
                  </a:cubicBezTo>
                  <a:cubicBezTo>
                    <a:pt x="693" y="1730"/>
                    <a:pt x="605" y="2656"/>
                    <a:pt x="605" y="3778"/>
                  </a:cubicBezTo>
                  <a:cubicBezTo>
                    <a:pt x="605" y="4344"/>
                    <a:pt x="624" y="4949"/>
                    <a:pt x="663" y="5593"/>
                  </a:cubicBezTo>
                  <a:cubicBezTo>
                    <a:pt x="673" y="5749"/>
                    <a:pt x="702" y="5915"/>
                    <a:pt x="712" y="6081"/>
                  </a:cubicBezTo>
                  <a:cubicBezTo>
                    <a:pt x="722" y="6246"/>
                    <a:pt x="751" y="6412"/>
                    <a:pt x="780" y="6578"/>
                  </a:cubicBezTo>
                  <a:cubicBezTo>
                    <a:pt x="849" y="6920"/>
                    <a:pt x="946" y="7261"/>
                    <a:pt x="1063" y="7583"/>
                  </a:cubicBezTo>
                  <a:cubicBezTo>
                    <a:pt x="1268" y="8237"/>
                    <a:pt x="1512" y="8910"/>
                    <a:pt x="1580" y="9622"/>
                  </a:cubicBezTo>
                  <a:cubicBezTo>
                    <a:pt x="1668" y="10334"/>
                    <a:pt x="1590" y="11056"/>
                    <a:pt x="1337" y="11729"/>
                  </a:cubicBezTo>
                  <a:cubicBezTo>
                    <a:pt x="1190" y="12041"/>
                    <a:pt x="1015" y="12392"/>
                    <a:pt x="849" y="12714"/>
                  </a:cubicBezTo>
                  <a:cubicBezTo>
                    <a:pt x="702" y="13066"/>
                    <a:pt x="527" y="13397"/>
                    <a:pt x="390" y="13748"/>
                  </a:cubicBezTo>
                  <a:cubicBezTo>
                    <a:pt x="127" y="14431"/>
                    <a:pt x="0" y="15163"/>
                    <a:pt x="20" y="15895"/>
                  </a:cubicBezTo>
                  <a:cubicBezTo>
                    <a:pt x="20" y="16080"/>
                    <a:pt x="49" y="16256"/>
                    <a:pt x="68" y="16431"/>
                  </a:cubicBezTo>
                  <a:cubicBezTo>
                    <a:pt x="98" y="16607"/>
                    <a:pt x="146" y="16782"/>
                    <a:pt x="205" y="16948"/>
                  </a:cubicBezTo>
                  <a:cubicBezTo>
                    <a:pt x="322" y="17270"/>
                    <a:pt x="449" y="17573"/>
                    <a:pt x="546" y="17865"/>
                  </a:cubicBezTo>
                  <a:cubicBezTo>
                    <a:pt x="751" y="18470"/>
                    <a:pt x="839" y="19065"/>
                    <a:pt x="956" y="19602"/>
                  </a:cubicBezTo>
                  <a:cubicBezTo>
                    <a:pt x="1005" y="19875"/>
                    <a:pt x="1054" y="20129"/>
                    <a:pt x="1102" y="20382"/>
                  </a:cubicBezTo>
                  <a:cubicBezTo>
                    <a:pt x="1151" y="20626"/>
                    <a:pt x="1161" y="20860"/>
                    <a:pt x="1190" y="21085"/>
                  </a:cubicBezTo>
                  <a:cubicBezTo>
                    <a:pt x="1200" y="21192"/>
                    <a:pt x="1229" y="21299"/>
                    <a:pt x="1229" y="21406"/>
                  </a:cubicBezTo>
                  <a:cubicBezTo>
                    <a:pt x="1229" y="21514"/>
                    <a:pt x="1239" y="21611"/>
                    <a:pt x="1239" y="21709"/>
                  </a:cubicBezTo>
                  <a:cubicBezTo>
                    <a:pt x="1249" y="21904"/>
                    <a:pt x="1258" y="22080"/>
                    <a:pt x="1258" y="22236"/>
                  </a:cubicBezTo>
                  <a:cubicBezTo>
                    <a:pt x="1258" y="22558"/>
                    <a:pt x="1249" y="22811"/>
                    <a:pt x="1239" y="22987"/>
                  </a:cubicBezTo>
                  <a:cubicBezTo>
                    <a:pt x="1219" y="23162"/>
                    <a:pt x="1219" y="23250"/>
                    <a:pt x="1219" y="23250"/>
                  </a:cubicBezTo>
                  <a:lnTo>
                    <a:pt x="1219" y="23260"/>
                  </a:lnTo>
                  <a:cubicBezTo>
                    <a:pt x="1214" y="23311"/>
                    <a:pt x="1252" y="23338"/>
                    <a:pt x="1291" y="23338"/>
                  </a:cubicBezTo>
                  <a:cubicBezTo>
                    <a:pt x="1326" y="23338"/>
                    <a:pt x="1361" y="23316"/>
                    <a:pt x="1366" y="23270"/>
                  </a:cubicBezTo>
                  <a:cubicBezTo>
                    <a:pt x="1366" y="23270"/>
                    <a:pt x="1385" y="23182"/>
                    <a:pt x="1405" y="23006"/>
                  </a:cubicBezTo>
                  <a:cubicBezTo>
                    <a:pt x="1424" y="22831"/>
                    <a:pt x="1473" y="22577"/>
                    <a:pt x="1502" y="22245"/>
                  </a:cubicBezTo>
                  <a:cubicBezTo>
                    <a:pt x="1502" y="22080"/>
                    <a:pt x="1512" y="21904"/>
                    <a:pt x="1512" y="21699"/>
                  </a:cubicBezTo>
                  <a:cubicBezTo>
                    <a:pt x="1512" y="21602"/>
                    <a:pt x="1522" y="21494"/>
                    <a:pt x="1512" y="21387"/>
                  </a:cubicBezTo>
                  <a:cubicBezTo>
                    <a:pt x="1502" y="21289"/>
                    <a:pt x="1493" y="21172"/>
                    <a:pt x="1483" y="21055"/>
                  </a:cubicBezTo>
                  <a:cubicBezTo>
                    <a:pt x="1454" y="20548"/>
                    <a:pt x="1385" y="20041"/>
                    <a:pt x="1288" y="19533"/>
                  </a:cubicBezTo>
                  <a:cubicBezTo>
                    <a:pt x="1151" y="18938"/>
                    <a:pt x="976" y="18363"/>
                    <a:pt x="761" y="17787"/>
                  </a:cubicBezTo>
                  <a:cubicBezTo>
                    <a:pt x="663" y="17485"/>
                    <a:pt x="546" y="17173"/>
                    <a:pt x="429" y="16860"/>
                  </a:cubicBezTo>
                  <a:cubicBezTo>
                    <a:pt x="380" y="16704"/>
                    <a:pt x="341" y="16548"/>
                    <a:pt x="322" y="16392"/>
                  </a:cubicBezTo>
                  <a:cubicBezTo>
                    <a:pt x="312" y="16226"/>
                    <a:pt x="293" y="16060"/>
                    <a:pt x="293" y="15895"/>
                  </a:cubicBezTo>
                  <a:cubicBezTo>
                    <a:pt x="283" y="15221"/>
                    <a:pt x="488" y="14529"/>
                    <a:pt x="673" y="13836"/>
                  </a:cubicBezTo>
                  <a:cubicBezTo>
                    <a:pt x="722" y="13670"/>
                    <a:pt x="751" y="13485"/>
                    <a:pt x="819" y="13319"/>
                  </a:cubicBezTo>
                  <a:cubicBezTo>
                    <a:pt x="878" y="13144"/>
                    <a:pt x="946" y="12978"/>
                    <a:pt x="1024" y="12812"/>
                  </a:cubicBezTo>
                  <a:cubicBezTo>
                    <a:pt x="1190" y="12480"/>
                    <a:pt x="1385" y="12178"/>
                    <a:pt x="1561" y="11827"/>
                  </a:cubicBezTo>
                  <a:cubicBezTo>
                    <a:pt x="1902" y="11124"/>
                    <a:pt x="1961" y="10334"/>
                    <a:pt x="1893" y="9593"/>
                  </a:cubicBezTo>
                  <a:cubicBezTo>
                    <a:pt x="1834" y="8861"/>
                    <a:pt x="1668" y="8139"/>
                    <a:pt x="1395" y="7456"/>
                  </a:cubicBezTo>
                  <a:cubicBezTo>
                    <a:pt x="1268" y="7124"/>
                    <a:pt x="1083" y="6832"/>
                    <a:pt x="1005" y="6529"/>
                  </a:cubicBezTo>
                  <a:cubicBezTo>
                    <a:pt x="927" y="6217"/>
                    <a:pt x="878" y="5895"/>
                    <a:pt x="859" y="5573"/>
                  </a:cubicBezTo>
                  <a:cubicBezTo>
                    <a:pt x="819" y="4978"/>
                    <a:pt x="819" y="4383"/>
                    <a:pt x="839" y="3778"/>
                  </a:cubicBezTo>
                  <a:cubicBezTo>
                    <a:pt x="859" y="3232"/>
                    <a:pt x="868" y="2715"/>
                    <a:pt x="888" y="2266"/>
                  </a:cubicBezTo>
                  <a:cubicBezTo>
                    <a:pt x="898" y="1817"/>
                    <a:pt x="917" y="1417"/>
                    <a:pt x="927" y="1096"/>
                  </a:cubicBezTo>
                  <a:cubicBezTo>
                    <a:pt x="956" y="442"/>
                    <a:pt x="976" y="81"/>
                    <a:pt x="976" y="81"/>
                  </a:cubicBezTo>
                  <a:lnTo>
                    <a:pt x="976" y="71"/>
                  </a:lnTo>
                  <a:cubicBezTo>
                    <a:pt x="981" y="25"/>
                    <a:pt x="942" y="0"/>
                    <a:pt x="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50"/>
            <p:cNvSpPr/>
            <p:nvPr/>
          </p:nvSpPr>
          <p:spPr>
            <a:xfrm>
              <a:off x="4586175" y="4051750"/>
              <a:ext cx="69275" cy="499750"/>
            </a:xfrm>
            <a:custGeom>
              <a:avLst/>
              <a:gdLst/>
              <a:ahLst/>
              <a:cxnLst/>
              <a:rect l="l" t="t" r="r" b="b"/>
              <a:pathLst>
                <a:path w="2771" h="19990" extrusionOk="0">
                  <a:moveTo>
                    <a:pt x="2487" y="1"/>
                  </a:moveTo>
                  <a:cubicBezTo>
                    <a:pt x="2457" y="1"/>
                    <a:pt x="2428" y="19"/>
                    <a:pt x="2419" y="61"/>
                  </a:cubicBezTo>
                  <a:cubicBezTo>
                    <a:pt x="2419" y="61"/>
                    <a:pt x="2332" y="363"/>
                    <a:pt x="2215" y="910"/>
                  </a:cubicBezTo>
                  <a:cubicBezTo>
                    <a:pt x="2146" y="1183"/>
                    <a:pt x="2107" y="1524"/>
                    <a:pt x="2049" y="1914"/>
                  </a:cubicBezTo>
                  <a:cubicBezTo>
                    <a:pt x="2019" y="2119"/>
                    <a:pt x="2000" y="2324"/>
                    <a:pt x="2000" y="2539"/>
                  </a:cubicBezTo>
                  <a:cubicBezTo>
                    <a:pt x="2000" y="2646"/>
                    <a:pt x="1990" y="2753"/>
                    <a:pt x="1990" y="2880"/>
                  </a:cubicBezTo>
                  <a:cubicBezTo>
                    <a:pt x="1990" y="2939"/>
                    <a:pt x="1990" y="2987"/>
                    <a:pt x="1990" y="3056"/>
                  </a:cubicBezTo>
                  <a:cubicBezTo>
                    <a:pt x="2000" y="3124"/>
                    <a:pt x="2010" y="3173"/>
                    <a:pt x="2010" y="3241"/>
                  </a:cubicBezTo>
                  <a:cubicBezTo>
                    <a:pt x="2078" y="3729"/>
                    <a:pt x="2244" y="4226"/>
                    <a:pt x="2351" y="4753"/>
                  </a:cubicBezTo>
                  <a:cubicBezTo>
                    <a:pt x="2410" y="5026"/>
                    <a:pt x="2439" y="5300"/>
                    <a:pt x="2449" y="5582"/>
                  </a:cubicBezTo>
                  <a:cubicBezTo>
                    <a:pt x="2449" y="5865"/>
                    <a:pt x="2419" y="6148"/>
                    <a:pt x="2361" y="6421"/>
                  </a:cubicBezTo>
                  <a:cubicBezTo>
                    <a:pt x="2302" y="6704"/>
                    <a:pt x="2215" y="6977"/>
                    <a:pt x="2107" y="7241"/>
                  </a:cubicBezTo>
                  <a:lnTo>
                    <a:pt x="1776" y="8119"/>
                  </a:lnTo>
                  <a:cubicBezTo>
                    <a:pt x="1541" y="8714"/>
                    <a:pt x="1346" y="9329"/>
                    <a:pt x="1190" y="9953"/>
                  </a:cubicBezTo>
                  <a:cubicBezTo>
                    <a:pt x="1054" y="10577"/>
                    <a:pt x="927" y="11202"/>
                    <a:pt x="810" y="11845"/>
                  </a:cubicBezTo>
                  <a:cubicBezTo>
                    <a:pt x="712" y="12519"/>
                    <a:pt x="1015" y="13114"/>
                    <a:pt x="1093" y="13689"/>
                  </a:cubicBezTo>
                  <a:cubicBezTo>
                    <a:pt x="1210" y="14245"/>
                    <a:pt x="1249" y="14811"/>
                    <a:pt x="1210" y="15377"/>
                  </a:cubicBezTo>
                  <a:cubicBezTo>
                    <a:pt x="1200" y="15514"/>
                    <a:pt x="1200" y="15640"/>
                    <a:pt x="1171" y="15767"/>
                  </a:cubicBezTo>
                  <a:cubicBezTo>
                    <a:pt x="1141" y="15904"/>
                    <a:pt x="1122" y="16031"/>
                    <a:pt x="1093" y="16148"/>
                  </a:cubicBezTo>
                  <a:cubicBezTo>
                    <a:pt x="1034" y="16401"/>
                    <a:pt x="985" y="16635"/>
                    <a:pt x="946" y="16870"/>
                  </a:cubicBezTo>
                  <a:cubicBezTo>
                    <a:pt x="820" y="17328"/>
                    <a:pt x="722" y="17748"/>
                    <a:pt x="605" y="18118"/>
                  </a:cubicBezTo>
                  <a:cubicBezTo>
                    <a:pt x="498" y="18489"/>
                    <a:pt x="371" y="18801"/>
                    <a:pt x="283" y="19065"/>
                  </a:cubicBezTo>
                  <a:lnTo>
                    <a:pt x="10" y="19894"/>
                  </a:lnTo>
                  <a:cubicBezTo>
                    <a:pt x="0" y="19933"/>
                    <a:pt x="10" y="19972"/>
                    <a:pt x="49" y="19982"/>
                  </a:cubicBezTo>
                  <a:cubicBezTo>
                    <a:pt x="60" y="19987"/>
                    <a:pt x="71" y="19989"/>
                    <a:pt x="81" y="19989"/>
                  </a:cubicBezTo>
                  <a:cubicBezTo>
                    <a:pt x="108" y="19989"/>
                    <a:pt x="132" y="19973"/>
                    <a:pt x="146" y="19952"/>
                  </a:cubicBezTo>
                  <a:lnTo>
                    <a:pt x="507" y="19143"/>
                  </a:lnTo>
                  <a:cubicBezTo>
                    <a:pt x="615" y="18889"/>
                    <a:pt x="771" y="18577"/>
                    <a:pt x="898" y="18216"/>
                  </a:cubicBezTo>
                  <a:cubicBezTo>
                    <a:pt x="1015" y="17835"/>
                    <a:pt x="1141" y="17406"/>
                    <a:pt x="1278" y="16948"/>
                  </a:cubicBezTo>
                  <a:cubicBezTo>
                    <a:pt x="1327" y="16713"/>
                    <a:pt x="1356" y="16460"/>
                    <a:pt x="1385" y="16196"/>
                  </a:cubicBezTo>
                  <a:cubicBezTo>
                    <a:pt x="1424" y="15933"/>
                    <a:pt x="1444" y="15660"/>
                    <a:pt x="1454" y="15387"/>
                  </a:cubicBezTo>
                  <a:cubicBezTo>
                    <a:pt x="1493" y="14801"/>
                    <a:pt x="1473" y="14216"/>
                    <a:pt x="1376" y="13640"/>
                  </a:cubicBezTo>
                  <a:cubicBezTo>
                    <a:pt x="1288" y="13045"/>
                    <a:pt x="1093" y="12450"/>
                    <a:pt x="1112" y="11855"/>
                  </a:cubicBezTo>
                  <a:cubicBezTo>
                    <a:pt x="1083" y="11241"/>
                    <a:pt x="1259" y="10616"/>
                    <a:pt x="1434" y="10021"/>
                  </a:cubicBezTo>
                  <a:cubicBezTo>
                    <a:pt x="1639" y="9416"/>
                    <a:pt x="1824" y="8812"/>
                    <a:pt x="2068" y="8236"/>
                  </a:cubicBezTo>
                  <a:cubicBezTo>
                    <a:pt x="2176" y="7943"/>
                    <a:pt x="2322" y="7660"/>
                    <a:pt x="2449" y="7387"/>
                  </a:cubicBezTo>
                  <a:cubicBezTo>
                    <a:pt x="2595" y="7095"/>
                    <a:pt x="2683" y="6792"/>
                    <a:pt x="2722" y="6470"/>
                  </a:cubicBezTo>
                  <a:cubicBezTo>
                    <a:pt x="2771" y="5836"/>
                    <a:pt x="2634" y="5251"/>
                    <a:pt x="2546" y="4714"/>
                  </a:cubicBezTo>
                  <a:cubicBezTo>
                    <a:pt x="2429" y="4178"/>
                    <a:pt x="2293" y="3661"/>
                    <a:pt x="2244" y="3212"/>
                  </a:cubicBezTo>
                  <a:cubicBezTo>
                    <a:pt x="2234" y="2987"/>
                    <a:pt x="2234" y="2763"/>
                    <a:pt x="2254" y="2539"/>
                  </a:cubicBezTo>
                  <a:cubicBezTo>
                    <a:pt x="2254" y="2334"/>
                    <a:pt x="2263" y="2129"/>
                    <a:pt x="2293" y="1924"/>
                  </a:cubicBezTo>
                  <a:cubicBezTo>
                    <a:pt x="2341" y="1553"/>
                    <a:pt x="2380" y="1212"/>
                    <a:pt x="2419" y="939"/>
                  </a:cubicBezTo>
                  <a:cubicBezTo>
                    <a:pt x="2468" y="666"/>
                    <a:pt x="2497" y="451"/>
                    <a:pt x="2527" y="305"/>
                  </a:cubicBezTo>
                  <a:cubicBezTo>
                    <a:pt x="2546" y="158"/>
                    <a:pt x="2566" y="80"/>
                    <a:pt x="2566" y="80"/>
                  </a:cubicBezTo>
                  <a:lnTo>
                    <a:pt x="2566" y="80"/>
                  </a:lnTo>
                  <a:lnTo>
                    <a:pt x="2556" y="90"/>
                  </a:lnTo>
                  <a:cubicBezTo>
                    <a:pt x="2567" y="34"/>
                    <a:pt x="2527" y="1"/>
                    <a:pt x="2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50"/>
            <p:cNvSpPr/>
            <p:nvPr/>
          </p:nvSpPr>
          <p:spPr>
            <a:xfrm>
              <a:off x="4616400" y="4275825"/>
              <a:ext cx="155325" cy="286400"/>
            </a:xfrm>
            <a:custGeom>
              <a:avLst/>
              <a:gdLst/>
              <a:ahLst/>
              <a:cxnLst/>
              <a:rect l="l" t="t" r="r" b="b"/>
              <a:pathLst>
                <a:path w="6213" h="11456" extrusionOk="0">
                  <a:moveTo>
                    <a:pt x="6115" y="0"/>
                  </a:moveTo>
                  <a:cubicBezTo>
                    <a:pt x="6100" y="0"/>
                    <a:pt x="6084" y="5"/>
                    <a:pt x="6069" y="14"/>
                  </a:cubicBezTo>
                  <a:cubicBezTo>
                    <a:pt x="6069" y="14"/>
                    <a:pt x="5913" y="141"/>
                    <a:pt x="5649" y="385"/>
                  </a:cubicBezTo>
                  <a:cubicBezTo>
                    <a:pt x="5279" y="717"/>
                    <a:pt x="4957" y="1097"/>
                    <a:pt x="4664" y="1497"/>
                  </a:cubicBezTo>
                  <a:cubicBezTo>
                    <a:pt x="4469" y="1770"/>
                    <a:pt x="4303" y="2063"/>
                    <a:pt x="4157" y="2375"/>
                  </a:cubicBezTo>
                  <a:cubicBezTo>
                    <a:pt x="4088" y="2541"/>
                    <a:pt x="4020" y="2717"/>
                    <a:pt x="3971" y="2902"/>
                  </a:cubicBezTo>
                  <a:cubicBezTo>
                    <a:pt x="3922" y="3078"/>
                    <a:pt x="3874" y="3263"/>
                    <a:pt x="3815" y="3448"/>
                  </a:cubicBezTo>
                  <a:cubicBezTo>
                    <a:pt x="3718" y="3809"/>
                    <a:pt x="3679" y="4199"/>
                    <a:pt x="3591" y="4590"/>
                  </a:cubicBezTo>
                  <a:cubicBezTo>
                    <a:pt x="3503" y="4970"/>
                    <a:pt x="3376" y="5351"/>
                    <a:pt x="3249" y="5731"/>
                  </a:cubicBezTo>
                  <a:cubicBezTo>
                    <a:pt x="3201" y="5926"/>
                    <a:pt x="3123" y="6112"/>
                    <a:pt x="3035" y="6297"/>
                  </a:cubicBezTo>
                  <a:cubicBezTo>
                    <a:pt x="3005" y="6385"/>
                    <a:pt x="2957" y="6482"/>
                    <a:pt x="2908" y="6560"/>
                  </a:cubicBezTo>
                  <a:lnTo>
                    <a:pt x="2723" y="6804"/>
                  </a:lnTo>
                  <a:cubicBezTo>
                    <a:pt x="2508" y="7136"/>
                    <a:pt x="2323" y="7477"/>
                    <a:pt x="2127" y="7819"/>
                  </a:cubicBezTo>
                  <a:cubicBezTo>
                    <a:pt x="1942" y="8150"/>
                    <a:pt x="1757" y="8463"/>
                    <a:pt x="1571" y="8765"/>
                  </a:cubicBezTo>
                  <a:cubicBezTo>
                    <a:pt x="1386" y="9058"/>
                    <a:pt x="1162" y="9302"/>
                    <a:pt x="1006" y="9565"/>
                  </a:cubicBezTo>
                  <a:cubicBezTo>
                    <a:pt x="684" y="10092"/>
                    <a:pt x="440" y="10541"/>
                    <a:pt x="274" y="10853"/>
                  </a:cubicBezTo>
                  <a:cubicBezTo>
                    <a:pt x="108" y="11165"/>
                    <a:pt x="11" y="11350"/>
                    <a:pt x="11" y="11350"/>
                  </a:cubicBezTo>
                  <a:cubicBezTo>
                    <a:pt x="1" y="11380"/>
                    <a:pt x="11" y="11419"/>
                    <a:pt x="40" y="11438"/>
                  </a:cubicBezTo>
                  <a:cubicBezTo>
                    <a:pt x="52" y="11450"/>
                    <a:pt x="66" y="11456"/>
                    <a:pt x="80" y="11456"/>
                  </a:cubicBezTo>
                  <a:cubicBezTo>
                    <a:pt x="100" y="11456"/>
                    <a:pt x="120" y="11445"/>
                    <a:pt x="137" y="11428"/>
                  </a:cubicBezTo>
                  <a:cubicBezTo>
                    <a:pt x="137" y="11428"/>
                    <a:pt x="264" y="11262"/>
                    <a:pt x="469" y="10980"/>
                  </a:cubicBezTo>
                  <a:cubicBezTo>
                    <a:pt x="684" y="10687"/>
                    <a:pt x="967" y="10267"/>
                    <a:pt x="1298" y="9760"/>
                  </a:cubicBezTo>
                  <a:cubicBezTo>
                    <a:pt x="1464" y="9497"/>
                    <a:pt x="1591" y="9185"/>
                    <a:pt x="1767" y="8892"/>
                  </a:cubicBezTo>
                  <a:cubicBezTo>
                    <a:pt x="1952" y="8589"/>
                    <a:pt x="2166" y="8287"/>
                    <a:pt x="2371" y="7965"/>
                  </a:cubicBezTo>
                  <a:cubicBezTo>
                    <a:pt x="2566" y="7643"/>
                    <a:pt x="2830" y="7341"/>
                    <a:pt x="2986" y="6960"/>
                  </a:cubicBezTo>
                  <a:cubicBezTo>
                    <a:pt x="3064" y="6765"/>
                    <a:pt x="3142" y="6580"/>
                    <a:pt x="3220" y="6394"/>
                  </a:cubicBezTo>
                  <a:cubicBezTo>
                    <a:pt x="3308" y="6199"/>
                    <a:pt x="3415" y="6024"/>
                    <a:pt x="3493" y="5838"/>
                  </a:cubicBezTo>
                  <a:cubicBezTo>
                    <a:pt x="3581" y="5643"/>
                    <a:pt x="3659" y="5458"/>
                    <a:pt x="3718" y="5263"/>
                  </a:cubicBezTo>
                  <a:cubicBezTo>
                    <a:pt x="3786" y="5068"/>
                    <a:pt x="3844" y="4873"/>
                    <a:pt x="3903" y="4668"/>
                  </a:cubicBezTo>
                  <a:cubicBezTo>
                    <a:pt x="4010" y="4278"/>
                    <a:pt x="4137" y="3897"/>
                    <a:pt x="4176" y="3517"/>
                  </a:cubicBezTo>
                  <a:cubicBezTo>
                    <a:pt x="4186" y="3321"/>
                    <a:pt x="4186" y="3136"/>
                    <a:pt x="4196" y="2951"/>
                  </a:cubicBezTo>
                  <a:cubicBezTo>
                    <a:pt x="4215" y="2775"/>
                    <a:pt x="4264" y="2609"/>
                    <a:pt x="4342" y="2463"/>
                  </a:cubicBezTo>
                  <a:cubicBezTo>
                    <a:pt x="4479" y="2170"/>
                    <a:pt x="4644" y="1897"/>
                    <a:pt x="4849" y="1644"/>
                  </a:cubicBezTo>
                  <a:cubicBezTo>
                    <a:pt x="5220" y="1166"/>
                    <a:pt x="5552" y="795"/>
                    <a:pt x="5796" y="531"/>
                  </a:cubicBezTo>
                  <a:lnTo>
                    <a:pt x="6166" y="122"/>
                  </a:lnTo>
                  <a:cubicBezTo>
                    <a:pt x="6213" y="67"/>
                    <a:pt x="6173" y="0"/>
                    <a:pt x="6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50"/>
            <p:cNvSpPr/>
            <p:nvPr/>
          </p:nvSpPr>
          <p:spPr>
            <a:xfrm>
              <a:off x="2928700" y="3092525"/>
              <a:ext cx="496825" cy="532500"/>
            </a:xfrm>
            <a:custGeom>
              <a:avLst/>
              <a:gdLst/>
              <a:ahLst/>
              <a:cxnLst/>
              <a:rect l="l" t="t" r="r" b="b"/>
              <a:pathLst>
                <a:path w="19873" h="21300" extrusionOk="0">
                  <a:moveTo>
                    <a:pt x="11833" y="0"/>
                  </a:moveTo>
                  <a:cubicBezTo>
                    <a:pt x="10381" y="0"/>
                    <a:pt x="8978" y="398"/>
                    <a:pt x="7932" y="998"/>
                  </a:cubicBezTo>
                  <a:cubicBezTo>
                    <a:pt x="6576" y="1739"/>
                    <a:pt x="5688" y="3144"/>
                    <a:pt x="5610" y="4695"/>
                  </a:cubicBezTo>
                  <a:cubicBezTo>
                    <a:pt x="5610" y="4695"/>
                    <a:pt x="5376" y="4635"/>
                    <a:pt x="5021" y="4635"/>
                  </a:cubicBezTo>
                  <a:cubicBezTo>
                    <a:pt x="4257" y="4635"/>
                    <a:pt x="2935" y="4913"/>
                    <a:pt x="2195" y="6666"/>
                  </a:cubicBezTo>
                  <a:cubicBezTo>
                    <a:pt x="1122" y="9232"/>
                    <a:pt x="1220" y="18324"/>
                    <a:pt x="0" y="19855"/>
                  </a:cubicBezTo>
                  <a:cubicBezTo>
                    <a:pt x="742" y="20294"/>
                    <a:pt x="1512" y="20645"/>
                    <a:pt x="2332" y="20919"/>
                  </a:cubicBezTo>
                  <a:cubicBezTo>
                    <a:pt x="2869" y="21098"/>
                    <a:pt x="3440" y="21244"/>
                    <a:pt x="4013" y="21244"/>
                  </a:cubicBezTo>
                  <a:cubicBezTo>
                    <a:pt x="4064" y="21244"/>
                    <a:pt x="4115" y="21243"/>
                    <a:pt x="4166" y="21241"/>
                  </a:cubicBezTo>
                  <a:cubicBezTo>
                    <a:pt x="4976" y="21192"/>
                    <a:pt x="5893" y="21299"/>
                    <a:pt x="6654" y="20987"/>
                  </a:cubicBezTo>
                  <a:cubicBezTo>
                    <a:pt x="7297" y="20714"/>
                    <a:pt x="7785" y="20167"/>
                    <a:pt x="8175" y="19592"/>
                  </a:cubicBezTo>
                  <a:cubicBezTo>
                    <a:pt x="8497" y="19153"/>
                    <a:pt x="8722" y="18655"/>
                    <a:pt x="8849" y="18119"/>
                  </a:cubicBezTo>
                  <a:cubicBezTo>
                    <a:pt x="8946" y="17592"/>
                    <a:pt x="8868" y="17007"/>
                    <a:pt x="8546" y="16568"/>
                  </a:cubicBezTo>
                  <a:cubicBezTo>
                    <a:pt x="8117" y="16002"/>
                    <a:pt x="7327" y="16334"/>
                    <a:pt x="6693" y="16129"/>
                  </a:cubicBezTo>
                  <a:cubicBezTo>
                    <a:pt x="6254" y="15982"/>
                    <a:pt x="5863" y="15758"/>
                    <a:pt x="5522" y="15446"/>
                  </a:cubicBezTo>
                  <a:cubicBezTo>
                    <a:pt x="4917" y="14929"/>
                    <a:pt x="4937" y="14012"/>
                    <a:pt x="5473" y="13417"/>
                  </a:cubicBezTo>
                  <a:cubicBezTo>
                    <a:pt x="5723" y="13143"/>
                    <a:pt x="6114" y="13073"/>
                    <a:pt x="6452" y="13073"/>
                  </a:cubicBezTo>
                  <a:cubicBezTo>
                    <a:pt x="6813" y="13073"/>
                    <a:pt x="7112" y="13153"/>
                    <a:pt x="7112" y="13153"/>
                  </a:cubicBezTo>
                  <a:cubicBezTo>
                    <a:pt x="8614" y="9934"/>
                    <a:pt x="7990" y="7290"/>
                    <a:pt x="7658" y="6334"/>
                  </a:cubicBezTo>
                  <a:lnTo>
                    <a:pt x="7658" y="6334"/>
                  </a:lnTo>
                  <a:cubicBezTo>
                    <a:pt x="8935" y="7137"/>
                    <a:pt x="10122" y="7379"/>
                    <a:pt x="11466" y="7379"/>
                  </a:cubicBezTo>
                  <a:cubicBezTo>
                    <a:pt x="12474" y="7379"/>
                    <a:pt x="13570" y="7243"/>
                    <a:pt x="14858" y="7105"/>
                  </a:cubicBezTo>
                  <a:cubicBezTo>
                    <a:pt x="15765" y="7017"/>
                    <a:pt x="16663" y="6773"/>
                    <a:pt x="17502" y="6402"/>
                  </a:cubicBezTo>
                  <a:cubicBezTo>
                    <a:pt x="17980" y="6188"/>
                    <a:pt x="18438" y="5915"/>
                    <a:pt x="18848" y="5583"/>
                  </a:cubicBezTo>
                  <a:cubicBezTo>
                    <a:pt x="19580" y="4998"/>
                    <a:pt x="19872" y="4461"/>
                    <a:pt x="19872" y="4461"/>
                  </a:cubicBezTo>
                  <a:cubicBezTo>
                    <a:pt x="19872" y="4461"/>
                    <a:pt x="18741" y="4403"/>
                    <a:pt x="16897" y="2237"/>
                  </a:cubicBezTo>
                  <a:cubicBezTo>
                    <a:pt x="15528" y="619"/>
                    <a:pt x="13642" y="0"/>
                    <a:pt x="11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50"/>
            <p:cNvSpPr/>
            <p:nvPr/>
          </p:nvSpPr>
          <p:spPr>
            <a:xfrm>
              <a:off x="3331350" y="3232075"/>
              <a:ext cx="203675" cy="347575"/>
            </a:xfrm>
            <a:custGeom>
              <a:avLst/>
              <a:gdLst/>
              <a:ahLst/>
              <a:cxnLst/>
              <a:rect l="l" t="t" r="r" b="b"/>
              <a:pathLst>
                <a:path w="8147" h="13903" extrusionOk="0">
                  <a:moveTo>
                    <a:pt x="2742" y="1"/>
                  </a:moveTo>
                  <a:cubicBezTo>
                    <a:pt x="2332" y="333"/>
                    <a:pt x="1884" y="606"/>
                    <a:pt x="1406" y="820"/>
                  </a:cubicBezTo>
                  <a:lnTo>
                    <a:pt x="1445" y="879"/>
                  </a:lnTo>
                  <a:cubicBezTo>
                    <a:pt x="1445" y="879"/>
                    <a:pt x="3083" y="4674"/>
                    <a:pt x="3513" y="4947"/>
                  </a:cubicBezTo>
                  <a:cubicBezTo>
                    <a:pt x="4001" y="5240"/>
                    <a:pt x="4966" y="5962"/>
                    <a:pt x="4576" y="7961"/>
                  </a:cubicBezTo>
                  <a:cubicBezTo>
                    <a:pt x="4235" y="9688"/>
                    <a:pt x="2518" y="11844"/>
                    <a:pt x="50" y="12859"/>
                  </a:cubicBezTo>
                  <a:lnTo>
                    <a:pt x="30" y="13083"/>
                  </a:lnTo>
                  <a:lnTo>
                    <a:pt x="1" y="13903"/>
                  </a:lnTo>
                  <a:cubicBezTo>
                    <a:pt x="1" y="13903"/>
                    <a:pt x="89" y="13834"/>
                    <a:pt x="254" y="13737"/>
                  </a:cubicBezTo>
                  <a:cubicBezTo>
                    <a:pt x="742" y="13434"/>
                    <a:pt x="1815" y="12839"/>
                    <a:pt x="2674" y="12839"/>
                  </a:cubicBezTo>
                  <a:cubicBezTo>
                    <a:pt x="3259" y="12859"/>
                    <a:pt x="3835" y="12966"/>
                    <a:pt x="4381" y="13181"/>
                  </a:cubicBezTo>
                  <a:lnTo>
                    <a:pt x="4391" y="13142"/>
                  </a:lnTo>
                  <a:cubicBezTo>
                    <a:pt x="7795" y="12156"/>
                    <a:pt x="8147" y="8254"/>
                    <a:pt x="8147" y="8254"/>
                  </a:cubicBezTo>
                  <a:cubicBezTo>
                    <a:pt x="5825" y="6108"/>
                    <a:pt x="2801" y="69"/>
                    <a:pt x="2801" y="69"/>
                  </a:cubicBezTo>
                  <a:lnTo>
                    <a:pt x="27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50"/>
            <p:cNvSpPr/>
            <p:nvPr/>
          </p:nvSpPr>
          <p:spPr>
            <a:xfrm>
              <a:off x="3152825" y="3552675"/>
              <a:ext cx="451475" cy="376425"/>
            </a:xfrm>
            <a:custGeom>
              <a:avLst/>
              <a:gdLst/>
              <a:ahLst/>
              <a:cxnLst/>
              <a:rect l="l" t="t" r="r" b="b"/>
              <a:pathLst>
                <a:path w="18059" h="15057" extrusionOk="0">
                  <a:moveTo>
                    <a:pt x="9847" y="0"/>
                  </a:moveTo>
                  <a:cubicBezTo>
                    <a:pt x="9793" y="0"/>
                    <a:pt x="9740" y="2"/>
                    <a:pt x="9688" y="5"/>
                  </a:cubicBezTo>
                  <a:cubicBezTo>
                    <a:pt x="8625" y="103"/>
                    <a:pt x="7620" y="776"/>
                    <a:pt x="7132" y="1079"/>
                  </a:cubicBezTo>
                  <a:lnTo>
                    <a:pt x="7220" y="1401"/>
                  </a:lnTo>
                  <a:cubicBezTo>
                    <a:pt x="7220" y="1401"/>
                    <a:pt x="2254" y="1440"/>
                    <a:pt x="2118" y="2796"/>
                  </a:cubicBezTo>
                  <a:cubicBezTo>
                    <a:pt x="2118" y="2796"/>
                    <a:pt x="1952" y="3586"/>
                    <a:pt x="1825" y="4113"/>
                  </a:cubicBezTo>
                  <a:cubicBezTo>
                    <a:pt x="1776" y="4337"/>
                    <a:pt x="1708" y="4581"/>
                    <a:pt x="1640" y="4844"/>
                  </a:cubicBezTo>
                  <a:cubicBezTo>
                    <a:pt x="1542" y="5186"/>
                    <a:pt x="1435" y="5556"/>
                    <a:pt x="1308" y="5927"/>
                  </a:cubicBezTo>
                  <a:cubicBezTo>
                    <a:pt x="957" y="7029"/>
                    <a:pt x="518" y="8103"/>
                    <a:pt x="1" y="9137"/>
                  </a:cubicBezTo>
                  <a:lnTo>
                    <a:pt x="2001" y="14005"/>
                  </a:lnTo>
                  <a:lnTo>
                    <a:pt x="2030" y="14053"/>
                  </a:lnTo>
                  <a:cubicBezTo>
                    <a:pt x="2030" y="14053"/>
                    <a:pt x="3386" y="14785"/>
                    <a:pt x="6986" y="15029"/>
                  </a:cubicBezTo>
                  <a:cubicBezTo>
                    <a:pt x="7249" y="15048"/>
                    <a:pt x="7500" y="15057"/>
                    <a:pt x="7738" y="15057"/>
                  </a:cubicBezTo>
                  <a:cubicBezTo>
                    <a:pt x="9466" y="15057"/>
                    <a:pt x="10558" y="14607"/>
                    <a:pt x="10995" y="14375"/>
                  </a:cubicBezTo>
                  <a:cubicBezTo>
                    <a:pt x="11073" y="14336"/>
                    <a:pt x="11151" y="14297"/>
                    <a:pt x="11220" y="14249"/>
                  </a:cubicBezTo>
                  <a:lnTo>
                    <a:pt x="11863" y="11771"/>
                  </a:lnTo>
                  <a:lnTo>
                    <a:pt x="11863" y="11722"/>
                  </a:lnTo>
                  <a:cubicBezTo>
                    <a:pt x="11824" y="11722"/>
                    <a:pt x="11776" y="11722"/>
                    <a:pt x="11737" y="11702"/>
                  </a:cubicBezTo>
                  <a:cubicBezTo>
                    <a:pt x="11434" y="11644"/>
                    <a:pt x="11210" y="11380"/>
                    <a:pt x="11200" y="11078"/>
                  </a:cubicBezTo>
                  <a:cubicBezTo>
                    <a:pt x="11200" y="11078"/>
                    <a:pt x="10972" y="11214"/>
                    <a:pt x="10734" y="11214"/>
                  </a:cubicBezTo>
                  <a:cubicBezTo>
                    <a:pt x="10654" y="11214"/>
                    <a:pt x="10572" y="11198"/>
                    <a:pt x="10498" y="11156"/>
                  </a:cubicBezTo>
                  <a:cubicBezTo>
                    <a:pt x="10215" y="10980"/>
                    <a:pt x="10185" y="10502"/>
                    <a:pt x="10185" y="10502"/>
                  </a:cubicBezTo>
                  <a:cubicBezTo>
                    <a:pt x="10185" y="10502"/>
                    <a:pt x="10155" y="10506"/>
                    <a:pt x="10108" y="10506"/>
                  </a:cubicBezTo>
                  <a:cubicBezTo>
                    <a:pt x="9953" y="10506"/>
                    <a:pt x="9616" y="10466"/>
                    <a:pt x="9571" y="10122"/>
                  </a:cubicBezTo>
                  <a:cubicBezTo>
                    <a:pt x="9522" y="9663"/>
                    <a:pt x="9795" y="9273"/>
                    <a:pt x="10049" y="9010"/>
                  </a:cubicBezTo>
                  <a:cubicBezTo>
                    <a:pt x="9903" y="8473"/>
                    <a:pt x="10342" y="8259"/>
                    <a:pt x="10605" y="8083"/>
                  </a:cubicBezTo>
                  <a:cubicBezTo>
                    <a:pt x="10790" y="7946"/>
                    <a:pt x="11005" y="7820"/>
                    <a:pt x="11229" y="7693"/>
                  </a:cubicBezTo>
                  <a:cubicBezTo>
                    <a:pt x="11522" y="7527"/>
                    <a:pt x="11834" y="7361"/>
                    <a:pt x="12127" y="7195"/>
                  </a:cubicBezTo>
                  <a:cubicBezTo>
                    <a:pt x="12215" y="6766"/>
                    <a:pt x="12273" y="6327"/>
                    <a:pt x="12312" y="5888"/>
                  </a:cubicBezTo>
                  <a:cubicBezTo>
                    <a:pt x="12322" y="5669"/>
                    <a:pt x="12261" y="5418"/>
                    <a:pt x="12146" y="5151"/>
                  </a:cubicBezTo>
                  <a:lnTo>
                    <a:pt x="12146" y="5151"/>
                  </a:lnTo>
                  <a:lnTo>
                    <a:pt x="12205" y="5254"/>
                  </a:lnTo>
                  <a:cubicBezTo>
                    <a:pt x="12205" y="5254"/>
                    <a:pt x="13366" y="5878"/>
                    <a:pt x="13288" y="6161"/>
                  </a:cubicBezTo>
                  <a:cubicBezTo>
                    <a:pt x="13200" y="6434"/>
                    <a:pt x="12898" y="6698"/>
                    <a:pt x="12507" y="6951"/>
                  </a:cubicBezTo>
                  <a:cubicBezTo>
                    <a:pt x="12693" y="7029"/>
                    <a:pt x="14683" y="7878"/>
                    <a:pt x="15034" y="9644"/>
                  </a:cubicBezTo>
                  <a:lnTo>
                    <a:pt x="15044" y="9663"/>
                  </a:lnTo>
                  <a:cubicBezTo>
                    <a:pt x="16507" y="8746"/>
                    <a:pt x="18058" y="6951"/>
                    <a:pt x="17005" y="5127"/>
                  </a:cubicBezTo>
                  <a:cubicBezTo>
                    <a:pt x="15853" y="3108"/>
                    <a:pt x="13610" y="1127"/>
                    <a:pt x="11522" y="357"/>
                  </a:cubicBezTo>
                  <a:cubicBezTo>
                    <a:pt x="10983" y="162"/>
                    <a:pt x="10364" y="0"/>
                    <a:pt x="9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50"/>
            <p:cNvSpPr/>
            <p:nvPr/>
          </p:nvSpPr>
          <p:spPr>
            <a:xfrm>
              <a:off x="3433050" y="3726450"/>
              <a:ext cx="95625" cy="78800"/>
            </a:xfrm>
            <a:custGeom>
              <a:avLst/>
              <a:gdLst/>
              <a:ahLst/>
              <a:cxnLst/>
              <a:rect l="l" t="t" r="r" b="b"/>
              <a:pathLst>
                <a:path w="3825" h="3152" extrusionOk="0">
                  <a:moveTo>
                    <a:pt x="1289" y="0"/>
                  </a:moveTo>
                  <a:cubicBezTo>
                    <a:pt x="1171" y="88"/>
                    <a:pt x="1035" y="157"/>
                    <a:pt x="908" y="235"/>
                  </a:cubicBezTo>
                  <a:cubicBezTo>
                    <a:pt x="615" y="410"/>
                    <a:pt x="303" y="576"/>
                    <a:pt x="1" y="742"/>
                  </a:cubicBezTo>
                  <a:lnTo>
                    <a:pt x="11" y="771"/>
                  </a:lnTo>
                  <a:cubicBezTo>
                    <a:pt x="1523" y="986"/>
                    <a:pt x="2937" y="3093"/>
                    <a:pt x="2937" y="3093"/>
                  </a:cubicBezTo>
                  <a:lnTo>
                    <a:pt x="2966" y="3151"/>
                  </a:lnTo>
                  <a:cubicBezTo>
                    <a:pt x="3259" y="3034"/>
                    <a:pt x="3552" y="2888"/>
                    <a:pt x="3825" y="2712"/>
                  </a:cubicBezTo>
                  <a:lnTo>
                    <a:pt x="3815" y="2693"/>
                  </a:lnTo>
                  <a:cubicBezTo>
                    <a:pt x="3464" y="927"/>
                    <a:pt x="1474" y="78"/>
                    <a:pt x="1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50"/>
            <p:cNvSpPr/>
            <p:nvPr/>
          </p:nvSpPr>
          <p:spPr>
            <a:xfrm>
              <a:off x="3444025" y="4712250"/>
              <a:ext cx="90275" cy="58075"/>
            </a:xfrm>
            <a:custGeom>
              <a:avLst/>
              <a:gdLst/>
              <a:ahLst/>
              <a:cxnLst/>
              <a:rect l="l" t="t" r="r" b="b"/>
              <a:pathLst>
                <a:path w="3611" h="2323" extrusionOk="0">
                  <a:moveTo>
                    <a:pt x="2196" y="0"/>
                  </a:moveTo>
                  <a:cubicBezTo>
                    <a:pt x="2196" y="0"/>
                    <a:pt x="984" y="626"/>
                    <a:pt x="220" y="626"/>
                  </a:cubicBezTo>
                  <a:cubicBezTo>
                    <a:pt x="142" y="626"/>
                    <a:pt x="68" y="620"/>
                    <a:pt x="1" y="605"/>
                  </a:cubicBezTo>
                  <a:lnTo>
                    <a:pt x="1" y="605"/>
                  </a:lnTo>
                  <a:cubicBezTo>
                    <a:pt x="108" y="839"/>
                    <a:pt x="196" y="1034"/>
                    <a:pt x="274" y="1171"/>
                  </a:cubicBezTo>
                  <a:cubicBezTo>
                    <a:pt x="640" y="1842"/>
                    <a:pt x="2475" y="2323"/>
                    <a:pt x="3257" y="2323"/>
                  </a:cubicBezTo>
                  <a:cubicBezTo>
                    <a:pt x="3474" y="2323"/>
                    <a:pt x="3610" y="2286"/>
                    <a:pt x="3610" y="2205"/>
                  </a:cubicBezTo>
                  <a:cubicBezTo>
                    <a:pt x="3581" y="1278"/>
                    <a:pt x="2225" y="683"/>
                    <a:pt x="2225" y="147"/>
                  </a:cubicBezTo>
                  <a:lnTo>
                    <a:pt x="22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50"/>
            <p:cNvSpPr/>
            <p:nvPr/>
          </p:nvSpPr>
          <p:spPr>
            <a:xfrm>
              <a:off x="3096250" y="4703950"/>
              <a:ext cx="63200" cy="85575"/>
            </a:xfrm>
            <a:custGeom>
              <a:avLst/>
              <a:gdLst/>
              <a:ahLst/>
              <a:cxnLst/>
              <a:rect l="l" t="t" r="r" b="b"/>
              <a:pathLst>
                <a:path w="2528" h="3423" extrusionOk="0">
                  <a:moveTo>
                    <a:pt x="0" y="1"/>
                  </a:moveTo>
                  <a:cubicBezTo>
                    <a:pt x="39" y="566"/>
                    <a:pt x="108" y="1142"/>
                    <a:pt x="215" y="1698"/>
                  </a:cubicBezTo>
                  <a:cubicBezTo>
                    <a:pt x="404" y="2668"/>
                    <a:pt x="1584" y="3423"/>
                    <a:pt x="2060" y="3423"/>
                  </a:cubicBezTo>
                  <a:cubicBezTo>
                    <a:pt x="2101" y="3423"/>
                    <a:pt x="2137" y="3417"/>
                    <a:pt x="2166" y="3405"/>
                  </a:cubicBezTo>
                  <a:cubicBezTo>
                    <a:pt x="2527" y="3259"/>
                    <a:pt x="1795" y="1796"/>
                    <a:pt x="2039" y="459"/>
                  </a:cubicBezTo>
                  <a:lnTo>
                    <a:pt x="1942" y="449"/>
                  </a:lnTo>
                  <a:cubicBezTo>
                    <a:pt x="1942" y="449"/>
                    <a:pt x="1824" y="459"/>
                    <a:pt x="1645" y="459"/>
                  </a:cubicBezTo>
                  <a:cubicBezTo>
                    <a:pt x="1213" y="459"/>
                    <a:pt x="423" y="401"/>
                    <a:pt x="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50"/>
            <p:cNvSpPr/>
            <p:nvPr/>
          </p:nvSpPr>
          <p:spPr>
            <a:xfrm>
              <a:off x="3118925" y="3902525"/>
              <a:ext cx="405850" cy="451800"/>
            </a:xfrm>
            <a:custGeom>
              <a:avLst/>
              <a:gdLst/>
              <a:ahLst/>
              <a:cxnLst/>
              <a:rect l="l" t="t" r="r" b="b"/>
              <a:pathLst>
                <a:path w="16234" h="18072" extrusionOk="0">
                  <a:moveTo>
                    <a:pt x="3357" y="1"/>
                  </a:moveTo>
                  <a:lnTo>
                    <a:pt x="3220" y="59"/>
                  </a:lnTo>
                  <a:cubicBezTo>
                    <a:pt x="3220" y="59"/>
                    <a:pt x="469" y="2664"/>
                    <a:pt x="40" y="7083"/>
                  </a:cubicBezTo>
                  <a:cubicBezTo>
                    <a:pt x="1" y="7571"/>
                    <a:pt x="59" y="8644"/>
                    <a:pt x="215" y="9883"/>
                  </a:cubicBezTo>
                  <a:cubicBezTo>
                    <a:pt x="518" y="12459"/>
                    <a:pt x="127" y="16907"/>
                    <a:pt x="127" y="16907"/>
                  </a:cubicBezTo>
                  <a:cubicBezTo>
                    <a:pt x="127" y="16907"/>
                    <a:pt x="352" y="16966"/>
                    <a:pt x="762" y="17073"/>
                  </a:cubicBezTo>
                  <a:cubicBezTo>
                    <a:pt x="3005" y="17610"/>
                    <a:pt x="5298" y="17932"/>
                    <a:pt x="7600" y="18039"/>
                  </a:cubicBezTo>
                  <a:cubicBezTo>
                    <a:pt x="8039" y="18061"/>
                    <a:pt x="8489" y="18072"/>
                    <a:pt x="8946" y="18072"/>
                  </a:cubicBezTo>
                  <a:cubicBezTo>
                    <a:pt x="9098" y="18072"/>
                    <a:pt x="9251" y="18071"/>
                    <a:pt x="9405" y="18068"/>
                  </a:cubicBezTo>
                  <a:cubicBezTo>
                    <a:pt x="11463" y="18029"/>
                    <a:pt x="13639" y="17775"/>
                    <a:pt x="15697" y="17122"/>
                  </a:cubicBezTo>
                  <a:cubicBezTo>
                    <a:pt x="15824" y="17083"/>
                    <a:pt x="15941" y="17044"/>
                    <a:pt x="16068" y="17005"/>
                  </a:cubicBezTo>
                  <a:cubicBezTo>
                    <a:pt x="16068" y="17005"/>
                    <a:pt x="16234" y="4937"/>
                    <a:pt x="12556" y="381"/>
                  </a:cubicBezTo>
                  <a:lnTo>
                    <a:pt x="12351" y="381"/>
                  </a:lnTo>
                  <a:cubicBezTo>
                    <a:pt x="11905" y="605"/>
                    <a:pt x="10816" y="1062"/>
                    <a:pt x="9084" y="1062"/>
                  </a:cubicBezTo>
                  <a:cubicBezTo>
                    <a:pt x="8849" y="1062"/>
                    <a:pt x="8601" y="1054"/>
                    <a:pt x="8342" y="1035"/>
                  </a:cubicBezTo>
                  <a:cubicBezTo>
                    <a:pt x="4742" y="791"/>
                    <a:pt x="3376" y="59"/>
                    <a:pt x="3376" y="59"/>
                  </a:cubicBezTo>
                  <a:lnTo>
                    <a:pt x="33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50"/>
            <p:cNvSpPr/>
            <p:nvPr/>
          </p:nvSpPr>
          <p:spPr>
            <a:xfrm>
              <a:off x="3246725" y="3605475"/>
              <a:ext cx="102450" cy="102100"/>
            </a:xfrm>
            <a:custGeom>
              <a:avLst/>
              <a:gdLst/>
              <a:ahLst/>
              <a:cxnLst/>
              <a:rect l="l" t="t" r="r" b="b"/>
              <a:pathLst>
                <a:path w="4098" h="4084" extrusionOk="0">
                  <a:moveTo>
                    <a:pt x="1708" y="1"/>
                  </a:moveTo>
                  <a:cubicBezTo>
                    <a:pt x="1639" y="98"/>
                    <a:pt x="771" y="1425"/>
                    <a:pt x="1" y="1776"/>
                  </a:cubicBezTo>
                  <a:cubicBezTo>
                    <a:pt x="266" y="2042"/>
                    <a:pt x="2317" y="4083"/>
                    <a:pt x="2938" y="4083"/>
                  </a:cubicBezTo>
                  <a:cubicBezTo>
                    <a:pt x="2955" y="4083"/>
                    <a:pt x="2971" y="4082"/>
                    <a:pt x="2986" y="4078"/>
                  </a:cubicBezTo>
                  <a:cubicBezTo>
                    <a:pt x="3571" y="3942"/>
                    <a:pt x="4098" y="1357"/>
                    <a:pt x="4098" y="1357"/>
                  </a:cubicBezTo>
                  <a:lnTo>
                    <a:pt x="4098" y="1347"/>
                  </a:lnTo>
                  <a:cubicBezTo>
                    <a:pt x="4066" y="1351"/>
                    <a:pt x="4033" y="1353"/>
                    <a:pt x="4000" y="1353"/>
                  </a:cubicBezTo>
                  <a:cubicBezTo>
                    <a:pt x="3096" y="1353"/>
                    <a:pt x="1708" y="1"/>
                    <a:pt x="1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50"/>
            <p:cNvSpPr/>
            <p:nvPr/>
          </p:nvSpPr>
          <p:spPr>
            <a:xfrm>
              <a:off x="3093800" y="3633525"/>
              <a:ext cx="100525" cy="70075"/>
            </a:xfrm>
            <a:custGeom>
              <a:avLst/>
              <a:gdLst/>
              <a:ahLst/>
              <a:cxnLst/>
              <a:rect l="l" t="t" r="r" b="b"/>
              <a:pathLst>
                <a:path w="4021" h="2803" extrusionOk="0">
                  <a:moveTo>
                    <a:pt x="303" y="1"/>
                  </a:moveTo>
                  <a:cubicBezTo>
                    <a:pt x="235" y="332"/>
                    <a:pt x="137" y="664"/>
                    <a:pt x="1" y="986"/>
                  </a:cubicBezTo>
                  <a:lnTo>
                    <a:pt x="69" y="1093"/>
                  </a:lnTo>
                  <a:cubicBezTo>
                    <a:pt x="69" y="1093"/>
                    <a:pt x="1117" y="2802"/>
                    <a:pt x="2905" y="2802"/>
                  </a:cubicBezTo>
                  <a:cubicBezTo>
                    <a:pt x="3144" y="2802"/>
                    <a:pt x="3395" y="2772"/>
                    <a:pt x="3659" y="2703"/>
                  </a:cubicBezTo>
                  <a:lnTo>
                    <a:pt x="3669" y="2703"/>
                  </a:lnTo>
                  <a:cubicBezTo>
                    <a:pt x="3796" y="2322"/>
                    <a:pt x="3923" y="1903"/>
                    <a:pt x="4020" y="1561"/>
                  </a:cubicBezTo>
                  <a:lnTo>
                    <a:pt x="4020" y="1561"/>
                  </a:lnTo>
                  <a:lnTo>
                    <a:pt x="3913" y="1591"/>
                  </a:lnTo>
                  <a:cubicBezTo>
                    <a:pt x="3848" y="1594"/>
                    <a:pt x="3784" y="1595"/>
                    <a:pt x="3720" y="1595"/>
                  </a:cubicBezTo>
                  <a:cubicBezTo>
                    <a:pt x="2442" y="1595"/>
                    <a:pt x="1217" y="1045"/>
                    <a:pt x="372" y="79"/>
                  </a:cubicBezTo>
                  <a:lnTo>
                    <a:pt x="3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50"/>
            <p:cNvSpPr/>
            <p:nvPr/>
          </p:nvSpPr>
          <p:spPr>
            <a:xfrm>
              <a:off x="2998700" y="3561850"/>
              <a:ext cx="196825" cy="295975"/>
            </a:xfrm>
            <a:custGeom>
              <a:avLst/>
              <a:gdLst/>
              <a:ahLst/>
              <a:cxnLst/>
              <a:rect l="l" t="t" r="r" b="b"/>
              <a:pathLst>
                <a:path w="7873" h="11839" extrusionOk="0">
                  <a:moveTo>
                    <a:pt x="5260" y="0"/>
                  </a:moveTo>
                  <a:cubicBezTo>
                    <a:pt x="4645" y="0"/>
                    <a:pt x="4028" y="148"/>
                    <a:pt x="3512" y="458"/>
                  </a:cubicBezTo>
                  <a:cubicBezTo>
                    <a:pt x="2810" y="897"/>
                    <a:pt x="2332" y="1707"/>
                    <a:pt x="1951" y="2409"/>
                  </a:cubicBezTo>
                  <a:cubicBezTo>
                    <a:pt x="1785" y="2702"/>
                    <a:pt x="1610" y="3053"/>
                    <a:pt x="1434" y="3443"/>
                  </a:cubicBezTo>
                  <a:cubicBezTo>
                    <a:pt x="703" y="5043"/>
                    <a:pt x="0" y="8487"/>
                    <a:pt x="566" y="9853"/>
                  </a:cubicBezTo>
                  <a:cubicBezTo>
                    <a:pt x="1122" y="11209"/>
                    <a:pt x="2010" y="11784"/>
                    <a:pt x="2741" y="11833"/>
                  </a:cubicBezTo>
                  <a:cubicBezTo>
                    <a:pt x="2790" y="11837"/>
                    <a:pt x="2839" y="11839"/>
                    <a:pt x="2887" y="11839"/>
                  </a:cubicBezTo>
                  <a:cubicBezTo>
                    <a:pt x="4181" y="11839"/>
                    <a:pt x="5291" y="10472"/>
                    <a:pt x="6166" y="8770"/>
                  </a:cubicBezTo>
                  <a:cubicBezTo>
                    <a:pt x="6683" y="7736"/>
                    <a:pt x="7122" y="6662"/>
                    <a:pt x="7473" y="5570"/>
                  </a:cubicBezTo>
                  <a:lnTo>
                    <a:pt x="7463" y="5570"/>
                  </a:lnTo>
                  <a:cubicBezTo>
                    <a:pt x="7305" y="5593"/>
                    <a:pt x="7150" y="5604"/>
                    <a:pt x="6999" y="5604"/>
                  </a:cubicBezTo>
                  <a:cubicBezTo>
                    <a:pt x="5134" y="5604"/>
                    <a:pt x="3873" y="3950"/>
                    <a:pt x="3873" y="3950"/>
                  </a:cubicBezTo>
                  <a:lnTo>
                    <a:pt x="3824" y="3843"/>
                  </a:lnTo>
                  <a:cubicBezTo>
                    <a:pt x="3951" y="3550"/>
                    <a:pt x="4039" y="3248"/>
                    <a:pt x="4088" y="2926"/>
                  </a:cubicBezTo>
                  <a:cubicBezTo>
                    <a:pt x="4107" y="2858"/>
                    <a:pt x="4117" y="2790"/>
                    <a:pt x="4127" y="2721"/>
                  </a:cubicBezTo>
                  <a:cubicBezTo>
                    <a:pt x="4135" y="2632"/>
                    <a:pt x="4103" y="2520"/>
                    <a:pt x="4067" y="2386"/>
                  </a:cubicBezTo>
                  <a:lnTo>
                    <a:pt x="4067" y="2386"/>
                  </a:lnTo>
                  <a:cubicBezTo>
                    <a:pt x="4447" y="2736"/>
                    <a:pt x="4965" y="2929"/>
                    <a:pt x="5483" y="2985"/>
                  </a:cubicBezTo>
                  <a:cubicBezTo>
                    <a:pt x="5620" y="2999"/>
                    <a:pt x="5757" y="3006"/>
                    <a:pt x="5894" y="3006"/>
                  </a:cubicBezTo>
                  <a:cubicBezTo>
                    <a:pt x="6397" y="3006"/>
                    <a:pt x="6894" y="2916"/>
                    <a:pt x="7385" y="2809"/>
                  </a:cubicBezTo>
                  <a:cubicBezTo>
                    <a:pt x="7561" y="2780"/>
                    <a:pt x="7746" y="2721"/>
                    <a:pt x="7824" y="2565"/>
                  </a:cubicBezTo>
                  <a:cubicBezTo>
                    <a:pt x="7863" y="2487"/>
                    <a:pt x="7873" y="2399"/>
                    <a:pt x="7863" y="2311"/>
                  </a:cubicBezTo>
                  <a:cubicBezTo>
                    <a:pt x="7873" y="1960"/>
                    <a:pt x="7873" y="1590"/>
                    <a:pt x="7746" y="1268"/>
                  </a:cubicBezTo>
                  <a:cubicBezTo>
                    <a:pt x="7541" y="751"/>
                    <a:pt x="7034" y="409"/>
                    <a:pt x="6517" y="214"/>
                  </a:cubicBezTo>
                  <a:cubicBezTo>
                    <a:pt x="6123" y="73"/>
                    <a:pt x="5692" y="0"/>
                    <a:pt x="5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50"/>
            <p:cNvSpPr/>
            <p:nvPr/>
          </p:nvSpPr>
          <p:spPr>
            <a:xfrm>
              <a:off x="3354025" y="4330550"/>
              <a:ext cx="157350" cy="397375"/>
            </a:xfrm>
            <a:custGeom>
              <a:avLst/>
              <a:gdLst/>
              <a:ahLst/>
              <a:cxnLst/>
              <a:rect l="l" t="t" r="r" b="b"/>
              <a:pathLst>
                <a:path w="6294" h="15895" extrusionOk="0">
                  <a:moveTo>
                    <a:pt x="6293" y="1"/>
                  </a:moveTo>
                  <a:cubicBezTo>
                    <a:pt x="4225" y="654"/>
                    <a:pt x="2050" y="918"/>
                    <a:pt x="1" y="947"/>
                  </a:cubicBezTo>
                  <a:cubicBezTo>
                    <a:pt x="30" y="4810"/>
                    <a:pt x="2498" y="13249"/>
                    <a:pt x="3601" y="15873"/>
                  </a:cubicBezTo>
                  <a:cubicBezTo>
                    <a:pt x="3667" y="15888"/>
                    <a:pt x="3740" y="15894"/>
                    <a:pt x="3818" y="15894"/>
                  </a:cubicBezTo>
                  <a:cubicBezTo>
                    <a:pt x="4576" y="15894"/>
                    <a:pt x="5796" y="15268"/>
                    <a:pt x="5796" y="15268"/>
                  </a:cubicBezTo>
                  <a:lnTo>
                    <a:pt x="5825" y="15268"/>
                  </a:lnTo>
                  <a:cubicBezTo>
                    <a:pt x="5845" y="14127"/>
                    <a:pt x="6079" y="6937"/>
                    <a:pt x="6293" y="11"/>
                  </a:cubicBezTo>
                  <a:lnTo>
                    <a:pt x="6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50"/>
            <p:cNvSpPr/>
            <p:nvPr/>
          </p:nvSpPr>
          <p:spPr>
            <a:xfrm>
              <a:off x="3087950" y="4329350"/>
              <a:ext cx="221000" cy="386100"/>
            </a:xfrm>
            <a:custGeom>
              <a:avLst/>
              <a:gdLst/>
              <a:ahLst/>
              <a:cxnLst/>
              <a:rect l="l" t="t" r="r" b="b"/>
              <a:pathLst>
                <a:path w="8840" h="15444" extrusionOk="0">
                  <a:moveTo>
                    <a:pt x="2001" y="0"/>
                  </a:moveTo>
                  <a:lnTo>
                    <a:pt x="1971" y="107"/>
                  </a:lnTo>
                  <a:cubicBezTo>
                    <a:pt x="1298" y="3268"/>
                    <a:pt x="1" y="10234"/>
                    <a:pt x="332" y="14985"/>
                  </a:cubicBezTo>
                  <a:lnTo>
                    <a:pt x="410" y="14985"/>
                  </a:lnTo>
                  <a:cubicBezTo>
                    <a:pt x="754" y="15375"/>
                    <a:pt x="1516" y="15436"/>
                    <a:pt x="1955" y="15436"/>
                  </a:cubicBezTo>
                  <a:cubicBezTo>
                    <a:pt x="2152" y="15436"/>
                    <a:pt x="2283" y="15424"/>
                    <a:pt x="2283" y="15424"/>
                  </a:cubicBezTo>
                  <a:lnTo>
                    <a:pt x="2371" y="15443"/>
                  </a:lnTo>
                  <a:cubicBezTo>
                    <a:pt x="2391" y="15355"/>
                    <a:pt x="2410" y="15267"/>
                    <a:pt x="2430" y="15189"/>
                  </a:cubicBezTo>
                  <a:cubicBezTo>
                    <a:pt x="2840" y="13785"/>
                    <a:pt x="8400" y="3571"/>
                    <a:pt x="8839" y="1083"/>
                  </a:cubicBezTo>
                  <a:lnTo>
                    <a:pt x="8839" y="966"/>
                  </a:lnTo>
                  <a:cubicBezTo>
                    <a:pt x="6537" y="859"/>
                    <a:pt x="4244" y="537"/>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50"/>
            <p:cNvSpPr/>
            <p:nvPr/>
          </p:nvSpPr>
          <p:spPr>
            <a:xfrm>
              <a:off x="3390625" y="3744975"/>
              <a:ext cx="116350" cy="101075"/>
            </a:xfrm>
            <a:custGeom>
              <a:avLst/>
              <a:gdLst/>
              <a:ahLst/>
              <a:cxnLst/>
              <a:rect l="l" t="t" r="r" b="b"/>
              <a:pathLst>
                <a:path w="4654" h="4043" extrusionOk="0">
                  <a:moveTo>
                    <a:pt x="1698" y="1"/>
                  </a:moveTo>
                  <a:cubicBezTo>
                    <a:pt x="1473" y="128"/>
                    <a:pt x="1259" y="254"/>
                    <a:pt x="1073" y="391"/>
                  </a:cubicBezTo>
                  <a:cubicBezTo>
                    <a:pt x="810" y="567"/>
                    <a:pt x="371" y="781"/>
                    <a:pt x="517" y="1318"/>
                  </a:cubicBezTo>
                  <a:cubicBezTo>
                    <a:pt x="264" y="1571"/>
                    <a:pt x="0" y="1962"/>
                    <a:pt x="49" y="2430"/>
                  </a:cubicBezTo>
                  <a:cubicBezTo>
                    <a:pt x="85" y="2772"/>
                    <a:pt x="410" y="2815"/>
                    <a:pt x="572" y="2815"/>
                  </a:cubicBezTo>
                  <a:cubicBezTo>
                    <a:pt x="627" y="2815"/>
                    <a:pt x="664" y="2810"/>
                    <a:pt x="664" y="2810"/>
                  </a:cubicBezTo>
                  <a:cubicBezTo>
                    <a:pt x="664" y="2810"/>
                    <a:pt x="673" y="3288"/>
                    <a:pt x="976" y="3464"/>
                  </a:cubicBezTo>
                  <a:cubicBezTo>
                    <a:pt x="1053" y="3506"/>
                    <a:pt x="1136" y="3522"/>
                    <a:pt x="1217" y="3522"/>
                  </a:cubicBezTo>
                  <a:cubicBezTo>
                    <a:pt x="1456" y="3522"/>
                    <a:pt x="1678" y="3386"/>
                    <a:pt x="1678" y="3386"/>
                  </a:cubicBezTo>
                  <a:cubicBezTo>
                    <a:pt x="1688" y="3688"/>
                    <a:pt x="1912" y="3952"/>
                    <a:pt x="2205" y="4010"/>
                  </a:cubicBezTo>
                  <a:cubicBezTo>
                    <a:pt x="2240" y="4017"/>
                    <a:pt x="2269" y="4024"/>
                    <a:pt x="2301" y="4024"/>
                  </a:cubicBezTo>
                  <a:cubicBezTo>
                    <a:pt x="2314" y="4024"/>
                    <a:pt x="2327" y="4023"/>
                    <a:pt x="2342" y="4020"/>
                  </a:cubicBezTo>
                  <a:cubicBezTo>
                    <a:pt x="2396" y="4036"/>
                    <a:pt x="2448" y="4043"/>
                    <a:pt x="2498" y="4043"/>
                  </a:cubicBezTo>
                  <a:cubicBezTo>
                    <a:pt x="2920" y="4043"/>
                    <a:pt x="3200" y="3552"/>
                    <a:pt x="3200" y="3552"/>
                  </a:cubicBezTo>
                  <a:cubicBezTo>
                    <a:pt x="3727" y="3366"/>
                    <a:pt x="4166" y="2976"/>
                    <a:pt x="4420" y="2469"/>
                  </a:cubicBezTo>
                  <a:lnTo>
                    <a:pt x="4449" y="2479"/>
                  </a:lnTo>
                  <a:cubicBezTo>
                    <a:pt x="4517" y="2459"/>
                    <a:pt x="4585" y="2440"/>
                    <a:pt x="4654" y="2410"/>
                  </a:cubicBezTo>
                  <a:lnTo>
                    <a:pt x="4634" y="2352"/>
                  </a:lnTo>
                  <a:cubicBezTo>
                    <a:pt x="4634" y="2352"/>
                    <a:pt x="3220" y="245"/>
                    <a:pt x="1708" y="30"/>
                  </a:cubicBezTo>
                  <a:lnTo>
                    <a:pt x="1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50"/>
            <p:cNvSpPr/>
            <p:nvPr/>
          </p:nvSpPr>
          <p:spPr>
            <a:xfrm>
              <a:off x="3091125" y="3546750"/>
              <a:ext cx="116600" cy="126925"/>
            </a:xfrm>
            <a:custGeom>
              <a:avLst/>
              <a:gdLst/>
              <a:ahLst/>
              <a:cxnLst/>
              <a:rect l="l" t="t" r="r" b="b"/>
              <a:pathLst>
                <a:path w="4664" h="5077" extrusionOk="0">
                  <a:moveTo>
                    <a:pt x="2396" y="0"/>
                  </a:moveTo>
                  <a:cubicBezTo>
                    <a:pt x="2202" y="0"/>
                    <a:pt x="1961" y="209"/>
                    <a:pt x="1864" y="730"/>
                  </a:cubicBezTo>
                  <a:cubicBezTo>
                    <a:pt x="1766" y="1238"/>
                    <a:pt x="1405" y="1784"/>
                    <a:pt x="1191" y="2077"/>
                  </a:cubicBezTo>
                  <a:lnTo>
                    <a:pt x="1025" y="2086"/>
                  </a:lnTo>
                  <a:cubicBezTo>
                    <a:pt x="957" y="2018"/>
                    <a:pt x="810" y="1803"/>
                    <a:pt x="605" y="1530"/>
                  </a:cubicBezTo>
                  <a:lnTo>
                    <a:pt x="576" y="1559"/>
                  </a:lnTo>
                  <a:cubicBezTo>
                    <a:pt x="1" y="2447"/>
                    <a:pt x="459" y="3033"/>
                    <a:pt x="430" y="3345"/>
                  </a:cubicBezTo>
                  <a:cubicBezTo>
                    <a:pt x="420" y="3403"/>
                    <a:pt x="410" y="3501"/>
                    <a:pt x="410" y="3501"/>
                  </a:cubicBezTo>
                  <a:cubicBezTo>
                    <a:pt x="410" y="3501"/>
                    <a:pt x="1665" y="5076"/>
                    <a:pt x="3820" y="5076"/>
                  </a:cubicBezTo>
                  <a:cubicBezTo>
                    <a:pt x="3889" y="5076"/>
                    <a:pt x="3959" y="5075"/>
                    <a:pt x="4030" y="5071"/>
                  </a:cubicBezTo>
                  <a:lnTo>
                    <a:pt x="4127" y="5042"/>
                  </a:lnTo>
                  <a:cubicBezTo>
                    <a:pt x="4195" y="4779"/>
                    <a:pt x="4244" y="4584"/>
                    <a:pt x="4303" y="4359"/>
                  </a:cubicBezTo>
                  <a:cubicBezTo>
                    <a:pt x="4420" y="3833"/>
                    <a:pt x="4508" y="3403"/>
                    <a:pt x="4566" y="3042"/>
                  </a:cubicBezTo>
                  <a:cubicBezTo>
                    <a:pt x="4634" y="2681"/>
                    <a:pt x="4664" y="2311"/>
                    <a:pt x="4654" y="1940"/>
                  </a:cubicBezTo>
                  <a:cubicBezTo>
                    <a:pt x="4625" y="1355"/>
                    <a:pt x="4439" y="1208"/>
                    <a:pt x="4264" y="1208"/>
                  </a:cubicBezTo>
                  <a:cubicBezTo>
                    <a:pt x="4225" y="1208"/>
                    <a:pt x="4195" y="1208"/>
                    <a:pt x="4166" y="1218"/>
                  </a:cubicBezTo>
                  <a:lnTo>
                    <a:pt x="3873" y="1238"/>
                  </a:lnTo>
                  <a:cubicBezTo>
                    <a:pt x="3854" y="906"/>
                    <a:pt x="3786" y="603"/>
                    <a:pt x="3649" y="428"/>
                  </a:cubicBezTo>
                  <a:cubicBezTo>
                    <a:pt x="3595" y="361"/>
                    <a:pt x="3538" y="332"/>
                    <a:pt x="3479" y="332"/>
                  </a:cubicBezTo>
                  <a:cubicBezTo>
                    <a:pt x="3177" y="332"/>
                    <a:pt x="2840" y="1090"/>
                    <a:pt x="2742" y="1335"/>
                  </a:cubicBezTo>
                  <a:cubicBezTo>
                    <a:pt x="2781" y="779"/>
                    <a:pt x="2713" y="242"/>
                    <a:pt x="2595" y="96"/>
                  </a:cubicBezTo>
                  <a:cubicBezTo>
                    <a:pt x="2545" y="34"/>
                    <a:pt x="2474" y="0"/>
                    <a:pt x="2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50"/>
            <p:cNvSpPr/>
            <p:nvPr/>
          </p:nvSpPr>
          <p:spPr>
            <a:xfrm>
              <a:off x="3197700" y="3553275"/>
              <a:ext cx="134650" cy="51025"/>
            </a:xfrm>
            <a:custGeom>
              <a:avLst/>
              <a:gdLst/>
              <a:ahLst/>
              <a:cxnLst/>
              <a:rect l="l" t="t" r="r" b="b"/>
              <a:pathLst>
                <a:path w="5386" h="2041" extrusionOk="0">
                  <a:moveTo>
                    <a:pt x="5386" y="1"/>
                  </a:moveTo>
                  <a:lnTo>
                    <a:pt x="5386" y="1"/>
                  </a:lnTo>
                  <a:cubicBezTo>
                    <a:pt x="4996" y="157"/>
                    <a:pt x="4537" y="440"/>
                    <a:pt x="4118" y="528"/>
                  </a:cubicBezTo>
                  <a:cubicBezTo>
                    <a:pt x="3555" y="646"/>
                    <a:pt x="3026" y="697"/>
                    <a:pt x="2540" y="697"/>
                  </a:cubicBezTo>
                  <a:cubicBezTo>
                    <a:pt x="1659" y="697"/>
                    <a:pt x="918" y="529"/>
                    <a:pt x="371" y="284"/>
                  </a:cubicBezTo>
                  <a:cubicBezTo>
                    <a:pt x="352" y="538"/>
                    <a:pt x="215" y="762"/>
                    <a:pt x="1" y="908"/>
                  </a:cubicBezTo>
                  <a:lnTo>
                    <a:pt x="1" y="938"/>
                  </a:lnTo>
                  <a:cubicBezTo>
                    <a:pt x="176" y="947"/>
                    <a:pt x="362" y="1084"/>
                    <a:pt x="391" y="1669"/>
                  </a:cubicBezTo>
                  <a:cubicBezTo>
                    <a:pt x="742" y="1866"/>
                    <a:pt x="1409" y="2041"/>
                    <a:pt x="2729" y="2041"/>
                  </a:cubicBezTo>
                  <a:cubicBezTo>
                    <a:pt x="2912" y="2041"/>
                    <a:pt x="3108" y="2037"/>
                    <a:pt x="3318" y="2030"/>
                  </a:cubicBezTo>
                  <a:cubicBezTo>
                    <a:pt x="3435" y="2030"/>
                    <a:pt x="3552" y="2020"/>
                    <a:pt x="3659" y="2011"/>
                  </a:cubicBezTo>
                  <a:cubicBezTo>
                    <a:pt x="5288" y="1855"/>
                    <a:pt x="5337" y="1045"/>
                    <a:pt x="5337" y="1045"/>
                  </a:cubicBezTo>
                  <a:lnTo>
                    <a:pt x="5366" y="225"/>
                  </a:lnTo>
                  <a:lnTo>
                    <a:pt x="53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50"/>
            <p:cNvSpPr/>
            <p:nvPr/>
          </p:nvSpPr>
          <p:spPr>
            <a:xfrm>
              <a:off x="3144775" y="3517425"/>
              <a:ext cx="186350" cy="87350"/>
            </a:xfrm>
            <a:custGeom>
              <a:avLst/>
              <a:gdLst/>
              <a:ahLst/>
              <a:cxnLst/>
              <a:rect l="l" t="t" r="r" b="b"/>
              <a:pathLst>
                <a:path w="7454" h="3494" extrusionOk="0">
                  <a:moveTo>
                    <a:pt x="128" y="1"/>
                  </a:moveTo>
                  <a:cubicBezTo>
                    <a:pt x="40" y="616"/>
                    <a:pt x="1" y="869"/>
                    <a:pt x="79" y="1484"/>
                  </a:cubicBezTo>
                  <a:cubicBezTo>
                    <a:pt x="89" y="1630"/>
                    <a:pt x="118" y="1786"/>
                    <a:pt x="176" y="1933"/>
                  </a:cubicBezTo>
                  <a:cubicBezTo>
                    <a:pt x="352" y="2264"/>
                    <a:pt x="791" y="2313"/>
                    <a:pt x="1162" y="2372"/>
                  </a:cubicBezTo>
                  <a:cubicBezTo>
                    <a:pt x="1601" y="2440"/>
                    <a:pt x="2020" y="2596"/>
                    <a:pt x="2391" y="2820"/>
                  </a:cubicBezTo>
                  <a:cubicBezTo>
                    <a:pt x="2684" y="3006"/>
                    <a:pt x="2820" y="3240"/>
                    <a:pt x="3162" y="3337"/>
                  </a:cubicBezTo>
                  <a:cubicBezTo>
                    <a:pt x="3599" y="3463"/>
                    <a:pt x="4081" y="3493"/>
                    <a:pt x="4557" y="3493"/>
                  </a:cubicBezTo>
                  <a:cubicBezTo>
                    <a:pt x="4856" y="3493"/>
                    <a:pt x="5152" y="3481"/>
                    <a:pt x="5435" y="3474"/>
                  </a:cubicBezTo>
                  <a:cubicBezTo>
                    <a:pt x="5561" y="3474"/>
                    <a:pt x="5669" y="3464"/>
                    <a:pt x="5776" y="3454"/>
                  </a:cubicBezTo>
                  <a:cubicBezTo>
                    <a:pt x="7415" y="3289"/>
                    <a:pt x="7454" y="2489"/>
                    <a:pt x="7454" y="2489"/>
                  </a:cubicBezTo>
                  <a:lnTo>
                    <a:pt x="7454" y="2333"/>
                  </a:lnTo>
                  <a:cubicBezTo>
                    <a:pt x="7444" y="2547"/>
                    <a:pt x="5630" y="2684"/>
                    <a:pt x="5425" y="2684"/>
                  </a:cubicBezTo>
                  <a:cubicBezTo>
                    <a:pt x="5383" y="2685"/>
                    <a:pt x="5341" y="2685"/>
                    <a:pt x="5299" y="2685"/>
                  </a:cubicBezTo>
                  <a:cubicBezTo>
                    <a:pt x="4631" y="2685"/>
                    <a:pt x="3982" y="2539"/>
                    <a:pt x="3376" y="2254"/>
                  </a:cubicBezTo>
                  <a:cubicBezTo>
                    <a:pt x="3103" y="2118"/>
                    <a:pt x="2840" y="1952"/>
                    <a:pt x="2586" y="1767"/>
                  </a:cubicBezTo>
                  <a:cubicBezTo>
                    <a:pt x="2274" y="1542"/>
                    <a:pt x="1971" y="1298"/>
                    <a:pt x="1659" y="1094"/>
                  </a:cubicBezTo>
                  <a:cubicBezTo>
                    <a:pt x="1123" y="772"/>
                    <a:pt x="615" y="40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50"/>
            <p:cNvSpPr/>
            <p:nvPr/>
          </p:nvSpPr>
          <p:spPr>
            <a:xfrm>
              <a:off x="3034950" y="3250875"/>
              <a:ext cx="420325" cy="320275"/>
            </a:xfrm>
            <a:custGeom>
              <a:avLst/>
              <a:gdLst/>
              <a:ahLst/>
              <a:cxnLst/>
              <a:rect l="l" t="t" r="r" b="b"/>
              <a:pathLst>
                <a:path w="16813" h="12811" extrusionOk="0">
                  <a:moveTo>
                    <a:pt x="3408" y="0"/>
                  </a:moveTo>
                  <a:lnTo>
                    <a:pt x="3408" y="0"/>
                  </a:lnTo>
                  <a:cubicBezTo>
                    <a:pt x="3740" y="966"/>
                    <a:pt x="4364" y="3600"/>
                    <a:pt x="2862" y="6819"/>
                  </a:cubicBezTo>
                  <a:cubicBezTo>
                    <a:pt x="2862" y="6819"/>
                    <a:pt x="2563" y="6739"/>
                    <a:pt x="2202" y="6739"/>
                  </a:cubicBezTo>
                  <a:cubicBezTo>
                    <a:pt x="1864" y="6739"/>
                    <a:pt x="1473" y="6809"/>
                    <a:pt x="1223" y="7083"/>
                  </a:cubicBezTo>
                  <a:cubicBezTo>
                    <a:pt x="0" y="8436"/>
                    <a:pt x="1573" y="9852"/>
                    <a:pt x="2985" y="9852"/>
                  </a:cubicBezTo>
                  <a:cubicBezTo>
                    <a:pt x="3048" y="9852"/>
                    <a:pt x="3112" y="9849"/>
                    <a:pt x="3174" y="9843"/>
                  </a:cubicBezTo>
                  <a:cubicBezTo>
                    <a:pt x="3213" y="9834"/>
                    <a:pt x="3255" y="9829"/>
                    <a:pt x="3297" y="9829"/>
                  </a:cubicBezTo>
                  <a:cubicBezTo>
                    <a:pt x="3340" y="9829"/>
                    <a:pt x="3384" y="9834"/>
                    <a:pt x="3428" y="9843"/>
                  </a:cubicBezTo>
                  <a:cubicBezTo>
                    <a:pt x="3525" y="9873"/>
                    <a:pt x="3613" y="9922"/>
                    <a:pt x="3691" y="9990"/>
                  </a:cubicBezTo>
                  <a:cubicBezTo>
                    <a:pt x="4784" y="10839"/>
                    <a:pt x="5720" y="11619"/>
                    <a:pt x="6881" y="12380"/>
                  </a:cubicBezTo>
                  <a:cubicBezTo>
                    <a:pt x="7373" y="12701"/>
                    <a:pt x="8109" y="12810"/>
                    <a:pt x="8845" y="12810"/>
                  </a:cubicBezTo>
                  <a:cubicBezTo>
                    <a:pt x="9496" y="12810"/>
                    <a:pt x="10147" y="12725"/>
                    <a:pt x="10628" y="12624"/>
                  </a:cubicBezTo>
                  <a:cubicBezTo>
                    <a:pt x="11047" y="12536"/>
                    <a:pt x="11447" y="12409"/>
                    <a:pt x="11837" y="12243"/>
                  </a:cubicBezTo>
                  <a:cubicBezTo>
                    <a:pt x="14305" y="11239"/>
                    <a:pt x="16081" y="8936"/>
                    <a:pt x="16413" y="7209"/>
                  </a:cubicBezTo>
                  <a:cubicBezTo>
                    <a:pt x="16813" y="5210"/>
                    <a:pt x="15847" y="4488"/>
                    <a:pt x="15359" y="4195"/>
                  </a:cubicBezTo>
                  <a:cubicBezTo>
                    <a:pt x="14930" y="3922"/>
                    <a:pt x="13291" y="137"/>
                    <a:pt x="13291" y="137"/>
                  </a:cubicBezTo>
                  <a:lnTo>
                    <a:pt x="13252" y="68"/>
                  </a:lnTo>
                  <a:cubicBezTo>
                    <a:pt x="12413" y="439"/>
                    <a:pt x="11525" y="683"/>
                    <a:pt x="10608" y="771"/>
                  </a:cubicBezTo>
                  <a:cubicBezTo>
                    <a:pt x="9317" y="905"/>
                    <a:pt x="8219" y="1041"/>
                    <a:pt x="7209" y="1041"/>
                  </a:cubicBezTo>
                  <a:cubicBezTo>
                    <a:pt x="5868" y="1041"/>
                    <a:pt x="4683" y="801"/>
                    <a:pt x="3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50"/>
            <p:cNvSpPr/>
            <p:nvPr/>
          </p:nvSpPr>
          <p:spPr>
            <a:xfrm>
              <a:off x="3205500" y="3579625"/>
              <a:ext cx="164425" cy="72500"/>
            </a:xfrm>
            <a:custGeom>
              <a:avLst/>
              <a:gdLst/>
              <a:ahLst/>
              <a:cxnLst/>
              <a:rect l="l" t="t" r="r" b="b"/>
              <a:pathLst>
                <a:path w="6577" h="2900" extrusionOk="0">
                  <a:moveTo>
                    <a:pt x="5025" y="1"/>
                  </a:moveTo>
                  <a:cubicBezTo>
                    <a:pt x="5025" y="1"/>
                    <a:pt x="4986" y="801"/>
                    <a:pt x="3347" y="957"/>
                  </a:cubicBezTo>
                  <a:cubicBezTo>
                    <a:pt x="3240" y="966"/>
                    <a:pt x="3132" y="976"/>
                    <a:pt x="3006" y="976"/>
                  </a:cubicBezTo>
                  <a:cubicBezTo>
                    <a:pt x="2777" y="985"/>
                    <a:pt x="2564" y="989"/>
                    <a:pt x="2366" y="989"/>
                  </a:cubicBezTo>
                  <a:cubicBezTo>
                    <a:pt x="1080" y="989"/>
                    <a:pt x="426" y="810"/>
                    <a:pt x="79" y="615"/>
                  </a:cubicBezTo>
                  <a:lnTo>
                    <a:pt x="79" y="615"/>
                  </a:lnTo>
                  <a:cubicBezTo>
                    <a:pt x="89" y="986"/>
                    <a:pt x="59" y="1347"/>
                    <a:pt x="1" y="1708"/>
                  </a:cubicBezTo>
                  <a:lnTo>
                    <a:pt x="11" y="1708"/>
                  </a:lnTo>
                  <a:cubicBezTo>
                    <a:pt x="376" y="2475"/>
                    <a:pt x="750" y="2899"/>
                    <a:pt x="1244" y="2899"/>
                  </a:cubicBezTo>
                  <a:cubicBezTo>
                    <a:pt x="1290" y="2899"/>
                    <a:pt x="1338" y="2896"/>
                    <a:pt x="1386" y="2888"/>
                  </a:cubicBezTo>
                  <a:cubicBezTo>
                    <a:pt x="1484" y="2878"/>
                    <a:pt x="1572" y="2849"/>
                    <a:pt x="1650" y="2810"/>
                  </a:cubicBezTo>
                  <a:cubicBezTo>
                    <a:pt x="2430" y="2449"/>
                    <a:pt x="3298" y="1122"/>
                    <a:pt x="3357" y="1025"/>
                  </a:cubicBezTo>
                  <a:cubicBezTo>
                    <a:pt x="3357" y="1025"/>
                    <a:pt x="4763" y="2386"/>
                    <a:pt x="5659" y="2386"/>
                  </a:cubicBezTo>
                  <a:cubicBezTo>
                    <a:pt x="5689" y="2386"/>
                    <a:pt x="5718" y="2384"/>
                    <a:pt x="5747" y="2381"/>
                  </a:cubicBezTo>
                  <a:cubicBezTo>
                    <a:pt x="5913" y="2361"/>
                    <a:pt x="6059" y="2283"/>
                    <a:pt x="6157" y="2157"/>
                  </a:cubicBezTo>
                  <a:cubicBezTo>
                    <a:pt x="6576" y="625"/>
                    <a:pt x="5025" y="1"/>
                    <a:pt x="5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50"/>
            <p:cNvSpPr/>
            <p:nvPr/>
          </p:nvSpPr>
          <p:spPr>
            <a:xfrm>
              <a:off x="3098350" y="3201425"/>
              <a:ext cx="330550" cy="80800"/>
            </a:xfrm>
            <a:custGeom>
              <a:avLst/>
              <a:gdLst/>
              <a:ahLst/>
              <a:cxnLst/>
              <a:rect l="l" t="t" r="r" b="b"/>
              <a:pathLst>
                <a:path w="13222" h="3232" extrusionOk="0">
                  <a:moveTo>
                    <a:pt x="13088" y="0"/>
                  </a:moveTo>
                  <a:cubicBezTo>
                    <a:pt x="13059" y="0"/>
                    <a:pt x="13029" y="14"/>
                    <a:pt x="13008" y="47"/>
                  </a:cubicBezTo>
                  <a:lnTo>
                    <a:pt x="12921" y="183"/>
                  </a:lnTo>
                  <a:cubicBezTo>
                    <a:pt x="12842" y="300"/>
                    <a:pt x="12745" y="408"/>
                    <a:pt x="12647" y="515"/>
                  </a:cubicBezTo>
                  <a:cubicBezTo>
                    <a:pt x="12491" y="671"/>
                    <a:pt x="12316" y="817"/>
                    <a:pt x="12130" y="944"/>
                  </a:cubicBezTo>
                  <a:cubicBezTo>
                    <a:pt x="11896" y="1120"/>
                    <a:pt x="11643" y="1276"/>
                    <a:pt x="11389" y="1412"/>
                  </a:cubicBezTo>
                  <a:cubicBezTo>
                    <a:pt x="10248" y="2046"/>
                    <a:pt x="8570" y="2593"/>
                    <a:pt x="6833" y="2778"/>
                  </a:cubicBezTo>
                  <a:cubicBezTo>
                    <a:pt x="6372" y="2835"/>
                    <a:pt x="5909" y="2862"/>
                    <a:pt x="5454" y="2862"/>
                  </a:cubicBezTo>
                  <a:cubicBezTo>
                    <a:pt x="4207" y="2862"/>
                    <a:pt x="3025" y="2661"/>
                    <a:pt x="2131" y="2339"/>
                  </a:cubicBezTo>
                  <a:cubicBezTo>
                    <a:pt x="1848" y="2242"/>
                    <a:pt x="1575" y="2124"/>
                    <a:pt x="1311" y="1998"/>
                  </a:cubicBezTo>
                  <a:cubicBezTo>
                    <a:pt x="1068" y="1900"/>
                    <a:pt x="863" y="1783"/>
                    <a:pt x="697" y="1685"/>
                  </a:cubicBezTo>
                  <a:cubicBezTo>
                    <a:pt x="531" y="1598"/>
                    <a:pt x="414" y="1500"/>
                    <a:pt x="326" y="1451"/>
                  </a:cubicBezTo>
                  <a:lnTo>
                    <a:pt x="190" y="1364"/>
                  </a:lnTo>
                  <a:cubicBezTo>
                    <a:pt x="172" y="1354"/>
                    <a:pt x="155" y="1350"/>
                    <a:pt x="140" y="1350"/>
                  </a:cubicBezTo>
                  <a:cubicBezTo>
                    <a:pt x="56" y="1350"/>
                    <a:pt x="0" y="1464"/>
                    <a:pt x="82" y="1529"/>
                  </a:cubicBezTo>
                  <a:lnTo>
                    <a:pt x="209" y="1627"/>
                  </a:lnTo>
                  <a:cubicBezTo>
                    <a:pt x="287" y="1685"/>
                    <a:pt x="414" y="1783"/>
                    <a:pt x="580" y="1881"/>
                  </a:cubicBezTo>
                  <a:cubicBezTo>
                    <a:pt x="746" y="1988"/>
                    <a:pt x="941" y="2115"/>
                    <a:pt x="1185" y="2242"/>
                  </a:cubicBezTo>
                  <a:cubicBezTo>
                    <a:pt x="1458" y="2388"/>
                    <a:pt x="1731" y="2515"/>
                    <a:pt x="2024" y="2622"/>
                  </a:cubicBezTo>
                  <a:cubicBezTo>
                    <a:pt x="2365" y="2749"/>
                    <a:pt x="2706" y="2856"/>
                    <a:pt x="3058" y="2944"/>
                  </a:cubicBezTo>
                  <a:cubicBezTo>
                    <a:pt x="3448" y="3042"/>
                    <a:pt x="3848" y="3110"/>
                    <a:pt x="4248" y="3159"/>
                  </a:cubicBezTo>
                  <a:cubicBezTo>
                    <a:pt x="4687" y="3207"/>
                    <a:pt x="5126" y="3232"/>
                    <a:pt x="5564" y="3232"/>
                  </a:cubicBezTo>
                  <a:cubicBezTo>
                    <a:pt x="6001" y="3232"/>
                    <a:pt x="6438" y="3207"/>
                    <a:pt x="6872" y="3159"/>
                  </a:cubicBezTo>
                  <a:cubicBezTo>
                    <a:pt x="7740" y="3061"/>
                    <a:pt x="8599" y="2876"/>
                    <a:pt x="9438" y="2603"/>
                  </a:cubicBezTo>
                  <a:cubicBezTo>
                    <a:pt x="10169" y="2378"/>
                    <a:pt x="10872" y="2066"/>
                    <a:pt x="11525" y="1685"/>
                  </a:cubicBezTo>
                  <a:cubicBezTo>
                    <a:pt x="11799" y="1529"/>
                    <a:pt x="12052" y="1354"/>
                    <a:pt x="12286" y="1159"/>
                  </a:cubicBezTo>
                  <a:cubicBezTo>
                    <a:pt x="12482" y="1012"/>
                    <a:pt x="12657" y="847"/>
                    <a:pt x="12813" y="671"/>
                  </a:cubicBezTo>
                  <a:cubicBezTo>
                    <a:pt x="12921" y="554"/>
                    <a:pt x="13008" y="437"/>
                    <a:pt x="13096" y="300"/>
                  </a:cubicBezTo>
                  <a:lnTo>
                    <a:pt x="13174" y="164"/>
                  </a:lnTo>
                  <a:lnTo>
                    <a:pt x="13174" y="154"/>
                  </a:lnTo>
                  <a:cubicBezTo>
                    <a:pt x="13222" y="72"/>
                    <a:pt x="13156" y="0"/>
                    <a:pt x="130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50"/>
            <p:cNvSpPr/>
            <p:nvPr/>
          </p:nvSpPr>
          <p:spPr>
            <a:xfrm>
              <a:off x="3188925" y="3575475"/>
              <a:ext cx="21250" cy="88800"/>
            </a:xfrm>
            <a:custGeom>
              <a:avLst/>
              <a:gdLst/>
              <a:ahLst/>
              <a:cxnLst/>
              <a:rect l="l" t="t" r="r" b="b"/>
              <a:pathLst>
                <a:path w="850" h="3552" extrusionOk="0">
                  <a:moveTo>
                    <a:pt x="196" y="1"/>
                  </a:moveTo>
                  <a:cubicBezTo>
                    <a:pt x="127" y="1"/>
                    <a:pt x="69" y="20"/>
                    <a:pt x="10" y="59"/>
                  </a:cubicBezTo>
                  <a:cubicBezTo>
                    <a:pt x="0" y="69"/>
                    <a:pt x="0" y="79"/>
                    <a:pt x="0" y="89"/>
                  </a:cubicBezTo>
                  <a:cubicBezTo>
                    <a:pt x="8" y="103"/>
                    <a:pt x="25" y="112"/>
                    <a:pt x="38" y="112"/>
                  </a:cubicBezTo>
                  <a:cubicBezTo>
                    <a:pt x="43" y="112"/>
                    <a:pt x="47" y="111"/>
                    <a:pt x="49" y="108"/>
                  </a:cubicBezTo>
                  <a:cubicBezTo>
                    <a:pt x="78" y="97"/>
                    <a:pt x="106" y="92"/>
                    <a:pt x="135" y="92"/>
                  </a:cubicBezTo>
                  <a:cubicBezTo>
                    <a:pt x="155" y="92"/>
                    <a:pt x="175" y="94"/>
                    <a:pt x="196" y="98"/>
                  </a:cubicBezTo>
                  <a:cubicBezTo>
                    <a:pt x="332" y="128"/>
                    <a:pt x="439" y="206"/>
                    <a:pt x="508" y="323"/>
                  </a:cubicBezTo>
                  <a:cubicBezTo>
                    <a:pt x="615" y="489"/>
                    <a:pt x="654" y="684"/>
                    <a:pt x="635" y="869"/>
                  </a:cubicBezTo>
                  <a:cubicBezTo>
                    <a:pt x="625" y="986"/>
                    <a:pt x="635" y="1103"/>
                    <a:pt x="615" y="1220"/>
                  </a:cubicBezTo>
                  <a:cubicBezTo>
                    <a:pt x="605" y="1347"/>
                    <a:pt x="596" y="1464"/>
                    <a:pt x="576" y="1591"/>
                  </a:cubicBezTo>
                  <a:cubicBezTo>
                    <a:pt x="557" y="1835"/>
                    <a:pt x="527" y="2079"/>
                    <a:pt x="488" y="2303"/>
                  </a:cubicBezTo>
                  <a:cubicBezTo>
                    <a:pt x="439" y="2527"/>
                    <a:pt x="420" y="2742"/>
                    <a:pt x="391" y="2927"/>
                  </a:cubicBezTo>
                  <a:cubicBezTo>
                    <a:pt x="322" y="3298"/>
                    <a:pt x="303" y="3542"/>
                    <a:pt x="303" y="3542"/>
                  </a:cubicBezTo>
                  <a:cubicBezTo>
                    <a:pt x="293" y="3542"/>
                    <a:pt x="293" y="3552"/>
                    <a:pt x="303" y="3552"/>
                  </a:cubicBezTo>
                  <a:lnTo>
                    <a:pt x="313" y="3552"/>
                  </a:lnTo>
                  <a:cubicBezTo>
                    <a:pt x="313" y="3552"/>
                    <a:pt x="400" y="3318"/>
                    <a:pt x="508" y="2957"/>
                  </a:cubicBezTo>
                  <a:cubicBezTo>
                    <a:pt x="635" y="2518"/>
                    <a:pt x="732" y="2069"/>
                    <a:pt x="800" y="1620"/>
                  </a:cubicBezTo>
                  <a:cubicBezTo>
                    <a:pt x="820" y="1493"/>
                    <a:pt x="820" y="1367"/>
                    <a:pt x="830" y="1249"/>
                  </a:cubicBezTo>
                  <a:cubicBezTo>
                    <a:pt x="839" y="1123"/>
                    <a:pt x="839" y="1006"/>
                    <a:pt x="839" y="879"/>
                  </a:cubicBezTo>
                  <a:cubicBezTo>
                    <a:pt x="849" y="645"/>
                    <a:pt x="771" y="420"/>
                    <a:pt x="635" y="235"/>
                  </a:cubicBezTo>
                  <a:cubicBezTo>
                    <a:pt x="527" y="98"/>
                    <a:pt x="371" y="1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50"/>
            <p:cNvSpPr/>
            <p:nvPr/>
          </p:nvSpPr>
          <p:spPr>
            <a:xfrm>
              <a:off x="3013075" y="3673500"/>
              <a:ext cx="181150" cy="188250"/>
            </a:xfrm>
            <a:custGeom>
              <a:avLst/>
              <a:gdLst/>
              <a:ahLst/>
              <a:cxnLst/>
              <a:rect l="l" t="t" r="r" b="b"/>
              <a:pathLst>
                <a:path w="7246" h="7530" extrusionOk="0">
                  <a:moveTo>
                    <a:pt x="7216" y="1"/>
                  </a:moveTo>
                  <a:cubicBezTo>
                    <a:pt x="7207" y="1"/>
                    <a:pt x="7200" y="4"/>
                    <a:pt x="7200" y="11"/>
                  </a:cubicBezTo>
                  <a:lnTo>
                    <a:pt x="7015" y="519"/>
                  </a:lnTo>
                  <a:cubicBezTo>
                    <a:pt x="6956" y="675"/>
                    <a:pt x="6898" y="879"/>
                    <a:pt x="6810" y="1094"/>
                  </a:cubicBezTo>
                  <a:cubicBezTo>
                    <a:pt x="6722" y="1309"/>
                    <a:pt x="6615" y="1562"/>
                    <a:pt x="6508" y="1826"/>
                  </a:cubicBezTo>
                  <a:cubicBezTo>
                    <a:pt x="6400" y="2099"/>
                    <a:pt x="6283" y="2382"/>
                    <a:pt x="6166" y="2694"/>
                  </a:cubicBezTo>
                  <a:cubicBezTo>
                    <a:pt x="6020" y="2996"/>
                    <a:pt x="5864" y="3309"/>
                    <a:pt x="5708" y="3640"/>
                  </a:cubicBezTo>
                  <a:lnTo>
                    <a:pt x="5474" y="4138"/>
                  </a:lnTo>
                  <a:cubicBezTo>
                    <a:pt x="5396" y="4294"/>
                    <a:pt x="5298" y="4469"/>
                    <a:pt x="5210" y="4626"/>
                  </a:cubicBezTo>
                  <a:cubicBezTo>
                    <a:pt x="5025" y="4957"/>
                    <a:pt x="4820" y="5279"/>
                    <a:pt x="4596" y="5591"/>
                  </a:cubicBezTo>
                  <a:cubicBezTo>
                    <a:pt x="4157" y="6206"/>
                    <a:pt x="3630" y="6772"/>
                    <a:pt x="3015" y="7055"/>
                  </a:cubicBezTo>
                  <a:cubicBezTo>
                    <a:pt x="2775" y="7163"/>
                    <a:pt x="2521" y="7223"/>
                    <a:pt x="2266" y="7223"/>
                  </a:cubicBezTo>
                  <a:cubicBezTo>
                    <a:pt x="2200" y="7223"/>
                    <a:pt x="2135" y="7219"/>
                    <a:pt x="2069" y="7211"/>
                  </a:cubicBezTo>
                  <a:cubicBezTo>
                    <a:pt x="1776" y="7182"/>
                    <a:pt x="1493" y="7074"/>
                    <a:pt x="1249" y="6908"/>
                  </a:cubicBezTo>
                  <a:cubicBezTo>
                    <a:pt x="1132" y="6840"/>
                    <a:pt x="1035" y="6762"/>
                    <a:pt x="937" y="6664"/>
                  </a:cubicBezTo>
                  <a:cubicBezTo>
                    <a:pt x="840" y="6586"/>
                    <a:pt x="752" y="6499"/>
                    <a:pt x="674" y="6411"/>
                  </a:cubicBezTo>
                  <a:cubicBezTo>
                    <a:pt x="537" y="6265"/>
                    <a:pt x="410" y="6099"/>
                    <a:pt x="303" y="5933"/>
                  </a:cubicBezTo>
                  <a:cubicBezTo>
                    <a:pt x="137" y="5640"/>
                    <a:pt x="40" y="5474"/>
                    <a:pt x="40" y="5474"/>
                  </a:cubicBezTo>
                  <a:cubicBezTo>
                    <a:pt x="36" y="5467"/>
                    <a:pt x="29" y="5464"/>
                    <a:pt x="23" y="5464"/>
                  </a:cubicBezTo>
                  <a:cubicBezTo>
                    <a:pt x="13" y="5464"/>
                    <a:pt x="4" y="5472"/>
                    <a:pt x="10" y="5484"/>
                  </a:cubicBezTo>
                  <a:cubicBezTo>
                    <a:pt x="1" y="5484"/>
                    <a:pt x="1" y="5494"/>
                    <a:pt x="10" y="5494"/>
                  </a:cubicBezTo>
                  <a:cubicBezTo>
                    <a:pt x="10" y="5494"/>
                    <a:pt x="79" y="5669"/>
                    <a:pt x="215" y="5982"/>
                  </a:cubicBezTo>
                  <a:cubicBezTo>
                    <a:pt x="313" y="6167"/>
                    <a:pt x="420" y="6343"/>
                    <a:pt x="547" y="6518"/>
                  </a:cubicBezTo>
                  <a:cubicBezTo>
                    <a:pt x="898" y="7016"/>
                    <a:pt x="1425" y="7367"/>
                    <a:pt x="2030" y="7503"/>
                  </a:cubicBezTo>
                  <a:cubicBezTo>
                    <a:pt x="2139" y="7521"/>
                    <a:pt x="2251" y="7530"/>
                    <a:pt x="2362" y="7530"/>
                  </a:cubicBezTo>
                  <a:cubicBezTo>
                    <a:pt x="2628" y="7530"/>
                    <a:pt x="2895" y="7480"/>
                    <a:pt x="3142" y="7377"/>
                  </a:cubicBezTo>
                  <a:cubicBezTo>
                    <a:pt x="3874" y="7074"/>
                    <a:pt x="4440" y="6450"/>
                    <a:pt x="4898" y="5816"/>
                  </a:cubicBezTo>
                  <a:cubicBezTo>
                    <a:pt x="5132" y="5494"/>
                    <a:pt x="5337" y="5152"/>
                    <a:pt x="5522" y="4811"/>
                  </a:cubicBezTo>
                  <a:cubicBezTo>
                    <a:pt x="5620" y="4635"/>
                    <a:pt x="5717" y="4460"/>
                    <a:pt x="5786" y="4294"/>
                  </a:cubicBezTo>
                  <a:cubicBezTo>
                    <a:pt x="5864" y="4118"/>
                    <a:pt x="5942" y="3952"/>
                    <a:pt x="6010" y="3777"/>
                  </a:cubicBezTo>
                  <a:cubicBezTo>
                    <a:pt x="6156" y="3445"/>
                    <a:pt x="6293" y="3123"/>
                    <a:pt x="6420" y="2811"/>
                  </a:cubicBezTo>
                  <a:cubicBezTo>
                    <a:pt x="6527" y="2489"/>
                    <a:pt x="6625" y="2187"/>
                    <a:pt x="6722" y="1914"/>
                  </a:cubicBezTo>
                  <a:cubicBezTo>
                    <a:pt x="6820" y="1631"/>
                    <a:pt x="6908" y="1377"/>
                    <a:pt x="6966" y="1143"/>
                  </a:cubicBezTo>
                  <a:cubicBezTo>
                    <a:pt x="7025" y="909"/>
                    <a:pt x="7074" y="714"/>
                    <a:pt x="7113" y="548"/>
                  </a:cubicBezTo>
                  <a:lnTo>
                    <a:pt x="7239" y="21"/>
                  </a:lnTo>
                  <a:cubicBezTo>
                    <a:pt x="7245" y="9"/>
                    <a:pt x="7229" y="1"/>
                    <a:pt x="7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50"/>
            <p:cNvSpPr/>
            <p:nvPr/>
          </p:nvSpPr>
          <p:spPr>
            <a:xfrm>
              <a:off x="3094775" y="3584800"/>
              <a:ext cx="11750" cy="51050"/>
            </a:xfrm>
            <a:custGeom>
              <a:avLst/>
              <a:gdLst/>
              <a:ahLst/>
              <a:cxnLst/>
              <a:rect l="l" t="t" r="r" b="b"/>
              <a:pathLst>
                <a:path w="470" h="2042" extrusionOk="0">
                  <a:moveTo>
                    <a:pt x="425" y="1"/>
                  </a:moveTo>
                  <a:cubicBezTo>
                    <a:pt x="415" y="1"/>
                    <a:pt x="406" y="3"/>
                    <a:pt x="401" y="8"/>
                  </a:cubicBezTo>
                  <a:cubicBezTo>
                    <a:pt x="323" y="96"/>
                    <a:pt x="254" y="184"/>
                    <a:pt x="196" y="272"/>
                  </a:cubicBezTo>
                  <a:cubicBezTo>
                    <a:pt x="167" y="320"/>
                    <a:pt x="137" y="369"/>
                    <a:pt x="118" y="428"/>
                  </a:cubicBezTo>
                  <a:cubicBezTo>
                    <a:pt x="98" y="476"/>
                    <a:pt x="69" y="535"/>
                    <a:pt x="50" y="603"/>
                  </a:cubicBezTo>
                  <a:cubicBezTo>
                    <a:pt x="20" y="730"/>
                    <a:pt x="1" y="867"/>
                    <a:pt x="11" y="1003"/>
                  </a:cubicBezTo>
                  <a:cubicBezTo>
                    <a:pt x="11" y="1140"/>
                    <a:pt x="40" y="1276"/>
                    <a:pt x="79" y="1403"/>
                  </a:cubicBezTo>
                  <a:cubicBezTo>
                    <a:pt x="89" y="1462"/>
                    <a:pt x="118" y="1530"/>
                    <a:pt x="128" y="1569"/>
                  </a:cubicBezTo>
                  <a:cubicBezTo>
                    <a:pt x="147" y="1608"/>
                    <a:pt x="167" y="1647"/>
                    <a:pt x="176" y="1686"/>
                  </a:cubicBezTo>
                  <a:cubicBezTo>
                    <a:pt x="176" y="1725"/>
                    <a:pt x="186" y="1764"/>
                    <a:pt x="196" y="1803"/>
                  </a:cubicBezTo>
                  <a:lnTo>
                    <a:pt x="196" y="1911"/>
                  </a:lnTo>
                  <a:lnTo>
                    <a:pt x="196" y="1998"/>
                  </a:lnTo>
                  <a:cubicBezTo>
                    <a:pt x="206" y="2018"/>
                    <a:pt x="215" y="2037"/>
                    <a:pt x="235" y="2037"/>
                  </a:cubicBezTo>
                  <a:cubicBezTo>
                    <a:pt x="240" y="2040"/>
                    <a:pt x="246" y="2041"/>
                    <a:pt x="252" y="2041"/>
                  </a:cubicBezTo>
                  <a:cubicBezTo>
                    <a:pt x="269" y="2041"/>
                    <a:pt x="286" y="2032"/>
                    <a:pt x="294" y="2018"/>
                  </a:cubicBezTo>
                  <a:cubicBezTo>
                    <a:pt x="294" y="2018"/>
                    <a:pt x="313" y="1989"/>
                    <a:pt x="333" y="1930"/>
                  </a:cubicBezTo>
                  <a:lnTo>
                    <a:pt x="362" y="1832"/>
                  </a:lnTo>
                  <a:cubicBezTo>
                    <a:pt x="372" y="1784"/>
                    <a:pt x="381" y="1735"/>
                    <a:pt x="381" y="1686"/>
                  </a:cubicBezTo>
                  <a:cubicBezTo>
                    <a:pt x="381" y="1628"/>
                    <a:pt x="372" y="1569"/>
                    <a:pt x="362" y="1511"/>
                  </a:cubicBezTo>
                  <a:cubicBezTo>
                    <a:pt x="352" y="1452"/>
                    <a:pt x="342" y="1393"/>
                    <a:pt x="333" y="1335"/>
                  </a:cubicBezTo>
                  <a:cubicBezTo>
                    <a:pt x="313" y="1228"/>
                    <a:pt x="294" y="1111"/>
                    <a:pt x="294" y="994"/>
                  </a:cubicBezTo>
                  <a:cubicBezTo>
                    <a:pt x="284" y="935"/>
                    <a:pt x="284" y="876"/>
                    <a:pt x="294" y="818"/>
                  </a:cubicBezTo>
                  <a:cubicBezTo>
                    <a:pt x="303" y="759"/>
                    <a:pt x="284" y="701"/>
                    <a:pt x="303" y="652"/>
                  </a:cubicBezTo>
                  <a:cubicBezTo>
                    <a:pt x="313" y="594"/>
                    <a:pt x="323" y="545"/>
                    <a:pt x="333" y="486"/>
                  </a:cubicBezTo>
                  <a:cubicBezTo>
                    <a:pt x="342" y="437"/>
                    <a:pt x="352" y="398"/>
                    <a:pt x="372" y="350"/>
                  </a:cubicBezTo>
                  <a:cubicBezTo>
                    <a:pt x="430" y="174"/>
                    <a:pt x="459" y="47"/>
                    <a:pt x="459" y="47"/>
                  </a:cubicBezTo>
                  <a:cubicBezTo>
                    <a:pt x="469" y="37"/>
                    <a:pt x="459" y="18"/>
                    <a:pt x="450" y="8"/>
                  </a:cubicBezTo>
                  <a:cubicBezTo>
                    <a:pt x="445" y="3"/>
                    <a:pt x="435" y="1"/>
                    <a:pt x="4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50"/>
            <p:cNvSpPr/>
            <p:nvPr/>
          </p:nvSpPr>
          <p:spPr>
            <a:xfrm>
              <a:off x="3060875" y="3634175"/>
              <a:ext cx="41000" cy="80400"/>
            </a:xfrm>
            <a:custGeom>
              <a:avLst/>
              <a:gdLst/>
              <a:ahLst/>
              <a:cxnLst/>
              <a:rect l="l" t="t" r="r" b="b"/>
              <a:pathLst>
                <a:path w="1640" h="3216" extrusionOk="0">
                  <a:moveTo>
                    <a:pt x="1597" y="0"/>
                  </a:moveTo>
                  <a:cubicBezTo>
                    <a:pt x="1577" y="0"/>
                    <a:pt x="1559" y="9"/>
                    <a:pt x="1552" y="23"/>
                  </a:cubicBezTo>
                  <a:cubicBezTo>
                    <a:pt x="1552" y="23"/>
                    <a:pt x="1523" y="72"/>
                    <a:pt x="1484" y="160"/>
                  </a:cubicBezTo>
                  <a:lnTo>
                    <a:pt x="1425" y="316"/>
                  </a:lnTo>
                  <a:cubicBezTo>
                    <a:pt x="1396" y="375"/>
                    <a:pt x="1376" y="433"/>
                    <a:pt x="1337" y="511"/>
                  </a:cubicBezTo>
                  <a:cubicBezTo>
                    <a:pt x="1298" y="599"/>
                    <a:pt x="1250" y="677"/>
                    <a:pt x="1211" y="755"/>
                  </a:cubicBezTo>
                  <a:cubicBezTo>
                    <a:pt x="1181" y="843"/>
                    <a:pt x="1142" y="940"/>
                    <a:pt x="1093" y="1018"/>
                  </a:cubicBezTo>
                  <a:cubicBezTo>
                    <a:pt x="996" y="1194"/>
                    <a:pt x="889" y="1379"/>
                    <a:pt x="801" y="1574"/>
                  </a:cubicBezTo>
                  <a:cubicBezTo>
                    <a:pt x="713" y="1770"/>
                    <a:pt x="596" y="1955"/>
                    <a:pt x="508" y="2131"/>
                  </a:cubicBezTo>
                  <a:cubicBezTo>
                    <a:pt x="411" y="2306"/>
                    <a:pt x="323" y="2482"/>
                    <a:pt x="254" y="2618"/>
                  </a:cubicBezTo>
                  <a:cubicBezTo>
                    <a:pt x="108" y="2911"/>
                    <a:pt x="20" y="3116"/>
                    <a:pt x="20" y="3116"/>
                  </a:cubicBezTo>
                  <a:cubicBezTo>
                    <a:pt x="1" y="3145"/>
                    <a:pt x="1" y="3174"/>
                    <a:pt x="20" y="3194"/>
                  </a:cubicBezTo>
                  <a:cubicBezTo>
                    <a:pt x="35" y="3209"/>
                    <a:pt x="52" y="3216"/>
                    <a:pt x="69" y="3216"/>
                  </a:cubicBezTo>
                  <a:cubicBezTo>
                    <a:pt x="86" y="3216"/>
                    <a:pt x="103" y="3209"/>
                    <a:pt x="118" y="3194"/>
                  </a:cubicBezTo>
                  <a:cubicBezTo>
                    <a:pt x="245" y="3067"/>
                    <a:pt x="362" y="2921"/>
                    <a:pt x="479" y="2774"/>
                  </a:cubicBezTo>
                  <a:cubicBezTo>
                    <a:pt x="596" y="2628"/>
                    <a:pt x="703" y="2472"/>
                    <a:pt x="801" y="2316"/>
                  </a:cubicBezTo>
                  <a:cubicBezTo>
                    <a:pt x="928" y="2131"/>
                    <a:pt x="1035" y="1945"/>
                    <a:pt x="1123" y="1750"/>
                  </a:cubicBezTo>
                  <a:cubicBezTo>
                    <a:pt x="1220" y="1545"/>
                    <a:pt x="1318" y="1350"/>
                    <a:pt x="1396" y="1155"/>
                  </a:cubicBezTo>
                  <a:cubicBezTo>
                    <a:pt x="1435" y="1057"/>
                    <a:pt x="1464" y="970"/>
                    <a:pt x="1493" y="872"/>
                  </a:cubicBezTo>
                  <a:cubicBezTo>
                    <a:pt x="1523" y="775"/>
                    <a:pt x="1542" y="696"/>
                    <a:pt x="1562" y="609"/>
                  </a:cubicBezTo>
                  <a:cubicBezTo>
                    <a:pt x="1581" y="540"/>
                    <a:pt x="1601" y="462"/>
                    <a:pt x="1601" y="384"/>
                  </a:cubicBezTo>
                  <a:cubicBezTo>
                    <a:pt x="1610" y="316"/>
                    <a:pt x="1620" y="257"/>
                    <a:pt x="1630" y="209"/>
                  </a:cubicBezTo>
                  <a:cubicBezTo>
                    <a:pt x="1640" y="111"/>
                    <a:pt x="1640" y="53"/>
                    <a:pt x="1640" y="53"/>
                  </a:cubicBezTo>
                  <a:cubicBezTo>
                    <a:pt x="1640" y="33"/>
                    <a:pt x="1630" y="14"/>
                    <a:pt x="1620" y="4"/>
                  </a:cubicBezTo>
                  <a:cubicBezTo>
                    <a:pt x="1612" y="1"/>
                    <a:pt x="1605"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50"/>
            <p:cNvSpPr/>
            <p:nvPr/>
          </p:nvSpPr>
          <p:spPr>
            <a:xfrm>
              <a:off x="3115750" y="3543350"/>
              <a:ext cx="47350" cy="62000"/>
            </a:xfrm>
            <a:custGeom>
              <a:avLst/>
              <a:gdLst/>
              <a:ahLst/>
              <a:cxnLst/>
              <a:rect l="l" t="t" r="r" b="b"/>
              <a:pathLst>
                <a:path w="1894" h="2480" extrusionOk="0">
                  <a:moveTo>
                    <a:pt x="1406" y="0"/>
                  </a:moveTo>
                  <a:cubicBezTo>
                    <a:pt x="1345" y="0"/>
                    <a:pt x="1284" y="13"/>
                    <a:pt x="1230" y="37"/>
                  </a:cubicBezTo>
                  <a:cubicBezTo>
                    <a:pt x="1045" y="135"/>
                    <a:pt x="908" y="291"/>
                    <a:pt x="850" y="486"/>
                  </a:cubicBezTo>
                  <a:cubicBezTo>
                    <a:pt x="811" y="564"/>
                    <a:pt x="791" y="642"/>
                    <a:pt x="772" y="730"/>
                  </a:cubicBezTo>
                  <a:lnTo>
                    <a:pt x="742" y="857"/>
                  </a:lnTo>
                  <a:lnTo>
                    <a:pt x="713" y="954"/>
                  </a:lnTo>
                  <a:cubicBezTo>
                    <a:pt x="684" y="1091"/>
                    <a:pt x="645" y="1227"/>
                    <a:pt x="586" y="1354"/>
                  </a:cubicBezTo>
                  <a:cubicBezTo>
                    <a:pt x="537" y="1471"/>
                    <a:pt x="489" y="1588"/>
                    <a:pt x="430" y="1705"/>
                  </a:cubicBezTo>
                  <a:cubicBezTo>
                    <a:pt x="313" y="1910"/>
                    <a:pt x="206" y="2095"/>
                    <a:pt x="137" y="2213"/>
                  </a:cubicBezTo>
                  <a:lnTo>
                    <a:pt x="11" y="2398"/>
                  </a:lnTo>
                  <a:cubicBezTo>
                    <a:pt x="1" y="2417"/>
                    <a:pt x="1" y="2447"/>
                    <a:pt x="11" y="2456"/>
                  </a:cubicBezTo>
                  <a:cubicBezTo>
                    <a:pt x="20" y="2466"/>
                    <a:pt x="33" y="2471"/>
                    <a:pt x="45" y="2471"/>
                  </a:cubicBezTo>
                  <a:cubicBezTo>
                    <a:pt x="57" y="2471"/>
                    <a:pt x="69" y="2466"/>
                    <a:pt x="79" y="2456"/>
                  </a:cubicBezTo>
                  <a:lnTo>
                    <a:pt x="235" y="2291"/>
                  </a:lnTo>
                  <a:cubicBezTo>
                    <a:pt x="284" y="2232"/>
                    <a:pt x="333" y="2164"/>
                    <a:pt x="401" y="2086"/>
                  </a:cubicBezTo>
                  <a:cubicBezTo>
                    <a:pt x="469" y="1998"/>
                    <a:pt x="537" y="1910"/>
                    <a:pt x="596" y="1813"/>
                  </a:cubicBezTo>
                  <a:cubicBezTo>
                    <a:pt x="674" y="1695"/>
                    <a:pt x="742" y="1578"/>
                    <a:pt x="801" y="1452"/>
                  </a:cubicBezTo>
                  <a:cubicBezTo>
                    <a:pt x="879" y="1315"/>
                    <a:pt x="937" y="1169"/>
                    <a:pt x="976" y="1022"/>
                  </a:cubicBezTo>
                  <a:cubicBezTo>
                    <a:pt x="996" y="944"/>
                    <a:pt x="1015" y="876"/>
                    <a:pt x="1035" y="798"/>
                  </a:cubicBezTo>
                  <a:cubicBezTo>
                    <a:pt x="1054" y="720"/>
                    <a:pt x="1074" y="652"/>
                    <a:pt x="1113" y="583"/>
                  </a:cubicBezTo>
                  <a:cubicBezTo>
                    <a:pt x="1152" y="466"/>
                    <a:pt x="1230" y="369"/>
                    <a:pt x="1337" y="300"/>
                  </a:cubicBezTo>
                  <a:cubicBezTo>
                    <a:pt x="1361" y="288"/>
                    <a:pt x="1386" y="280"/>
                    <a:pt x="1410" y="280"/>
                  </a:cubicBezTo>
                  <a:cubicBezTo>
                    <a:pt x="1425" y="280"/>
                    <a:pt x="1439" y="283"/>
                    <a:pt x="1454" y="291"/>
                  </a:cubicBezTo>
                  <a:cubicBezTo>
                    <a:pt x="1470" y="291"/>
                    <a:pt x="1486" y="316"/>
                    <a:pt x="1491" y="316"/>
                  </a:cubicBezTo>
                  <a:cubicBezTo>
                    <a:pt x="1493" y="316"/>
                    <a:pt x="1493" y="314"/>
                    <a:pt x="1493" y="310"/>
                  </a:cubicBezTo>
                  <a:cubicBezTo>
                    <a:pt x="1513" y="339"/>
                    <a:pt x="1532" y="378"/>
                    <a:pt x="1542" y="408"/>
                  </a:cubicBezTo>
                  <a:cubicBezTo>
                    <a:pt x="1581" y="544"/>
                    <a:pt x="1610" y="681"/>
                    <a:pt x="1620" y="827"/>
                  </a:cubicBezTo>
                  <a:cubicBezTo>
                    <a:pt x="1659" y="1100"/>
                    <a:pt x="1659" y="1374"/>
                    <a:pt x="1640" y="1647"/>
                  </a:cubicBezTo>
                  <a:cubicBezTo>
                    <a:pt x="1640" y="1774"/>
                    <a:pt x="1630" y="1881"/>
                    <a:pt x="1610" y="1978"/>
                  </a:cubicBezTo>
                  <a:cubicBezTo>
                    <a:pt x="1591" y="2066"/>
                    <a:pt x="1571" y="2154"/>
                    <a:pt x="1562" y="2222"/>
                  </a:cubicBezTo>
                  <a:cubicBezTo>
                    <a:pt x="1523" y="2349"/>
                    <a:pt x="1503" y="2427"/>
                    <a:pt x="1503" y="2427"/>
                  </a:cubicBezTo>
                  <a:cubicBezTo>
                    <a:pt x="1493" y="2447"/>
                    <a:pt x="1503" y="2466"/>
                    <a:pt x="1523" y="2476"/>
                  </a:cubicBezTo>
                  <a:cubicBezTo>
                    <a:pt x="1525" y="2479"/>
                    <a:pt x="1529" y="2480"/>
                    <a:pt x="1534" y="2480"/>
                  </a:cubicBezTo>
                  <a:cubicBezTo>
                    <a:pt x="1546" y="2480"/>
                    <a:pt x="1562" y="2471"/>
                    <a:pt x="1562" y="2456"/>
                  </a:cubicBezTo>
                  <a:lnTo>
                    <a:pt x="1669" y="2252"/>
                  </a:lnTo>
                  <a:cubicBezTo>
                    <a:pt x="1747" y="2056"/>
                    <a:pt x="1796" y="1861"/>
                    <a:pt x="1825" y="1656"/>
                  </a:cubicBezTo>
                  <a:cubicBezTo>
                    <a:pt x="1874" y="1374"/>
                    <a:pt x="1893" y="1091"/>
                    <a:pt x="1884" y="808"/>
                  </a:cubicBezTo>
                  <a:cubicBezTo>
                    <a:pt x="1874" y="632"/>
                    <a:pt x="1845" y="457"/>
                    <a:pt x="1796" y="291"/>
                  </a:cubicBezTo>
                  <a:cubicBezTo>
                    <a:pt x="1776" y="252"/>
                    <a:pt x="1757" y="213"/>
                    <a:pt x="1737" y="174"/>
                  </a:cubicBezTo>
                  <a:cubicBezTo>
                    <a:pt x="1689" y="115"/>
                    <a:pt x="1640" y="76"/>
                    <a:pt x="1581" y="37"/>
                  </a:cubicBezTo>
                  <a:cubicBezTo>
                    <a:pt x="1528" y="13"/>
                    <a:pt x="1467" y="0"/>
                    <a:pt x="14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50"/>
            <p:cNvSpPr/>
            <p:nvPr/>
          </p:nvSpPr>
          <p:spPr>
            <a:xfrm>
              <a:off x="3157475" y="3551750"/>
              <a:ext cx="33925" cy="68550"/>
            </a:xfrm>
            <a:custGeom>
              <a:avLst/>
              <a:gdLst/>
              <a:ahLst/>
              <a:cxnLst/>
              <a:rect l="l" t="t" r="r" b="b"/>
              <a:pathLst>
                <a:path w="1357" h="2742" extrusionOk="0">
                  <a:moveTo>
                    <a:pt x="821" y="0"/>
                  </a:moveTo>
                  <a:cubicBezTo>
                    <a:pt x="791" y="0"/>
                    <a:pt x="761" y="4"/>
                    <a:pt x="732" y="13"/>
                  </a:cubicBezTo>
                  <a:cubicBezTo>
                    <a:pt x="595" y="72"/>
                    <a:pt x="478" y="160"/>
                    <a:pt x="410" y="286"/>
                  </a:cubicBezTo>
                  <a:cubicBezTo>
                    <a:pt x="341" y="374"/>
                    <a:pt x="283" y="472"/>
                    <a:pt x="234" y="569"/>
                  </a:cubicBezTo>
                  <a:cubicBezTo>
                    <a:pt x="137" y="764"/>
                    <a:pt x="59" y="979"/>
                    <a:pt x="10" y="1194"/>
                  </a:cubicBezTo>
                  <a:cubicBezTo>
                    <a:pt x="0" y="1223"/>
                    <a:pt x="10" y="1242"/>
                    <a:pt x="29" y="1252"/>
                  </a:cubicBezTo>
                  <a:cubicBezTo>
                    <a:pt x="37" y="1255"/>
                    <a:pt x="45" y="1256"/>
                    <a:pt x="52" y="1256"/>
                  </a:cubicBezTo>
                  <a:cubicBezTo>
                    <a:pt x="73" y="1256"/>
                    <a:pt x="90" y="1247"/>
                    <a:pt x="98" y="1233"/>
                  </a:cubicBezTo>
                  <a:cubicBezTo>
                    <a:pt x="98" y="1233"/>
                    <a:pt x="215" y="999"/>
                    <a:pt x="420" y="677"/>
                  </a:cubicBezTo>
                  <a:cubicBezTo>
                    <a:pt x="468" y="589"/>
                    <a:pt x="527" y="511"/>
                    <a:pt x="595" y="433"/>
                  </a:cubicBezTo>
                  <a:cubicBezTo>
                    <a:pt x="644" y="364"/>
                    <a:pt x="722" y="306"/>
                    <a:pt x="800" y="277"/>
                  </a:cubicBezTo>
                  <a:cubicBezTo>
                    <a:pt x="809" y="274"/>
                    <a:pt x="816" y="273"/>
                    <a:pt x="823" y="273"/>
                  </a:cubicBezTo>
                  <a:cubicBezTo>
                    <a:pt x="839" y="273"/>
                    <a:pt x="849" y="279"/>
                    <a:pt x="849" y="286"/>
                  </a:cubicBezTo>
                  <a:cubicBezTo>
                    <a:pt x="859" y="296"/>
                    <a:pt x="878" y="325"/>
                    <a:pt x="878" y="325"/>
                  </a:cubicBezTo>
                  <a:lnTo>
                    <a:pt x="927" y="403"/>
                  </a:lnTo>
                  <a:cubicBezTo>
                    <a:pt x="985" y="501"/>
                    <a:pt x="1015" y="608"/>
                    <a:pt x="1034" y="716"/>
                  </a:cubicBezTo>
                  <a:cubicBezTo>
                    <a:pt x="1063" y="833"/>
                    <a:pt x="1073" y="950"/>
                    <a:pt x="1083" y="1067"/>
                  </a:cubicBezTo>
                  <a:cubicBezTo>
                    <a:pt x="1083" y="1203"/>
                    <a:pt x="1093" y="1330"/>
                    <a:pt x="1083" y="1447"/>
                  </a:cubicBezTo>
                  <a:cubicBezTo>
                    <a:pt x="1083" y="1564"/>
                    <a:pt x="1063" y="1672"/>
                    <a:pt x="1063" y="1779"/>
                  </a:cubicBezTo>
                  <a:cubicBezTo>
                    <a:pt x="1054" y="1877"/>
                    <a:pt x="1044" y="1984"/>
                    <a:pt x="1024" y="2081"/>
                  </a:cubicBezTo>
                  <a:cubicBezTo>
                    <a:pt x="1005" y="2169"/>
                    <a:pt x="995" y="2257"/>
                    <a:pt x="976" y="2335"/>
                  </a:cubicBezTo>
                  <a:cubicBezTo>
                    <a:pt x="956" y="2403"/>
                    <a:pt x="937" y="2472"/>
                    <a:pt x="917" y="2520"/>
                  </a:cubicBezTo>
                  <a:lnTo>
                    <a:pt x="868" y="2686"/>
                  </a:lnTo>
                  <a:lnTo>
                    <a:pt x="868" y="2696"/>
                  </a:lnTo>
                  <a:cubicBezTo>
                    <a:pt x="859" y="2715"/>
                    <a:pt x="868" y="2735"/>
                    <a:pt x="878" y="2735"/>
                  </a:cubicBezTo>
                  <a:cubicBezTo>
                    <a:pt x="886" y="2739"/>
                    <a:pt x="894" y="2741"/>
                    <a:pt x="902" y="2741"/>
                  </a:cubicBezTo>
                  <a:cubicBezTo>
                    <a:pt x="912" y="2741"/>
                    <a:pt x="921" y="2737"/>
                    <a:pt x="927" y="2725"/>
                  </a:cubicBezTo>
                  <a:cubicBezTo>
                    <a:pt x="927" y="2725"/>
                    <a:pt x="966" y="2667"/>
                    <a:pt x="1015" y="2569"/>
                  </a:cubicBezTo>
                  <a:cubicBezTo>
                    <a:pt x="1044" y="2511"/>
                    <a:pt x="1093" y="2452"/>
                    <a:pt x="1122" y="2384"/>
                  </a:cubicBezTo>
                  <a:cubicBezTo>
                    <a:pt x="1141" y="2306"/>
                    <a:pt x="1171" y="2218"/>
                    <a:pt x="1200" y="2120"/>
                  </a:cubicBezTo>
                  <a:cubicBezTo>
                    <a:pt x="1239" y="2023"/>
                    <a:pt x="1268" y="1916"/>
                    <a:pt x="1278" y="1808"/>
                  </a:cubicBezTo>
                  <a:cubicBezTo>
                    <a:pt x="1298" y="1691"/>
                    <a:pt x="1337" y="1564"/>
                    <a:pt x="1337" y="1447"/>
                  </a:cubicBezTo>
                  <a:cubicBezTo>
                    <a:pt x="1346" y="1330"/>
                    <a:pt x="1356" y="1194"/>
                    <a:pt x="1356" y="1077"/>
                  </a:cubicBezTo>
                  <a:cubicBezTo>
                    <a:pt x="1356" y="940"/>
                    <a:pt x="1346" y="794"/>
                    <a:pt x="1317" y="667"/>
                  </a:cubicBezTo>
                  <a:cubicBezTo>
                    <a:pt x="1288" y="521"/>
                    <a:pt x="1239" y="384"/>
                    <a:pt x="1171" y="257"/>
                  </a:cubicBezTo>
                  <a:lnTo>
                    <a:pt x="1122" y="179"/>
                  </a:lnTo>
                  <a:cubicBezTo>
                    <a:pt x="1093" y="130"/>
                    <a:pt x="1063" y="101"/>
                    <a:pt x="1024" y="72"/>
                  </a:cubicBezTo>
                  <a:cubicBezTo>
                    <a:pt x="963" y="24"/>
                    <a:pt x="892" y="0"/>
                    <a:pt x="8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50"/>
            <p:cNvSpPr/>
            <p:nvPr/>
          </p:nvSpPr>
          <p:spPr>
            <a:xfrm>
              <a:off x="3388175" y="3767825"/>
              <a:ext cx="26850" cy="47675"/>
            </a:xfrm>
            <a:custGeom>
              <a:avLst/>
              <a:gdLst/>
              <a:ahLst/>
              <a:cxnLst/>
              <a:rect l="l" t="t" r="r" b="b"/>
              <a:pathLst>
                <a:path w="1074" h="1907" extrusionOk="0">
                  <a:moveTo>
                    <a:pt x="1017" y="0"/>
                  </a:moveTo>
                  <a:cubicBezTo>
                    <a:pt x="1010" y="0"/>
                    <a:pt x="1003" y="1"/>
                    <a:pt x="996" y="4"/>
                  </a:cubicBezTo>
                  <a:cubicBezTo>
                    <a:pt x="879" y="43"/>
                    <a:pt x="771" y="111"/>
                    <a:pt x="674" y="189"/>
                  </a:cubicBezTo>
                  <a:lnTo>
                    <a:pt x="528" y="306"/>
                  </a:lnTo>
                  <a:cubicBezTo>
                    <a:pt x="469" y="345"/>
                    <a:pt x="420" y="394"/>
                    <a:pt x="381" y="443"/>
                  </a:cubicBezTo>
                  <a:cubicBezTo>
                    <a:pt x="274" y="560"/>
                    <a:pt x="186" y="687"/>
                    <a:pt x="118" y="823"/>
                  </a:cubicBezTo>
                  <a:cubicBezTo>
                    <a:pt x="50" y="970"/>
                    <a:pt x="11" y="1126"/>
                    <a:pt x="1" y="1282"/>
                  </a:cubicBezTo>
                  <a:cubicBezTo>
                    <a:pt x="1" y="1360"/>
                    <a:pt x="11" y="1428"/>
                    <a:pt x="20" y="1506"/>
                  </a:cubicBezTo>
                  <a:cubicBezTo>
                    <a:pt x="40" y="1565"/>
                    <a:pt x="59" y="1633"/>
                    <a:pt x="89" y="1692"/>
                  </a:cubicBezTo>
                  <a:cubicBezTo>
                    <a:pt x="118" y="1750"/>
                    <a:pt x="167" y="1799"/>
                    <a:pt x="225" y="1838"/>
                  </a:cubicBezTo>
                  <a:cubicBezTo>
                    <a:pt x="264" y="1857"/>
                    <a:pt x="303" y="1877"/>
                    <a:pt x="342" y="1887"/>
                  </a:cubicBezTo>
                  <a:cubicBezTo>
                    <a:pt x="411" y="1906"/>
                    <a:pt x="450" y="1906"/>
                    <a:pt x="450" y="1906"/>
                  </a:cubicBezTo>
                  <a:cubicBezTo>
                    <a:pt x="469" y="1906"/>
                    <a:pt x="479" y="1906"/>
                    <a:pt x="489" y="1896"/>
                  </a:cubicBezTo>
                  <a:cubicBezTo>
                    <a:pt x="498" y="1877"/>
                    <a:pt x="489" y="1857"/>
                    <a:pt x="479" y="1848"/>
                  </a:cubicBezTo>
                  <a:lnTo>
                    <a:pt x="469" y="1848"/>
                  </a:lnTo>
                  <a:cubicBezTo>
                    <a:pt x="469" y="1848"/>
                    <a:pt x="440" y="1828"/>
                    <a:pt x="391" y="1799"/>
                  </a:cubicBezTo>
                  <a:cubicBezTo>
                    <a:pt x="362" y="1770"/>
                    <a:pt x="342" y="1750"/>
                    <a:pt x="313" y="1731"/>
                  </a:cubicBezTo>
                  <a:cubicBezTo>
                    <a:pt x="293" y="1701"/>
                    <a:pt x="293" y="1662"/>
                    <a:pt x="264" y="1643"/>
                  </a:cubicBezTo>
                  <a:cubicBezTo>
                    <a:pt x="254" y="1584"/>
                    <a:pt x="245" y="1535"/>
                    <a:pt x="245" y="1487"/>
                  </a:cubicBezTo>
                  <a:cubicBezTo>
                    <a:pt x="245" y="1428"/>
                    <a:pt x="245" y="1370"/>
                    <a:pt x="254" y="1311"/>
                  </a:cubicBezTo>
                  <a:cubicBezTo>
                    <a:pt x="284" y="1184"/>
                    <a:pt x="323" y="1067"/>
                    <a:pt x="381" y="950"/>
                  </a:cubicBezTo>
                  <a:cubicBezTo>
                    <a:pt x="440" y="843"/>
                    <a:pt x="508" y="726"/>
                    <a:pt x="586" y="628"/>
                  </a:cubicBezTo>
                  <a:cubicBezTo>
                    <a:pt x="625" y="579"/>
                    <a:pt x="674" y="511"/>
                    <a:pt x="713" y="472"/>
                  </a:cubicBezTo>
                  <a:lnTo>
                    <a:pt x="820" y="355"/>
                  </a:lnTo>
                  <a:cubicBezTo>
                    <a:pt x="898" y="277"/>
                    <a:pt x="947" y="209"/>
                    <a:pt x="996" y="160"/>
                  </a:cubicBezTo>
                  <a:cubicBezTo>
                    <a:pt x="1045" y="111"/>
                    <a:pt x="1064" y="82"/>
                    <a:pt x="1064" y="82"/>
                  </a:cubicBezTo>
                  <a:cubicBezTo>
                    <a:pt x="1074" y="72"/>
                    <a:pt x="1074" y="43"/>
                    <a:pt x="1064" y="33"/>
                  </a:cubicBezTo>
                  <a:cubicBezTo>
                    <a:pt x="1057" y="11"/>
                    <a:pt x="1039" y="0"/>
                    <a:pt x="10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50"/>
            <p:cNvSpPr/>
            <p:nvPr/>
          </p:nvSpPr>
          <p:spPr>
            <a:xfrm>
              <a:off x="3394775" y="3605550"/>
              <a:ext cx="68550" cy="126050"/>
            </a:xfrm>
            <a:custGeom>
              <a:avLst/>
              <a:gdLst/>
              <a:ahLst/>
              <a:cxnLst/>
              <a:rect l="l" t="t" r="r" b="b"/>
              <a:pathLst>
                <a:path w="2742" h="5042" extrusionOk="0">
                  <a:moveTo>
                    <a:pt x="49" y="0"/>
                  </a:moveTo>
                  <a:cubicBezTo>
                    <a:pt x="39" y="0"/>
                    <a:pt x="29" y="3"/>
                    <a:pt x="20" y="7"/>
                  </a:cubicBezTo>
                  <a:cubicBezTo>
                    <a:pt x="0" y="27"/>
                    <a:pt x="0" y="56"/>
                    <a:pt x="20" y="76"/>
                  </a:cubicBezTo>
                  <a:lnTo>
                    <a:pt x="605" y="788"/>
                  </a:lnTo>
                  <a:cubicBezTo>
                    <a:pt x="781" y="993"/>
                    <a:pt x="995" y="1246"/>
                    <a:pt x="1200" y="1510"/>
                  </a:cubicBezTo>
                  <a:cubicBezTo>
                    <a:pt x="1415" y="1773"/>
                    <a:pt x="1629" y="2056"/>
                    <a:pt x="1844" y="2359"/>
                  </a:cubicBezTo>
                  <a:cubicBezTo>
                    <a:pt x="1942" y="2505"/>
                    <a:pt x="2039" y="2651"/>
                    <a:pt x="2127" y="2807"/>
                  </a:cubicBezTo>
                  <a:cubicBezTo>
                    <a:pt x="2205" y="2954"/>
                    <a:pt x="2283" y="3100"/>
                    <a:pt x="2351" y="3256"/>
                  </a:cubicBezTo>
                  <a:cubicBezTo>
                    <a:pt x="2381" y="3334"/>
                    <a:pt x="2410" y="3402"/>
                    <a:pt x="2429" y="3480"/>
                  </a:cubicBezTo>
                  <a:cubicBezTo>
                    <a:pt x="2449" y="3549"/>
                    <a:pt x="2468" y="3617"/>
                    <a:pt x="2468" y="3695"/>
                  </a:cubicBezTo>
                  <a:cubicBezTo>
                    <a:pt x="2488" y="3832"/>
                    <a:pt x="2468" y="3988"/>
                    <a:pt x="2468" y="4115"/>
                  </a:cubicBezTo>
                  <a:cubicBezTo>
                    <a:pt x="2449" y="4397"/>
                    <a:pt x="2439" y="4622"/>
                    <a:pt x="2439" y="4788"/>
                  </a:cubicBezTo>
                  <a:lnTo>
                    <a:pt x="2439" y="5041"/>
                  </a:lnTo>
                  <a:cubicBezTo>
                    <a:pt x="2439" y="5041"/>
                    <a:pt x="2556" y="4690"/>
                    <a:pt x="2683" y="4144"/>
                  </a:cubicBezTo>
                  <a:cubicBezTo>
                    <a:pt x="2712" y="3997"/>
                    <a:pt x="2732" y="3841"/>
                    <a:pt x="2741" y="3685"/>
                  </a:cubicBezTo>
                  <a:cubicBezTo>
                    <a:pt x="2741" y="3597"/>
                    <a:pt x="2741" y="3500"/>
                    <a:pt x="2722" y="3412"/>
                  </a:cubicBezTo>
                  <a:cubicBezTo>
                    <a:pt x="2702" y="3324"/>
                    <a:pt x="2683" y="3237"/>
                    <a:pt x="2654" y="3149"/>
                  </a:cubicBezTo>
                  <a:cubicBezTo>
                    <a:pt x="2595" y="2973"/>
                    <a:pt x="2527" y="2798"/>
                    <a:pt x="2439" y="2632"/>
                  </a:cubicBezTo>
                  <a:cubicBezTo>
                    <a:pt x="2351" y="2466"/>
                    <a:pt x="2254" y="2300"/>
                    <a:pt x="2146" y="2144"/>
                  </a:cubicBezTo>
                  <a:cubicBezTo>
                    <a:pt x="2029" y="1998"/>
                    <a:pt x="1932" y="1841"/>
                    <a:pt x="1815" y="1695"/>
                  </a:cubicBezTo>
                  <a:cubicBezTo>
                    <a:pt x="1698" y="1559"/>
                    <a:pt x="1590" y="1412"/>
                    <a:pt x="1464" y="1285"/>
                  </a:cubicBezTo>
                  <a:cubicBezTo>
                    <a:pt x="1229" y="1022"/>
                    <a:pt x="1005" y="788"/>
                    <a:pt x="800" y="603"/>
                  </a:cubicBezTo>
                  <a:cubicBezTo>
                    <a:pt x="566" y="388"/>
                    <a:pt x="332" y="193"/>
                    <a:pt x="78" y="7"/>
                  </a:cubicBezTo>
                  <a:cubicBezTo>
                    <a:pt x="68" y="3"/>
                    <a:pt x="59"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0"/>
            <p:cNvSpPr/>
            <p:nvPr/>
          </p:nvSpPr>
          <p:spPr>
            <a:xfrm>
              <a:off x="3142575" y="3310475"/>
              <a:ext cx="55400" cy="49050"/>
            </a:xfrm>
            <a:custGeom>
              <a:avLst/>
              <a:gdLst/>
              <a:ahLst/>
              <a:cxnLst/>
              <a:rect l="l" t="t" r="r" b="b"/>
              <a:pathLst>
                <a:path w="2216" h="1962" extrusionOk="0">
                  <a:moveTo>
                    <a:pt x="1639" y="0"/>
                  </a:moveTo>
                  <a:cubicBezTo>
                    <a:pt x="1392" y="0"/>
                    <a:pt x="1102" y="81"/>
                    <a:pt x="898" y="270"/>
                  </a:cubicBezTo>
                  <a:cubicBezTo>
                    <a:pt x="1" y="1089"/>
                    <a:pt x="59" y="1635"/>
                    <a:pt x="167" y="1899"/>
                  </a:cubicBezTo>
                  <a:cubicBezTo>
                    <a:pt x="183" y="1942"/>
                    <a:pt x="208" y="1961"/>
                    <a:pt x="241" y="1961"/>
                  </a:cubicBezTo>
                  <a:cubicBezTo>
                    <a:pt x="407" y="1961"/>
                    <a:pt x="764" y="1473"/>
                    <a:pt x="1074" y="1196"/>
                  </a:cubicBezTo>
                  <a:cubicBezTo>
                    <a:pt x="1484" y="835"/>
                    <a:pt x="2215" y="679"/>
                    <a:pt x="2128" y="221"/>
                  </a:cubicBezTo>
                  <a:cubicBezTo>
                    <a:pt x="2098" y="83"/>
                    <a:pt x="1890"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50"/>
            <p:cNvSpPr/>
            <p:nvPr/>
          </p:nvSpPr>
          <p:spPr>
            <a:xfrm>
              <a:off x="3308200" y="3279575"/>
              <a:ext cx="62250" cy="34875"/>
            </a:xfrm>
            <a:custGeom>
              <a:avLst/>
              <a:gdLst/>
              <a:ahLst/>
              <a:cxnLst/>
              <a:rect l="l" t="t" r="r" b="b"/>
              <a:pathLst>
                <a:path w="2490" h="1395" extrusionOk="0">
                  <a:moveTo>
                    <a:pt x="856" y="0"/>
                  </a:moveTo>
                  <a:cubicBezTo>
                    <a:pt x="419" y="0"/>
                    <a:pt x="0" y="263"/>
                    <a:pt x="39" y="472"/>
                  </a:cubicBezTo>
                  <a:cubicBezTo>
                    <a:pt x="127" y="940"/>
                    <a:pt x="868" y="803"/>
                    <a:pt x="1395" y="989"/>
                  </a:cubicBezTo>
                  <a:cubicBezTo>
                    <a:pt x="1737" y="1115"/>
                    <a:pt x="2199" y="1395"/>
                    <a:pt x="2394" y="1395"/>
                  </a:cubicBezTo>
                  <a:cubicBezTo>
                    <a:pt x="2455" y="1395"/>
                    <a:pt x="2490" y="1368"/>
                    <a:pt x="2488" y="1301"/>
                  </a:cubicBezTo>
                  <a:cubicBezTo>
                    <a:pt x="2478" y="1018"/>
                    <a:pt x="2341" y="491"/>
                    <a:pt x="1200" y="62"/>
                  </a:cubicBezTo>
                  <a:cubicBezTo>
                    <a:pt x="1089" y="19"/>
                    <a:pt x="972"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50"/>
            <p:cNvSpPr/>
            <p:nvPr/>
          </p:nvSpPr>
          <p:spPr>
            <a:xfrm>
              <a:off x="3289175" y="3398650"/>
              <a:ext cx="24900" cy="35600"/>
            </a:xfrm>
            <a:custGeom>
              <a:avLst/>
              <a:gdLst/>
              <a:ahLst/>
              <a:cxnLst/>
              <a:rect l="l" t="t" r="r" b="b"/>
              <a:pathLst>
                <a:path w="996" h="1424" extrusionOk="0">
                  <a:moveTo>
                    <a:pt x="98" y="1"/>
                  </a:moveTo>
                  <a:cubicBezTo>
                    <a:pt x="10" y="30"/>
                    <a:pt x="0" y="157"/>
                    <a:pt x="88" y="196"/>
                  </a:cubicBezTo>
                  <a:lnTo>
                    <a:pt x="156" y="225"/>
                  </a:lnTo>
                  <a:cubicBezTo>
                    <a:pt x="195" y="235"/>
                    <a:pt x="254" y="264"/>
                    <a:pt x="322" y="294"/>
                  </a:cubicBezTo>
                  <a:cubicBezTo>
                    <a:pt x="351" y="313"/>
                    <a:pt x="390" y="333"/>
                    <a:pt x="420" y="352"/>
                  </a:cubicBezTo>
                  <a:cubicBezTo>
                    <a:pt x="449" y="372"/>
                    <a:pt x="468" y="401"/>
                    <a:pt x="507" y="420"/>
                  </a:cubicBezTo>
                  <a:cubicBezTo>
                    <a:pt x="537" y="450"/>
                    <a:pt x="556" y="469"/>
                    <a:pt x="576" y="499"/>
                  </a:cubicBezTo>
                  <a:cubicBezTo>
                    <a:pt x="585" y="528"/>
                    <a:pt x="605" y="567"/>
                    <a:pt x="605" y="586"/>
                  </a:cubicBezTo>
                  <a:lnTo>
                    <a:pt x="654" y="742"/>
                  </a:lnTo>
                  <a:cubicBezTo>
                    <a:pt x="644" y="772"/>
                    <a:pt x="644" y="811"/>
                    <a:pt x="654" y="840"/>
                  </a:cubicBezTo>
                  <a:cubicBezTo>
                    <a:pt x="644" y="879"/>
                    <a:pt x="644" y="918"/>
                    <a:pt x="634" y="947"/>
                  </a:cubicBezTo>
                  <a:cubicBezTo>
                    <a:pt x="624" y="986"/>
                    <a:pt x="615" y="1016"/>
                    <a:pt x="605" y="1045"/>
                  </a:cubicBezTo>
                  <a:cubicBezTo>
                    <a:pt x="585" y="1094"/>
                    <a:pt x="556" y="1142"/>
                    <a:pt x="527" y="1181"/>
                  </a:cubicBezTo>
                  <a:lnTo>
                    <a:pt x="488" y="1230"/>
                  </a:lnTo>
                  <a:lnTo>
                    <a:pt x="449" y="1289"/>
                  </a:lnTo>
                  <a:cubicBezTo>
                    <a:pt x="429" y="1328"/>
                    <a:pt x="439" y="1367"/>
                    <a:pt x="459" y="1396"/>
                  </a:cubicBezTo>
                  <a:cubicBezTo>
                    <a:pt x="481" y="1413"/>
                    <a:pt x="507" y="1423"/>
                    <a:pt x="533" y="1423"/>
                  </a:cubicBezTo>
                  <a:cubicBezTo>
                    <a:pt x="551" y="1423"/>
                    <a:pt x="569" y="1418"/>
                    <a:pt x="585" y="1406"/>
                  </a:cubicBezTo>
                  <a:cubicBezTo>
                    <a:pt x="693" y="1367"/>
                    <a:pt x="780" y="1289"/>
                    <a:pt x="849" y="1201"/>
                  </a:cubicBezTo>
                  <a:cubicBezTo>
                    <a:pt x="927" y="1113"/>
                    <a:pt x="966" y="996"/>
                    <a:pt x="995" y="879"/>
                  </a:cubicBezTo>
                  <a:cubicBezTo>
                    <a:pt x="995" y="811"/>
                    <a:pt x="995" y="742"/>
                    <a:pt x="995" y="664"/>
                  </a:cubicBezTo>
                  <a:lnTo>
                    <a:pt x="966" y="508"/>
                  </a:lnTo>
                  <a:cubicBezTo>
                    <a:pt x="946" y="430"/>
                    <a:pt x="907" y="362"/>
                    <a:pt x="868" y="294"/>
                  </a:cubicBezTo>
                  <a:cubicBezTo>
                    <a:pt x="819" y="235"/>
                    <a:pt x="771" y="186"/>
                    <a:pt x="712" y="147"/>
                  </a:cubicBezTo>
                  <a:cubicBezTo>
                    <a:pt x="615" y="79"/>
                    <a:pt x="517" y="40"/>
                    <a:pt x="400" y="21"/>
                  </a:cubicBezTo>
                  <a:cubicBezTo>
                    <a:pt x="332" y="1"/>
                    <a:pt x="254" y="1"/>
                    <a:pt x="185" y="1"/>
                  </a:cubicBezTo>
                  <a:cubicBezTo>
                    <a:pt x="156" y="1"/>
                    <a:pt x="127" y="1"/>
                    <a:pt x="98" y="11"/>
                  </a:cubicBezTo>
                  <a:lnTo>
                    <a:pt x="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0"/>
            <p:cNvSpPr/>
            <p:nvPr/>
          </p:nvSpPr>
          <p:spPr>
            <a:xfrm>
              <a:off x="3204050" y="3379250"/>
              <a:ext cx="28075" cy="53025"/>
            </a:xfrm>
            <a:custGeom>
              <a:avLst/>
              <a:gdLst/>
              <a:ahLst/>
              <a:cxnLst/>
              <a:rect l="l" t="t" r="r" b="b"/>
              <a:pathLst>
                <a:path w="1123" h="2121" extrusionOk="0">
                  <a:moveTo>
                    <a:pt x="993" y="0"/>
                  </a:moveTo>
                  <a:cubicBezTo>
                    <a:pt x="953" y="0"/>
                    <a:pt x="915" y="26"/>
                    <a:pt x="908" y="65"/>
                  </a:cubicBezTo>
                  <a:lnTo>
                    <a:pt x="849" y="221"/>
                  </a:lnTo>
                  <a:cubicBezTo>
                    <a:pt x="820" y="309"/>
                    <a:pt x="761" y="387"/>
                    <a:pt x="693" y="445"/>
                  </a:cubicBezTo>
                  <a:cubicBezTo>
                    <a:pt x="664" y="484"/>
                    <a:pt x="615" y="504"/>
                    <a:pt x="576" y="523"/>
                  </a:cubicBezTo>
                  <a:cubicBezTo>
                    <a:pt x="556" y="533"/>
                    <a:pt x="527" y="543"/>
                    <a:pt x="508" y="553"/>
                  </a:cubicBezTo>
                  <a:cubicBezTo>
                    <a:pt x="498" y="562"/>
                    <a:pt x="488" y="562"/>
                    <a:pt x="488" y="562"/>
                  </a:cubicBezTo>
                  <a:cubicBezTo>
                    <a:pt x="469" y="558"/>
                    <a:pt x="447" y="555"/>
                    <a:pt x="425" y="555"/>
                  </a:cubicBezTo>
                  <a:cubicBezTo>
                    <a:pt x="403" y="555"/>
                    <a:pt x="381" y="558"/>
                    <a:pt x="361" y="562"/>
                  </a:cubicBezTo>
                  <a:cubicBezTo>
                    <a:pt x="117" y="621"/>
                    <a:pt x="0" y="1011"/>
                    <a:pt x="98" y="1440"/>
                  </a:cubicBezTo>
                  <a:cubicBezTo>
                    <a:pt x="188" y="1826"/>
                    <a:pt x="425" y="2121"/>
                    <a:pt x="653" y="2121"/>
                  </a:cubicBezTo>
                  <a:cubicBezTo>
                    <a:pt x="673" y="2121"/>
                    <a:pt x="693" y="2118"/>
                    <a:pt x="712" y="2114"/>
                  </a:cubicBezTo>
                  <a:cubicBezTo>
                    <a:pt x="956" y="2055"/>
                    <a:pt x="1083" y="1665"/>
                    <a:pt x="976" y="1236"/>
                  </a:cubicBezTo>
                  <a:cubicBezTo>
                    <a:pt x="947" y="1079"/>
                    <a:pt x="878" y="923"/>
                    <a:pt x="791" y="797"/>
                  </a:cubicBezTo>
                  <a:cubicBezTo>
                    <a:pt x="839" y="777"/>
                    <a:pt x="878" y="748"/>
                    <a:pt x="917" y="709"/>
                  </a:cubicBezTo>
                  <a:cubicBezTo>
                    <a:pt x="956" y="679"/>
                    <a:pt x="986" y="640"/>
                    <a:pt x="1015" y="601"/>
                  </a:cubicBezTo>
                  <a:cubicBezTo>
                    <a:pt x="1044" y="572"/>
                    <a:pt x="1064" y="523"/>
                    <a:pt x="1073" y="484"/>
                  </a:cubicBezTo>
                  <a:cubicBezTo>
                    <a:pt x="1103" y="416"/>
                    <a:pt x="1122" y="338"/>
                    <a:pt x="1112" y="260"/>
                  </a:cubicBezTo>
                  <a:cubicBezTo>
                    <a:pt x="1112" y="211"/>
                    <a:pt x="1112" y="162"/>
                    <a:pt x="1103" y="114"/>
                  </a:cubicBezTo>
                  <a:cubicBezTo>
                    <a:pt x="1093" y="94"/>
                    <a:pt x="1093" y="75"/>
                    <a:pt x="1083" y="65"/>
                  </a:cubicBezTo>
                  <a:lnTo>
                    <a:pt x="1083" y="55"/>
                  </a:lnTo>
                  <a:cubicBezTo>
                    <a:pt x="1073" y="36"/>
                    <a:pt x="1054" y="16"/>
                    <a:pt x="1025" y="6"/>
                  </a:cubicBezTo>
                  <a:cubicBezTo>
                    <a:pt x="1014" y="2"/>
                    <a:pt x="1003" y="0"/>
                    <a:pt x="9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0"/>
            <p:cNvSpPr/>
            <p:nvPr/>
          </p:nvSpPr>
          <p:spPr>
            <a:xfrm>
              <a:off x="3336475" y="3343975"/>
              <a:ext cx="28075" cy="52950"/>
            </a:xfrm>
            <a:custGeom>
              <a:avLst/>
              <a:gdLst/>
              <a:ahLst/>
              <a:cxnLst/>
              <a:rect l="l" t="t" r="r" b="b"/>
              <a:pathLst>
                <a:path w="1123" h="2118" extrusionOk="0">
                  <a:moveTo>
                    <a:pt x="1001" y="0"/>
                  </a:moveTo>
                  <a:cubicBezTo>
                    <a:pt x="961" y="0"/>
                    <a:pt x="924" y="21"/>
                    <a:pt x="908" y="61"/>
                  </a:cubicBezTo>
                  <a:cubicBezTo>
                    <a:pt x="908" y="61"/>
                    <a:pt x="879" y="130"/>
                    <a:pt x="849" y="217"/>
                  </a:cubicBezTo>
                  <a:cubicBezTo>
                    <a:pt x="820" y="305"/>
                    <a:pt x="762" y="383"/>
                    <a:pt x="693" y="452"/>
                  </a:cubicBezTo>
                  <a:cubicBezTo>
                    <a:pt x="664" y="481"/>
                    <a:pt x="615" y="510"/>
                    <a:pt x="576" y="530"/>
                  </a:cubicBezTo>
                  <a:cubicBezTo>
                    <a:pt x="557" y="539"/>
                    <a:pt x="527" y="549"/>
                    <a:pt x="508" y="559"/>
                  </a:cubicBezTo>
                  <a:cubicBezTo>
                    <a:pt x="498" y="559"/>
                    <a:pt x="488" y="559"/>
                    <a:pt x="488" y="569"/>
                  </a:cubicBezTo>
                  <a:cubicBezTo>
                    <a:pt x="469" y="564"/>
                    <a:pt x="447" y="561"/>
                    <a:pt x="425" y="561"/>
                  </a:cubicBezTo>
                  <a:cubicBezTo>
                    <a:pt x="403" y="561"/>
                    <a:pt x="381" y="564"/>
                    <a:pt x="362" y="569"/>
                  </a:cubicBezTo>
                  <a:cubicBezTo>
                    <a:pt x="118" y="617"/>
                    <a:pt x="1" y="1008"/>
                    <a:pt x="98" y="1437"/>
                  </a:cubicBezTo>
                  <a:cubicBezTo>
                    <a:pt x="188" y="1830"/>
                    <a:pt x="425" y="2117"/>
                    <a:pt x="651" y="2117"/>
                  </a:cubicBezTo>
                  <a:cubicBezTo>
                    <a:pt x="672" y="2117"/>
                    <a:pt x="692" y="2115"/>
                    <a:pt x="713" y="2110"/>
                  </a:cubicBezTo>
                  <a:cubicBezTo>
                    <a:pt x="957" y="2051"/>
                    <a:pt x="1083" y="1671"/>
                    <a:pt x="976" y="1242"/>
                  </a:cubicBezTo>
                  <a:cubicBezTo>
                    <a:pt x="947" y="1076"/>
                    <a:pt x="879" y="930"/>
                    <a:pt x="791" y="803"/>
                  </a:cubicBezTo>
                  <a:cubicBezTo>
                    <a:pt x="830" y="773"/>
                    <a:pt x="879" y="744"/>
                    <a:pt x="918" y="715"/>
                  </a:cubicBezTo>
                  <a:cubicBezTo>
                    <a:pt x="957" y="686"/>
                    <a:pt x="986" y="647"/>
                    <a:pt x="1015" y="608"/>
                  </a:cubicBezTo>
                  <a:cubicBezTo>
                    <a:pt x="1044" y="569"/>
                    <a:pt x="1064" y="530"/>
                    <a:pt x="1083" y="491"/>
                  </a:cubicBezTo>
                  <a:cubicBezTo>
                    <a:pt x="1103" y="412"/>
                    <a:pt x="1122" y="344"/>
                    <a:pt x="1113" y="266"/>
                  </a:cubicBezTo>
                  <a:cubicBezTo>
                    <a:pt x="1113" y="217"/>
                    <a:pt x="1113" y="169"/>
                    <a:pt x="1103" y="120"/>
                  </a:cubicBezTo>
                  <a:cubicBezTo>
                    <a:pt x="1093" y="81"/>
                    <a:pt x="1083" y="61"/>
                    <a:pt x="1083" y="61"/>
                  </a:cubicBezTo>
                  <a:cubicBezTo>
                    <a:pt x="1074" y="32"/>
                    <a:pt x="1054" y="13"/>
                    <a:pt x="1025" y="3"/>
                  </a:cubicBezTo>
                  <a:cubicBezTo>
                    <a:pt x="1017" y="1"/>
                    <a:pt x="1009" y="0"/>
                    <a:pt x="1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0"/>
            <p:cNvSpPr/>
            <p:nvPr/>
          </p:nvSpPr>
          <p:spPr>
            <a:xfrm>
              <a:off x="3225500" y="3446000"/>
              <a:ext cx="121500" cy="49500"/>
            </a:xfrm>
            <a:custGeom>
              <a:avLst/>
              <a:gdLst/>
              <a:ahLst/>
              <a:cxnLst/>
              <a:rect l="l" t="t" r="r" b="b"/>
              <a:pathLst>
                <a:path w="4860" h="1980" extrusionOk="0">
                  <a:moveTo>
                    <a:pt x="4344" y="0"/>
                  </a:moveTo>
                  <a:cubicBezTo>
                    <a:pt x="3991" y="0"/>
                    <a:pt x="3457" y="361"/>
                    <a:pt x="2859" y="419"/>
                  </a:cubicBezTo>
                  <a:cubicBezTo>
                    <a:pt x="2777" y="427"/>
                    <a:pt x="2694" y="431"/>
                    <a:pt x="2610" y="431"/>
                  </a:cubicBezTo>
                  <a:cubicBezTo>
                    <a:pt x="2117" y="431"/>
                    <a:pt x="1616" y="306"/>
                    <a:pt x="1183" y="306"/>
                  </a:cubicBezTo>
                  <a:cubicBezTo>
                    <a:pt x="833" y="306"/>
                    <a:pt x="526" y="387"/>
                    <a:pt x="303" y="682"/>
                  </a:cubicBezTo>
                  <a:cubicBezTo>
                    <a:pt x="1" y="1092"/>
                    <a:pt x="459" y="1658"/>
                    <a:pt x="1211" y="1980"/>
                  </a:cubicBezTo>
                  <a:lnTo>
                    <a:pt x="1230" y="1921"/>
                  </a:lnTo>
                  <a:cubicBezTo>
                    <a:pt x="1230" y="1921"/>
                    <a:pt x="1881" y="1373"/>
                    <a:pt x="2667" y="1373"/>
                  </a:cubicBezTo>
                  <a:cubicBezTo>
                    <a:pt x="3044" y="1373"/>
                    <a:pt x="3452" y="1499"/>
                    <a:pt x="3835" y="1873"/>
                  </a:cubicBezTo>
                  <a:cubicBezTo>
                    <a:pt x="4742" y="1356"/>
                    <a:pt x="4859" y="507"/>
                    <a:pt x="4644" y="165"/>
                  </a:cubicBezTo>
                  <a:cubicBezTo>
                    <a:pt x="4571" y="46"/>
                    <a:pt x="4469" y="0"/>
                    <a:pt x="4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50"/>
            <p:cNvSpPr/>
            <p:nvPr/>
          </p:nvSpPr>
          <p:spPr>
            <a:xfrm>
              <a:off x="3255500" y="3480325"/>
              <a:ext cx="65875" cy="21800"/>
            </a:xfrm>
            <a:custGeom>
              <a:avLst/>
              <a:gdLst/>
              <a:ahLst/>
              <a:cxnLst/>
              <a:rect l="l" t="t" r="r" b="b"/>
              <a:pathLst>
                <a:path w="2635" h="872" extrusionOk="0">
                  <a:moveTo>
                    <a:pt x="1462" y="0"/>
                  </a:moveTo>
                  <a:cubicBezTo>
                    <a:pt x="676" y="0"/>
                    <a:pt x="30" y="548"/>
                    <a:pt x="30" y="548"/>
                  </a:cubicBezTo>
                  <a:lnTo>
                    <a:pt x="1" y="607"/>
                  </a:lnTo>
                  <a:cubicBezTo>
                    <a:pt x="386" y="781"/>
                    <a:pt x="804" y="872"/>
                    <a:pt x="1223" y="872"/>
                  </a:cubicBezTo>
                  <a:cubicBezTo>
                    <a:pt x="1461" y="872"/>
                    <a:pt x="1699" y="843"/>
                    <a:pt x="1932" y="783"/>
                  </a:cubicBezTo>
                  <a:cubicBezTo>
                    <a:pt x="2176" y="724"/>
                    <a:pt x="2410" y="626"/>
                    <a:pt x="2635" y="500"/>
                  </a:cubicBezTo>
                  <a:cubicBezTo>
                    <a:pt x="2249" y="126"/>
                    <a:pt x="1840" y="0"/>
                    <a:pt x="1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50"/>
            <p:cNvSpPr/>
            <p:nvPr/>
          </p:nvSpPr>
          <p:spPr>
            <a:xfrm>
              <a:off x="3146475" y="3438000"/>
              <a:ext cx="75650" cy="64000"/>
            </a:xfrm>
            <a:custGeom>
              <a:avLst/>
              <a:gdLst/>
              <a:ahLst/>
              <a:cxnLst/>
              <a:rect l="l" t="t" r="r" b="b"/>
              <a:pathLst>
                <a:path w="3026" h="2560" extrusionOk="0">
                  <a:moveTo>
                    <a:pt x="1682" y="1"/>
                  </a:moveTo>
                  <a:cubicBezTo>
                    <a:pt x="1328" y="1"/>
                    <a:pt x="970" y="146"/>
                    <a:pt x="703" y="466"/>
                  </a:cubicBezTo>
                  <a:cubicBezTo>
                    <a:pt x="0" y="1310"/>
                    <a:pt x="622" y="2560"/>
                    <a:pt x="1677" y="2560"/>
                  </a:cubicBezTo>
                  <a:cubicBezTo>
                    <a:pt x="1719" y="2560"/>
                    <a:pt x="1762" y="2558"/>
                    <a:pt x="1806" y="2554"/>
                  </a:cubicBezTo>
                  <a:cubicBezTo>
                    <a:pt x="2508" y="2495"/>
                    <a:pt x="3025" y="1871"/>
                    <a:pt x="2967" y="1168"/>
                  </a:cubicBezTo>
                  <a:cubicBezTo>
                    <a:pt x="2898" y="443"/>
                    <a:pt x="2298" y="1"/>
                    <a:pt x="16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0"/>
            <p:cNvSpPr/>
            <p:nvPr/>
          </p:nvSpPr>
          <p:spPr>
            <a:xfrm>
              <a:off x="3350025" y="3391925"/>
              <a:ext cx="73550" cy="62500"/>
            </a:xfrm>
            <a:custGeom>
              <a:avLst/>
              <a:gdLst/>
              <a:ahLst/>
              <a:cxnLst/>
              <a:rect l="l" t="t" r="r" b="b"/>
              <a:pathLst>
                <a:path w="2942" h="2500" extrusionOk="0">
                  <a:moveTo>
                    <a:pt x="1631" y="1"/>
                  </a:moveTo>
                  <a:cubicBezTo>
                    <a:pt x="1287" y="1"/>
                    <a:pt x="938" y="142"/>
                    <a:pt x="678" y="455"/>
                  </a:cubicBezTo>
                  <a:cubicBezTo>
                    <a:pt x="1" y="1273"/>
                    <a:pt x="602" y="2499"/>
                    <a:pt x="1642" y="2499"/>
                  </a:cubicBezTo>
                  <a:cubicBezTo>
                    <a:pt x="1681" y="2499"/>
                    <a:pt x="1721" y="2498"/>
                    <a:pt x="1761" y="2494"/>
                  </a:cubicBezTo>
                  <a:cubicBezTo>
                    <a:pt x="2444" y="2426"/>
                    <a:pt x="2941" y="1821"/>
                    <a:pt x="2883" y="1138"/>
                  </a:cubicBezTo>
                  <a:cubicBezTo>
                    <a:pt x="2815" y="432"/>
                    <a:pt x="2230" y="1"/>
                    <a:pt x="16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0"/>
            <p:cNvSpPr/>
            <p:nvPr/>
          </p:nvSpPr>
          <p:spPr>
            <a:xfrm>
              <a:off x="3449650" y="3727275"/>
              <a:ext cx="57075" cy="50550"/>
            </a:xfrm>
            <a:custGeom>
              <a:avLst/>
              <a:gdLst/>
              <a:ahLst/>
              <a:cxnLst/>
              <a:rect l="l" t="t" r="r" b="b"/>
              <a:pathLst>
                <a:path w="2283" h="2022" extrusionOk="0">
                  <a:moveTo>
                    <a:pt x="1278" y="0"/>
                  </a:moveTo>
                  <a:cubicBezTo>
                    <a:pt x="843" y="0"/>
                    <a:pt x="318" y="289"/>
                    <a:pt x="195" y="680"/>
                  </a:cubicBezTo>
                  <a:cubicBezTo>
                    <a:pt x="0" y="1216"/>
                    <a:pt x="303" y="1801"/>
                    <a:pt x="839" y="1977"/>
                  </a:cubicBezTo>
                  <a:cubicBezTo>
                    <a:pt x="939" y="2007"/>
                    <a:pt x="1039" y="2022"/>
                    <a:pt x="1137" y="2022"/>
                  </a:cubicBezTo>
                  <a:cubicBezTo>
                    <a:pt x="1581" y="2022"/>
                    <a:pt x="1989" y="1731"/>
                    <a:pt x="2117" y="1284"/>
                  </a:cubicBezTo>
                  <a:cubicBezTo>
                    <a:pt x="2283" y="748"/>
                    <a:pt x="2117" y="455"/>
                    <a:pt x="1678" y="114"/>
                  </a:cubicBezTo>
                  <a:cubicBezTo>
                    <a:pt x="1570" y="36"/>
                    <a:pt x="1429" y="0"/>
                    <a:pt x="1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0"/>
            <p:cNvSpPr/>
            <p:nvPr/>
          </p:nvSpPr>
          <p:spPr>
            <a:xfrm>
              <a:off x="3445250" y="3723750"/>
              <a:ext cx="65875" cy="56875"/>
            </a:xfrm>
            <a:custGeom>
              <a:avLst/>
              <a:gdLst/>
              <a:ahLst/>
              <a:cxnLst/>
              <a:rect l="l" t="t" r="r" b="b"/>
              <a:pathLst>
                <a:path w="2635" h="2275" extrusionOk="0">
                  <a:moveTo>
                    <a:pt x="1449" y="284"/>
                  </a:moveTo>
                  <a:cubicBezTo>
                    <a:pt x="1564" y="285"/>
                    <a:pt x="1670" y="314"/>
                    <a:pt x="1766" y="372"/>
                  </a:cubicBezTo>
                  <a:cubicBezTo>
                    <a:pt x="2205" y="694"/>
                    <a:pt x="2293" y="938"/>
                    <a:pt x="2157" y="1377"/>
                  </a:cubicBezTo>
                  <a:cubicBezTo>
                    <a:pt x="2037" y="1751"/>
                    <a:pt x="1696" y="1989"/>
                    <a:pt x="1325" y="1989"/>
                  </a:cubicBezTo>
                  <a:cubicBezTo>
                    <a:pt x="1242" y="1989"/>
                    <a:pt x="1158" y="1977"/>
                    <a:pt x="1074" y="1952"/>
                  </a:cubicBezTo>
                  <a:cubicBezTo>
                    <a:pt x="615" y="1806"/>
                    <a:pt x="362" y="1318"/>
                    <a:pt x="508" y="869"/>
                  </a:cubicBezTo>
                  <a:cubicBezTo>
                    <a:pt x="605" y="529"/>
                    <a:pt x="1089" y="286"/>
                    <a:pt x="1449" y="284"/>
                  </a:cubicBezTo>
                  <a:close/>
                  <a:moveTo>
                    <a:pt x="1490" y="0"/>
                  </a:moveTo>
                  <a:cubicBezTo>
                    <a:pt x="1478" y="0"/>
                    <a:pt x="1466" y="0"/>
                    <a:pt x="1454" y="1"/>
                  </a:cubicBezTo>
                  <a:cubicBezTo>
                    <a:pt x="976" y="1"/>
                    <a:pt x="381" y="313"/>
                    <a:pt x="235" y="782"/>
                  </a:cubicBezTo>
                  <a:cubicBezTo>
                    <a:pt x="1" y="1523"/>
                    <a:pt x="557" y="2274"/>
                    <a:pt x="1327" y="2274"/>
                  </a:cubicBezTo>
                  <a:cubicBezTo>
                    <a:pt x="1835" y="2274"/>
                    <a:pt x="2274" y="1942"/>
                    <a:pt x="2430" y="1464"/>
                  </a:cubicBezTo>
                  <a:cubicBezTo>
                    <a:pt x="2635" y="821"/>
                    <a:pt x="2381" y="469"/>
                    <a:pt x="1942" y="147"/>
                  </a:cubicBezTo>
                  <a:cubicBezTo>
                    <a:pt x="1806" y="57"/>
                    <a:pt x="1645"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0"/>
            <p:cNvSpPr/>
            <p:nvPr/>
          </p:nvSpPr>
          <p:spPr>
            <a:xfrm>
              <a:off x="3404775" y="3797075"/>
              <a:ext cx="28550" cy="41100"/>
            </a:xfrm>
            <a:custGeom>
              <a:avLst/>
              <a:gdLst/>
              <a:ahLst/>
              <a:cxnLst/>
              <a:rect l="l" t="t" r="r" b="b"/>
              <a:pathLst>
                <a:path w="1142" h="1644" extrusionOk="0">
                  <a:moveTo>
                    <a:pt x="529" y="0"/>
                  </a:moveTo>
                  <a:cubicBezTo>
                    <a:pt x="522" y="0"/>
                    <a:pt x="515" y="1"/>
                    <a:pt x="507" y="5"/>
                  </a:cubicBezTo>
                  <a:cubicBezTo>
                    <a:pt x="478" y="24"/>
                    <a:pt x="449" y="44"/>
                    <a:pt x="420" y="73"/>
                  </a:cubicBezTo>
                  <a:cubicBezTo>
                    <a:pt x="342" y="131"/>
                    <a:pt x="273" y="200"/>
                    <a:pt x="215" y="278"/>
                  </a:cubicBezTo>
                  <a:cubicBezTo>
                    <a:pt x="176" y="326"/>
                    <a:pt x="137" y="385"/>
                    <a:pt x="117" y="444"/>
                  </a:cubicBezTo>
                  <a:cubicBezTo>
                    <a:pt x="68" y="512"/>
                    <a:pt x="39" y="580"/>
                    <a:pt x="29" y="658"/>
                  </a:cubicBezTo>
                  <a:cubicBezTo>
                    <a:pt x="0" y="736"/>
                    <a:pt x="0" y="814"/>
                    <a:pt x="0" y="902"/>
                  </a:cubicBezTo>
                  <a:cubicBezTo>
                    <a:pt x="0" y="990"/>
                    <a:pt x="20" y="1078"/>
                    <a:pt x="49" y="1156"/>
                  </a:cubicBezTo>
                  <a:lnTo>
                    <a:pt x="88" y="1273"/>
                  </a:lnTo>
                  <a:cubicBezTo>
                    <a:pt x="117" y="1331"/>
                    <a:pt x="137" y="1351"/>
                    <a:pt x="156" y="1380"/>
                  </a:cubicBezTo>
                  <a:cubicBezTo>
                    <a:pt x="205" y="1458"/>
                    <a:pt x="273" y="1526"/>
                    <a:pt x="351" y="1575"/>
                  </a:cubicBezTo>
                  <a:cubicBezTo>
                    <a:pt x="429" y="1624"/>
                    <a:pt x="517" y="1643"/>
                    <a:pt x="605" y="1643"/>
                  </a:cubicBezTo>
                  <a:cubicBezTo>
                    <a:pt x="683" y="1634"/>
                    <a:pt x="751" y="1614"/>
                    <a:pt x="820" y="1585"/>
                  </a:cubicBezTo>
                  <a:cubicBezTo>
                    <a:pt x="907" y="1546"/>
                    <a:pt x="995" y="1487"/>
                    <a:pt x="1064" y="1409"/>
                  </a:cubicBezTo>
                  <a:cubicBezTo>
                    <a:pt x="1083" y="1390"/>
                    <a:pt x="1112" y="1361"/>
                    <a:pt x="1132" y="1331"/>
                  </a:cubicBezTo>
                  <a:cubicBezTo>
                    <a:pt x="1142" y="1312"/>
                    <a:pt x="1142" y="1302"/>
                    <a:pt x="1132" y="1292"/>
                  </a:cubicBezTo>
                  <a:cubicBezTo>
                    <a:pt x="1125" y="1278"/>
                    <a:pt x="1112" y="1269"/>
                    <a:pt x="1099" y="1269"/>
                  </a:cubicBezTo>
                  <a:cubicBezTo>
                    <a:pt x="1093" y="1269"/>
                    <a:pt x="1088" y="1270"/>
                    <a:pt x="1083" y="1273"/>
                  </a:cubicBezTo>
                  <a:lnTo>
                    <a:pt x="995" y="1322"/>
                  </a:lnTo>
                  <a:cubicBezTo>
                    <a:pt x="917" y="1361"/>
                    <a:pt x="839" y="1390"/>
                    <a:pt x="761" y="1409"/>
                  </a:cubicBezTo>
                  <a:cubicBezTo>
                    <a:pt x="727" y="1416"/>
                    <a:pt x="692" y="1423"/>
                    <a:pt x="658" y="1423"/>
                  </a:cubicBezTo>
                  <a:cubicBezTo>
                    <a:pt x="643" y="1423"/>
                    <a:pt x="629" y="1422"/>
                    <a:pt x="615" y="1419"/>
                  </a:cubicBezTo>
                  <a:cubicBezTo>
                    <a:pt x="576" y="1409"/>
                    <a:pt x="537" y="1390"/>
                    <a:pt x="498" y="1361"/>
                  </a:cubicBezTo>
                  <a:cubicBezTo>
                    <a:pt x="459" y="1331"/>
                    <a:pt x="420" y="1282"/>
                    <a:pt x="400" y="1243"/>
                  </a:cubicBezTo>
                  <a:cubicBezTo>
                    <a:pt x="381" y="1214"/>
                    <a:pt x="371" y="1185"/>
                    <a:pt x="351" y="1156"/>
                  </a:cubicBezTo>
                  <a:lnTo>
                    <a:pt x="332" y="1058"/>
                  </a:lnTo>
                  <a:cubicBezTo>
                    <a:pt x="303" y="1009"/>
                    <a:pt x="293" y="941"/>
                    <a:pt x="293" y="883"/>
                  </a:cubicBezTo>
                  <a:cubicBezTo>
                    <a:pt x="283" y="824"/>
                    <a:pt x="283" y="765"/>
                    <a:pt x="303" y="697"/>
                  </a:cubicBezTo>
                  <a:cubicBezTo>
                    <a:pt x="312" y="590"/>
                    <a:pt x="351" y="483"/>
                    <a:pt x="400" y="375"/>
                  </a:cubicBezTo>
                  <a:cubicBezTo>
                    <a:pt x="449" y="268"/>
                    <a:pt x="517" y="170"/>
                    <a:pt x="585" y="73"/>
                  </a:cubicBezTo>
                  <a:lnTo>
                    <a:pt x="585" y="73"/>
                  </a:lnTo>
                  <a:lnTo>
                    <a:pt x="566" y="83"/>
                  </a:lnTo>
                  <a:cubicBezTo>
                    <a:pt x="591" y="41"/>
                    <a:pt x="567" y="0"/>
                    <a:pt x="5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0"/>
            <p:cNvSpPr/>
            <p:nvPr/>
          </p:nvSpPr>
          <p:spPr>
            <a:xfrm>
              <a:off x="3432075" y="3805075"/>
              <a:ext cx="42700" cy="45450"/>
            </a:xfrm>
            <a:custGeom>
              <a:avLst/>
              <a:gdLst/>
              <a:ahLst/>
              <a:cxnLst/>
              <a:rect l="l" t="t" r="r" b="b"/>
              <a:pathLst>
                <a:path w="1708" h="1818" extrusionOk="0">
                  <a:moveTo>
                    <a:pt x="328" y="1"/>
                  </a:moveTo>
                  <a:cubicBezTo>
                    <a:pt x="314" y="1"/>
                    <a:pt x="300" y="7"/>
                    <a:pt x="293" y="26"/>
                  </a:cubicBezTo>
                  <a:cubicBezTo>
                    <a:pt x="176" y="211"/>
                    <a:pt x="98" y="416"/>
                    <a:pt x="59" y="621"/>
                  </a:cubicBezTo>
                  <a:cubicBezTo>
                    <a:pt x="1" y="855"/>
                    <a:pt x="20" y="1099"/>
                    <a:pt x="98" y="1323"/>
                  </a:cubicBezTo>
                  <a:cubicBezTo>
                    <a:pt x="157" y="1460"/>
                    <a:pt x="254" y="1567"/>
                    <a:pt x="371" y="1655"/>
                  </a:cubicBezTo>
                  <a:cubicBezTo>
                    <a:pt x="489" y="1743"/>
                    <a:pt x="625" y="1792"/>
                    <a:pt x="781" y="1811"/>
                  </a:cubicBezTo>
                  <a:cubicBezTo>
                    <a:pt x="810" y="1815"/>
                    <a:pt x="840" y="1817"/>
                    <a:pt x="870" y="1817"/>
                  </a:cubicBezTo>
                  <a:cubicBezTo>
                    <a:pt x="989" y="1817"/>
                    <a:pt x="1111" y="1786"/>
                    <a:pt x="1220" y="1723"/>
                  </a:cubicBezTo>
                  <a:cubicBezTo>
                    <a:pt x="1337" y="1655"/>
                    <a:pt x="1445" y="1558"/>
                    <a:pt x="1523" y="1441"/>
                  </a:cubicBezTo>
                  <a:cubicBezTo>
                    <a:pt x="1601" y="1333"/>
                    <a:pt x="1649" y="1216"/>
                    <a:pt x="1679" y="1089"/>
                  </a:cubicBezTo>
                  <a:cubicBezTo>
                    <a:pt x="1708" y="962"/>
                    <a:pt x="1679" y="836"/>
                    <a:pt x="1620" y="719"/>
                  </a:cubicBezTo>
                  <a:cubicBezTo>
                    <a:pt x="1562" y="621"/>
                    <a:pt x="1454" y="563"/>
                    <a:pt x="1347" y="553"/>
                  </a:cubicBezTo>
                  <a:cubicBezTo>
                    <a:pt x="1259" y="553"/>
                    <a:pt x="1181" y="582"/>
                    <a:pt x="1123" y="631"/>
                  </a:cubicBezTo>
                  <a:cubicBezTo>
                    <a:pt x="1074" y="670"/>
                    <a:pt x="1025" y="719"/>
                    <a:pt x="996" y="767"/>
                  </a:cubicBezTo>
                  <a:cubicBezTo>
                    <a:pt x="986" y="787"/>
                    <a:pt x="996" y="797"/>
                    <a:pt x="1006" y="806"/>
                  </a:cubicBezTo>
                  <a:cubicBezTo>
                    <a:pt x="1010" y="816"/>
                    <a:pt x="1020" y="821"/>
                    <a:pt x="1030" y="821"/>
                  </a:cubicBezTo>
                  <a:cubicBezTo>
                    <a:pt x="1040" y="821"/>
                    <a:pt x="1049" y="816"/>
                    <a:pt x="1054" y="806"/>
                  </a:cubicBezTo>
                  <a:cubicBezTo>
                    <a:pt x="1093" y="777"/>
                    <a:pt x="1142" y="748"/>
                    <a:pt x="1191" y="728"/>
                  </a:cubicBezTo>
                  <a:cubicBezTo>
                    <a:pt x="1220" y="706"/>
                    <a:pt x="1255" y="695"/>
                    <a:pt x="1295" y="695"/>
                  </a:cubicBezTo>
                  <a:cubicBezTo>
                    <a:pt x="1309" y="695"/>
                    <a:pt x="1323" y="697"/>
                    <a:pt x="1337" y="699"/>
                  </a:cubicBezTo>
                  <a:cubicBezTo>
                    <a:pt x="1386" y="728"/>
                    <a:pt x="1435" y="767"/>
                    <a:pt x="1454" y="826"/>
                  </a:cubicBezTo>
                  <a:cubicBezTo>
                    <a:pt x="1513" y="923"/>
                    <a:pt x="1435" y="1138"/>
                    <a:pt x="1318" y="1294"/>
                  </a:cubicBezTo>
                  <a:cubicBezTo>
                    <a:pt x="1206" y="1443"/>
                    <a:pt x="1023" y="1539"/>
                    <a:pt x="837" y="1539"/>
                  </a:cubicBezTo>
                  <a:cubicBezTo>
                    <a:pt x="828" y="1539"/>
                    <a:pt x="819" y="1539"/>
                    <a:pt x="810" y="1538"/>
                  </a:cubicBezTo>
                  <a:cubicBezTo>
                    <a:pt x="703" y="1519"/>
                    <a:pt x="615" y="1489"/>
                    <a:pt x="528" y="1431"/>
                  </a:cubicBezTo>
                  <a:cubicBezTo>
                    <a:pt x="450" y="1372"/>
                    <a:pt x="381" y="1304"/>
                    <a:pt x="342" y="1216"/>
                  </a:cubicBezTo>
                  <a:cubicBezTo>
                    <a:pt x="254" y="1041"/>
                    <a:pt x="235" y="845"/>
                    <a:pt x="254" y="660"/>
                  </a:cubicBezTo>
                  <a:cubicBezTo>
                    <a:pt x="274" y="514"/>
                    <a:pt x="293" y="367"/>
                    <a:pt x="332" y="231"/>
                  </a:cubicBezTo>
                  <a:cubicBezTo>
                    <a:pt x="362" y="124"/>
                    <a:pt x="381" y="65"/>
                    <a:pt x="381" y="65"/>
                  </a:cubicBezTo>
                  <a:cubicBezTo>
                    <a:pt x="381" y="45"/>
                    <a:pt x="371" y="16"/>
                    <a:pt x="352" y="6"/>
                  </a:cubicBezTo>
                  <a:cubicBezTo>
                    <a:pt x="345" y="3"/>
                    <a:pt x="336" y="1"/>
                    <a:pt x="3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0"/>
            <p:cNvSpPr/>
            <p:nvPr/>
          </p:nvSpPr>
          <p:spPr>
            <a:xfrm>
              <a:off x="3475750" y="3738050"/>
              <a:ext cx="14650" cy="27300"/>
            </a:xfrm>
            <a:custGeom>
              <a:avLst/>
              <a:gdLst/>
              <a:ahLst/>
              <a:cxnLst/>
              <a:rect l="l" t="t" r="r" b="b"/>
              <a:pathLst>
                <a:path w="586" h="1092" extrusionOk="0">
                  <a:moveTo>
                    <a:pt x="538" y="1"/>
                  </a:moveTo>
                  <a:cubicBezTo>
                    <a:pt x="527" y="1"/>
                    <a:pt x="516" y="6"/>
                    <a:pt x="507" y="14"/>
                  </a:cubicBezTo>
                  <a:cubicBezTo>
                    <a:pt x="332" y="132"/>
                    <a:pt x="176" y="278"/>
                    <a:pt x="39" y="434"/>
                  </a:cubicBezTo>
                  <a:cubicBezTo>
                    <a:pt x="10" y="453"/>
                    <a:pt x="0" y="492"/>
                    <a:pt x="20" y="531"/>
                  </a:cubicBezTo>
                  <a:cubicBezTo>
                    <a:pt x="78" y="717"/>
                    <a:pt x="166" y="892"/>
                    <a:pt x="263" y="1068"/>
                  </a:cubicBezTo>
                  <a:cubicBezTo>
                    <a:pt x="271" y="1082"/>
                    <a:pt x="283" y="1091"/>
                    <a:pt x="297" y="1091"/>
                  </a:cubicBezTo>
                  <a:cubicBezTo>
                    <a:pt x="302" y="1091"/>
                    <a:pt x="307" y="1090"/>
                    <a:pt x="312" y="1088"/>
                  </a:cubicBezTo>
                  <a:cubicBezTo>
                    <a:pt x="341" y="1088"/>
                    <a:pt x="361" y="1058"/>
                    <a:pt x="351" y="1029"/>
                  </a:cubicBezTo>
                  <a:cubicBezTo>
                    <a:pt x="316" y="862"/>
                    <a:pt x="265" y="688"/>
                    <a:pt x="206" y="520"/>
                  </a:cubicBezTo>
                  <a:lnTo>
                    <a:pt x="206" y="520"/>
                  </a:lnTo>
                  <a:cubicBezTo>
                    <a:pt x="337" y="384"/>
                    <a:pt x="460" y="233"/>
                    <a:pt x="576" y="83"/>
                  </a:cubicBezTo>
                  <a:cubicBezTo>
                    <a:pt x="585" y="63"/>
                    <a:pt x="585" y="44"/>
                    <a:pt x="576" y="24"/>
                  </a:cubicBezTo>
                  <a:cubicBezTo>
                    <a:pt x="565" y="8"/>
                    <a:pt x="551" y="1"/>
                    <a:pt x="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0"/>
            <p:cNvSpPr/>
            <p:nvPr/>
          </p:nvSpPr>
          <p:spPr>
            <a:xfrm>
              <a:off x="3472800" y="3747250"/>
              <a:ext cx="7350" cy="6300"/>
            </a:xfrm>
            <a:custGeom>
              <a:avLst/>
              <a:gdLst/>
              <a:ahLst/>
              <a:cxnLst/>
              <a:rect l="l" t="t" r="r" b="b"/>
              <a:pathLst>
                <a:path w="294" h="252" extrusionOk="0">
                  <a:moveTo>
                    <a:pt x="165" y="1"/>
                  </a:moveTo>
                  <a:cubicBezTo>
                    <a:pt x="135" y="1"/>
                    <a:pt x="104" y="12"/>
                    <a:pt x="79" y="37"/>
                  </a:cubicBezTo>
                  <a:cubicBezTo>
                    <a:pt x="1" y="115"/>
                    <a:pt x="59" y="251"/>
                    <a:pt x="167" y="251"/>
                  </a:cubicBezTo>
                  <a:cubicBezTo>
                    <a:pt x="235" y="251"/>
                    <a:pt x="294" y="193"/>
                    <a:pt x="294" y="124"/>
                  </a:cubicBezTo>
                  <a:cubicBezTo>
                    <a:pt x="294" y="51"/>
                    <a:pt x="230"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0"/>
            <p:cNvSpPr/>
            <p:nvPr/>
          </p:nvSpPr>
          <p:spPr>
            <a:xfrm>
              <a:off x="3093325" y="3399875"/>
              <a:ext cx="66600" cy="19775"/>
            </a:xfrm>
            <a:custGeom>
              <a:avLst/>
              <a:gdLst/>
              <a:ahLst/>
              <a:cxnLst/>
              <a:rect l="l" t="t" r="r" b="b"/>
              <a:pathLst>
                <a:path w="2664" h="791" extrusionOk="0">
                  <a:moveTo>
                    <a:pt x="2556" y="1"/>
                  </a:moveTo>
                  <a:cubicBezTo>
                    <a:pt x="2556" y="1"/>
                    <a:pt x="2390" y="20"/>
                    <a:pt x="2156" y="59"/>
                  </a:cubicBezTo>
                  <a:cubicBezTo>
                    <a:pt x="2039" y="89"/>
                    <a:pt x="1903" y="108"/>
                    <a:pt x="1756" y="137"/>
                  </a:cubicBezTo>
                  <a:lnTo>
                    <a:pt x="1288" y="245"/>
                  </a:lnTo>
                  <a:cubicBezTo>
                    <a:pt x="986" y="323"/>
                    <a:pt x="673" y="420"/>
                    <a:pt x="449" y="489"/>
                  </a:cubicBezTo>
                  <a:cubicBezTo>
                    <a:pt x="215" y="567"/>
                    <a:pt x="69" y="635"/>
                    <a:pt x="69" y="635"/>
                  </a:cubicBezTo>
                  <a:cubicBezTo>
                    <a:pt x="30" y="645"/>
                    <a:pt x="0" y="674"/>
                    <a:pt x="0" y="713"/>
                  </a:cubicBezTo>
                  <a:cubicBezTo>
                    <a:pt x="0" y="762"/>
                    <a:pt x="49" y="791"/>
                    <a:pt x="108" y="791"/>
                  </a:cubicBezTo>
                  <a:cubicBezTo>
                    <a:pt x="108" y="791"/>
                    <a:pt x="264" y="771"/>
                    <a:pt x="508" y="732"/>
                  </a:cubicBezTo>
                  <a:cubicBezTo>
                    <a:pt x="742" y="693"/>
                    <a:pt x="1054" y="615"/>
                    <a:pt x="1366" y="537"/>
                  </a:cubicBezTo>
                  <a:lnTo>
                    <a:pt x="1825" y="420"/>
                  </a:lnTo>
                  <a:cubicBezTo>
                    <a:pt x="1971" y="381"/>
                    <a:pt x="2088" y="332"/>
                    <a:pt x="2215" y="293"/>
                  </a:cubicBezTo>
                  <a:cubicBezTo>
                    <a:pt x="2439" y="215"/>
                    <a:pt x="2595" y="157"/>
                    <a:pt x="2595" y="157"/>
                  </a:cubicBezTo>
                  <a:cubicBezTo>
                    <a:pt x="2634" y="147"/>
                    <a:pt x="2654" y="108"/>
                    <a:pt x="2664" y="69"/>
                  </a:cubicBezTo>
                  <a:cubicBezTo>
                    <a:pt x="2664" y="20"/>
                    <a:pt x="2615" y="1"/>
                    <a:pt x="25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0"/>
            <p:cNvSpPr/>
            <p:nvPr/>
          </p:nvSpPr>
          <p:spPr>
            <a:xfrm>
              <a:off x="3257950" y="3359225"/>
              <a:ext cx="56350" cy="20575"/>
            </a:xfrm>
            <a:custGeom>
              <a:avLst/>
              <a:gdLst/>
              <a:ahLst/>
              <a:cxnLst/>
              <a:rect l="l" t="t" r="r" b="b"/>
              <a:pathLst>
                <a:path w="2254" h="823" extrusionOk="0">
                  <a:moveTo>
                    <a:pt x="1387" y="0"/>
                  </a:moveTo>
                  <a:cubicBezTo>
                    <a:pt x="1349" y="0"/>
                    <a:pt x="1312" y="2"/>
                    <a:pt x="1278" y="7"/>
                  </a:cubicBezTo>
                  <a:cubicBezTo>
                    <a:pt x="1200" y="7"/>
                    <a:pt x="1122" y="27"/>
                    <a:pt x="1054" y="37"/>
                  </a:cubicBezTo>
                  <a:cubicBezTo>
                    <a:pt x="781" y="115"/>
                    <a:pt x="537" y="241"/>
                    <a:pt x="322" y="417"/>
                  </a:cubicBezTo>
                  <a:cubicBezTo>
                    <a:pt x="225" y="495"/>
                    <a:pt x="137" y="583"/>
                    <a:pt x="59" y="680"/>
                  </a:cubicBezTo>
                  <a:lnTo>
                    <a:pt x="69" y="680"/>
                  </a:lnTo>
                  <a:cubicBezTo>
                    <a:pt x="0" y="734"/>
                    <a:pt x="56" y="822"/>
                    <a:pt x="121" y="822"/>
                  </a:cubicBezTo>
                  <a:cubicBezTo>
                    <a:pt x="139" y="822"/>
                    <a:pt x="159" y="815"/>
                    <a:pt x="176" y="798"/>
                  </a:cubicBezTo>
                  <a:cubicBezTo>
                    <a:pt x="176" y="798"/>
                    <a:pt x="293" y="729"/>
                    <a:pt x="469" y="622"/>
                  </a:cubicBezTo>
                  <a:cubicBezTo>
                    <a:pt x="556" y="573"/>
                    <a:pt x="654" y="524"/>
                    <a:pt x="771" y="466"/>
                  </a:cubicBezTo>
                  <a:cubicBezTo>
                    <a:pt x="888" y="417"/>
                    <a:pt x="1005" y="378"/>
                    <a:pt x="1132" y="349"/>
                  </a:cubicBezTo>
                  <a:cubicBezTo>
                    <a:pt x="1190" y="329"/>
                    <a:pt x="1249" y="320"/>
                    <a:pt x="1317" y="310"/>
                  </a:cubicBezTo>
                  <a:cubicBezTo>
                    <a:pt x="1376" y="300"/>
                    <a:pt x="1434" y="290"/>
                    <a:pt x="1493" y="290"/>
                  </a:cubicBezTo>
                  <a:cubicBezTo>
                    <a:pt x="1600" y="290"/>
                    <a:pt x="1708" y="300"/>
                    <a:pt x="1815" y="320"/>
                  </a:cubicBezTo>
                  <a:cubicBezTo>
                    <a:pt x="1893" y="339"/>
                    <a:pt x="1971" y="359"/>
                    <a:pt x="2039" y="388"/>
                  </a:cubicBezTo>
                  <a:lnTo>
                    <a:pt x="2127" y="417"/>
                  </a:lnTo>
                  <a:lnTo>
                    <a:pt x="2147" y="417"/>
                  </a:lnTo>
                  <a:cubicBezTo>
                    <a:pt x="2154" y="420"/>
                    <a:pt x="2162" y="421"/>
                    <a:pt x="2170" y="421"/>
                  </a:cubicBezTo>
                  <a:cubicBezTo>
                    <a:pt x="2194" y="421"/>
                    <a:pt x="2220" y="410"/>
                    <a:pt x="2234" y="388"/>
                  </a:cubicBezTo>
                  <a:cubicBezTo>
                    <a:pt x="2254" y="349"/>
                    <a:pt x="2254" y="300"/>
                    <a:pt x="2215" y="271"/>
                  </a:cubicBezTo>
                  <a:lnTo>
                    <a:pt x="2127" y="212"/>
                  </a:lnTo>
                  <a:cubicBezTo>
                    <a:pt x="2059" y="163"/>
                    <a:pt x="1971" y="115"/>
                    <a:pt x="1883" y="85"/>
                  </a:cubicBezTo>
                  <a:cubicBezTo>
                    <a:pt x="1825" y="66"/>
                    <a:pt x="1766" y="46"/>
                    <a:pt x="1708" y="37"/>
                  </a:cubicBezTo>
                  <a:cubicBezTo>
                    <a:pt x="1639" y="17"/>
                    <a:pt x="1571" y="7"/>
                    <a:pt x="1503" y="7"/>
                  </a:cubicBezTo>
                  <a:cubicBezTo>
                    <a:pt x="1464" y="2"/>
                    <a:pt x="1425"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0"/>
            <p:cNvSpPr/>
            <p:nvPr/>
          </p:nvSpPr>
          <p:spPr>
            <a:xfrm>
              <a:off x="3307950" y="3318875"/>
              <a:ext cx="111725" cy="97800"/>
            </a:xfrm>
            <a:custGeom>
              <a:avLst/>
              <a:gdLst/>
              <a:ahLst/>
              <a:cxnLst/>
              <a:rect l="l" t="t" r="r" b="b"/>
              <a:pathLst>
                <a:path w="4469" h="3912" extrusionOk="0">
                  <a:moveTo>
                    <a:pt x="3481" y="307"/>
                  </a:moveTo>
                  <a:cubicBezTo>
                    <a:pt x="3634" y="307"/>
                    <a:pt x="3704" y="330"/>
                    <a:pt x="3717" y="343"/>
                  </a:cubicBezTo>
                  <a:cubicBezTo>
                    <a:pt x="3961" y="578"/>
                    <a:pt x="4146" y="1436"/>
                    <a:pt x="3893" y="2236"/>
                  </a:cubicBezTo>
                  <a:cubicBezTo>
                    <a:pt x="3688" y="2958"/>
                    <a:pt x="3073" y="3485"/>
                    <a:pt x="2332" y="3582"/>
                  </a:cubicBezTo>
                  <a:cubicBezTo>
                    <a:pt x="2249" y="3596"/>
                    <a:pt x="2166" y="3602"/>
                    <a:pt x="2085" y="3602"/>
                  </a:cubicBezTo>
                  <a:cubicBezTo>
                    <a:pt x="1575" y="3602"/>
                    <a:pt x="1106" y="3343"/>
                    <a:pt x="761" y="2880"/>
                  </a:cubicBezTo>
                  <a:cubicBezTo>
                    <a:pt x="459" y="2441"/>
                    <a:pt x="322" y="1895"/>
                    <a:pt x="459" y="1582"/>
                  </a:cubicBezTo>
                  <a:cubicBezTo>
                    <a:pt x="742" y="919"/>
                    <a:pt x="2254" y="402"/>
                    <a:pt x="3220" y="314"/>
                  </a:cubicBezTo>
                  <a:lnTo>
                    <a:pt x="3220" y="324"/>
                  </a:lnTo>
                  <a:cubicBezTo>
                    <a:pt x="3325" y="312"/>
                    <a:pt x="3412" y="307"/>
                    <a:pt x="3481" y="307"/>
                  </a:cubicBezTo>
                  <a:close/>
                  <a:moveTo>
                    <a:pt x="3444" y="0"/>
                  </a:moveTo>
                  <a:cubicBezTo>
                    <a:pt x="3371" y="0"/>
                    <a:pt x="3287" y="4"/>
                    <a:pt x="3190" y="12"/>
                  </a:cubicBezTo>
                  <a:cubicBezTo>
                    <a:pt x="2322" y="80"/>
                    <a:pt x="547" y="587"/>
                    <a:pt x="176" y="1456"/>
                  </a:cubicBezTo>
                  <a:cubicBezTo>
                    <a:pt x="0" y="1885"/>
                    <a:pt x="137" y="2529"/>
                    <a:pt x="517" y="3055"/>
                  </a:cubicBezTo>
                  <a:cubicBezTo>
                    <a:pt x="912" y="3603"/>
                    <a:pt x="1481" y="3911"/>
                    <a:pt x="2086" y="3911"/>
                  </a:cubicBezTo>
                  <a:cubicBezTo>
                    <a:pt x="2138" y="3911"/>
                    <a:pt x="2191" y="3909"/>
                    <a:pt x="2244" y="3904"/>
                  </a:cubicBezTo>
                  <a:cubicBezTo>
                    <a:pt x="2293" y="3904"/>
                    <a:pt x="2332" y="3894"/>
                    <a:pt x="2381" y="3885"/>
                  </a:cubicBezTo>
                  <a:cubicBezTo>
                    <a:pt x="3239" y="3777"/>
                    <a:pt x="3941" y="3163"/>
                    <a:pt x="4185" y="2334"/>
                  </a:cubicBezTo>
                  <a:cubicBezTo>
                    <a:pt x="4468" y="1446"/>
                    <a:pt x="4283" y="460"/>
                    <a:pt x="3941" y="119"/>
                  </a:cubicBezTo>
                  <a:cubicBezTo>
                    <a:pt x="3901" y="87"/>
                    <a:pt x="3806" y="0"/>
                    <a:pt x="3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0"/>
            <p:cNvSpPr/>
            <p:nvPr/>
          </p:nvSpPr>
          <p:spPr>
            <a:xfrm>
              <a:off x="3151850" y="3361400"/>
              <a:ext cx="118550" cy="98950"/>
            </a:xfrm>
            <a:custGeom>
              <a:avLst/>
              <a:gdLst/>
              <a:ahLst/>
              <a:cxnLst/>
              <a:rect l="l" t="t" r="r" b="b"/>
              <a:pathLst>
                <a:path w="4742" h="3958" extrusionOk="0">
                  <a:moveTo>
                    <a:pt x="2904" y="315"/>
                  </a:moveTo>
                  <a:cubicBezTo>
                    <a:pt x="3365" y="315"/>
                    <a:pt x="3766" y="383"/>
                    <a:pt x="3981" y="506"/>
                  </a:cubicBezTo>
                  <a:cubicBezTo>
                    <a:pt x="4235" y="662"/>
                    <a:pt x="4420" y="1393"/>
                    <a:pt x="4293" y="2125"/>
                  </a:cubicBezTo>
                  <a:cubicBezTo>
                    <a:pt x="4215" y="2593"/>
                    <a:pt x="3932" y="3423"/>
                    <a:pt x="2996" y="3598"/>
                  </a:cubicBezTo>
                  <a:cubicBezTo>
                    <a:pt x="2927" y="3618"/>
                    <a:pt x="2849" y="3627"/>
                    <a:pt x="2771" y="3637"/>
                  </a:cubicBezTo>
                  <a:cubicBezTo>
                    <a:pt x="2719" y="3641"/>
                    <a:pt x="2668" y="3643"/>
                    <a:pt x="2617" y="3643"/>
                  </a:cubicBezTo>
                  <a:cubicBezTo>
                    <a:pt x="1700" y="3643"/>
                    <a:pt x="1101" y="2997"/>
                    <a:pt x="879" y="2701"/>
                  </a:cubicBezTo>
                  <a:cubicBezTo>
                    <a:pt x="469" y="2164"/>
                    <a:pt x="342" y="1608"/>
                    <a:pt x="440" y="1354"/>
                  </a:cubicBezTo>
                  <a:cubicBezTo>
                    <a:pt x="674" y="701"/>
                    <a:pt x="1708" y="398"/>
                    <a:pt x="2518" y="330"/>
                  </a:cubicBezTo>
                  <a:cubicBezTo>
                    <a:pt x="2649" y="320"/>
                    <a:pt x="2779" y="315"/>
                    <a:pt x="2904" y="315"/>
                  </a:cubicBezTo>
                  <a:close/>
                  <a:moveTo>
                    <a:pt x="2903" y="0"/>
                  </a:moveTo>
                  <a:cubicBezTo>
                    <a:pt x="2769" y="0"/>
                    <a:pt x="2630" y="6"/>
                    <a:pt x="2488" y="18"/>
                  </a:cubicBezTo>
                  <a:cubicBezTo>
                    <a:pt x="1542" y="106"/>
                    <a:pt x="430" y="467"/>
                    <a:pt x="147" y="1247"/>
                  </a:cubicBezTo>
                  <a:cubicBezTo>
                    <a:pt x="1" y="1657"/>
                    <a:pt x="196" y="2320"/>
                    <a:pt x="635" y="2896"/>
                  </a:cubicBezTo>
                  <a:cubicBezTo>
                    <a:pt x="1149" y="3572"/>
                    <a:pt x="1872" y="3957"/>
                    <a:pt x="2618" y="3957"/>
                  </a:cubicBezTo>
                  <a:cubicBezTo>
                    <a:pt x="2679" y="3957"/>
                    <a:pt x="2740" y="3955"/>
                    <a:pt x="2800" y="3949"/>
                  </a:cubicBezTo>
                  <a:cubicBezTo>
                    <a:pt x="2888" y="3940"/>
                    <a:pt x="2966" y="3930"/>
                    <a:pt x="3054" y="3910"/>
                  </a:cubicBezTo>
                  <a:cubicBezTo>
                    <a:pt x="3864" y="3754"/>
                    <a:pt x="4430" y="3120"/>
                    <a:pt x="4596" y="2184"/>
                  </a:cubicBezTo>
                  <a:cubicBezTo>
                    <a:pt x="4742" y="1354"/>
                    <a:pt x="4537" y="496"/>
                    <a:pt x="4137" y="252"/>
                  </a:cubicBezTo>
                  <a:cubicBezTo>
                    <a:pt x="3881" y="89"/>
                    <a:pt x="3427" y="0"/>
                    <a:pt x="29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0"/>
            <p:cNvSpPr/>
            <p:nvPr/>
          </p:nvSpPr>
          <p:spPr>
            <a:xfrm>
              <a:off x="3169475" y="3380675"/>
              <a:ext cx="25625" cy="23950"/>
            </a:xfrm>
            <a:custGeom>
              <a:avLst/>
              <a:gdLst/>
              <a:ahLst/>
              <a:cxnLst/>
              <a:rect l="l" t="t" r="r" b="b"/>
              <a:pathLst>
                <a:path w="1025" h="958" extrusionOk="0">
                  <a:moveTo>
                    <a:pt x="793" y="1"/>
                  </a:moveTo>
                  <a:cubicBezTo>
                    <a:pt x="546" y="1"/>
                    <a:pt x="1" y="889"/>
                    <a:pt x="252" y="954"/>
                  </a:cubicBezTo>
                  <a:cubicBezTo>
                    <a:pt x="261" y="957"/>
                    <a:pt x="271" y="958"/>
                    <a:pt x="281" y="958"/>
                  </a:cubicBezTo>
                  <a:cubicBezTo>
                    <a:pt x="551" y="958"/>
                    <a:pt x="1025" y="93"/>
                    <a:pt x="827" y="8"/>
                  </a:cubicBezTo>
                  <a:cubicBezTo>
                    <a:pt x="817" y="3"/>
                    <a:pt x="805" y="1"/>
                    <a:pt x="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50"/>
            <p:cNvSpPr/>
            <p:nvPr/>
          </p:nvSpPr>
          <p:spPr>
            <a:xfrm>
              <a:off x="3323875" y="3343850"/>
              <a:ext cx="25600" cy="23950"/>
            </a:xfrm>
            <a:custGeom>
              <a:avLst/>
              <a:gdLst/>
              <a:ahLst/>
              <a:cxnLst/>
              <a:rect l="l" t="t" r="r" b="b"/>
              <a:pathLst>
                <a:path w="1024" h="958" extrusionOk="0">
                  <a:moveTo>
                    <a:pt x="784" y="1"/>
                  </a:moveTo>
                  <a:cubicBezTo>
                    <a:pt x="546" y="1"/>
                    <a:pt x="0" y="889"/>
                    <a:pt x="251" y="954"/>
                  </a:cubicBezTo>
                  <a:cubicBezTo>
                    <a:pt x="260" y="956"/>
                    <a:pt x="270" y="958"/>
                    <a:pt x="280" y="958"/>
                  </a:cubicBezTo>
                  <a:cubicBezTo>
                    <a:pt x="550" y="958"/>
                    <a:pt x="1024" y="92"/>
                    <a:pt x="817" y="8"/>
                  </a:cubicBezTo>
                  <a:cubicBezTo>
                    <a:pt x="807" y="3"/>
                    <a:pt x="795" y="1"/>
                    <a:pt x="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50"/>
            <p:cNvSpPr/>
            <p:nvPr/>
          </p:nvSpPr>
          <p:spPr>
            <a:xfrm>
              <a:off x="3342550" y="3345125"/>
              <a:ext cx="17725" cy="16550"/>
            </a:xfrm>
            <a:custGeom>
              <a:avLst/>
              <a:gdLst/>
              <a:ahLst/>
              <a:cxnLst/>
              <a:rect l="l" t="t" r="r" b="b"/>
              <a:pathLst>
                <a:path w="709" h="662" extrusionOk="0">
                  <a:moveTo>
                    <a:pt x="553" y="1"/>
                  </a:moveTo>
                  <a:cubicBezTo>
                    <a:pt x="381" y="1"/>
                    <a:pt x="1" y="613"/>
                    <a:pt x="177" y="659"/>
                  </a:cubicBezTo>
                  <a:cubicBezTo>
                    <a:pt x="184" y="661"/>
                    <a:pt x="191" y="662"/>
                    <a:pt x="198" y="662"/>
                  </a:cubicBezTo>
                  <a:cubicBezTo>
                    <a:pt x="388" y="662"/>
                    <a:pt x="709" y="71"/>
                    <a:pt x="577" y="6"/>
                  </a:cubicBezTo>
                  <a:cubicBezTo>
                    <a:pt x="570" y="2"/>
                    <a:pt x="561" y="1"/>
                    <a:pt x="5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0"/>
            <p:cNvSpPr/>
            <p:nvPr/>
          </p:nvSpPr>
          <p:spPr>
            <a:xfrm>
              <a:off x="3190600" y="3379275"/>
              <a:ext cx="17700" cy="16575"/>
            </a:xfrm>
            <a:custGeom>
              <a:avLst/>
              <a:gdLst/>
              <a:ahLst/>
              <a:cxnLst/>
              <a:rect l="l" t="t" r="r" b="b"/>
              <a:pathLst>
                <a:path w="708" h="663" extrusionOk="0">
                  <a:moveTo>
                    <a:pt x="545" y="0"/>
                  </a:moveTo>
                  <a:cubicBezTo>
                    <a:pt x="381" y="0"/>
                    <a:pt x="0" y="613"/>
                    <a:pt x="168" y="659"/>
                  </a:cubicBezTo>
                  <a:cubicBezTo>
                    <a:pt x="176" y="661"/>
                    <a:pt x="184" y="663"/>
                    <a:pt x="192" y="663"/>
                  </a:cubicBezTo>
                  <a:cubicBezTo>
                    <a:pt x="383" y="663"/>
                    <a:pt x="708" y="61"/>
                    <a:pt x="568" y="5"/>
                  </a:cubicBezTo>
                  <a:cubicBezTo>
                    <a:pt x="561" y="2"/>
                    <a:pt x="553"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0"/>
            <p:cNvSpPr/>
            <p:nvPr/>
          </p:nvSpPr>
          <p:spPr>
            <a:xfrm>
              <a:off x="2992350" y="3251800"/>
              <a:ext cx="107825" cy="96100"/>
            </a:xfrm>
            <a:custGeom>
              <a:avLst/>
              <a:gdLst/>
              <a:ahLst/>
              <a:cxnLst/>
              <a:rect l="l" t="t" r="r" b="b"/>
              <a:pathLst>
                <a:path w="4313" h="3844" extrusionOk="0">
                  <a:moveTo>
                    <a:pt x="3507" y="1"/>
                  </a:moveTo>
                  <a:cubicBezTo>
                    <a:pt x="3231" y="1"/>
                    <a:pt x="3220" y="1231"/>
                    <a:pt x="2839" y="1319"/>
                  </a:cubicBezTo>
                  <a:cubicBezTo>
                    <a:pt x="2815" y="1325"/>
                    <a:pt x="2791" y="1327"/>
                    <a:pt x="2767" y="1327"/>
                  </a:cubicBezTo>
                  <a:cubicBezTo>
                    <a:pt x="2426" y="1327"/>
                    <a:pt x="2199" y="772"/>
                    <a:pt x="1870" y="772"/>
                  </a:cubicBezTo>
                  <a:cubicBezTo>
                    <a:pt x="1828" y="772"/>
                    <a:pt x="1783" y="781"/>
                    <a:pt x="1737" y="802"/>
                  </a:cubicBezTo>
                  <a:cubicBezTo>
                    <a:pt x="1308" y="987"/>
                    <a:pt x="976" y="2080"/>
                    <a:pt x="791" y="2129"/>
                  </a:cubicBezTo>
                  <a:cubicBezTo>
                    <a:pt x="783" y="2131"/>
                    <a:pt x="775" y="2132"/>
                    <a:pt x="767" y="2132"/>
                  </a:cubicBezTo>
                  <a:cubicBezTo>
                    <a:pt x="618" y="2132"/>
                    <a:pt x="555" y="1757"/>
                    <a:pt x="374" y="1757"/>
                  </a:cubicBezTo>
                  <a:cubicBezTo>
                    <a:pt x="341" y="1757"/>
                    <a:pt x="305" y="1769"/>
                    <a:pt x="264" y="1797"/>
                  </a:cubicBezTo>
                  <a:cubicBezTo>
                    <a:pt x="0" y="1976"/>
                    <a:pt x="118" y="3844"/>
                    <a:pt x="679" y="3844"/>
                  </a:cubicBezTo>
                  <a:cubicBezTo>
                    <a:pt x="699" y="3844"/>
                    <a:pt x="720" y="3841"/>
                    <a:pt x="742" y="3836"/>
                  </a:cubicBezTo>
                  <a:cubicBezTo>
                    <a:pt x="1357" y="3690"/>
                    <a:pt x="1688" y="2607"/>
                    <a:pt x="1883" y="2607"/>
                  </a:cubicBezTo>
                  <a:cubicBezTo>
                    <a:pt x="2046" y="2607"/>
                    <a:pt x="2178" y="3370"/>
                    <a:pt x="2686" y="3370"/>
                  </a:cubicBezTo>
                  <a:cubicBezTo>
                    <a:pt x="2759" y="3370"/>
                    <a:pt x="2839" y="3354"/>
                    <a:pt x="2927" y="3319"/>
                  </a:cubicBezTo>
                  <a:cubicBezTo>
                    <a:pt x="3639" y="3026"/>
                    <a:pt x="4312" y="607"/>
                    <a:pt x="3600" y="41"/>
                  </a:cubicBezTo>
                  <a:cubicBezTo>
                    <a:pt x="3566" y="13"/>
                    <a:pt x="3535" y="1"/>
                    <a:pt x="3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0"/>
            <p:cNvSpPr/>
            <p:nvPr/>
          </p:nvSpPr>
          <p:spPr>
            <a:xfrm>
              <a:off x="2392875" y="4011075"/>
              <a:ext cx="406575" cy="749475"/>
            </a:xfrm>
            <a:custGeom>
              <a:avLst/>
              <a:gdLst/>
              <a:ahLst/>
              <a:cxnLst/>
              <a:rect l="l" t="t" r="r" b="b"/>
              <a:pathLst>
                <a:path w="16263" h="29979" extrusionOk="0">
                  <a:moveTo>
                    <a:pt x="8712" y="0"/>
                  </a:moveTo>
                  <a:lnTo>
                    <a:pt x="8712" y="0"/>
                  </a:lnTo>
                  <a:cubicBezTo>
                    <a:pt x="8810" y="2341"/>
                    <a:pt x="6956" y="2858"/>
                    <a:pt x="6098" y="3824"/>
                  </a:cubicBezTo>
                  <a:cubicBezTo>
                    <a:pt x="5005" y="5073"/>
                    <a:pt x="1532" y="4527"/>
                    <a:pt x="0" y="7609"/>
                  </a:cubicBezTo>
                  <a:lnTo>
                    <a:pt x="0" y="7785"/>
                  </a:lnTo>
                  <a:cubicBezTo>
                    <a:pt x="0" y="7785"/>
                    <a:pt x="1044" y="24740"/>
                    <a:pt x="1649" y="29432"/>
                  </a:cubicBezTo>
                  <a:lnTo>
                    <a:pt x="1678" y="29432"/>
                  </a:lnTo>
                  <a:cubicBezTo>
                    <a:pt x="1678" y="29432"/>
                    <a:pt x="2957" y="29979"/>
                    <a:pt x="4177" y="29979"/>
                  </a:cubicBezTo>
                  <a:cubicBezTo>
                    <a:pt x="4512" y="29979"/>
                    <a:pt x="4843" y="29938"/>
                    <a:pt x="5142" y="29832"/>
                  </a:cubicBezTo>
                  <a:lnTo>
                    <a:pt x="7902" y="8673"/>
                  </a:lnTo>
                  <a:cubicBezTo>
                    <a:pt x="8361" y="8536"/>
                    <a:pt x="8800" y="8370"/>
                    <a:pt x="9229" y="8156"/>
                  </a:cubicBezTo>
                  <a:lnTo>
                    <a:pt x="9288" y="8273"/>
                  </a:lnTo>
                  <a:cubicBezTo>
                    <a:pt x="9288" y="8273"/>
                    <a:pt x="10946" y="23677"/>
                    <a:pt x="11678" y="28447"/>
                  </a:cubicBezTo>
                  <a:cubicBezTo>
                    <a:pt x="11913" y="28750"/>
                    <a:pt x="12899" y="29049"/>
                    <a:pt x="13925" y="29049"/>
                  </a:cubicBezTo>
                  <a:cubicBezTo>
                    <a:pt x="14519" y="29049"/>
                    <a:pt x="15126" y="28949"/>
                    <a:pt x="15609" y="28691"/>
                  </a:cubicBezTo>
                  <a:cubicBezTo>
                    <a:pt x="15609" y="28691"/>
                    <a:pt x="16263" y="8448"/>
                    <a:pt x="16214" y="5619"/>
                  </a:cubicBezTo>
                  <a:lnTo>
                    <a:pt x="16214" y="5619"/>
                  </a:lnTo>
                  <a:cubicBezTo>
                    <a:pt x="16147" y="5653"/>
                    <a:pt x="16079" y="5669"/>
                    <a:pt x="16008" y="5669"/>
                  </a:cubicBezTo>
                  <a:cubicBezTo>
                    <a:pt x="15025" y="5669"/>
                    <a:pt x="13639" y="2572"/>
                    <a:pt x="11190" y="1980"/>
                  </a:cubicBezTo>
                  <a:cubicBezTo>
                    <a:pt x="10234" y="1746"/>
                    <a:pt x="8858" y="849"/>
                    <a:pt x="8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0"/>
            <p:cNvSpPr/>
            <p:nvPr/>
          </p:nvSpPr>
          <p:spPr>
            <a:xfrm>
              <a:off x="2566275" y="3703600"/>
              <a:ext cx="27100" cy="24100"/>
            </a:xfrm>
            <a:custGeom>
              <a:avLst/>
              <a:gdLst/>
              <a:ahLst/>
              <a:cxnLst/>
              <a:rect l="l" t="t" r="r" b="b"/>
              <a:pathLst>
                <a:path w="1084" h="964" extrusionOk="0">
                  <a:moveTo>
                    <a:pt x="439" y="1"/>
                  </a:moveTo>
                  <a:cubicBezTo>
                    <a:pt x="292" y="1"/>
                    <a:pt x="145" y="15"/>
                    <a:pt x="1" y="46"/>
                  </a:cubicBezTo>
                  <a:cubicBezTo>
                    <a:pt x="49" y="251"/>
                    <a:pt x="108" y="466"/>
                    <a:pt x="157" y="690"/>
                  </a:cubicBezTo>
                  <a:lnTo>
                    <a:pt x="157" y="700"/>
                  </a:lnTo>
                  <a:cubicBezTo>
                    <a:pt x="231" y="684"/>
                    <a:pt x="306" y="676"/>
                    <a:pt x="382" y="676"/>
                  </a:cubicBezTo>
                  <a:cubicBezTo>
                    <a:pt x="497" y="676"/>
                    <a:pt x="611" y="694"/>
                    <a:pt x="722" y="729"/>
                  </a:cubicBezTo>
                  <a:cubicBezTo>
                    <a:pt x="849" y="788"/>
                    <a:pt x="976" y="866"/>
                    <a:pt x="1083" y="963"/>
                  </a:cubicBezTo>
                  <a:lnTo>
                    <a:pt x="986" y="66"/>
                  </a:lnTo>
                  <a:lnTo>
                    <a:pt x="976" y="66"/>
                  </a:lnTo>
                  <a:cubicBezTo>
                    <a:pt x="799" y="23"/>
                    <a:pt x="619" y="1"/>
                    <a:pt x="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0"/>
            <p:cNvSpPr/>
            <p:nvPr/>
          </p:nvSpPr>
          <p:spPr>
            <a:xfrm>
              <a:off x="2524825" y="3573050"/>
              <a:ext cx="90750" cy="113675"/>
            </a:xfrm>
            <a:custGeom>
              <a:avLst/>
              <a:gdLst/>
              <a:ahLst/>
              <a:cxnLst/>
              <a:rect l="l" t="t" r="r" b="b"/>
              <a:pathLst>
                <a:path w="3630" h="4547" extrusionOk="0">
                  <a:moveTo>
                    <a:pt x="0" y="0"/>
                  </a:moveTo>
                  <a:cubicBezTo>
                    <a:pt x="566" y="1464"/>
                    <a:pt x="1054" y="2956"/>
                    <a:pt x="1454" y="4478"/>
                  </a:cubicBezTo>
                  <a:lnTo>
                    <a:pt x="1473" y="4546"/>
                  </a:lnTo>
                  <a:cubicBezTo>
                    <a:pt x="1692" y="4504"/>
                    <a:pt x="1914" y="4480"/>
                    <a:pt x="2138" y="4480"/>
                  </a:cubicBezTo>
                  <a:cubicBezTo>
                    <a:pt x="2274" y="4480"/>
                    <a:pt x="2410" y="4489"/>
                    <a:pt x="2546" y="4507"/>
                  </a:cubicBezTo>
                  <a:lnTo>
                    <a:pt x="2459" y="3756"/>
                  </a:lnTo>
                  <a:lnTo>
                    <a:pt x="2498" y="3707"/>
                  </a:lnTo>
                  <a:cubicBezTo>
                    <a:pt x="2488" y="3688"/>
                    <a:pt x="2478" y="3668"/>
                    <a:pt x="2478" y="3649"/>
                  </a:cubicBezTo>
                  <a:cubicBezTo>
                    <a:pt x="2439" y="3463"/>
                    <a:pt x="2898" y="3229"/>
                    <a:pt x="3629" y="2995"/>
                  </a:cubicBezTo>
                  <a:cubicBezTo>
                    <a:pt x="3629" y="2966"/>
                    <a:pt x="3629" y="2937"/>
                    <a:pt x="3619" y="2898"/>
                  </a:cubicBezTo>
                  <a:cubicBezTo>
                    <a:pt x="3502" y="2273"/>
                    <a:pt x="2907" y="693"/>
                    <a:pt x="2907" y="693"/>
                  </a:cubicBezTo>
                  <a:cubicBezTo>
                    <a:pt x="2898" y="751"/>
                    <a:pt x="2858" y="810"/>
                    <a:pt x="2810" y="839"/>
                  </a:cubicBezTo>
                  <a:cubicBezTo>
                    <a:pt x="2776" y="857"/>
                    <a:pt x="2727" y="865"/>
                    <a:pt x="2666" y="865"/>
                  </a:cubicBezTo>
                  <a:cubicBezTo>
                    <a:pt x="2041" y="865"/>
                    <a:pt x="116" y="4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0"/>
            <p:cNvSpPr/>
            <p:nvPr/>
          </p:nvSpPr>
          <p:spPr>
            <a:xfrm>
              <a:off x="2474325" y="3573050"/>
              <a:ext cx="87350" cy="169525"/>
            </a:xfrm>
            <a:custGeom>
              <a:avLst/>
              <a:gdLst/>
              <a:ahLst/>
              <a:cxnLst/>
              <a:rect l="l" t="t" r="r" b="b"/>
              <a:pathLst>
                <a:path w="3494" h="6781" extrusionOk="0">
                  <a:moveTo>
                    <a:pt x="2010" y="0"/>
                  </a:moveTo>
                  <a:cubicBezTo>
                    <a:pt x="2010" y="0"/>
                    <a:pt x="567" y="1707"/>
                    <a:pt x="303" y="1737"/>
                  </a:cubicBezTo>
                  <a:cubicBezTo>
                    <a:pt x="196" y="1737"/>
                    <a:pt x="88" y="1707"/>
                    <a:pt x="1" y="1649"/>
                  </a:cubicBezTo>
                  <a:lnTo>
                    <a:pt x="1" y="1649"/>
                  </a:lnTo>
                  <a:lnTo>
                    <a:pt x="2001" y="6780"/>
                  </a:lnTo>
                  <a:cubicBezTo>
                    <a:pt x="2010" y="6761"/>
                    <a:pt x="2020" y="6741"/>
                    <a:pt x="2030" y="6722"/>
                  </a:cubicBezTo>
                  <a:lnTo>
                    <a:pt x="2157" y="6692"/>
                  </a:lnTo>
                  <a:cubicBezTo>
                    <a:pt x="2118" y="6546"/>
                    <a:pt x="2098" y="6400"/>
                    <a:pt x="2108" y="6263"/>
                  </a:cubicBezTo>
                  <a:cubicBezTo>
                    <a:pt x="2196" y="5132"/>
                    <a:pt x="2849" y="4702"/>
                    <a:pt x="3493" y="4546"/>
                  </a:cubicBezTo>
                  <a:lnTo>
                    <a:pt x="3474" y="4478"/>
                  </a:lnTo>
                  <a:cubicBezTo>
                    <a:pt x="3074" y="2956"/>
                    <a:pt x="2586" y="1464"/>
                    <a:pt x="2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0"/>
            <p:cNvSpPr/>
            <p:nvPr/>
          </p:nvSpPr>
          <p:spPr>
            <a:xfrm>
              <a:off x="2546275" y="3704750"/>
              <a:ext cx="24175" cy="26850"/>
            </a:xfrm>
            <a:custGeom>
              <a:avLst/>
              <a:gdLst/>
              <a:ahLst/>
              <a:cxnLst/>
              <a:rect l="l" t="t" r="r" b="b"/>
              <a:pathLst>
                <a:path w="967" h="1074" extrusionOk="0">
                  <a:moveTo>
                    <a:pt x="791" y="0"/>
                  </a:moveTo>
                  <a:cubicBezTo>
                    <a:pt x="586" y="39"/>
                    <a:pt x="391" y="156"/>
                    <a:pt x="254" y="312"/>
                  </a:cubicBezTo>
                  <a:cubicBezTo>
                    <a:pt x="88" y="527"/>
                    <a:pt x="1" y="800"/>
                    <a:pt x="10" y="1073"/>
                  </a:cubicBezTo>
                  <a:cubicBezTo>
                    <a:pt x="293" y="868"/>
                    <a:pt x="625" y="732"/>
                    <a:pt x="966" y="654"/>
                  </a:cubicBezTo>
                  <a:lnTo>
                    <a:pt x="957" y="644"/>
                  </a:lnTo>
                  <a:cubicBezTo>
                    <a:pt x="898" y="420"/>
                    <a:pt x="849" y="205"/>
                    <a:pt x="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0"/>
            <p:cNvSpPr/>
            <p:nvPr/>
          </p:nvSpPr>
          <p:spPr>
            <a:xfrm>
              <a:off x="2575800" y="3826200"/>
              <a:ext cx="37325" cy="115875"/>
            </a:xfrm>
            <a:custGeom>
              <a:avLst/>
              <a:gdLst/>
              <a:ahLst/>
              <a:cxnLst/>
              <a:rect l="l" t="t" r="r" b="b"/>
              <a:pathLst>
                <a:path w="1493" h="4635" extrusionOk="0">
                  <a:moveTo>
                    <a:pt x="1415" y="0"/>
                  </a:moveTo>
                  <a:cubicBezTo>
                    <a:pt x="1161" y="381"/>
                    <a:pt x="937" y="674"/>
                    <a:pt x="937" y="674"/>
                  </a:cubicBezTo>
                  <a:cubicBezTo>
                    <a:pt x="888" y="752"/>
                    <a:pt x="829" y="820"/>
                    <a:pt x="780" y="898"/>
                  </a:cubicBezTo>
                  <a:cubicBezTo>
                    <a:pt x="683" y="1035"/>
                    <a:pt x="576" y="1171"/>
                    <a:pt x="468" y="1317"/>
                  </a:cubicBezTo>
                  <a:cubicBezTo>
                    <a:pt x="322" y="1493"/>
                    <a:pt x="166" y="1678"/>
                    <a:pt x="0" y="1854"/>
                  </a:cubicBezTo>
                  <a:lnTo>
                    <a:pt x="1200" y="4634"/>
                  </a:lnTo>
                  <a:cubicBezTo>
                    <a:pt x="1190" y="4507"/>
                    <a:pt x="1180" y="4439"/>
                    <a:pt x="1180" y="4439"/>
                  </a:cubicBezTo>
                  <a:cubicBezTo>
                    <a:pt x="1180" y="4439"/>
                    <a:pt x="1346" y="2478"/>
                    <a:pt x="1493" y="49"/>
                  </a:cubicBez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0"/>
            <p:cNvSpPr/>
            <p:nvPr/>
          </p:nvSpPr>
          <p:spPr>
            <a:xfrm>
              <a:off x="2524575" y="3574250"/>
              <a:ext cx="81975" cy="368300"/>
            </a:xfrm>
            <a:custGeom>
              <a:avLst/>
              <a:gdLst/>
              <a:ahLst/>
              <a:cxnLst/>
              <a:rect l="l" t="t" r="r" b="b"/>
              <a:pathLst>
                <a:path w="3279" h="14732" extrusionOk="0">
                  <a:moveTo>
                    <a:pt x="30" y="1"/>
                  </a:moveTo>
                  <a:cubicBezTo>
                    <a:pt x="10" y="11"/>
                    <a:pt x="0" y="30"/>
                    <a:pt x="10" y="40"/>
                  </a:cubicBezTo>
                  <a:cubicBezTo>
                    <a:pt x="10" y="40"/>
                    <a:pt x="78" y="264"/>
                    <a:pt x="215" y="655"/>
                  </a:cubicBezTo>
                  <a:cubicBezTo>
                    <a:pt x="352" y="1045"/>
                    <a:pt x="508" y="1611"/>
                    <a:pt x="712" y="2284"/>
                  </a:cubicBezTo>
                  <a:cubicBezTo>
                    <a:pt x="820" y="2625"/>
                    <a:pt x="917" y="2986"/>
                    <a:pt x="1025" y="3376"/>
                  </a:cubicBezTo>
                  <a:cubicBezTo>
                    <a:pt x="1132" y="3767"/>
                    <a:pt x="1259" y="4176"/>
                    <a:pt x="1366" y="4606"/>
                  </a:cubicBezTo>
                  <a:cubicBezTo>
                    <a:pt x="1464" y="5035"/>
                    <a:pt x="1571" y="5474"/>
                    <a:pt x="1688" y="5923"/>
                  </a:cubicBezTo>
                  <a:cubicBezTo>
                    <a:pt x="1737" y="6147"/>
                    <a:pt x="1795" y="6381"/>
                    <a:pt x="1854" y="6605"/>
                  </a:cubicBezTo>
                  <a:lnTo>
                    <a:pt x="1990" y="7298"/>
                  </a:lnTo>
                  <a:cubicBezTo>
                    <a:pt x="2098" y="7757"/>
                    <a:pt x="2186" y="8215"/>
                    <a:pt x="2293" y="8664"/>
                  </a:cubicBezTo>
                  <a:cubicBezTo>
                    <a:pt x="2400" y="9113"/>
                    <a:pt x="2469" y="9571"/>
                    <a:pt x="2547" y="10000"/>
                  </a:cubicBezTo>
                  <a:cubicBezTo>
                    <a:pt x="2615" y="10430"/>
                    <a:pt x="2693" y="10859"/>
                    <a:pt x="2761" y="11249"/>
                  </a:cubicBezTo>
                  <a:cubicBezTo>
                    <a:pt x="2790" y="11454"/>
                    <a:pt x="2839" y="11639"/>
                    <a:pt x="2859" y="11834"/>
                  </a:cubicBezTo>
                  <a:cubicBezTo>
                    <a:pt x="2878" y="12020"/>
                    <a:pt x="2898" y="12205"/>
                    <a:pt x="2927" y="12381"/>
                  </a:cubicBezTo>
                  <a:cubicBezTo>
                    <a:pt x="3103" y="13776"/>
                    <a:pt x="3229" y="14712"/>
                    <a:pt x="3229" y="14712"/>
                  </a:cubicBezTo>
                  <a:cubicBezTo>
                    <a:pt x="3229" y="14722"/>
                    <a:pt x="3239" y="14732"/>
                    <a:pt x="3249" y="14732"/>
                  </a:cubicBezTo>
                  <a:cubicBezTo>
                    <a:pt x="3268" y="14732"/>
                    <a:pt x="3278" y="14722"/>
                    <a:pt x="3278" y="14712"/>
                  </a:cubicBezTo>
                  <a:cubicBezTo>
                    <a:pt x="3278" y="14712"/>
                    <a:pt x="3181" y="13766"/>
                    <a:pt x="3044" y="12361"/>
                  </a:cubicBezTo>
                  <a:cubicBezTo>
                    <a:pt x="3025" y="12186"/>
                    <a:pt x="3015" y="12000"/>
                    <a:pt x="2986" y="11815"/>
                  </a:cubicBezTo>
                  <a:cubicBezTo>
                    <a:pt x="2956" y="11630"/>
                    <a:pt x="2927" y="11434"/>
                    <a:pt x="2898" y="11230"/>
                  </a:cubicBezTo>
                  <a:lnTo>
                    <a:pt x="2693" y="9971"/>
                  </a:lnTo>
                  <a:cubicBezTo>
                    <a:pt x="2625" y="9542"/>
                    <a:pt x="2566" y="9083"/>
                    <a:pt x="2459" y="8635"/>
                  </a:cubicBezTo>
                  <a:lnTo>
                    <a:pt x="2176" y="7259"/>
                  </a:lnTo>
                  <a:cubicBezTo>
                    <a:pt x="2088" y="6791"/>
                    <a:pt x="1971" y="6332"/>
                    <a:pt x="1854" y="5884"/>
                  </a:cubicBezTo>
                  <a:cubicBezTo>
                    <a:pt x="1747" y="5435"/>
                    <a:pt x="1630" y="4986"/>
                    <a:pt x="1522" y="4567"/>
                  </a:cubicBezTo>
                  <a:cubicBezTo>
                    <a:pt x="1405" y="4137"/>
                    <a:pt x="1278" y="3737"/>
                    <a:pt x="1171" y="3347"/>
                  </a:cubicBezTo>
                  <a:cubicBezTo>
                    <a:pt x="1054" y="2947"/>
                    <a:pt x="956" y="2586"/>
                    <a:pt x="839" y="2245"/>
                  </a:cubicBezTo>
                  <a:cubicBezTo>
                    <a:pt x="634" y="1572"/>
                    <a:pt x="430" y="1025"/>
                    <a:pt x="293" y="625"/>
                  </a:cubicBezTo>
                  <a:cubicBezTo>
                    <a:pt x="156" y="235"/>
                    <a:pt x="69" y="20"/>
                    <a:pt x="69" y="20"/>
                  </a:cubicBezTo>
                  <a:cubicBezTo>
                    <a:pt x="59" y="1"/>
                    <a:pt x="39"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0"/>
            <p:cNvSpPr/>
            <p:nvPr/>
          </p:nvSpPr>
          <p:spPr>
            <a:xfrm>
              <a:off x="2256050" y="3171125"/>
              <a:ext cx="427325" cy="399100"/>
            </a:xfrm>
            <a:custGeom>
              <a:avLst/>
              <a:gdLst/>
              <a:ahLst/>
              <a:cxnLst/>
              <a:rect l="l" t="t" r="r" b="b"/>
              <a:pathLst>
                <a:path w="17093" h="15964" extrusionOk="0">
                  <a:moveTo>
                    <a:pt x="13746" y="0"/>
                  </a:moveTo>
                  <a:cubicBezTo>
                    <a:pt x="12741" y="263"/>
                    <a:pt x="10995" y="537"/>
                    <a:pt x="9034" y="829"/>
                  </a:cubicBezTo>
                  <a:cubicBezTo>
                    <a:pt x="7964" y="989"/>
                    <a:pt x="6818" y="1041"/>
                    <a:pt x="5777" y="1041"/>
                  </a:cubicBezTo>
                  <a:cubicBezTo>
                    <a:pt x="3829" y="1041"/>
                    <a:pt x="2254" y="859"/>
                    <a:pt x="2254" y="859"/>
                  </a:cubicBezTo>
                  <a:lnTo>
                    <a:pt x="2254" y="859"/>
                  </a:lnTo>
                  <a:cubicBezTo>
                    <a:pt x="2254" y="859"/>
                    <a:pt x="3493" y="6127"/>
                    <a:pt x="2469" y="8390"/>
                  </a:cubicBezTo>
                  <a:lnTo>
                    <a:pt x="2459" y="8409"/>
                  </a:lnTo>
                  <a:cubicBezTo>
                    <a:pt x="2294" y="8341"/>
                    <a:pt x="2122" y="8306"/>
                    <a:pt x="1950" y="8306"/>
                  </a:cubicBezTo>
                  <a:cubicBezTo>
                    <a:pt x="1827" y="8306"/>
                    <a:pt x="1703" y="8324"/>
                    <a:pt x="1581" y="8361"/>
                  </a:cubicBezTo>
                  <a:cubicBezTo>
                    <a:pt x="1366" y="8429"/>
                    <a:pt x="1161" y="8546"/>
                    <a:pt x="1005" y="8702"/>
                  </a:cubicBezTo>
                  <a:cubicBezTo>
                    <a:pt x="0" y="9619"/>
                    <a:pt x="566" y="12019"/>
                    <a:pt x="2117" y="12536"/>
                  </a:cubicBezTo>
                  <a:cubicBezTo>
                    <a:pt x="2402" y="12630"/>
                    <a:pt x="2652" y="12666"/>
                    <a:pt x="2869" y="12666"/>
                  </a:cubicBezTo>
                  <a:cubicBezTo>
                    <a:pt x="3670" y="12666"/>
                    <a:pt x="4020" y="12165"/>
                    <a:pt x="4020" y="12165"/>
                  </a:cubicBezTo>
                  <a:cubicBezTo>
                    <a:pt x="4810" y="13004"/>
                    <a:pt x="5805" y="13619"/>
                    <a:pt x="6898" y="13960"/>
                  </a:cubicBezTo>
                  <a:lnTo>
                    <a:pt x="7317" y="15482"/>
                  </a:lnTo>
                  <a:cubicBezTo>
                    <a:pt x="7317" y="15482"/>
                    <a:pt x="8383" y="15964"/>
                    <a:pt x="9691" y="15964"/>
                  </a:cubicBezTo>
                  <a:cubicBezTo>
                    <a:pt x="10664" y="15964"/>
                    <a:pt x="11770" y="15698"/>
                    <a:pt x="12673" y="14770"/>
                  </a:cubicBezTo>
                  <a:lnTo>
                    <a:pt x="12497" y="13599"/>
                  </a:lnTo>
                  <a:cubicBezTo>
                    <a:pt x="14507" y="12790"/>
                    <a:pt x="16068" y="11414"/>
                    <a:pt x="16419" y="10156"/>
                  </a:cubicBezTo>
                  <a:cubicBezTo>
                    <a:pt x="17092" y="7697"/>
                    <a:pt x="15902" y="6673"/>
                    <a:pt x="15600" y="6341"/>
                  </a:cubicBezTo>
                  <a:cubicBezTo>
                    <a:pt x="15356" y="6058"/>
                    <a:pt x="13746" y="10"/>
                    <a:pt x="13746" y="10"/>
                  </a:cubicBezTo>
                  <a:lnTo>
                    <a:pt x="137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0"/>
            <p:cNvSpPr/>
            <p:nvPr/>
          </p:nvSpPr>
          <p:spPr>
            <a:xfrm>
              <a:off x="2684800" y="4722475"/>
              <a:ext cx="139300" cy="53750"/>
            </a:xfrm>
            <a:custGeom>
              <a:avLst/>
              <a:gdLst/>
              <a:ahLst/>
              <a:cxnLst/>
              <a:rect l="l" t="t" r="r" b="b"/>
              <a:pathLst>
                <a:path w="5572" h="2150" extrusionOk="0">
                  <a:moveTo>
                    <a:pt x="1" y="1"/>
                  </a:moveTo>
                  <a:lnTo>
                    <a:pt x="1" y="1"/>
                  </a:lnTo>
                  <a:cubicBezTo>
                    <a:pt x="128" y="801"/>
                    <a:pt x="225" y="1298"/>
                    <a:pt x="284" y="1376"/>
                  </a:cubicBezTo>
                  <a:cubicBezTo>
                    <a:pt x="570" y="1734"/>
                    <a:pt x="3064" y="2149"/>
                    <a:pt x="4455" y="2149"/>
                  </a:cubicBezTo>
                  <a:cubicBezTo>
                    <a:pt x="4961" y="2149"/>
                    <a:pt x="5321" y="2095"/>
                    <a:pt x="5376" y="1962"/>
                  </a:cubicBezTo>
                  <a:cubicBezTo>
                    <a:pt x="5571" y="1474"/>
                    <a:pt x="3942" y="235"/>
                    <a:pt x="3942" y="235"/>
                  </a:cubicBezTo>
                  <a:cubicBezTo>
                    <a:pt x="3562" y="438"/>
                    <a:pt x="3094" y="511"/>
                    <a:pt x="2614" y="511"/>
                  </a:cubicBezTo>
                  <a:cubicBezTo>
                    <a:pt x="1430" y="511"/>
                    <a:pt x="174" y="6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0"/>
            <p:cNvSpPr/>
            <p:nvPr/>
          </p:nvSpPr>
          <p:spPr>
            <a:xfrm>
              <a:off x="2434100" y="4746875"/>
              <a:ext cx="121950" cy="55950"/>
            </a:xfrm>
            <a:custGeom>
              <a:avLst/>
              <a:gdLst/>
              <a:ahLst/>
              <a:cxnLst/>
              <a:rect l="l" t="t" r="r" b="b"/>
              <a:pathLst>
                <a:path w="4878" h="2238" extrusionOk="0">
                  <a:moveTo>
                    <a:pt x="0" y="0"/>
                  </a:moveTo>
                  <a:cubicBezTo>
                    <a:pt x="88" y="703"/>
                    <a:pt x="166" y="1132"/>
                    <a:pt x="234" y="1191"/>
                  </a:cubicBezTo>
                  <a:cubicBezTo>
                    <a:pt x="654" y="1526"/>
                    <a:pt x="3050" y="2237"/>
                    <a:pt x="4030" y="2237"/>
                  </a:cubicBezTo>
                  <a:cubicBezTo>
                    <a:pt x="4189" y="2237"/>
                    <a:pt x="4311" y="2218"/>
                    <a:pt x="4380" y="2176"/>
                  </a:cubicBezTo>
                  <a:cubicBezTo>
                    <a:pt x="4878" y="1883"/>
                    <a:pt x="3493" y="400"/>
                    <a:pt x="3493" y="400"/>
                  </a:cubicBezTo>
                  <a:cubicBezTo>
                    <a:pt x="3194" y="506"/>
                    <a:pt x="2863" y="547"/>
                    <a:pt x="2528" y="547"/>
                  </a:cubicBezTo>
                  <a:cubicBezTo>
                    <a:pt x="1308" y="547"/>
                    <a:pt x="29" y="0"/>
                    <a:pt x="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0"/>
            <p:cNvSpPr/>
            <p:nvPr/>
          </p:nvSpPr>
          <p:spPr>
            <a:xfrm>
              <a:off x="2434575" y="3539375"/>
              <a:ext cx="165625" cy="76900"/>
            </a:xfrm>
            <a:custGeom>
              <a:avLst/>
              <a:gdLst/>
              <a:ahLst/>
              <a:cxnLst/>
              <a:rect l="l" t="t" r="r" b="b"/>
              <a:pathLst>
                <a:path w="6625" h="3076" extrusionOk="0">
                  <a:moveTo>
                    <a:pt x="6137" y="1"/>
                  </a:moveTo>
                  <a:cubicBezTo>
                    <a:pt x="5766" y="11"/>
                    <a:pt x="5522" y="40"/>
                    <a:pt x="5522" y="40"/>
                  </a:cubicBezTo>
                  <a:cubicBezTo>
                    <a:pt x="4620" y="971"/>
                    <a:pt x="3509" y="1237"/>
                    <a:pt x="2533" y="1237"/>
                  </a:cubicBezTo>
                  <a:cubicBezTo>
                    <a:pt x="1229" y="1237"/>
                    <a:pt x="166" y="762"/>
                    <a:pt x="166" y="762"/>
                  </a:cubicBezTo>
                  <a:cubicBezTo>
                    <a:pt x="166" y="762"/>
                    <a:pt x="108" y="772"/>
                    <a:pt x="1" y="820"/>
                  </a:cubicBezTo>
                  <a:cubicBezTo>
                    <a:pt x="88" y="967"/>
                    <a:pt x="918" y="2606"/>
                    <a:pt x="1591" y="2996"/>
                  </a:cubicBezTo>
                  <a:cubicBezTo>
                    <a:pt x="1667" y="3047"/>
                    <a:pt x="1751" y="3076"/>
                    <a:pt x="1843" y="3076"/>
                  </a:cubicBezTo>
                  <a:cubicBezTo>
                    <a:pt x="1856" y="3076"/>
                    <a:pt x="1870" y="3075"/>
                    <a:pt x="1883" y="3074"/>
                  </a:cubicBezTo>
                  <a:cubicBezTo>
                    <a:pt x="2157" y="3054"/>
                    <a:pt x="3600" y="1347"/>
                    <a:pt x="3600" y="1347"/>
                  </a:cubicBezTo>
                  <a:cubicBezTo>
                    <a:pt x="3707" y="1392"/>
                    <a:pt x="5640" y="2212"/>
                    <a:pt x="6258" y="2212"/>
                  </a:cubicBezTo>
                  <a:cubicBezTo>
                    <a:pt x="6319" y="2212"/>
                    <a:pt x="6368" y="2204"/>
                    <a:pt x="6400" y="2186"/>
                  </a:cubicBezTo>
                  <a:cubicBezTo>
                    <a:pt x="6459" y="2147"/>
                    <a:pt x="6488" y="2098"/>
                    <a:pt x="6498" y="2040"/>
                  </a:cubicBezTo>
                  <a:cubicBezTo>
                    <a:pt x="6625" y="1533"/>
                    <a:pt x="6137" y="59"/>
                    <a:pt x="6137" y="59"/>
                  </a:cubicBezTo>
                  <a:lnTo>
                    <a:pt x="61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0"/>
            <p:cNvSpPr/>
            <p:nvPr/>
          </p:nvSpPr>
          <p:spPr>
            <a:xfrm>
              <a:off x="2526775" y="3685050"/>
              <a:ext cx="63925" cy="78500"/>
            </a:xfrm>
            <a:custGeom>
              <a:avLst/>
              <a:gdLst/>
              <a:ahLst/>
              <a:cxnLst/>
              <a:rect l="l" t="t" r="r" b="b"/>
              <a:pathLst>
                <a:path w="2557" h="3140" extrusionOk="0">
                  <a:moveTo>
                    <a:pt x="2071" y="1"/>
                  </a:moveTo>
                  <a:cubicBezTo>
                    <a:pt x="1843" y="1"/>
                    <a:pt x="1614" y="27"/>
                    <a:pt x="1385" y="76"/>
                  </a:cubicBezTo>
                  <a:cubicBezTo>
                    <a:pt x="751" y="222"/>
                    <a:pt x="98" y="652"/>
                    <a:pt x="10" y="1783"/>
                  </a:cubicBezTo>
                  <a:cubicBezTo>
                    <a:pt x="0" y="1930"/>
                    <a:pt x="20" y="2076"/>
                    <a:pt x="59" y="2212"/>
                  </a:cubicBezTo>
                  <a:cubicBezTo>
                    <a:pt x="166" y="2534"/>
                    <a:pt x="371" y="2817"/>
                    <a:pt x="654" y="3012"/>
                  </a:cubicBezTo>
                  <a:lnTo>
                    <a:pt x="693" y="3139"/>
                  </a:lnTo>
                  <a:cubicBezTo>
                    <a:pt x="946" y="3061"/>
                    <a:pt x="1151" y="2866"/>
                    <a:pt x="1239" y="2603"/>
                  </a:cubicBezTo>
                  <a:lnTo>
                    <a:pt x="1190" y="2593"/>
                  </a:lnTo>
                  <a:cubicBezTo>
                    <a:pt x="946" y="2427"/>
                    <a:pt x="790" y="2154"/>
                    <a:pt x="790" y="1861"/>
                  </a:cubicBezTo>
                  <a:cubicBezTo>
                    <a:pt x="781" y="1588"/>
                    <a:pt x="868" y="1325"/>
                    <a:pt x="1034" y="1110"/>
                  </a:cubicBezTo>
                  <a:cubicBezTo>
                    <a:pt x="1171" y="944"/>
                    <a:pt x="1366" y="827"/>
                    <a:pt x="1571" y="788"/>
                  </a:cubicBezTo>
                  <a:cubicBezTo>
                    <a:pt x="1720" y="761"/>
                    <a:pt x="1872" y="746"/>
                    <a:pt x="2023" y="746"/>
                  </a:cubicBezTo>
                  <a:cubicBezTo>
                    <a:pt x="2198" y="746"/>
                    <a:pt x="2374" y="766"/>
                    <a:pt x="2546" y="808"/>
                  </a:cubicBezTo>
                  <a:lnTo>
                    <a:pt x="2556" y="808"/>
                  </a:lnTo>
                  <a:lnTo>
                    <a:pt x="2468" y="27"/>
                  </a:lnTo>
                  <a:cubicBezTo>
                    <a:pt x="2336" y="9"/>
                    <a:pt x="2204" y="1"/>
                    <a:pt x="2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0"/>
            <p:cNvSpPr/>
            <p:nvPr/>
          </p:nvSpPr>
          <p:spPr>
            <a:xfrm>
              <a:off x="2510175" y="3720500"/>
              <a:ext cx="122700" cy="138400"/>
            </a:xfrm>
            <a:custGeom>
              <a:avLst/>
              <a:gdLst/>
              <a:ahLst/>
              <a:cxnLst/>
              <a:rect l="l" t="t" r="r" b="b"/>
              <a:pathLst>
                <a:path w="4908" h="5536" extrusionOk="0">
                  <a:moveTo>
                    <a:pt x="2626" y="0"/>
                  </a:moveTo>
                  <a:cubicBezTo>
                    <a:pt x="2550" y="0"/>
                    <a:pt x="2475" y="8"/>
                    <a:pt x="2401" y="24"/>
                  </a:cubicBezTo>
                  <a:cubicBezTo>
                    <a:pt x="2059" y="102"/>
                    <a:pt x="1737" y="238"/>
                    <a:pt x="1454" y="434"/>
                  </a:cubicBezTo>
                  <a:cubicBezTo>
                    <a:pt x="1454" y="726"/>
                    <a:pt x="1610" y="999"/>
                    <a:pt x="1854" y="1165"/>
                  </a:cubicBezTo>
                  <a:lnTo>
                    <a:pt x="1903" y="1185"/>
                  </a:lnTo>
                  <a:cubicBezTo>
                    <a:pt x="1815" y="1438"/>
                    <a:pt x="1610" y="1633"/>
                    <a:pt x="1357" y="1711"/>
                  </a:cubicBezTo>
                  <a:lnTo>
                    <a:pt x="1308" y="1585"/>
                  </a:lnTo>
                  <a:cubicBezTo>
                    <a:pt x="1035" y="1399"/>
                    <a:pt x="830" y="1116"/>
                    <a:pt x="723" y="794"/>
                  </a:cubicBezTo>
                  <a:lnTo>
                    <a:pt x="596" y="824"/>
                  </a:lnTo>
                  <a:cubicBezTo>
                    <a:pt x="586" y="843"/>
                    <a:pt x="576" y="873"/>
                    <a:pt x="567" y="892"/>
                  </a:cubicBezTo>
                  <a:cubicBezTo>
                    <a:pt x="59" y="1731"/>
                    <a:pt x="196" y="2111"/>
                    <a:pt x="196" y="2111"/>
                  </a:cubicBezTo>
                  <a:cubicBezTo>
                    <a:pt x="128" y="2150"/>
                    <a:pt x="59" y="2199"/>
                    <a:pt x="1" y="2248"/>
                  </a:cubicBezTo>
                  <a:lnTo>
                    <a:pt x="20" y="2277"/>
                  </a:lnTo>
                  <a:cubicBezTo>
                    <a:pt x="20" y="2277"/>
                    <a:pt x="908" y="5106"/>
                    <a:pt x="3084" y="5536"/>
                  </a:cubicBezTo>
                  <a:lnTo>
                    <a:pt x="3093" y="5536"/>
                  </a:lnTo>
                  <a:cubicBezTo>
                    <a:pt x="3201" y="5399"/>
                    <a:pt x="3308" y="5263"/>
                    <a:pt x="3405" y="5126"/>
                  </a:cubicBezTo>
                  <a:cubicBezTo>
                    <a:pt x="3454" y="5048"/>
                    <a:pt x="3513" y="4980"/>
                    <a:pt x="3562" y="4902"/>
                  </a:cubicBezTo>
                  <a:cubicBezTo>
                    <a:pt x="3562" y="4902"/>
                    <a:pt x="3786" y="4609"/>
                    <a:pt x="4040" y="4228"/>
                  </a:cubicBezTo>
                  <a:cubicBezTo>
                    <a:pt x="4293" y="3858"/>
                    <a:pt x="4518" y="3458"/>
                    <a:pt x="4703" y="3048"/>
                  </a:cubicBezTo>
                  <a:cubicBezTo>
                    <a:pt x="4713" y="3009"/>
                    <a:pt x="4722" y="2970"/>
                    <a:pt x="4732" y="2941"/>
                  </a:cubicBezTo>
                  <a:cubicBezTo>
                    <a:pt x="4908" y="2297"/>
                    <a:pt x="4303" y="1936"/>
                    <a:pt x="4303" y="1936"/>
                  </a:cubicBezTo>
                  <a:lnTo>
                    <a:pt x="4225" y="1907"/>
                  </a:lnTo>
                  <a:cubicBezTo>
                    <a:pt x="4342" y="1751"/>
                    <a:pt x="4401" y="1555"/>
                    <a:pt x="4401" y="1360"/>
                  </a:cubicBezTo>
                  <a:cubicBezTo>
                    <a:pt x="4332" y="921"/>
                    <a:pt x="3464" y="726"/>
                    <a:pt x="3464" y="726"/>
                  </a:cubicBezTo>
                  <a:cubicBezTo>
                    <a:pt x="3513" y="560"/>
                    <a:pt x="3454" y="385"/>
                    <a:pt x="3327" y="287"/>
                  </a:cubicBezTo>
                  <a:cubicBezTo>
                    <a:pt x="3220" y="190"/>
                    <a:pt x="3093" y="112"/>
                    <a:pt x="2966" y="53"/>
                  </a:cubicBezTo>
                  <a:cubicBezTo>
                    <a:pt x="2855" y="18"/>
                    <a:pt x="2741" y="0"/>
                    <a:pt x="26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0"/>
            <p:cNvSpPr/>
            <p:nvPr/>
          </p:nvSpPr>
          <p:spPr>
            <a:xfrm>
              <a:off x="2830650" y="3502550"/>
              <a:ext cx="97350" cy="75650"/>
            </a:xfrm>
            <a:custGeom>
              <a:avLst/>
              <a:gdLst/>
              <a:ahLst/>
              <a:cxnLst/>
              <a:rect l="l" t="t" r="r" b="b"/>
              <a:pathLst>
                <a:path w="3894" h="3026" extrusionOk="0">
                  <a:moveTo>
                    <a:pt x="391" y="1"/>
                  </a:moveTo>
                  <a:cubicBezTo>
                    <a:pt x="332" y="167"/>
                    <a:pt x="196" y="528"/>
                    <a:pt x="1" y="976"/>
                  </a:cubicBezTo>
                  <a:lnTo>
                    <a:pt x="20" y="976"/>
                  </a:lnTo>
                  <a:cubicBezTo>
                    <a:pt x="20" y="976"/>
                    <a:pt x="1655" y="3006"/>
                    <a:pt x="3493" y="3006"/>
                  </a:cubicBezTo>
                  <a:cubicBezTo>
                    <a:pt x="3506" y="3006"/>
                    <a:pt x="3519" y="3006"/>
                    <a:pt x="3532" y="3006"/>
                  </a:cubicBezTo>
                  <a:lnTo>
                    <a:pt x="3600" y="3025"/>
                  </a:lnTo>
                  <a:cubicBezTo>
                    <a:pt x="3756" y="2449"/>
                    <a:pt x="3854" y="2069"/>
                    <a:pt x="3893" y="1981"/>
                  </a:cubicBezTo>
                  <a:cubicBezTo>
                    <a:pt x="2352" y="1806"/>
                    <a:pt x="683" y="274"/>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0"/>
            <p:cNvSpPr/>
            <p:nvPr/>
          </p:nvSpPr>
          <p:spPr>
            <a:xfrm>
              <a:off x="2486275" y="3776450"/>
              <a:ext cx="101250" cy="102700"/>
            </a:xfrm>
            <a:custGeom>
              <a:avLst/>
              <a:gdLst/>
              <a:ahLst/>
              <a:cxnLst/>
              <a:rect l="l" t="t" r="r" b="b"/>
              <a:pathLst>
                <a:path w="4050" h="4108" extrusionOk="0">
                  <a:moveTo>
                    <a:pt x="957" y="0"/>
                  </a:moveTo>
                  <a:cubicBezTo>
                    <a:pt x="820" y="98"/>
                    <a:pt x="684" y="195"/>
                    <a:pt x="537" y="293"/>
                  </a:cubicBezTo>
                  <a:cubicBezTo>
                    <a:pt x="371" y="420"/>
                    <a:pt x="186" y="537"/>
                    <a:pt x="1" y="664"/>
                  </a:cubicBezTo>
                  <a:lnTo>
                    <a:pt x="186" y="722"/>
                  </a:lnTo>
                  <a:cubicBezTo>
                    <a:pt x="186" y="722"/>
                    <a:pt x="1181" y="3756"/>
                    <a:pt x="3279" y="4059"/>
                  </a:cubicBezTo>
                  <a:lnTo>
                    <a:pt x="3337" y="4107"/>
                  </a:lnTo>
                  <a:cubicBezTo>
                    <a:pt x="3415" y="4020"/>
                    <a:pt x="3503" y="3932"/>
                    <a:pt x="3581" y="3844"/>
                  </a:cubicBezTo>
                  <a:cubicBezTo>
                    <a:pt x="3747" y="3668"/>
                    <a:pt x="3903" y="3473"/>
                    <a:pt x="4049" y="3298"/>
                  </a:cubicBezTo>
                  <a:lnTo>
                    <a:pt x="4040" y="3298"/>
                  </a:lnTo>
                  <a:cubicBezTo>
                    <a:pt x="1864" y="2868"/>
                    <a:pt x="976" y="39"/>
                    <a:pt x="976" y="39"/>
                  </a:cubicBez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0"/>
            <p:cNvSpPr/>
            <p:nvPr/>
          </p:nvSpPr>
          <p:spPr>
            <a:xfrm>
              <a:off x="2587975" y="3539150"/>
              <a:ext cx="66625" cy="108800"/>
            </a:xfrm>
            <a:custGeom>
              <a:avLst/>
              <a:gdLst/>
              <a:ahLst/>
              <a:cxnLst/>
              <a:rect l="l" t="t" r="r" b="b"/>
              <a:pathLst>
                <a:path w="2665" h="4352" extrusionOk="0">
                  <a:moveTo>
                    <a:pt x="469" y="0"/>
                  </a:moveTo>
                  <a:cubicBezTo>
                    <a:pt x="293" y="0"/>
                    <a:pt x="137" y="10"/>
                    <a:pt x="1" y="10"/>
                  </a:cubicBezTo>
                  <a:lnTo>
                    <a:pt x="1" y="68"/>
                  </a:lnTo>
                  <a:cubicBezTo>
                    <a:pt x="1" y="68"/>
                    <a:pt x="489" y="1551"/>
                    <a:pt x="362" y="2049"/>
                  </a:cubicBezTo>
                  <a:cubicBezTo>
                    <a:pt x="362" y="2049"/>
                    <a:pt x="967" y="3629"/>
                    <a:pt x="1084" y="4254"/>
                  </a:cubicBezTo>
                  <a:cubicBezTo>
                    <a:pt x="1084" y="4293"/>
                    <a:pt x="1093" y="4322"/>
                    <a:pt x="1093" y="4351"/>
                  </a:cubicBezTo>
                  <a:cubicBezTo>
                    <a:pt x="1571" y="4205"/>
                    <a:pt x="2059" y="4088"/>
                    <a:pt x="2547" y="4000"/>
                  </a:cubicBezTo>
                  <a:lnTo>
                    <a:pt x="2654" y="3980"/>
                  </a:lnTo>
                  <a:cubicBezTo>
                    <a:pt x="2664" y="3590"/>
                    <a:pt x="2615" y="3200"/>
                    <a:pt x="2537" y="2820"/>
                  </a:cubicBezTo>
                  <a:cubicBezTo>
                    <a:pt x="2401" y="2293"/>
                    <a:pt x="469" y="49"/>
                    <a:pt x="469" y="49"/>
                  </a:cubicBezTo>
                  <a:lnTo>
                    <a:pt x="4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0"/>
            <p:cNvSpPr/>
            <p:nvPr/>
          </p:nvSpPr>
          <p:spPr>
            <a:xfrm>
              <a:off x="2605300" y="3791650"/>
              <a:ext cx="47100" cy="165050"/>
            </a:xfrm>
            <a:custGeom>
              <a:avLst/>
              <a:gdLst/>
              <a:ahLst/>
              <a:cxnLst/>
              <a:rect l="l" t="t" r="r" b="b"/>
              <a:pathLst>
                <a:path w="1884" h="6602" extrusionOk="0">
                  <a:moveTo>
                    <a:pt x="1044" y="1"/>
                  </a:moveTo>
                  <a:cubicBezTo>
                    <a:pt x="994" y="1"/>
                    <a:pt x="957" y="25"/>
                    <a:pt x="927" y="95"/>
                  </a:cubicBezTo>
                  <a:cubicBezTo>
                    <a:pt x="917" y="124"/>
                    <a:pt x="908" y="163"/>
                    <a:pt x="898" y="192"/>
                  </a:cubicBezTo>
                  <a:cubicBezTo>
                    <a:pt x="713" y="612"/>
                    <a:pt x="488" y="1012"/>
                    <a:pt x="235" y="1382"/>
                  </a:cubicBezTo>
                  <a:lnTo>
                    <a:pt x="313" y="1431"/>
                  </a:lnTo>
                  <a:cubicBezTo>
                    <a:pt x="176" y="3860"/>
                    <a:pt x="0" y="5821"/>
                    <a:pt x="0" y="5821"/>
                  </a:cubicBezTo>
                  <a:cubicBezTo>
                    <a:pt x="0" y="5821"/>
                    <a:pt x="10" y="5889"/>
                    <a:pt x="20" y="6007"/>
                  </a:cubicBezTo>
                  <a:cubicBezTo>
                    <a:pt x="39" y="6133"/>
                    <a:pt x="49" y="6328"/>
                    <a:pt x="78" y="6572"/>
                  </a:cubicBezTo>
                  <a:lnTo>
                    <a:pt x="98" y="6602"/>
                  </a:lnTo>
                  <a:cubicBezTo>
                    <a:pt x="566" y="4651"/>
                    <a:pt x="1600" y="2309"/>
                    <a:pt x="1883" y="300"/>
                  </a:cubicBezTo>
                  <a:lnTo>
                    <a:pt x="1415" y="104"/>
                  </a:lnTo>
                  <a:cubicBezTo>
                    <a:pt x="1244" y="68"/>
                    <a:pt x="1127" y="1"/>
                    <a:pt x="1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0"/>
            <p:cNvSpPr/>
            <p:nvPr/>
          </p:nvSpPr>
          <p:spPr>
            <a:xfrm>
              <a:off x="2425300" y="3559625"/>
              <a:ext cx="98800" cy="224400"/>
            </a:xfrm>
            <a:custGeom>
              <a:avLst/>
              <a:gdLst/>
              <a:ahLst/>
              <a:cxnLst/>
              <a:rect l="l" t="t" r="r" b="b"/>
              <a:pathLst>
                <a:path w="3952" h="8976" extrusionOk="0">
                  <a:moveTo>
                    <a:pt x="381" y="1"/>
                  </a:moveTo>
                  <a:cubicBezTo>
                    <a:pt x="323" y="30"/>
                    <a:pt x="235" y="59"/>
                    <a:pt x="137" y="98"/>
                  </a:cubicBezTo>
                  <a:lnTo>
                    <a:pt x="147" y="137"/>
                  </a:lnTo>
                  <a:cubicBezTo>
                    <a:pt x="147" y="137"/>
                    <a:pt x="1" y="4586"/>
                    <a:pt x="264" y="5308"/>
                  </a:cubicBezTo>
                  <a:cubicBezTo>
                    <a:pt x="518" y="6030"/>
                    <a:pt x="2947" y="8937"/>
                    <a:pt x="2947" y="8937"/>
                  </a:cubicBezTo>
                  <a:lnTo>
                    <a:pt x="2967" y="8976"/>
                  </a:lnTo>
                  <a:cubicBezTo>
                    <a:pt x="3113" y="8868"/>
                    <a:pt x="3249" y="8771"/>
                    <a:pt x="3386" y="8673"/>
                  </a:cubicBezTo>
                  <a:cubicBezTo>
                    <a:pt x="3454" y="8634"/>
                    <a:pt x="3523" y="8585"/>
                    <a:pt x="3591" y="8537"/>
                  </a:cubicBezTo>
                  <a:cubicBezTo>
                    <a:pt x="3591" y="8537"/>
                    <a:pt x="3454" y="8176"/>
                    <a:pt x="3952" y="7317"/>
                  </a:cubicBezTo>
                  <a:lnTo>
                    <a:pt x="1962" y="2176"/>
                  </a:lnTo>
                  <a:cubicBezTo>
                    <a:pt x="1289" y="1796"/>
                    <a:pt x="459" y="157"/>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0"/>
            <p:cNvSpPr/>
            <p:nvPr/>
          </p:nvSpPr>
          <p:spPr>
            <a:xfrm>
              <a:off x="2561650" y="3863025"/>
              <a:ext cx="45625" cy="92950"/>
            </a:xfrm>
            <a:custGeom>
              <a:avLst/>
              <a:gdLst/>
              <a:ahLst/>
              <a:cxnLst/>
              <a:rect l="l" t="t" r="r" b="b"/>
              <a:pathLst>
                <a:path w="1825" h="3718" extrusionOk="0">
                  <a:moveTo>
                    <a:pt x="849" y="1"/>
                  </a:moveTo>
                  <a:cubicBezTo>
                    <a:pt x="771" y="88"/>
                    <a:pt x="410" y="557"/>
                    <a:pt x="322" y="644"/>
                  </a:cubicBezTo>
                  <a:cubicBezTo>
                    <a:pt x="215" y="761"/>
                    <a:pt x="108" y="869"/>
                    <a:pt x="0" y="976"/>
                  </a:cubicBezTo>
                  <a:lnTo>
                    <a:pt x="1824" y="3717"/>
                  </a:lnTo>
                  <a:cubicBezTo>
                    <a:pt x="1795" y="3473"/>
                    <a:pt x="1785" y="3278"/>
                    <a:pt x="1766" y="3161"/>
                  </a:cubicBezTo>
                  <a:lnTo>
                    <a:pt x="8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0"/>
            <p:cNvSpPr/>
            <p:nvPr/>
          </p:nvSpPr>
          <p:spPr>
            <a:xfrm>
              <a:off x="2253125" y="3562300"/>
              <a:ext cx="316600" cy="420925"/>
            </a:xfrm>
            <a:custGeom>
              <a:avLst/>
              <a:gdLst/>
              <a:ahLst/>
              <a:cxnLst/>
              <a:rect l="l" t="t" r="r" b="b"/>
              <a:pathLst>
                <a:path w="12664" h="16837" extrusionOk="0">
                  <a:moveTo>
                    <a:pt x="7024" y="1"/>
                  </a:moveTo>
                  <a:cubicBezTo>
                    <a:pt x="6117" y="391"/>
                    <a:pt x="3893" y="1474"/>
                    <a:pt x="2761" y="3337"/>
                  </a:cubicBezTo>
                  <a:cubicBezTo>
                    <a:pt x="1425" y="5523"/>
                    <a:pt x="0" y="14439"/>
                    <a:pt x="2888" y="16312"/>
                  </a:cubicBezTo>
                  <a:cubicBezTo>
                    <a:pt x="3259" y="16556"/>
                    <a:pt x="3678" y="16712"/>
                    <a:pt x="4107" y="16780"/>
                  </a:cubicBezTo>
                  <a:cubicBezTo>
                    <a:pt x="4335" y="16819"/>
                    <a:pt x="4571" y="16837"/>
                    <a:pt x="4813" y="16837"/>
                  </a:cubicBezTo>
                  <a:cubicBezTo>
                    <a:pt x="7235" y="16837"/>
                    <a:pt x="10292" y="15010"/>
                    <a:pt x="12341" y="13005"/>
                  </a:cubicBezTo>
                  <a:cubicBezTo>
                    <a:pt x="12449" y="12898"/>
                    <a:pt x="12566" y="12790"/>
                    <a:pt x="12663" y="12683"/>
                  </a:cubicBezTo>
                  <a:lnTo>
                    <a:pt x="12605" y="12625"/>
                  </a:lnTo>
                  <a:cubicBezTo>
                    <a:pt x="10507" y="12332"/>
                    <a:pt x="9512" y="9298"/>
                    <a:pt x="9512" y="9298"/>
                  </a:cubicBezTo>
                  <a:lnTo>
                    <a:pt x="9327" y="9239"/>
                  </a:lnTo>
                  <a:cubicBezTo>
                    <a:pt x="9512" y="9113"/>
                    <a:pt x="9688" y="8996"/>
                    <a:pt x="9863" y="8869"/>
                  </a:cubicBezTo>
                  <a:lnTo>
                    <a:pt x="9844" y="8839"/>
                  </a:lnTo>
                  <a:cubicBezTo>
                    <a:pt x="9844" y="8839"/>
                    <a:pt x="7834" y="5835"/>
                    <a:pt x="7571" y="5113"/>
                  </a:cubicBezTo>
                  <a:cubicBezTo>
                    <a:pt x="7307" y="4391"/>
                    <a:pt x="7044" y="40"/>
                    <a:pt x="7044" y="40"/>
                  </a:cubicBezTo>
                  <a:lnTo>
                    <a:pt x="7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50"/>
            <p:cNvSpPr/>
            <p:nvPr/>
          </p:nvSpPr>
          <p:spPr>
            <a:xfrm>
              <a:off x="2339950" y="3887175"/>
              <a:ext cx="273175" cy="315200"/>
            </a:xfrm>
            <a:custGeom>
              <a:avLst/>
              <a:gdLst/>
              <a:ahLst/>
              <a:cxnLst/>
              <a:rect l="l" t="t" r="r" b="b"/>
              <a:pathLst>
                <a:path w="10927" h="12608" extrusionOk="0">
                  <a:moveTo>
                    <a:pt x="8868" y="0"/>
                  </a:moveTo>
                  <a:cubicBezTo>
                    <a:pt x="6810" y="2014"/>
                    <a:pt x="3744" y="3842"/>
                    <a:pt x="1335" y="3842"/>
                  </a:cubicBezTo>
                  <a:cubicBezTo>
                    <a:pt x="1094" y="3842"/>
                    <a:pt x="860" y="3824"/>
                    <a:pt x="634" y="3785"/>
                  </a:cubicBezTo>
                  <a:lnTo>
                    <a:pt x="625" y="3844"/>
                  </a:lnTo>
                  <a:cubicBezTo>
                    <a:pt x="625" y="3844"/>
                    <a:pt x="0" y="12146"/>
                    <a:pt x="664" y="12409"/>
                  </a:cubicBezTo>
                  <a:cubicBezTo>
                    <a:pt x="830" y="12478"/>
                    <a:pt x="1366" y="12536"/>
                    <a:pt x="2127" y="12575"/>
                  </a:cubicBezTo>
                  <a:cubicBezTo>
                    <a:pt x="2530" y="12595"/>
                    <a:pt x="2993" y="12607"/>
                    <a:pt x="3490" y="12607"/>
                  </a:cubicBezTo>
                  <a:cubicBezTo>
                    <a:pt x="5905" y="12607"/>
                    <a:pt x="9113" y="12323"/>
                    <a:pt x="10019" y="11287"/>
                  </a:cubicBezTo>
                  <a:cubicBezTo>
                    <a:pt x="10868" y="10322"/>
                    <a:pt x="10927" y="7297"/>
                    <a:pt x="10839" y="4956"/>
                  </a:cubicBezTo>
                  <a:cubicBezTo>
                    <a:pt x="10800" y="4068"/>
                    <a:pt x="10732" y="3288"/>
                    <a:pt x="10683" y="2742"/>
                  </a:cubicBezTo>
                  <a:lnTo>
                    <a:pt x="88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50"/>
            <p:cNvSpPr/>
            <p:nvPr/>
          </p:nvSpPr>
          <p:spPr>
            <a:xfrm>
              <a:off x="2599450" y="3526950"/>
              <a:ext cx="320975" cy="255350"/>
            </a:xfrm>
            <a:custGeom>
              <a:avLst/>
              <a:gdLst/>
              <a:ahLst/>
              <a:cxnLst/>
              <a:rect l="l" t="t" r="r" b="b"/>
              <a:pathLst>
                <a:path w="12839" h="10214" extrusionOk="0">
                  <a:moveTo>
                    <a:pt x="9249" y="0"/>
                  </a:moveTo>
                  <a:cubicBezTo>
                    <a:pt x="8693" y="1337"/>
                    <a:pt x="7697" y="3483"/>
                    <a:pt x="7054" y="3620"/>
                  </a:cubicBezTo>
                  <a:cubicBezTo>
                    <a:pt x="7017" y="3628"/>
                    <a:pt x="6978" y="3632"/>
                    <a:pt x="6938" y="3632"/>
                  </a:cubicBezTo>
                  <a:cubicBezTo>
                    <a:pt x="6023" y="3632"/>
                    <a:pt x="4285" y="1466"/>
                    <a:pt x="2761" y="859"/>
                  </a:cubicBezTo>
                  <a:cubicBezTo>
                    <a:pt x="2013" y="558"/>
                    <a:pt x="976" y="487"/>
                    <a:pt x="167" y="487"/>
                  </a:cubicBezTo>
                  <a:cubicBezTo>
                    <a:pt x="110" y="487"/>
                    <a:pt x="54" y="488"/>
                    <a:pt x="0" y="488"/>
                  </a:cubicBezTo>
                  <a:lnTo>
                    <a:pt x="0" y="527"/>
                  </a:lnTo>
                  <a:cubicBezTo>
                    <a:pt x="0" y="527"/>
                    <a:pt x="1942" y="2781"/>
                    <a:pt x="2078" y="3308"/>
                  </a:cubicBezTo>
                  <a:cubicBezTo>
                    <a:pt x="2088" y="3356"/>
                    <a:pt x="2098" y="4478"/>
                    <a:pt x="2098" y="4478"/>
                  </a:cubicBezTo>
                  <a:cubicBezTo>
                    <a:pt x="2098" y="4478"/>
                    <a:pt x="2098" y="4478"/>
                    <a:pt x="2098" y="4478"/>
                  </a:cubicBezTo>
                  <a:cubicBezTo>
                    <a:pt x="2244" y="4459"/>
                    <a:pt x="2381" y="4429"/>
                    <a:pt x="2537" y="4410"/>
                  </a:cubicBezTo>
                  <a:lnTo>
                    <a:pt x="2966" y="4342"/>
                  </a:lnTo>
                  <a:cubicBezTo>
                    <a:pt x="3763" y="4219"/>
                    <a:pt x="4463" y="4147"/>
                    <a:pt x="4957" y="4147"/>
                  </a:cubicBezTo>
                  <a:cubicBezTo>
                    <a:pt x="5406" y="4147"/>
                    <a:pt x="5684" y="4207"/>
                    <a:pt x="5707" y="4342"/>
                  </a:cubicBezTo>
                  <a:cubicBezTo>
                    <a:pt x="5707" y="4371"/>
                    <a:pt x="5698" y="4410"/>
                    <a:pt x="5678" y="4439"/>
                  </a:cubicBezTo>
                  <a:cubicBezTo>
                    <a:pt x="5678" y="4439"/>
                    <a:pt x="6956" y="8439"/>
                    <a:pt x="6166" y="9844"/>
                  </a:cubicBezTo>
                  <a:cubicBezTo>
                    <a:pt x="6107" y="9961"/>
                    <a:pt x="6019" y="10058"/>
                    <a:pt x="5922" y="10146"/>
                  </a:cubicBezTo>
                  <a:cubicBezTo>
                    <a:pt x="5922" y="10146"/>
                    <a:pt x="6326" y="10214"/>
                    <a:pt x="6888" y="10214"/>
                  </a:cubicBezTo>
                  <a:cubicBezTo>
                    <a:pt x="7660" y="10214"/>
                    <a:pt x="8730" y="10086"/>
                    <a:pt x="9463" y="9483"/>
                  </a:cubicBezTo>
                  <a:cubicBezTo>
                    <a:pt x="11180" y="8078"/>
                    <a:pt x="12331" y="3990"/>
                    <a:pt x="12839" y="2039"/>
                  </a:cubicBezTo>
                  <a:lnTo>
                    <a:pt x="12770" y="2020"/>
                  </a:lnTo>
                  <a:cubicBezTo>
                    <a:pt x="12757" y="2020"/>
                    <a:pt x="12744" y="2020"/>
                    <a:pt x="12731" y="2020"/>
                  </a:cubicBezTo>
                  <a:cubicBezTo>
                    <a:pt x="10903" y="2020"/>
                    <a:pt x="9258" y="0"/>
                    <a:pt x="9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0"/>
            <p:cNvSpPr/>
            <p:nvPr/>
          </p:nvSpPr>
          <p:spPr>
            <a:xfrm>
              <a:off x="2607250" y="3776925"/>
              <a:ext cx="212450" cy="392800"/>
            </a:xfrm>
            <a:custGeom>
              <a:avLst/>
              <a:gdLst/>
              <a:ahLst/>
              <a:cxnLst/>
              <a:rect l="l" t="t" r="r" b="b"/>
              <a:pathLst>
                <a:path w="8498" h="15712" extrusionOk="0">
                  <a:moveTo>
                    <a:pt x="5425" y="1"/>
                  </a:moveTo>
                  <a:cubicBezTo>
                    <a:pt x="4595" y="377"/>
                    <a:pt x="3014" y="1016"/>
                    <a:pt x="1973" y="1016"/>
                  </a:cubicBezTo>
                  <a:cubicBezTo>
                    <a:pt x="1827" y="1016"/>
                    <a:pt x="1692" y="1004"/>
                    <a:pt x="1571" y="976"/>
                  </a:cubicBezTo>
                  <a:lnTo>
                    <a:pt x="1552" y="1035"/>
                  </a:lnTo>
                  <a:cubicBezTo>
                    <a:pt x="1269" y="3045"/>
                    <a:pt x="488" y="5240"/>
                    <a:pt x="20" y="7191"/>
                  </a:cubicBezTo>
                  <a:lnTo>
                    <a:pt x="0" y="7161"/>
                  </a:lnTo>
                  <a:lnTo>
                    <a:pt x="0" y="7161"/>
                  </a:lnTo>
                  <a:cubicBezTo>
                    <a:pt x="40" y="7698"/>
                    <a:pt x="108" y="8478"/>
                    <a:pt x="147" y="9366"/>
                  </a:cubicBezTo>
                  <a:cubicBezTo>
                    <a:pt x="293" y="10215"/>
                    <a:pt x="1200" y="15210"/>
                    <a:pt x="2166" y="15434"/>
                  </a:cubicBezTo>
                  <a:cubicBezTo>
                    <a:pt x="2983" y="15632"/>
                    <a:pt x="3726" y="15711"/>
                    <a:pt x="4392" y="15711"/>
                  </a:cubicBezTo>
                  <a:cubicBezTo>
                    <a:pt x="5860" y="15711"/>
                    <a:pt x="6955" y="15327"/>
                    <a:pt x="7639" y="14985"/>
                  </a:cubicBezTo>
                  <a:cubicBezTo>
                    <a:pt x="7942" y="14839"/>
                    <a:pt x="8234" y="14654"/>
                    <a:pt x="8498" y="14449"/>
                  </a:cubicBezTo>
                  <a:cubicBezTo>
                    <a:pt x="8498" y="14449"/>
                    <a:pt x="7522" y="6713"/>
                    <a:pt x="5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0"/>
            <p:cNvSpPr/>
            <p:nvPr/>
          </p:nvSpPr>
          <p:spPr>
            <a:xfrm>
              <a:off x="2228975" y="3055100"/>
              <a:ext cx="400250" cy="326275"/>
            </a:xfrm>
            <a:custGeom>
              <a:avLst/>
              <a:gdLst/>
              <a:ahLst/>
              <a:cxnLst/>
              <a:rect l="l" t="t" r="r" b="b"/>
              <a:pathLst>
                <a:path w="16010" h="13051" extrusionOk="0">
                  <a:moveTo>
                    <a:pt x="8696" y="0"/>
                  </a:moveTo>
                  <a:cubicBezTo>
                    <a:pt x="8172" y="0"/>
                    <a:pt x="7630" y="30"/>
                    <a:pt x="7073" y="95"/>
                  </a:cubicBezTo>
                  <a:cubicBezTo>
                    <a:pt x="2274" y="661"/>
                    <a:pt x="2166" y="5217"/>
                    <a:pt x="2166" y="5217"/>
                  </a:cubicBezTo>
                  <a:cubicBezTo>
                    <a:pt x="2166" y="5217"/>
                    <a:pt x="1181" y="5402"/>
                    <a:pt x="508" y="7656"/>
                  </a:cubicBezTo>
                  <a:cubicBezTo>
                    <a:pt x="1" y="9373"/>
                    <a:pt x="2644" y="12963"/>
                    <a:pt x="2644" y="12963"/>
                  </a:cubicBezTo>
                  <a:lnTo>
                    <a:pt x="2654" y="13002"/>
                  </a:lnTo>
                  <a:cubicBezTo>
                    <a:pt x="2776" y="12965"/>
                    <a:pt x="2902" y="12947"/>
                    <a:pt x="3027" y="12947"/>
                  </a:cubicBezTo>
                  <a:cubicBezTo>
                    <a:pt x="3202" y="12947"/>
                    <a:pt x="3377" y="12982"/>
                    <a:pt x="3542" y="13050"/>
                  </a:cubicBezTo>
                  <a:lnTo>
                    <a:pt x="3542" y="13031"/>
                  </a:lnTo>
                  <a:cubicBezTo>
                    <a:pt x="4566" y="10768"/>
                    <a:pt x="3337" y="5509"/>
                    <a:pt x="3337" y="5509"/>
                  </a:cubicBezTo>
                  <a:lnTo>
                    <a:pt x="3337" y="5509"/>
                  </a:lnTo>
                  <a:cubicBezTo>
                    <a:pt x="3337" y="5509"/>
                    <a:pt x="4864" y="5682"/>
                    <a:pt x="6770" y="5682"/>
                  </a:cubicBezTo>
                  <a:cubicBezTo>
                    <a:pt x="7834" y="5682"/>
                    <a:pt x="9016" y="5628"/>
                    <a:pt x="10117" y="5461"/>
                  </a:cubicBezTo>
                  <a:cubicBezTo>
                    <a:pt x="12078" y="5168"/>
                    <a:pt x="13814" y="4895"/>
                    <a:pt x="14819" y="4641"/>
                  </a:cubicBezTo>
                  <a:cubicBezTo>
                    <a:pt x="15395" y="4495"/>
                    <a:pt x="15736" y="4358"/>
                    <a:pt x="15736" y="4222"/>
                  </a:cubicBezTo>
                  <a:cubicBezTo>
                    <a:pt x="15736" y="3870"/>
                    <a:pt x="14712" y="3831"/>
                    <a:pt x="14712" y="3831"/>
                  </a:cubicBezTo>
                  <a:cubicBezTo>
                    <a:pt x="14712" y="3831"/>
                    <a:pt x="15522" y="3480"/>
                    <a:pt x="15522" y="3197"/>
                  </a:cubicBezTo>
                  <a:cubicBezTo>
                    <a:pt x="15522" y="2972"/>
                    <a:pt x="15039" y="2952"/>
                    <a:pt x="14868" y="2952"/>
                  </a:cubicBezTo>
                  <a:cubicBezTo>
                    <a:pt x="14832" y="2952"/>
                    <a:pt x="14810" y="2953"/>
                    <a:pt x="14810" y="2953"/>
                  </a:cubicBezTo>
                  <a:cubicBezTo>
                    <a:pt x="14810" y="2953"/>
                    <a:pt x="16009" y="2710"/>
                    <a:pt x="15805" y="2183"/>
                  </a:cubicBezTo>
                  <a:cubicBezTo>
                    <a:pt x="15615" y="1717"/>
                    <a:pt x="12694" y="0"/>
                    <a:pt x="8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0"/>
            <p:cNvSpPr/>
            <p:nvPr/>
          </p:nvSpPr>
          <p:spPr>
            <a:xfrm>
              <a:off x="2834075" y="3417025"/>
              <a:ext cx="134650" cy="135075"/>
            </a:xfrm>
            <a:custGeom>
              <a:avLst/>
              <a:gdLst/>
              <a:ahLst/>
              <a:cxnLst/>
              <a:rect l="l" t="t" r="r" b="b"/>
              <a:pathLst>
                <a:path w="5386" h="5403" extrusionOk="0">
                  <a:moveTo>
                    <a:pt x="2820" y="1"/>
                  </a:moveTo>
                  <a:cubicBezTo>
                    <a:pt x="2165" y="1"/>
                    <a:pt x="1298" y="2124"/>
                    <a:pt x="1298" y="2124"/>
                  </a:cubicBezTo>
                  <a:cubicBezTo>
                    <a:pt x="1298" y="2124"/>
                    <a:pt x="918" y="1098"/>
                    <a:pt x="607" y="1098"/>
                  </a:cubicBezTo>
                  <a:cubicBezTo>
                    <a:pt x="576" y="1098"/>
                    <a:pt x="546" y="1107"/>
                    <a:pt x="517" y="1129"/>
                  </a:cubicBezTo>
                  <a:cubicBezTo>
                    <a:pt x="0" y="1529"/>
                    <a:pt x="410" y="2954"/>
                    <a:pt x="273" y="3344"/>
                  </a:cubicBezTo>
                  <a:cubicBezTo>
                    <a:pt x="273" y="3363"/>
                    <a:pt x="264" y="3393"/>
                    <a:pt x="254" y="3422"/>
                  </a:cubicBezTo>
                  <a:cubicBezTo>
                    <a:pt x="546" y="3695"/>
                    <a:pt x="2215" y="5227"/>
                    <a:pt x="3756" y="5402"/>
                  </a:cubicBezTo>
                  <a:cubicBezTo>
                    <a:pt x="4078" y="4807"/>
                    <a:pt x="4244" y="4154"/>
                    <a:pt x="4263" y="3480"/>
                  </a:cubicBezTo>
                  <a:cubicBezTo>
                    <a:pt x="4263" y="3480"/>
                    <a:pt x="5385" y="2124"/>
                    <a:pt x="5083" y="1890"/>
                  </a:cubicBezTo>
                  <a:cubicBezTo>
                    <a:pt x="5026" y="1844"/>
                    <a:pt x="4954" y="1825"/>
                    <a:pt x="4873" y="1825"/>
                  </a:cubicBezTo>
                  <a:cubicBezTo>
                    <a:pt x="4406" y="1825"/>
                    <a:pt x="3639" y="2485"/>
                    <a:pt x="3639" y="2485"/>
                  </a:cubicBezTo>
                  <a:cubicBezTo>
                    <a:pt x="3639" y="2485"/>
                    <a:pt x="4761" y="407"/>
                    <a:pt x="4097" y="349"/>
                  </a:cubicBezTo>
                  <a:cubicBezTo>
                    <a:pt x="4086" y="348"/>
                    <a:pt x="4075" y="347"/>
                    <a:pt x="4064" y="347"/>
                  </a:cubicBezTo>
                  <a:cubicBezTo>
                    <a:pt x="3455" y="347"/>
                    <a:pt x="2691" y="1884"/>
                    <a:pt x="2595" y="2076"/>
                  </a:cubicBezTo>
                  <a:cubicBezTo>
                    <a:pt x="2654" y="1871"/>
                    <a:pt x="3229" y="124"/>
                    <a:pt x="2917" y="17"/>
                  </a:cubicBezTo>
                  <a:cubicBezTo>
                    <a:pt x="2885" y="6"/>
                    <a:pt x="2853" y="1"/>
                    <a:pt x="2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0"/>
            <p:cNvSpPr/>
            <p:nvPr/>
          </p:nvSpPr>
          <p:spPr>
            <a:xfrm>
              <a:off x="2585050" y="3630625"/>
              <a:ext cx="156850" cy="39875"/>
            </a:xfrm>
            <a:custGeom>
              <a:avLst/>
              <a:gdLst/>
              <a:ahLst/>
              <a:cxnLst/>
              <a:rect l="l" t="t" r="r" b="b"/>
              <a:pathLst>
                <a:path w="6274" h="1595" extrusionOk="0">
                  <a:moveTo>
                    <a:pt x="5522" y="0"/>
                  </a:moveTo>
                  <a:cubicBezTo>
                    <a:pt x="5027" y="0"/>
                    <a:pt x="4324" y="72"/>
                    <a:pt x="3522" y="195"/>
                  </a:cubicBezTo>
                  <a:lnTo>
                    <a:pt x="3083" y="263"/>
                  </a:lnTo>
                  <a:cubicBezTo>
                    <a:pt x="2937" y="292"/>
                    <a:pt x="2791" y="321"/>
                    <a:pt x="2654" y="341"/>
                  </a:cubicBezTo>
                  <a:cubicBezTo>
                    <a:pt x="2157" y="438"/>
                    <a:pt x="1669" y="556"/>
                    <a:pt x="1191" y="702"/>
                  </a:cubicBezTo>
                  <a:cubicBezTo>
                    <a:pt x="459" y="936"/>
                    <a:pt x="1" y="1170"/>
                    <a:pt x="30" y="1356"/>
                  </a:cubicBezTo>
                  <a:cubicBezTo>
                    <a:pt x="30" y="1375"/>
                    <a:pt x="40" y="1395"/>
                    <a:pt x="59" y="1414"/>
                  </a:cubicBezTo>
                  <a:cubicBezTo>
                    <a:pt x="165" y="1534"/>
                    <a:pt x="549" y="1595"/>
                    <a:pt x="1104" y="1595"/>
                  </a:cubicBezTo>
                  <a:cubicBezTo>
                    <a:pt x="1682" y="1595"/>
                    <a:pt x="2444" y="1529"/>
                    <a:pt x="3269" y="1395"/>
                  </a:cubicBezTo>
                  <a:cubicBezTo>
                    <a:pt x="4839" y="1131"/>
                    <a:pt x="6059" y="614"/>
                    <a:pt x="6244" y="292"/>
                  </a:cubicBezTo>
                  <a:cubicBezTo>
                    <a:pt x="6264" y="263"/>
                    <a:pt x="6274" y="234"/>
                    <a:pt x="6274" y="195"/>
                  </a:cubicBezTo>
                  <a:cubicBezTo>
                    <a:pt x="6250" y="60"/>
                    <a:pt x="5972" y="0"/>
                    <a:pt x="55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0"/>
            <p:cNvSpPr/>
            <p:nvPr/>
          </p:nvSpPr>
          <p:spPr>
            <a:xfrm>
              <a:off x="2585775" y="3635475"/>
              <a:ext cx="187600" cy="169600"/>
            </a:xfrm>
            <a:custGeom>
              <a:avLst/>
              <a:gdLst/>
              <a:ahLst/>
              <a:cxnLst/>
              <a:rect l="l" t="t" r="r" b="b"/>
              <a:pathLst>
                <a:path w="7504" h="6784" extrusionOk="0">
                  <a:moveTo>
                    <a:pt x="6245" y="1"/>
                  </a:moveTo>
                  <a:cubicBezTo>
                    <a:pt x="6059" y="323"/>
                    <a:pt x="4820" y="927"/>
                    <a:pt x="3259" y="1181"/>
                  </a:cubicBezTo>
                  <a:cubicBezTo>
                    <a:pt x="2518" y="1306"/>
                    <a:pt x="1817" y="1362"/>
                    <a:pt x="1254" y="1362"/>
                  </a:cubicBezTo>
                  <a:cubicBezTo>
                    <a:pt x="589" y="1362"/>
                    <a:pt x="117" y="1284"/>
                    <a:pt x="1" y="1152"/>
                  </a:cubicBezTo>
                  <a:lnTo>
                    <a:pt x="1" y="1152"/>
                  </a:lnTo>
                  <a:lnTo>
                    <a:pt x="21" y="1259"/>
                  </a:lnTo>
                  <a:lnTo>
                    <a:pt x="108" y="2010"/>
                  </a:lnTo>
                  <a:lnTo>
                    <a:pt x="196" y="2791"/>
                  </a:lnTo>
                  <a:lnTo>
                    <a:pt x="303" y="3688"/>
                  </a:lnTo>
                  <a:cubicBezTo>
                    <a:pt x="440" y="3796"/>
                    <a:pt x="489" y="3971"/>
                    <a:pt x="440" y="4127"/>
                  </a:cubicBezTo>
                  <a:cubicBezTo>
                    <a:pt x="440" y="4127"/>
                    <a:pt x="1308" y="4322"/>
                    <a:pt x="1377" y="4771"/>
                  </a:cubicBezTo>
                  <a:cubicBezTo>
                    <a:pt x="1377" y="4966"/>
                    <a:pt x="1318" y="5152"/>
                    <a:pt x="1201" y="5317"/>
                  </a:cubicBezTo>
                  <a:lnTo>
                    <a:pt x="1279" y="5337"/>
                  </a:lnTo>
                  <a:cubicBezTo>
                    <a:pt x="1279" y="5337"/>
                    <a:pt x="1884" y="5698"/>
                    <a:pt x="1708" y="6342"/>
                  </a:cubicBezTo>
                  <a:cubicBezTo>
                    <a:pt x="1933" y="6498"/>
                    <a:pt x="2186" y="6615"/>
                    <a:pt x="2459" y="6693"/>
                  </a:cubicBezTo>
                  <a:cubicBezTo>
                    <a:pt x="2736" y="6755"/>
                    <a:pt x="3025" y="6783"/>
                    <a:pt x="3318" y="6783"/>
                  </a:cubicBezTo>
                  <a:cubicBezTo>
                    <a:pt x="4170" y="6783"/>
                    <a:pt x="5052" y="6547"/>
                    <a:pt x="5757" y="6234"/>
                  </a:cubicBezTo>
                  <a:cubicBezTo>
                    <a:pt x="6010" y="6127"/>
                    <a:pt x="6254" y="5981"/>
                    <a:pt x="6469" y="5805"/>
                  </a:cubicBezTo>
                  <a:cubicBezTo>
                    <a:pt x="6566" y="5717"/>
                    <a:pt x="6645" y="5620"/>
                    <a:pt x="6713" y="5503"/>
                  </a:cubicBezTo>
                  <a:cubicBezTo>
                    <a:pt x="7503" y="4098"/>
                    <a:pt x="6245" y="1"/>
                    <a:pt x="6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0"/>
            <p:cNvSpPr/>
            <p:nvPr/>
          </p:nvSpPr>
          <p:spPr>
            <a:xfrm>
              <a:off x="2380200" y="3775275"/>
              <a:ext cx="131475" cy="61925"/>
            </a:xfrm>
            <a:custGeom>
              <a:avLst/>
              <a:gdLst/>
              <a:ahLst/>
              <a:cxnLst/>
              <a:rect l="l" t="t" r="r" b="b"/>
              <a:pathLst>
                <a:path w="5259" h="2477" extrusionOk="0">
                  <a:moveTo>
                    <a:pt x="5187" y="0"/>
                  </a:moveTo>
                  <a:cubicBezTo>
                    <a:pt x="5178" y="0"/>
                    <a:pt x="5169" y="3"/>
                    <a:pt x="5161" y="8"/>
                  </a:cubicBezTo>
                  <a:cubicBezTo>
                    <a:pt x="5161" y="8"/>
                    <a:pt x="4839" y="184"/>
                    <a:pt x="4380" y="457"/>
                  </a:cubicBezTo>
                  <a:lnTo>
                    <a:pt x="3590" y="935"/>
                  </a:lnTo>
                  <a:lnTo>
                    <a:pt x="3151" y="1189"/>
                  </a:lnTo>
                  <a:lnTo>
                    <a:pt x="2683" y="1452"/>
                  </a:lnTo>
                  <a:cubicBezTo>
                    <a:pt x="2536" y="1540"/>
                    <a:pt x="2371" y="1608"/>
                    <a:pt x="2224" y="1696"/>
                  </a:cubicBezTo>
                  <a:cubicBezTo>
                    <a:pt x="2068" y="1784"/>
                    <a:pt x="1912" y="1833"/>
                    <a:pt x="1756" y="1901"/>
                  </a:cubicBezTo>
                  <a:cubicBezTo>
                    <a:pt x="1610" y="1969"/>
                    <a:pt x="1463" y="2028"/>
                    <a:pt x="1317" y="2076"/>
                  </a:cubicBezTo>
                  <a:cubicBezTo>
                    <a:pt x="1180" y="2125"/>
                    <a:pt x="1054" y="2164"/>
                    <a:pt x="907" y="2194"/>
                  </a:cubicBezTo>
                  <a:cubicBezTo>
                    <a:pt x="780" y="2223"/>
                    <a:pt x="663" y="2252"/>
                    <a:pt x="566" y="2281"/>
                  </a:cubicBezTo>
                  <a:lnTo>
                    <a:pt x="293" y="2311"/>
                  </a:lnTo>
                  <a:lnTo>
                    <a:pt x="49" y="2350"/>
                  </a:lnTo>
                  <a:cubicBezTo>
                    <a:pt x="20" y="2350"/>
                    <a:pt x="0" y="2369"/>
                    <a:pt x="0" y="2389"/>
                  </a:cubicBezTo>
                  <a:cubicBezTo>
                    <a:pt x="0" y="2418"/>
                    <a:pt x="20" y="2437"/>
                    <a:pt x="49" y="2447"/>
                  </a:cubicBezTo>
                  <a:lnTo>
                    <a:pt x="302" y="2467"/>
                  </a:lnTo>
                  <a:lnTo>
                    <a:pt x="595" y="2476"/>
                  </a:lnTo>
                  <a:cubicBezTo>
                    <a:pt x="702" y="2467"/>
                    <a:pt x="829" y="2457"/>
                    <a:pt x="966" y="2437"/>
                  </a:cubicBezTo>
                  <a:cubicBezTo>
                    <a:pt x="1112" y="2428"/>
                    <a:pt x="1259" y="2398"/>
                    <a:pt x="1405" y="2350"/>
                  </a:cubicBezTo>
                  <a:cubicBezTo>
                    <a:pt x="1571" y="2320"/>
                    <a:pt x="1727" y="2272"/>
                    <a:pt x="1883" y="2213"/>
                  </a:cubicBezTo>
                  <a:cubicBezTo>
                    <a:pt x="2049" y="2145"/>
                    <a:pt x="2224" y="2096"/>
                    <a:pt x="2380" y="2018"/>
                  </a:cubicBezTo>
                  <a:cubicBezTo>
                    <a:pt x="2536" y="1940"/>
                    <a:pt x="2702" y="1862"/>
                    <a:pt x="2868" y="1784"/>
                  </a:cubicBezTo>
                  <a:cubicBezTo>
                    <a:pt x="3180" y="1608"/>
                    <a:pt x="3493" y="1423"/>
                    <a:pt x="3785" y="1228"/>
                  </a:cubicBezTo>
                  <a:cubicBezTo>
                    <a:pt x="4068" y="1042"/>
                    <a:pt x="4322" y="847"/>
                    <a:pt x="4536" y="681"/>
                  </a:cubicBezTo>
                  <a:cubicBezTo>
                    <a:pt x="4966" y="359"/>
                    <a:pt x="5239" y="116"/>
                    <a:pt x="5239" y="116"/>
                  </a:cubicBezTo>
                  <a:cubicBezTo>
                    <a:pt x="5249" y="86"/>
                    <a:pt x="5258" y="57"/>
                    <a:pt x="5249" y="38"/>
                  </a:cubicBezTo>
                  <a:cubicBezTo>
                    <a:pt x="5234" y="16"/>
                    <a:pt x="5210" y="0"/>
                    <a:pt x="5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0"/>
            <p:cNvSpPr/>
            <p:nvPr/>
          </p:nvSpPr>
          <p:spPr>
            <a:xfrm>
              <a:off x="2511150" y="3739775"/>
              <a:ext cx="17100" cy="34000"/>
            </a:xfrm>
            <a:custGeom>
              <a:avLst/>
              <a:gdLst/>
              <a:ahLst/>
              <a:cxnLst/>
              <a:rect l="l" t="t" r="r" b="b"/>
              <a:pathLst>
                <a:path w="684" h="1360" extrusionOk="0">
                  <a:moveTo>
                    <a:pt x="637" y="0"/>
                  </a:moveTo>
                  <a:cubicBezTo>
                    <a:pt x="630" y="0"/>
                    <a:pt x="623" y="2"/>
                    <a:pt x="615" y="4"/>
                  </a:cubicBezTo>
                  <a:cubicBezTo>
                    <a:pt x="547" y="33"/>
                    <a:pt x="469" y="72"/>
                    <a:pt x="401" y="111"/>
                  </a:cubicBezTo>
                  <a:cubicBezTo>
                    <a:pt x="362" y="131"/>
                    <a:pt x="332" y="150"/>
                    <a:pt x="303" y="180"/>
                  </a:cubicBezTo>
                  <a:cubicBezTo>
                    <a:pt x="274" y="209"/>
                    <a:pt x="235" y="248"/>
                    <a:pt x="206" y="287"/>
                  </a:cubicBezTo>
                  <a:cubicBezTo>
                    <a:pt x="167" y="326"/>
                    <a:pt x="137" y="365"/>
                    <a:pt x="118" y="414"/>
                  </a:cubicBezTo>
                  <a:lnTo>
                    <a:pt x="50" y="560"/>
                  </a:lnTo>
                  <a:cubicBezTo>
                    <a:pt x="20" y="648"/>
                    <a:pt x="1" y="745"/>
                    <a:pt x="1" y="853"/>
                  </a:cubicBezTo>
                  <a:cubicBezTo>
                    <a:pt x="1" y="940"/>
                    <a:pt x="11" y="1028"/>
                    <a:pt x="30" y="1116"/>
                  </a:cubicBezTo>
                  <a:cubicBezTo>
                    <a:pt x="50" y="1194"/>
                    <a:pt x="79" y="1272"/>
                    <a:pt x="128" y="1340"/>
                  </a:cubicBezTo>
                  <a:cubicBezTo>
                    <a:pt x="137" y="1350"/>
                    <a:pt x="147" y="1360"/>
                    <a:pt x="157" y="1360"/>
                  </a:cubicBezTo>
                  <a:cubicBezTo>
                    <a:pt x="176" y="1360"/>
                    <a:pt x="196" y="1350"/>
                    <a:pt x="196" y="1331"/>
                  </a:cubicBezTo>
                  <a:cubicBezTo>
                    <a:pt x="196" y="1331"/>
                    <a:pt x="196" y="1301"/>
                    <a:pt x="196" y="1262"/>
                  </a:cubicBezTo>
                  <a:cubicBezTo>
                    <a:pt x="196" y="1223"/>
                    <a:pt x="206" y="1165"/>
                    <a:pt x="215" y="1097"/>
                  </a:cubicBezTo>
                  <a:cubicBezTo>
                    <a:pt x="215" y="1028"/>
                    <a:pt x="235" y="950"/>
                    <a:pt x="245" y="882"/>
                  </a:cubicBezTo>
                  <a:cubicBezTo>
                    <a:pt x="264" y="804"/>
                    <a:pt x="293" y="726"/>
                    <a:pt x="323" y="648"/>
                  </a:cubicBezTo>
                  <a:cubicBezTo>
                    <a:pt x="342" y="619"/>
                    <a:pt x="352" y="580"/>
                    <a:pt x="371" y="541"/>
                  </a:cubicBezTo>
                  <a:cubicBezTo>
                    <a:pt x="381" y="501"/>
                    <a:pt x="401" y="472"/>
                    <a:pt x="420" y="443"/>
                  </a:cubicBezTo>
                  <a:cubicBezTo>
                    <a:pt x="440" y="414"/>
                    <a:pt x="459" y="375"/>
                    <a:pt x="469" y="345"/>
                  </a:cubicBezTo>
                  <a:cubicBezTo>
                    <a:pt x="489" y="316"/>
                    <a:pt x="508" y="287"/>
                    <a:pt x="537" y="258"/>
                  </a:cubicBezTo>
                  <a:cubicBezTo>
                    <a:pt x="596" y="199"/>
                    <a:pt x="645" y="131"/>
                    <a:pt x="684" y="72"/>
                  </a:cubicBezTo>
                  <a:cubicBezTo>
                    <a:pt x="684" y="53"/>
                    <a:pt x="684" y="43"/>
                    <a:pt x="684" y="33"/>
                  </a:cubicBezTo>
                  <a:cubicBezTo>
                    <a:pt x="676" y="11"/>
                    <a:pt x="658" y="0"/>
                    <a:pt x="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0"/>
            <p:cNvSpPr/>
            <p:nvPr/>
          </p:nvSpPr>
          <p:spPr>
            <a:xfrm>
              <a:off x="2589925" y="3941450"/>
              <a:ext cx="26375" cy="228600"/>
            </a:xfrm>
            <a:custGeom>
              <a:avLst/>
              <a:gdLst/>
              <a:ahLst/>
              <a:cxnLst/>
              <a:rect l="l" t="t" r="r" b="b"/>
              <a:pathLst>
                <a:path w="1055" h="9144" extrusionOk="0">
                  <a:moveTo>
                    <a:pt x="643" y="1"/>
                  </a:moveTo>
                  <a:cubicBezTo>
                    <a:pt x="641" y="1"/>
                    <a:pt x="638" y="2"/>
                    <a:pt x="635" y="5"/>
                  </a:cubicBezTo>
                  <a:cubicBezTo>
                    <a:pt x="633" y="3"/>
                    <a:pt x="631" y="2"/>
                    <a:pt x="629" y="2"/>
                  </a:cubicBezTo>
                  <a:cubicBezTo>
                    <a:pt x="622" y="2"/>
                    <a:pt x="615" y="16"/>
                    <a:pt x="615" y="24"/>
                  </a:cubicBezTo>
                  <a:lnTo>
                    <a:pt x="635" y="424"/>
                  </a:lnTo>
                  <a:cubicBezTo>
                    <a:pt x="645" y="668"/>
                    <a:pt x="654" y="1039"/>
                    <a:pt x="664" y="1468"/>
                  </a:cubicBezTo>
                  <a:cubicBezTo>
                    <a:pt x="684" y="2336"/>
                    <a:pt x="693" y="3488"/>
                    <a:pt x="684" y="4639"/>
                  </a:cubicBezTo>
                  <a:cubicBezTo>
                    <a:pt x="664" y="5790"/>
                    <a:pt x="615" y="6931"/>
                    <a:pt x="459" y="7780"/>
                  </a:cubicBezTo>
                  <a:cubicBezTo>
                    <a:pt x="411" y="8112"/>
                    <a:pt x="323" y="8443"/>
                    <a:pt x="196" y="8765"/>
                  </a:cubicBezTo>
                  <a:cubicBezTo>
                    <a:pt x="147" y="8882"/>
                    <a:pt x="79" y="8999"/>
                    <a:pt x="11" y="9107"/>
                  </a:cubicBezTo>
                  <a:cubicBezTo>
                    <a:pt x="1" y="9116"/>
                    <a:pt x="1" y="9126"/>
                    <a:pt x="1" y="9136"/>
                  </a:cubicBezTo>
                  <a:cubicBezTo>
                    <a:pt x="6" y="9141"/>
                    <a:pt x="11" y="9143"/>
                    <a:pt x="15" y="9143"/>
                  </a:cubicBezTo>
                  <a:cubicBezTo>
                    <a:pt x="20" y="9143"/>
                    <a:pt x="25" y="9141"/>
                    <a:pt x="30" y="9136"/>
                  </a:cubicBezTo>
                  <a:lnTo>
                    <a:pt x="108" y="9058"/>
                  </a:lnTo>
                  <a:cubicBezTo>
                    <a:pt x="176" y="8990"/>
                    <a:pt x="235" y="8902"/>
                    <a:pt x="284" y="8814"/>
                  </a:cubicBezTo>
                  <a:cubicBezTo>
                    <a:pt x="469" y="8512"/>
                    <a:pt x="606" y="8180"/>
                    <a:pt x="703" y="7829"/>
                  </a:cubicBezTo>
                  <a:cubicBezTo>
                    <a:pt x="947" y="6980"/>
                    <a:pt x="1054" y="5800"/>
                    <a:pt x="1054" y="4639"/>
                  </a:cubicBezTo>
                  <a:cubicBezTo>
                    <a:pt x="1054" y="4063"/>
                    <a:pt x="1025" y="3478"/>
                    <a:pt x="996" y="2931"/>
                  </a:cubicBezTo>
                  <a:cubicBezTo>
                    <a:pt x="967" y="2395"/>
                    <a:pt x="918" y="1888"/>
                    <a:pt x="869" y="1449"/>
                  </a:cubicBezTo>
                  <a:cubicBezTo>
                    <a:pt x="772" y="590"/>
                    <a:pt x="654" y="15"/>
                    <a:pt x="654" y="15"/>
                  </a:cubicBezTo>
                  <a:cubicBezTo>
                    <a:pt x="654" y="8"/>
                    <a:pt x="650" y="1"/>
                    <a:pt x="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0"/>
            <p:cNvSpPr/>
            <p:nvPr/>
          </p:nvSpPr>
          <p:spPr>
            <a:xfrm>
              <a:off x="2587500" y="4201100"/>
              <a:ext cx="57325" cy="29500"/>
            </a:xfrm>
            <a:custGeom>
              <a:avLst/>
              <a:gdLst/>
              <a:ahLst/>
              <a:cxnLst/>
              <a:rect l="l" t="t" r="r" b="b"/>
              <a:pathLst>
                <a:path w="2293" h="1180" extrusionOk="0">
                  <a:moveTo>
                    <a:pt x="2186" y="1"/>
                  </a:moveTo>
                  <a:cubicBezTo>
                    <a:pt x="2172" y="1"/>
                    <a:pt x="2159" y="3"/>
                    <a:pt x="2147" y="8"/>
                  </a:cubicBezTo>
                  <a:lnTo>
                    <a:pt x="2127" y="8"/>
                  </a:lnTo>
                  <a:cubicBezTo>
                    <a:pt x="2127" y="8"/>
                    <a:pt x="2000" y="67"/>
                    <a:pt x="1825" y="174"/>
                  </a:cubicBezTo>
                  <a:cubicBezTo>
                    <a:pt x="1727" y="223"/>
                    <a:pt x="1620" y="272"/>
                    <a:pt x="1503" y="340"/>
                  </a:cubicBezTo>
                  <a:cubicBezTo>
                    <a:pt x="1386" y="399"/>
                    <a:pt x="1249" y="447"/>
                    <a:pt x="1132" y="506"/>
                  </a:cubicBezTo>
                  <a:lnTo>
                    <a:pt x="420" y="828"/>
                  </a:lnTo>
                  <a:cubicBezTo>
                    <a:pt x="225" y="916"/>
                    <a:pt x="98" y="974"/>
                    <a:pt x="98" y="974"/>
                  </a:cubicBezTo>
                  <a:lnTo>
                    <a:pt x="98" y="984"/>
                  </a:lnTo>
                  <a:cubicBezTo>
                    <a:pt x="0" y="1033"/>
                    <a:pt x="39" y="1179"/>
                    <a:pt x="147" y="1179"/>
                  </a:cubicBezTo>
                  <a:cubicBezTo>
                    <a:pt x="273" y="1169"/>
                    <a:pt x="391" y="1150"/>
                    <a:pt x="517" y="1121"/>
                  </a:cubicBezTo>
                  <a:cubicBezTo>
                    <a:pt x="781" y="1062"/>
                    <a:pt x="1034" y="974"/>
                    <a:pt x="1288" y="857"/>
                  </a:cubicBezTo>
                  <a:cubicBezTo>
                    <a:pt x="1415" y="789"/>
                    <a:pt x="1551" y="730"/>
                    <a:pt x="1668" y="652"/>
                  </a:cubicBezTo>
                  <a:cubicBezTo>
                    <a:pt x="1795" y="574"/>
                    <a:pt x="1903" y="496"/>
                    <a:pt x="1990" y="428"/>
                  </a:cubicBezTo>
                  <a:cubicBezTo>
                    <a:pt x="2156" y="282"/>
                    <a:pt x="2264" y="164"/>
                    <a:pt x="2264" y="164"/>
                  </a:cubicBezTo>
                  <a:cubicBezTo>
                    <a:pt x="2293" y="135"/>
                    <a:pt x="2293" y="96"/>
                    <a:pt x="2283" y="57"/>
                  </a:cubicBezTo>
                  <a:cubicBezTo>
                    <a:pt x="2261" y="21"/>
                    <a:pt x="2224" y="1"/>
                    <a:pt x="2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0"/>
            <p:cNvSpPr/>
            <p:nvPr/>
          </p:nvSpPr>
          <p:spPr>
            <a:xfrm>
              <a:off x="2547000" y="3717325"/>
              <a:ext cx="53700" cy="45375"/>
            </a:xfrm>
            <a:custGeom>
              <a:avLst/>
              <a:gdLst/>
              <a:ahLst/>
              <a:cxnLst/>
              <a:rect l="l" t="t" r="r" b="b"/>
              <a:pathLst>
                <a:path w="2148" h="1815" extrusionOk="0">
                  <a:moveTo>
                    <a:pt x="1168" y="1"/>
                  </a:moveTo>
                  <a:cubicBezTo>
                    <a:pt x="1137" y="1"/>
                    <a:pt x="1106" y="2"/>
                    <a:pt x="1074" y="4"/>
                  </a:cubicBezTo>
                  <a:cubicBezTo>
                    <a:pt x="967" y="14"/>
                    <a:pt x="869" y="43"/>
                    <a:pt x="762" y="73"/>
                  </a:cubicBezTo>
                  <a:cubicBezTo>
                    <a:pt x="674" y="102"/>
                    <a:pt x="586" y="141"/>
                    <a:pt x="498" y="180"/>
                  </a:cubicBezTo>
                  <a:cubicBezTo>
                    <a:pt x="323" y="258"/>
                    <a:pt x="157" y="356"/>
                    <a:pt x="20" y="492"/>
                  </a:cubicBezTo>
                  <a:cubicBezTo>
                    <a:pt x="11" y="502"/>
                    <a:pt x="1" y="512"/>
                    <a:pt x="11" y="531"/>
                  </a:cubicBezTo>
                  <a:cubicBezTo>
                    <a:pt x="20" y="551"/>
                    <a:pt x="40" y="551"/>
                    <a:pt x="59" y="551"/>
                  </a:cubicBezTo>
                  <a:cubicBezTo>
                    <a:pt x="225" y="473"/>
                    <a:pt x="391" y="404"/>
                    <a:pt x="567" y="356"/>
                  </a:cubicBezTo>
                  <a:cubicBezTo>
                    <a:pt x="645" y="326"/>
                    <a:pt x="733" y="307"/>
                    <a:pt x="811" y="297"/>
                  </a:cubicBezTo>
                  <a:cubicBezTo>
                    <a:pt x="908" y="278"/>
                    <a:pt x="996" y="268"/>
                    <a:pt x="1093" y="268"/>
                  </a:cubicBezTo>
                  <a:cubicBezTo>
                    <a:pt x="1115" y="265"/>
                    <a:pt x="1138" y="264"/>
                    <a:pt x="1161" y="264"/>
                  </a:cubicBezTo>
                  <a:cubicBezTo>
                    <a:pt x="1229" y="264"/>
                    <a:pt x="1301" y="275"/>
                    <a:pt x="1367" y="297"/>
                  </a:cubicBezTo>
                  <a:lnTo>
                    <a:pt x="1445" y="317"/>
                  </a:lnTo>
                  <a:cubicBezTo>
                    <a:pt x="1435" y="317"/>
                    <a:pt x="1474" y="336"/>
                    <a:pt x="1493" y="346"/>
                  </a:cubicBezTo>
                  <a:cubicBezTo>
                    <a:pt x="1532" y="365"/>
                    <a:pt x="1572" y="395"/>
                    <a:pt x="1611" y="414"/>
                  </a:cubicBezTo>
                  <a:cubicBezTo>
                    <a:pt x="1650" y="443"/>
                    <a:pt x="1689" y="482"/>
                    <a:pt x="1737" y="512"/>
                  </a:cubicBezTo>
                  <a:cubicBezTo>
                    <a:pt x="1767" y="541"/>
                    <a:pt x="1796" y="570"/>
                    <a:pt x="1815" y="609"/>
                  </a:cubicBezTo>
                  <a:cubicBezTo>
                    <a:pt x="1835" y="639"/>
                    <a:pt x="1854" y="668"/>
                    <a:pt x="1854" y="707"/>
                  </a:cubicBezTo>
                  <a:cubicBezTo>
                    <a:pt x="1864" y="736"/>
                    <a:pt x="1864" y="765"/>
                    <a:pt x="1854" y="804"/>
                  </a:cubicBezTo>
                  <a:cubicBezTo>
                    <a:pt x="1825" y="882"/>
                    <a:pt x="1796" y="961"/>
                    <a:pt x="1757" y="1048"/>
                  </a:cubicBezTo>
                  <a:cubicBezTo>
                    <a:pt x="1718" y="1126"/>
                    <a:pt x="1669" y="1204"/>
                    <a:pt x="1630" y="1273"/>
                  </a:cubicBezTo>
                  <a:cubicBezTo>
                    <a:pt x="1454" y="1546"/>
                    <a:pt x="1337" y="1731"/>
                    <a:pt x="1337" y="1731"/>
                  </a:cubicBezTo>
                  <a:cubicBezTo>
                    <a:pt x="1318" y="1751"/>
                    <a:pt x="1318" y="1780"/>
                    <a:pt x="1337" y="1799"/>
                  </a:cubicBezTo>
                  <a:cubicBezTo>
                    <a:pt x="1347" y="1809"/>
                    <a:pt x="1359" y="1814"/>
                    <a:pt x="1372" y="1814"/>
                  </a:cubicBezTo>
                  <a:cubicBezTo>
                    <a:pt x="1384" y="1814"/>
                    <a:pt x="1396" y="1809"/>
                    <a:pt x="1406" y="1799"/>
                  </a:cubicBezTo>
                  <a:cubicBezTo>
                    <a:pt x="1542" y="1673"/>
                    <a:pt x="1679" y="1536"/>
                    <a:pt x="1796" y="1390"/>
                  </a:cubicBezTo>
                  <a:cubicBezTo>
                    <a:pt x="1854" y="1321"/>
                    <a:pt x="1913" y="1253"/>
                    <a:pt x="1962" y="1165"/>
                  </a:cubicBezTo>
                  <a:cubicBezTo>
                    <a:pt x="2030" y="1078"/>
                    <a:pt x="2079" y="980"/>
                    <a:pt x="2118" y="873"/>
                  </a:cubicBezTo>
                  <a:cubicBezTo>
                    <a:pt x="2147" y="804"/>
                    <a:pt x="2147" y="726"/>
                    <a:pt x="2137" y="658"/>
                  </a:cubicBezTo>
                  <a:cubicBezTo>
                    <a:pt x="2128" y="580"/>
                    <a:pt x="2098" y="512"/>
                    <a:pt x="2059" y="453"/>
                  </a:cubicBezTo>
                  <a:cubicBezTo>
                    <a:pt x="2020" y="395"/>
                    <a:pt x="1981" y="346"/>
                    <a:pt x="1923" y="297"/>
                  </a:cubicBezTo>
                  <a:cubicBezTo>
                    <a:pt x="1884" y="258"/>
                    <a:pt x="1845" y="229"/>
                    <a:pt x="1786" y="190"/>
                  </a:cubicBezTo>
                  <a:cubicBezTo>
                    <a:pt x="1737" y="161"/>
                    <a:pt x="1679" y="122"/>
                    <a:pt x="1630" y="92"/>
                  </a:cubicBezTo>
                  <a:cubicBezTo>
                    <a:pt x="1591" y="73"/>
                    <a:pt x="1562" y="63"/>
                    <a:pt x="1523" y="53"/>
                  </a:cubicBezTo>
                  <a:lnTo>
                    <a:pt x="1445" y="34"/>
                  </a:lnTo>
                  <a:cubicBezTo>
                    <a:pt x="1350" y="12"/>
                    <a:pt x="1260" y="1"/>
                    <a:pt x="1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0"/>
            <p:cNvSpPr/>
            <p:nvPr/>
          </p:nvSpPr>
          <p:spPr>
            <a:xfrm>
              <a:off x="2595300" y="3737425"/>
              <a:ext cx="28325" cy="50125"/>
            </a:xfrm>
            <a:custGeom>
              <a:avLst/>
              <a:gdLst/>
              <a:ahLst/>
              <a:cxnLst/>
              <a:rect l="l" t="t" r="r" b="b"/>
              <a:pathLst>
                <a:path w="1133" h="2005" extrusionOk="0">
                  <a:moveTo>
                    <a:pt x="59" y="0"/>
                  </a:moveTo>
                  <a:cubicBezTo>
                    <a:pt x="39" y="0"/>
                    <a:pt x="20" y="20"/>
                    <a:pt x="10" y="30"/>
                  </a:cubicBezTo>
                  <a:cubicBezTo>
                    <a:pt x="0" y="59"/>
                    <a:pt x="10" y="88"/>
                    <a:pt x="39" y="98"/>
                  </a:cubicBezTo>
                  <a:cubicBezTo>
                    <a:pt x="39" y="98"/>
                    <a:pt x="196" y="157"/>
                    <a:pt x="410" y="283"/>
                  </a:cubicBezTo>
                  <a:cubicBezTo>
                    <a:pt x="527" y="342"/>
                    <a:pt x="635" y="420"/>
                    <a:pt x="732" y="517"/>
                  </a:cubicBezTo>
                  <a:cubicBezTo>
                    <a:pt x="771" y="556"/>
                    <a:pt x="810" y="605"/>
                    <a:pt x="830" y="664"/>
                  </a:cubicBezTo>
                  <a:lnTo>
                    <a:pt x="839" y="703"/>
                  </a:lnTo>
                  <a:lnTo>
                    <a:pt x="839" y="732"/>
                  </a:lnTo>
                  <a:cubicBezTo>
                    <a:pt x="849" y="771"/>
                    <a:pt x="839" y="810"/>
                    <a:pt x="830" y="849"/>
                  </a:cubicBezTo>
                  <a:cubicBezTo>
                    <a:pt x="820" y="908"/>
                    <a:pt x="791" y="976"/>
                    <a:pt x="761" y="1034"/>
                  </a:cubicBezTo>
                  <a:lnTo>
                    <a:pt x="713" y="1142"/>
                  </a:lnTo>
                  <a:lnTo>
                    <a:pt x="703" y="1171"/>
                  </a:lnTo>
                  <a:cubicBezTo>
                    <a:pt x="703" y="1169"/>
                    <a:pt x="702" y="1168"/>
                    <a:pt x="702" y="1168"/>
                  </a:cubicBezTo>
                  <a:cubicBezTo>
                    <a:pt x="699" y="1168"/>
                    <a:pt x="693" y="1181"/>
                    <a:pt x="693" y="1181"/>
                  </a:cubicBezTo>
                  <a:lnTo>
                    <a:pt x="654" y="1230"/>
                  </a:lnTo>
                  <a:cubicBezTo>
                    <a:pt x="566" y="1356"/>
                    <a:pt x="488" y="1483"/>
                    <a:pt x="420" y="1600"/>
                  </a:cubicBezTo>
                  <a:cubicBezTo>
                    <a:pt x="352" y="1708"/>
                    <a:pt x="293" y="1786"/>
                    <a:pt x="254" y="1854"/>
                  </a:cubicBezTo>
                  <a:lnTo>
                    <a:pt x="196" y="1952"/>
                  </a:lnTo>
                  <a:cubicBezTo>
                    <a:pt x="186" y="1961"/>
                    <a:pt x="186" y="1981"/>
                    <a:pt x="196" y="1991"/>
                  </a:cubicBezTo>
                  <a:cubicBezTo>
                    <a:pt x="202" y="1997"/>
                    <a:pt x="214" y="2004"/>
                    <a:pt x="227" y="2004"/>
                  </a:cubicBezTo>
                  <a:cubicBezTo>
                    <a:pt x="233" y="2004"/>
                    <a:pt x="239" y="2003"/>
                    <a:pt x="244" y="2000"/>
                  </a:cubicBezTo>
                  <a:cubicBezTo>
                    <a:pt x="244" y="2000"/>
                    <a:pt x="283" y="1971"/>
                    <a:pt x="342" y="1922"/>
                  </a:cubicBezTo>
                  <a:cubicBezTo>
                    <a:pt x="420" y="1854"/>
                    <a:pt x="498" y="1786"/>
                    <a:pt x="576" y="1708"/>
                  </a:cubicBezTo>
                  <a:cubicBezTo>
                    <a:pt x="654" y="1610"/>
                    <a:pt x="761" y="1503"/>
                    <a:pt x="859" y="1376"/>
                  </a:cubicBezTo>
                  <a:lnTo>
                    <a:pt x="898" y="1327"/>
                  </a:lnTo>
                  <a:cubicBezTo>
                    <a:pt x="908" y="1317"/>
                    <a:pt x="908" y="1327"/>
                    <a:pt x="927" y="1298"/>
                  </a:cubicBezTo>
                  <a:lnTo>
                    <a:pt x="937" y="1269"/>
                  </a:lnTo>
                  <a:lnTo>
                    <a:pt x="1015" y="1152"/>
                  </a:lnTo>
                  <a:cubicBezTo>
                    <a:pt x="1054" y="1064"/>
                    <a:pt x="1093" y="966"/>
                    <a:pt x="1113" y="869"/>
                  </a:cubicBezTo>
                  <a:cubicBezTo>
                    <a:pt x="1132" y="820"/>
                    <a:pt x="1132" y="771"/>
                    <a:pt x="1132" y="732"/>
                  </a:cubicBezTo>
                  <a:lnTo>
                    <a:pt x="1132" y="683"/>
                  </a:lnTo>
                  <a:lnTo>
                    <a:pt x="1132" y="664"/>
                  </a:lnTo>
                  <a:lnTo>
                    <a:pt x="1132" y="644"/>
                  </a:lnTo>
                  <a:lnTo>
                    <a:pt x="1103" y="556"/>
                  </a:lnTo>
                  <a:cubicBezTo>
                    <a:pt x="1064" y="459"/>
                    <a:pt x="996" y="381"/>
                    <a:pt x="917" y="313"/>
                  </a:cubicBezTo>
                  <a:cubicBezTo>
                    <a:pt x="791" y="215"/>
                    <a:pt x="654" y="137"/>
                    <a:pt x="498" y="88"/>
                  </a:cubicBezTo>
                  <a:cubicBezTo>
                    <a:pt x="361" y="39"/>
                    <a:pt x="215" y="10"/>
                    <a:pt x="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0"/>
            <p:cNvSpPr/>
            <p:nvPr/>
          </p:nvSpPr>
          <p:spPr>
            <a:xfrm>
              <a:off x="2323600" y="3859000"/>
              <a:ext cx="264175" cy="127225"/>
            </a:xfrm>
            <a:custGeom>
              <a:avLst/>
              <a:gdLst/>
              <a:ahLst/>
              <a:cxnLst/>
              <a:rect l="l" t="t" r="r" b="b"/>
              <a:pathLst>
                <a:path w="10567" h="5089" extrusionOk="0">
                  <a:moveTo>
                    <a:pt x="10489" y="1"/>
                  </a:moveTo>
                  <a:cubicBezTo>
                    <a:pt x="10473" y="1"/>
                    <a:pt x="10459" y="5"/>
                    <a:pt x="10449" y="15"/>
                  </a:cubicBezTo>
                  <a:lnTo>
                    <a:pt x="10088" y="396"/>
                  </a:lnTo>
                  <a:cubicBezTo>
                    <a:pt x="9981" y="513"/>
                    <a:pt x="9834" y="649"/>
                    <a:pt x="9669" y="815"/>
                  </a:cubicBezTo>
                  <a:cubicBezTo>
                    <a:pt x="9503" y="971"/>
                    <a:pt x="9308" y="1147"/>
                    <a:pt x="9103" y="1332"/>
                  </a:cubicBezTo>
                  <a:cubicBezTo>
                    <a:pt x="8888" y="1527"/>
                    <a:pt x="8654" y="1713"/>
                    <a:pt x="8400" y="1917"/>
                  </a:cubicBezTo>
                  <a:cubicBezTo>
                    <a:pt x="8147" y="2113"/>
                    <a:pt x="7883" y="2317"/>
                    <a:pt x="7591" y="2522"/>
                  </a:cubicBezTo>
                  <a:cubicBezTo>
                    <a:pt x="7298" y="2727"/>
                    <a:pt x="7005" y="2922"/>
                    <a:pt x="6693" y="3117"/>
                  </a:cubicBezTo>
                  <a:cubicBezTo>
                    <a:pt x="6381" y="3322"/>
                    <a:pt x="6049" y="3498"/>
                    <a:pt x="5718" y="3673"/>
                  </a:cubicBezTo>
                  <a:cubicBezTo>
                    <a:pt x="5083" y="4025"/>
                    <a:pt x="4410" y="4308"/>
                    <a:pt x="3708" y="4532"/>
                  </a:cubicBezTo>
                  <a:lnTo>
                    <a:pt x="3220" y="4669"/>
                  </a:lnTo>
                  <a:lnTo>
                    <a:pt x="2742" y="4766"/>
                  </a:lnTo>
                  <a:lnTo>
                    <a:pt x="2284" y="4825"/>
                  </a:lnTo>
                  <a:cubicBezTo>
                    <a:pt x="2137" y="4844"/>
                    <a:pt x="2001" y="4834"/>
                    <a:pt x="1854" y="4844"/>
                  </a:cubicBezTo>
                  <a:cubicBezTo>
                    <a:pt x="1835" y="4846"/>
                    <a:pt x="1815" y="4846"/>
                    <a:pt x="1796" y="4846"/>
                  </a:cubicBezTo>
                  <a:cubicBezTo>
                    <a:pt x="1679" y="4846"/>
                    <a:pt x="1564" y="4825"/>
                    <a:pt x="1464" y="4825"/>
                  </a:cubicBezTo>
                  <a:cubicBezTo>
                    <a:pt x="1347" y="4815"/>
                    <a:pt x="1220" y="4795"/>
                    <a:pt x="1103" y="4776"/>
                  </a:cubicBezTo>
                  <a:cubicBezTo>
                    <a:pt x="1006" y="4756"/>
                    <a:pt x="898" y="4737"/>
                    <a:pt x="801" y="4708"/>
                  </a:cubicBezTo>
                  <a:cubicBezTo>
                    <a:pt x="713" y="4678"/>
                    <a:pt x="625" y="4659"/>
                    <a:pt x="547" y="4620"/>
                  </a:cubicBezTo>
                  <a:cubicBezTo>
                    <a:pt x="430" y="4581"/>
                    <a:pt x="313" y="4532"/>
                    <a:pt x="206" y="4464"/>
                  </a:cubicBezTo>
                  <a:lnTo>
                    <a:pt x="79" y="4405"/>
                  </a:lnTo>
                  <a:cubicBezTo>
                    <a:pt x="74" y="4403"/>
                    <a:pt x="68" y="4401"/>
                    <a:pt x="62" y="4401"/>
                  </a:cubicBezTo>
                  <a:cubicBezTo>
                    <a:pt x="45" y="4401"/>
                    <a:pt x="27" y="4410"/>
                    <a:pt x="20" y="4425"/>
                  </a:cubicBezTo>
                  <a:cubicBezTo>
                    <a:pt x="1" y="4444"/>
                    <a:pt x="11" y="4473"/>
                    <a:pt x="30" y="4493"/>
                  </a:cubicBezTo>
                  <a:lnTo>
                    <a:pt x="157" y="4571"/>
                  </a:lnTo>
                  <a:cubicBezTo>
                    <a:pt x="264" y="4639"/>
                    <a:pt x="381" y="4708"/>
                    <a:pt x="498" y="4756"/>
                  </a:cubicBezTo>
                  <a:cubicBezTo>
                    <a:pt x="576" y="4805"/>
                    <a:pt x="664" y="4844"/>
                    <a:pt x="762" y="4873"/>
                  </a:cubicBezTo>
                  <a:cubicBezTo>
                    <a:pt x="859" y="4912"/>
                    <a:pt x="967" y="4942"/>
                    <a:pt x="1074" y="4971"/>
                  </a:cubicBezTo>
                  <a:cubicBezTo>
                    <a:pt x="1191" y="5010"/>
                    <a:pt x="1318" y="5030"/>
                    <a:pt x="1435" y="5049"/>
                  </a:cubicBezTo>
                  <a:cubicBezTo>
                    <a:pt x="1571" y="5069"/>
                    <a:pt x="1718" y="5088"/>
                    <a:pt x="1854" y="5088"/>
                  </a:cubicBezTo>
                  <a:lnTo>
                    <a:pt x="2313" y="5088"/>
                  </a:lnTo>
                  <a:lnTo>
                    <a:pt x="2801" y="5059"/>
                  </a:lnTo>
                  <a:lnTo>
                    <a:pt x="3298" y="4971"/>
                  </a:lnTo>
                  <a:cubicBezTo>
                    <a:pt x="3474" y="4942"/>
                    <a:pt x="3640" y="4893"/>
                    <a:pt x="3815" y="4844"/>
                  </a:cubicBezTo>
                  <a:cubicBezTo>
                    <a:pt x="4537" y="4639"/>
                    <a:pt x="5239" y="4356"/>
                    <a:pt x="5913" y="4005"/>
                  </a:cubicBezTo>
                  <a:cubicBezTo>
                    <a:pt x="6078" y="3917"/>
                    <a:pt x="6244" y="3820"/>
                    <a:pt x="6410" y="3722"/>
                  </a:cubicBezTo>
                  <a:cubicBezTo>
                    <a:pt x="6576" y="3634"/>
                    <a:pt x="6742" y="3537"/>
                    <a:pt x="6898" y="3430"/>
                  </a:cubicBezTo>
                  <a:cubicBezTo>
                    <a:pt x="7220" y="3225"/>
                    <a:pt x="7522" y="3010"/>
                    <a:pt x="7815" y="2805"/>
                  </a:cubicBezTo>
                  <a:lnTo>
                    <a:pt x="8234" y="2483"/>
                  </a:lnTo>
                  <a:lnTo>
                    <a:pt x="8615" y="2161"/>
                  </a:lnTo>
                  <a:cubicBezTo>
                    <a:pt x="8869" y="1937"/>
                    <a:pt x="9103" y="1722"/>
                    <a:pt x="9298" y="1527"/>
                  </a:cubicBezTo>
                  <a:cubicBezTo>
                    <a:pt x="9503" y="1332"/>
                    <a:pt x="9688" y="1147"/>
                    <a:pt x="9844" y="971"/>
                  </a:cubicBezTo>
                  <a:cubicBezTo>
                    <a:pt x="10000" y="796"/>
                    <a:pt x="10127" y="649"/>
                    <a:pt x="10234" y="513"/>
                  </a:cubicBezTo>
                  <a:cubicBezTo>
                    <a:pt x="10439" y="249"/>
                    <a:pt x="10556" y="103"/>
                    <a:pt x="10556" y="103"/>
                  </a:cubicBezTo>
                  <a:cubicBezTo>
                    <a:pt x="10566" y="74"/>
                    <a:pt x="10556" y="35"/>
                    <a:pt x="10537" y="15"/>
                  </a:cubicBezTo>
                  <a:cubicBezTo>
                    <a:pt x="10522" y="5"/>
                    <a:pt x="10505" y="1"/>
                    <a:pt x="10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0"/>
            <p:cNvSpPr/>
            <p:nvPr/>
          </p:nvSpPr>
          <p:spPr>
            <a:xfrm>
              <a:off x="2594325" y="3767650"/>
              <a:ext cx="38325" cy="81875"/>
            </a:xfrm>
            <a:custGeom>
              <a:avLst/>
              <a:gdLst/>
              <a:ahLst/>
              <a:cxnLst/>
              <a:rect l="l" t="t" r="r" b="b"/>
              <a:pathLst>
                <a:path w="1533" h="3275" extrusionOk="0">
                  <a:moveTo>
                    <a:pt x="937" y="0"/>
                  </a:moveTo>
                  <a:cubicBezTo>
                    <a:pt x="886" y="0"/>
                    <a:pt x="872" y="71"/>
                    <a:pt x="927" y="89"/>
                  </a:cubicBezTo>
                  <a:cubicBezTo>
                    <a:pt x="966" y="108"/>
                    <a:pt x="1015" y="138"/>
                    <a:pt x="1044" y="167"/>
                  </a:cubicBezTo>
                  <a:cubicBezTo>
                    <a:pt x="1142" y="245"/>
                    <a:pt x="1210" y="362"/>
                    <a:pt x="1239" y="479"/>
                  </a:cubicBezTo>
                  <a:cubicBezTo>
                    <a:pt x="1278" y="664"/>
                    <a:pt x="1278" y="850"/>
                    <a:pt x="1239" y="1025"/>
                  </a:cubicBezTo>
                  <a:cubicBezTo>
                    <a:pt x="1210" y="1133"/>
                    <a:pt x="1181" y="1240"/>
                    <a:pt x="1142" y="1338"/>
                  </a:cubicBezTo>
                  <a:cubicBezTo>
                    <a:pt x="1103" y="1445"/>
                    <a:pt x="1064" y="1542"/>
                    <a:pt x="1015" y="1640"/>
                  </a:cubicBezTo>
                  <a:cubicBezTo>
                    <a:pt x="820" y="2020"/>
                    <a:pt x="596" y="2381"/>
                    <a:pt x="342" y="2723"/>
                  </a:cubicBezTo>
                  <a:lnTo>
                    <a:pt x="98" y="3074"/>
                  </a:lnTo>
                  <a:cubicBezTo>
                    <a:pt x="39" y="3162"/>
                    <a:pt x="10" y="3220"/>
                    <a:pt x="10" y="3220"/>
                  </a:cubicBezTo>
                  <a:cubicBezTo>
                    <a:pt x="0" y="3230"/>
                    <a:pt x="0" y="3250"/>
                    <a:pt x="10" y="3259"/>
                  </a:cubicBezTo>
                  <a:cubicBezTo>
                    <a:pt x="15" y="3269"/>
                    <a:pt x="25" y="3274"/>
                    <a:pt x="35" y="3274"/>
                  </a:cubicBezTo>
                  <a:cubicBezTo>
                    <a:pt x="44" y="3274"/>
                    <a:pt x="54" y="3269"/>
                    <a:pt x="59" y="3259"/>
                  </a:cubicBezTo>
                  <a:lnTo>
                    <a:pt x="186" y="3152"/>
                  </a:lnTo>
                  <a:cubicBezTo>
                    <a:pt x="254" y="3074"/>
                    <a:pt x="371" y="2977"/>
                    <a:pt x="488" y="2850"/>
                  </a:cubicBezTo>
                  <a:cubicBezTo>
                    <a:pt x="800" y="2528"/>
                    <a:pt x="1064" y="2167"/>
                    <a:pt x="1269" y="1767"/>
                  </a:cubicBezTo>
                  <a:cubicBezTo>
                    <a:pt x="1327" y="1660"/>
                    <a:pt x="1376" y="1542"/>
                    <a:pt x="1415" y="1425"/>
                  </a:cubicBezTo>
                  <a:cubicBezTo>
                    <a:pt x="1454" y="1308"/>
                    <a:pt x="1483" y="1191"/>
                    <a:pt x="1493" y="1074"/>
                  </a:cubicBezTo>
                  <a:cubicBezTo>
                    <a:pt x="1532" y="850"/>
                    <a:pt x="1513" y="625"/>
                    <a:pt x="1435" y="421"/>
                  </a:cubicBezTo>
                  <a:cubicBezTo>
                    <a:pt x="1376" y="264"/>
                    <a:pt x="1259" y="138"/>
                    <a:pt x="1122" y="60"/>
                  </a:cubicBezTo>
                  <a:cubicBezTo>
                    <a:pt x="1064" y="30"/>
                    <a:pt x="1005" y="11"/>
                    <a:pt x="947" y="1"/>
                  </a:cubicBezTo>
                  <a:cubicBezTo>
                    <a:pt x="943" y="1"/>
                    <a:pt x="940"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0"/>
            <p:cNvSpPr/>
            <p:nvPr/>
          </p:nvSpPr>
          <p:spPr>
            <a:xfrm>
              <a:off x="2539200" y="3739850"/>
              <a:ext cx="22225" cy="25650"/>
            </a:xfrm>
            <a:custGeom>
              <a:avLst/>
              <a:gdLst/>
              <a:ahLst/>
              <a:cxnLst/>
              <a:rect l="l" t="t" r="r" b="b"/>
              <a:pathLst>
                <a:path w="889" h="1026" extrusionOk="0">
                  <a:moveTo>
                    <a:pt x="771" y="1"/>
                  </a:moveTo>
                  <a:cubicBezTo>
                    <a:pt x="742" y="1"/>
                    <a:pt x="713" y="11"/>
                    <a:pt x="713" y="40"/>
                  </a:cubicBezTo>
                  <a:cubicBezTo>
                    <a:pt x="703" y="89"/>
                    <a:pt x="693" y="138"/>
                    <a:pt x="684" y="177"/>
                  </a:cubicBezTo>
                  <a:cubicBezTo>
                    <a:pt x="674" y="225"/>
                    <a:pt x="654" y="264"/>
                    <a:pt x="635" y="303"/>
                  </a:cubicBezTo>
                  <a:lnTo>
                    <a:pt x="615" y="362"/>
                  </a:lnTo>
                  <a:lnTo>
                    <a:pt x="615" y="372"/>
                  </a:lnTo>
                  <a:lnTo>
                    <a:pt x="596" y="411"/>
                  </a:lnTo>
                  <a:cubicBezTo>
                    <a:pt x="576" y="450"/>
                    <a:pt x="557" y="498"/>
                    <a:pt x="527" y="528"/>
                  </a:cubicBezTo>
                  <a:cubicBezTo>
                    <a:pt x="508" y="557"/>
                    <a:pt x="488" y="586"/>
                    <a:pt x="469" y="616"/>
                  </a:cubicBezTo>
                  <a:cubicBezTo>
                    <a:pt x="430" y="645"/>
                    <a:pt x="401" y="664"/>
                    <a:pt x="371" y="703"/>
                  </a:cubicBezTo>
                  <a:cubicBezTo>
                    <a:pt x="342" y="733"/>
                    <a:pt x="313" y="752"/>
                    <a:pt x="274" y="781"/>
                  </a:cubicBezTo>
                  <a:lnTo>
                    <a:pt x="167" y="859"/>
                  </a:lnTo>
                  <a:lnTo>
                    <a:pt x="157" y="859"/>
                  </a:lnTo>
                  <a:cubicBezTo>
                    <a:pt x="108" y="898"/>
                    <a:pt x="59" y="918"/>
                    <a:pt x="10" y="957"/>
                  </a:cubicBezTo>
                  <a:cubicBezTo>
                    <a:pt x="10" y="967"/>
                    <a:pt x="1" y="977"/>
                    <a:pt x="1" y="986"/>
                  </a:cubicBezTo>
                  <a:cubicBezTo>
                    <a:pt x="1" y="1006"/>
                    <a:pt x="10" y="1025"/>
                    <a:pt x="40" y="1025"/>
                  </a:cubicBezTo>
                  <a:cubicBezTo>
                    <a:pt x="98" y="1025"/>
                    <a:pt x="167" y="1025"/>
                    <a:pt x="235" y="1016"/>
                  </a:cubicBezTo>
                  <a:lnTo>
                    <a:pt x="225" y="1016"/>
                  </a:lnTo>
                  <a:lnTo>
                    <a:pt x="381" y="977"/>
                  </a:lnTo>
                  <a:cubicBezTo>
                    <a:pt x="430" y="957"/>
                    <a:pt x="488" y="937"/>
                    <a:pt x="527" y="908"/>
                  </a:cubicBezTo>
                  <a:cubicBezTo>
                    <a:pt x="576" y="869"/>
                    <a:pt x="625" y="840"/>
                    <a:pt x="674" y="801"/>
                  </a:cubicBezTo>
                  <a:cubicBezTo>
                    <a:pt x="713" y="762"/>
                    <a:pt x="752" y="703"/>
                    <a:pt x="781" y="655"/>
                  </a:cubicBezTo>
                  <a:cubicBezTo>
                    <a:pt x="810" y="616"/>
                    <a:pt x="840" y="557"/>
                    <a:pt x="849" y="508"/>
                  </a:cubicBezTo>
                  <a:lnTo>
                    <a:pt x="859" y="479"/>
                  </a:lnTo>
                  <a:lnTo>
                    <a:pt x="869" y="450"/>
                  </a:lnTo>
                  <a:lnTo>
                    <a:pt x="869" y="420"/>
                  </a:lnTo>
                  <a:lnTo>
                    <a:pt x="879" y="342"/>
                  </a:lnTo>
                  <a:cubicBezTo>
                    <a:pt x="888" y="225"/>
                    <a:pt x="869" y="118"/>
                    <a:pt x="820" y="11"/>
                  </a:cubicBezTo>
                  <a:cubicBezTo>
                    <a:pt x="801" y="1"/>
                    <a:pt x="791" y="1"/>
                    <a:pt x="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0"/>
            <p:cNvSpPr/>
            <p:nvPr/>
          </p:nvSpPr>
          <p:spPr>
            <a:xfrm>
              <a:off x="2391900" y="3717625"/>
              <a:ext cx="14900" cy="119850"/>
            </a:xfrm>
            <a:custGeom>
              <a:avLst/>
              <a:gdLst/>
              <a:ahLst/>
              <a:cxnLst/>
              <a:rect l="l" t="t" r="r" b="b"/>
              <a:pathLst>
                <a:path w="596" h="4794" extrusionOk="0">
                  <a:moveTo>
                    <a:pt x="508" y="0"/>
                  </a:moveTo>
                  <a:cubicBezTo>
                    <a:pt x="464" y="0"/>
                    <a:pt x="419" y="29"/>
                    <a:pt x="410" y="80"/>
                  </a:cubicBezTo>
                  <a:cubicBezTo>
                    <a:pt x="410" y="80"/>
                    <a:pt x="342" y="363"/>
                    <a:pt x="273" y="792"/>
                  </a:cubicBezTo>
                  <a:cubicBezTo>
                    <a:pt x="244" y="997"/>
                    <a:pt x="195" y="1251"/>
                    <a:pt x="166" y="1524"/>
                  </a:cubicBezTo>
                  <a:cubicBezTo>
                    <a:pt x="137" y="1787"/>
                    <a:pt x="98" y="2080"/>
                    <a:pt x="69" y="2363"/>
                  </a:cubicBezTo>
                  <a:cubicBezTo>
                    <a:pt x="20" y="2900"/>
                    <a:pt x="0" y="3436"/>
                    <a:pt x="0" y="3963"/>
                  </a:cubicBezTo>
                  <a:cubicBezTo>
                    <a:pt x="0" y="4148"/>
                    <a:pt x="10" y="4324"/>
                    <a:pt x="39" y="4509"/>
                  </a:cubicBezTo>
                  <a:cubicBezTo>
                    <a:pt x="69" y="4636"/>
                    <a:pt x="78" y="4714"/>
                    <a:pt x="78" y="4714"/>
                  </a:cubicBezTo>
                  <a:cubicBezTo>
                    <a:pt x="88" y="4763"/>
                    <a:pt x="127" y="4792"/>
                    <a:pt x="176" y="4792"/>
                  </a:cubicBezTo>
                  <a:cubicBezTo>
                    <a:pt x="180" y="4793"/>
                    <a:pt x="184" y="4793"/>
                    <a:pt x="189" y="4793"/>
                  </a:cubicBezTo>
                  <a:cubicBezTo>
                    <a:pt x="233" y="4793"/>
                    <a:pt x="273" y="4748"/>
                    <a:pt x="273" y="4695"/>
                  </a:cubicBezTo>
                  <a:lnTo>
                    <a:pt x="273" y="4665"/>
                  </a:lnTo>
                  <a:lnTo>
                    <a:pt x="273" y="4480"/>
                  </a:lnTo>
                  <a:cubicBezTo>
                    <a:pt x="273" y="4421"/>
                    <a:pt x="264" y="4353"/>
                    <a:pt x="273" y="4265"/>
                  </a:cubicBezTo>
                  <a:cubicBezTo>
                    <a:pt x="283" y="4178"/>
                    <a:pt x="293" y="4080"/>
                    <a:pt x="303" y="3973"/>
                  </a:cubicBezTo>
                  <a:cubicBezTo>
                    <a:pt x="303" y="3758"/>
                    <a:pt x="342" y="3504"/>
                    <a:pt x="361" y="3241"/>
                  </a:cubicBezTo>
                  <a:cubicBezTo>
                    <a:pt x="381" y="2978"/>
                    <a:pt x="420" y="2685"/>
                    <a:pt x="449" y="2402"/>
                  </a:cubicBezTo>
                  <a:cubicBezTo>
                    <a:pt x="488" y="1826"/>
                    <a:pt x="537" y="1251"/>
                    <a:pt x="566" y="812"/>
                  </a:cubicBezTo>
                  <a:cubicBezTo>
                    <a:pt x="595" y="383"/>
                    <a:pt x="595" y="90"/>
                    <a:pt x="595" y="90"/>
                  </a:cubicBezTo>
                  <a:cubicBezTo>
                    <a:pt x="595" y="51"/>
                    <a:pt x="566" y="12"/>
                    <a:pt x="527" y="2"/>
                  </a:cubicBezTo>
                  <a:cubicBezTo>
                    <a:pt x="521" y="1"/>
                    <a:pt x="515"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0"/>
            <p:cNvSpPr/>
            <p:nvPr/>
          </p:nvSpPr>
          <p:spPr>
            <a:xfrm>
              <a:off x="2422150" y="3327125"/>
              <a:ext cx="27825" cy="28725"/>
            </a:xfrm>
            <a:custGeom>
              <a:avLst/>
              <a:gdLst/>
              <a:ahLst/>
              <a:cxnLst/>
              <a:rect l="l" t="t" r="r" b="b"/>
              <a:pathLst>
                <a:path w="1113" h="1149" extrusionOk="0">
                  <a:moveTo>
                    <a:pt x="482" y="1"/>
                  </a:moveTo>
                  <a:cubicBezTo>
                    <a:pt x="438" y="1"/>
                    <a:pt x="394" y="8"/>
                    <a:pt x="351" y="23"/>
                  </a:cubicBezTo>
                  <a:cubicBezTo>
                    <a:pt x="107" y="111"/>
                    <a:pt x="0" y="433"/>
                    <a:pt x="107" y="735"/>
                  </a:cubicBezTo>
                  <a:cubicBezTo>
                    <a:pt x="196" y="985"/>
                    <a:pt x="417" y="1148"/>
                    <a:pt x="629" y="1148"/>
                  </a:cubicBezTo>
                  <a:cubicBezTo>
                    <a:pt x="674" y="1148"/>
                    <a:pt x="718" y="1141"/>
                    <a:pt x="761" y="1126"/>
                  </a:cubicBezTo>
                  <a:cubicBezTo>
                    <a:pt x="1005" y="1038"/>
                    <a:pt x="1112" y="716"/>
                    <a:pt x="1005" y="413"/>
                  </a:cubicBezTo>
                  <a:cubicBezTo>
                    <a:pt x="908" y="164"/>
                    <a:pt x="692" y="1"/>
                    <a:pt x="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0"/>
            <p:cNvSpPr/>
            <p:nvPr/>
          </p:nvSpPr>
          <p:spPr>
            <a:xfrm>
              <a:off x="2565050" y="3281900"/>
              <a:ext cx="28075" cy="28825"/>
            </a:xfrm>
            <a:custGeom>
              <a:avLst/>
              <a:gdLst/>
              <a:ahLst/>
              <a:cxnLst/>
              <a:rect l="l" t="t" r="r" b="b"/>
              <a:pathLst>
                <a:path w="1123" h="1153" extrusionOk="0">
                  <a:moveTo>
                    <a:pt x="504" y="0"/>
                  </a:moveTo>
                  <a:cubicBezTo>
                    <a:pt x="456" y="0"/>
                    <a:pt x="408" y="9"/>
                    <a:pt x="362" y="27"/>
                  </a:cubicBezTo>
                  <a:cubicBezTo>
                    <a:pt x="118" y="115"/>
                    <a:pt x="1" y="427"/>
                    <a:pt x="118" y="740"/>
                  </a:cubicBezTo>
                  <a:cubicBezTo>
                    <a:pt x="206" y="989"/>
                    <a:pt x="421" y="1152"/>
                    <a:pt x="631" y="1152"/>
                  </a:cubicBezTo>
                  <a:cubicBezTo>
                    <a:pt x="675" y="1152"/>
                    <a:pt x="719" y="1145"/>
                    <a:pt x="762" y="1130"/>
                  </a:cubicBezTo>
                  <a:cubicBezTo>
                    <a:pt x="1015" y="1032"/>
                    <a:pt x="1123" y="720"/>
                    <a:pt x="1015" y="408"/>
                  </a:cubicBezTo>
                  <a:cubicBezTo>
                    <a:pt x="928" y="162"/>
                    <a:pt x="712" y="0"/>
                    <a:pt x="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0"/>
            <p:cNvSpPr/>
            <p:nvPr/>
          </p:nvSpPr>
          <p:spPr>
            <a:xfrm>
              <a:off x="2490425" y="3219925"/>
              <a:ext cx="64900" cy="134125"/>
            </a:xfrm>
            <a:custGeom>
              <a:avLst/>
              <a:gdLst/>
              <a:ahLst/>
              <a:cxnLst/>
              <a:rect l="l" t="t" r="r" b="b"/>
              <a:pathLst>
                <a:path w="2596" h="5365" extrusionOk="0">
                  <a:moveTo>
                    <a:pt x="2175" y="4567"/>
                  </a:moveTo>
                  <a:cubicBezTo>
                    <a:pt x="2176" y="4567"/>
                    <a:pt x="2176" y="4569"/>
                    <a:pt x="2176" y="4575"/>
                  </a:cubicBezTo>
                  <a:lnTo>
                    <a:pt x="2172" y="4579"/>
                  </a:lnTo>
                  <a:lnTo>
                    <a:pt x="2172" y="4579"/>
                  </a:lnTo>
                  <a:cubicBezTo>
                    <a:pt x="2173" y="4572"/>
                    <a:pt x="2174" y="4567"/>
                    <a:pt x="2175" y="4567"/>
                  </a:cubicBezTo>
                  <a:close/>
                  <a:moveTo>
                    <a:pt x="291" y="0"/>
                  </a:moveTo>
                  <a:cubicBezTo>
                    <a:pt x="221" y="0"/>
                    <a:pt x="159" y="75"/>
                    <a:pt x="196" y="155"/>
                  </a:cubicBezTo>
                  <a:cubicBezTo>
                    <a:pt x="264" y="233"/>
                    <a:pt x="313" y="321"/>
                    <a:pt x="371" y="409"/>
                  </a:cubicBezTo>
                  <a:cubicBezTo>
                    <a:pt x="469" y="585"/>
                    <a:pt x="605" y="838"/>
                    <a:pt x="771" y="1141"/>
                  </a:cubicBezTo>
                  <a:cubicBezTo>
                    <a:pt x="1103" y="1755"/>
                    <a:pt x="1532" y="2584"/>
                    <a:pt x="1874" y="3433"/>
                  </a:cubicBezTo>
                  <a:cubicBezTo>
                    <a:pt x="1952" y="3648"/>
                    <a:pt x="2030" y="3862"/>
                    <a:pt x="2098" y="4067"/>
                  </a:cubicBezTo>
                  <a:cubicBezTo>
                    <a:pt x="2127" y="4165"/>
                    <a:pt x="2147" y="4262"/>
                    <a:pt x="2166" y="4360"/>
                  </a:cubicBezTo>
                  <a:cubicBezTo>
                    <a:pt x="2166" y="4399"/>
                    <a:pt x="2186" y="4428"/>
                    <a:pt x="2176" y="4487"/>
                  </a:cubicBezTo>
                  <a:lnTo>
                    <a:pt x="2166" y="4565"/>
                  </a:lnTo>
                  <a:lnTo>
                    <a:pt x="2166" y="4584"/>
                  </a:lnTo>
                  <a:lnTo>
                    <a:pt x="2157" y="4594"/>
                  </a:lnTo>
                  <a:cubicBezTo>
                    <a:pt x="2118" y="4692"/>
                    <a:pt x="1922" y="4789"/>
                    <a:pt x="1757" y="4848"/>
                  </a:cubicBezTo>
                  <a:cubicBezTo>
                    <a:pt x="1581" y="4906"/>
                    <a:pt x="1405" y="4955"/>
                    <a:pt x="1230" y="4994"/>
                  </a:cubicBezTo>
                  <a:cubicBezTo>
                    <a:pt x="898" y="5062"/>
                    <a:pt x="615" y="5101"/>
                    <a:pt x="410" y="5121"/>
                  </a:cubicBezTo>
                  <a:lnTo>
                    <a:pt x="98" y="5160"/>
                  </a:lnTo>
                  <a:cubicBezTo>
                    <a:pt x="40" y="5160"/>
                    <a:pt x="1" y="5209"/>
                    <a:pt x="1" y="5267"/>
                  </a:cubicBezTo>
                  <a:cubicBezTo>
                    <a:pt x="1" y="5316"/>
                    <a:pt x="40" y="5365"/>
                    <a:pt x="98" y="5365"/>
                  </a:cubicBezTo>
                  <a:lnTo>
                    <a:pt x="420" y="5365"/>
                  </a:lnTo>
                  <a:cubicBezTo>
                    <a:pt x="713" y="5365"/>
                    <a:pt x="996" y="5345"/>
                    <a:pt x="1279" y="5306"/>
                  </a:cubicBezTo>
                  <a:cubicBezTo>
                    <a:pt x="1474" y="5277"/>
                    <a:pt x="1659" y="5238"/>
                    <a:pt x="1854" y="5179"/>
                  </a:cubicBezTo>
                  <a:cubicBezTo>
                    <a:pt x="2049" y="5111"/>
                    <a:pt x="2293" y="5053"/>
                    <a:pt x="2469" y="4770"/>
                  </a:cubicBezTo>
                  <a:cubicBezTo>
                    <a:pt x="2596" y="4487"/>
                    <a:pt x="2498" y="4204"/>
                    <a:pt x="2459" y="3979"/>
                  </a:cubicBezTo>
                  <a:cubicBezTo>
                    <a:pt x="2391" y="3745"/>
                    <a:pt x="2313" y="3521"/>
                    <a:pt x="2225" y="3297"/>
                  </a:cubicBezTo>
                  <a:cubicBezTo>
                    <a:pt x="2039" y="2858"/>
                    <a:pt x="1835" y="2438"/>
                    <a:pt x="1630" y="2048"/>
                  </a:cubicBezTo>
                  <a:cubicBezTo>
                    <a:pt x="1425" y="1658"/>
                    <a:pt x="1220" y="1306"/>
                    <a:pt x="1035" y="1004"/>
                  </a:cubicBezTo>
                  <a:cubicBezTo>
                    <a:pt x="859" y="702"/>
                    <a:pt x="683" y="458"/>
                    <a:pt x="566" y="292"/>
                  </a:cubicBezTo>
                  <a:cubicBezTo>
                    <a:pt x="508" y="204"/>
                    <a:pt x="449" y="146"/>
                    <a:pt x="410" y="97"/>
                  </a:cubicBezTo>
                  <a:lnTo>
                    <a:pt x="362" y="28"/>
                  </a:lnTo>
                  <a:cubicBezTo>
                    <a:pt x="339" y="9"/>
                    <a:pt x="315" y="0"/>
                    <a:pt x="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0"/>
            <p:cNvSpPr/>
            <p:nvPr/>
          </p:nvSpPr>
          <p:spPr>
            <a:xfrm>
              <a:off x="2384900" y="3256850"/>
              <a:ext cx="43125" cy="33250"/>
            </a:xfrm>
            <a:custGeom>
              <a:avLst/>
              <a:gdLst/>
              <a:ahLst/>
              <a:cxnLst/>
              <a:rect l="l" t="t" r="r" b="b"/>
              <a:pathLst>
                <a:path w="1725" h="1330" extrusionOk="0">
                  <a:moveTo>
                    <a:pt x="1147" y="1"/>
                  </a:moveTo>
                  <a:cubicBezTo>
                    <a:pt x="862" y="1"/>
                    <a:pt x="493" y="293"/>
                    <a:pt x="251" y="707"/>
                  </a:cubicBezTo>
                  <a:cubicBezTo>
                    <a:pt x="1" y="1117"/>
                    <a:pt x="92" y="1329"/>
                    <a:pt x="299" y="1329"/>
                  </a:cubicBezTo>
                  <a:cubicBezTo>
                    <a:pt x="383" y="1329"/>
                    <a:pt x="486" y="1295"/>
                    <a:pt x="592" y="1224"/>
                  </a:cubicBezTo>
                  <a:cubicBezTo>
                    <a:pt x="963" y="981"/>
                    <a:pt x="1724" y="610"/>
                    <a:pt x="1441" y="161"/>
                  </a:cubicBezTo>
                  <a:cubicBezTo>
                    <a:pt x="1367" y="50"/>
                    <a:pt x="1264" y="1"/>
                    <a:pt x="1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0"/>
            <p:cNvSpPr/>
            <p:nvPr/>
          </p:nvSpPr>
          <p:spPr>
            <a:xfrm>
              <a:off x="2526275" y="3201400"/>
              <a:ext cx="47825" cy="20550"/>
            </a:xfrm>
            <a:custGeom>
              <a:avLst/>
              <a:gdLst/>
              <a:ahLst/>
              <a:cxnLst/>
              <a:rect l="l" t="t" r="r" b="b"/>
              <a:pathLst>
                <a:path w="1913" h="822" extrusionOk="0">
                  <a:moveTo>
                    <a:pt x="534" y="0"/>
                  </a:moveTo>
                  <a:cubicBezTo>
                    <a:pt x="227" y="0"/>
                    <a:pt x="1" y="121"/>
                    <a:pt x="1" y="389"/>
                  </a:cubicBezTo>
                  <a:cubicBezTo>
                    <a:pt x="1" y="778"/>
                    <a:pt x="463" y="821"/>
                    <a:pt x="885" y="821"/>
                  </a:cubicBezTo>
                  <a:cubicBezTo>
                    <a:pt x="1007" y="821"/>
                    <a:pt x="1125" y="818"/>
                    <a:pt x="1229" y="818"/>
                  </a:cubicBezTo>
                  <a:cubicBezTo>
                    <a:pt x="1253" y="818"/>
                    <a:pt x="1276" y="818"/>
                    <a:pt x="1298" y="818"/>
                  </a:cubicBezTo>
                  <a:cubicBezTo>
                    <a:pt x="1737" y="818"/>
                    <a:pt x="1913" y="496"/>
                    <a:pt x="1298" y="194"/>
                  </a:cubicBezTo>
                  <a:cubicBezTo>
                    <a:pt x="1039" y="68"/>
                    <a:pt x="764"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0"/>
            <p:cNvSpPr/>
            <p:nvPr/>
          </p:nvSpPr>
          <p:spPr>
            <a:xfrm>
              <a:off x="2486525" y="3402450"/>
              <a:ext cx="61250" cy="23125"/>
            </a:xfrm>
            <a:custGeom>
              <a:avLst/>
              <a:gdLst/>
              <a:ahLst/>
              <a:cxnLst/>
              <a:rect l="l" t="t" r="r" b="b"/>
              <a:pathLst>
                <a:path w="2450" h="925" extrusionOk="0">
                  <a:moveTo>
                    <a:pt x="1150" y="0"/>
                  </a:moveTo>
                  <a:cubicBezTo>
                    <a:pt x="1105" y="0"/>
                    <a:pt x="1060" y="2"/>
                    <a:pt x="1015" y="5"/>
                  </a:cubicBezTo>
                  <a:cubicBezTo>
                    <a:pt x="518" y="15"/>
                    <a:pt x="157" y="503"/>
                    <a:pt x="0" y="747"/>
                  </a:cubicBezTo>
                  <a:cubicBezTo>
                    <a:pt x="320" y="863"/>
                    <a:pt x="661" y="925"/>
                    <a:pt x="1004" y="925"/>
                  </a:cubicBezTo>
                  <a:cubicBezTo>
                    <a:pt x="1122" y="925"/>
                    <a:pt x="1239" y="918"/>
                    <a:pt x="1356" y="903"/>
                  </a:cubicBezTo>
                  <a:cubicBezTo>
                    <a:pt x="1747" y="854"/>
                    <a:pt x="2117" y="727"/>
                    <a:pt x="2449" y="522"/>
                  </a:cubicBezTo>
                  <a:cubicBezTo>
                    <a:pt x="2101" y="192"/>
                    <a:pt x="1638"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0"/>
            <p:cNvSpPr/>
            <p:nvPr/>
          </p:nvSpPr>
          <p:spPr>
            <a:xfrm>
              <a:off x="2459950" y="3374350"/>
              <a:ext cx="111950" cy="46775"/>
            </a:xfrm>
            <a:custGeom>
              <a:avLst/>
              <a:gdLst/>
              <a:ahLst/>
              <a:cxnLst/>
              <a:rect l="l" t="t" r="r" b="b"/>
              <a:pathLst>
                <a:path w="4478" h="1871" extrusionOk="0">
                  <a:moveTo>
                    <a:pt x="3820" y="0"/>
                  </a:moveTo>
                  <a:cubicBezTo>
                    <a:pt x="3408" y="0"/>
                    <a:pt x="2824" y="347"/>
                    <a:pt x="2068" y="397"/>
                  </a:cubicBezTo>
                  <a:cubicBezTo>
                    <a:pt x="2050" y="398"/>
                    <a:pt x="2030" y="399"/>
                    <a:pt x="2010" y="399"/>
                  </a:cubicBezTo>
                  <a:cubicBezTo>
                    <a:pt x="1716" y="399"/>
                    <a:pt x="1287" y="294"/>
                    <a:pt x="911" y="294"/>
                  </a:cubicBezTo>
                  <a:cubicBezTo>
                    <a:pt x="592" y="294"/>
                    <a:pt x="311" y="370"/>
                    <a:pt x="185" y="651"/>
                  </a:cubicBezTo>
                  <a:cubicBezTo>
                    <a:pt x="0" y="1051"/>
                    <a:pt x="371" y="1588"/>
                    <a:pt x="1063" y="1871"/>
                  </a:cubicBezTo>
                  <a:cubicBezTo>
                    <a:pt x="1229" y="1617"/>
                    <a:pt x="1581" y="1139"/>
                    <a:pt x="2078" y="1129"/>
                  </a:cubicBezTo>
                  <a:cubicBezTo>
                    <a:pt x="2123" y="1126"/>
                    <a:pt x="2168" y="1124"/>
                    <a:pt x="2213" y="1124"/>
                  </a:cubicBezTo>
                  <a:cubicBezTo>
                    <a:pt x="2701" y="1124"/>
                    <a:pt x="3164" y="1316"/>
                    <a:pt x="3512" y="1656"/>
                  </a:cubicBezTo>
                  <a:cubicBezTo>
                    <a:pt x="4215" y="1207"/>
                    <a:pt x="4478" y="505"/>
                    <a:pt x="4205" y="173"/>
                  </a:cubicBezTo>
                  <a:cubicBezTo>
                    <a:pt x="4100" y="47"/>
                    <a:pt x="3972" y="0"/>
                    <a:pt x="3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0"/>
            <p:cNvSpPr/>
            <p:nvPr/>
          </p:nvSpPr>
          <p:spPr>
            <a:xfrm>
              <a:off x="2285800" y="3407200"/>
              <a:ext cx="49550" cy="24150"/>
            </a:xfrm>
            <a:custGeom>
              <a:avLst/>
              <a:gdLst/>
              <a:ahLst/>
              <a:cxnLst/>
              <a:rect l="l" t="t" r="r" b="b"/>
              <a:pathLst>
                <a:path w="1982" h="966" extrusionOk="0">
                  <a:moveTo>
                    <a:pt x="869" y="0"/>
                  </a:moveTo>
                  <a:cubicBezTo>
                    <a:pt x="781" y="20"/>
                    <a:pt x="703" y="30"/>
                    <a:pt x="625" y="69"/>
                  </a:cubicBezTo>
                  <a:cubicBezTo>
                    <a:pt x="557" y="118"/>
                    <a:pt x="488" y="157"/>
                    <a:pt x="420" y="196"/>
                  </a:cubicBezTo>
                  <a:cubicBezTo>
                    <a:pt x="225" y="332"/>
                    <a:pt x="88" y="527"/>
                    <a:pt x="30" y="761"/>
                  </a:cubicBezTo>
                  <a:cubicBezTo>
                    <a:pt x="10" y="791"/>
                    <a:pt x="10" y="830"/>
                    <a:pt x="1" y="859"/>
                  </a:cubicBezTo>
                  <a:lnTo>
                    <a:pt x="10" y="859"/>
                  </a:lnTo>
                  <a:cubicBezTo>
                    <a:pt x="4" y="926"/>
                    <a:pt x="58" y="966"/>
                    <a:pt x="114" y="966"/>
                  </a:cubicBezTo>
                  <a:cubicBezTo>
                    <a:pt x="148" y="966"/>
                    <a:pt x="183" y="951"/>
                    <a:pt x="206" y="917"/>
                  </a:cubicBezTo>
                  <a:cubicBezTo>
                    <a:pt x="206" y="917"/>
                    <a:pt x="225" y="888"/>
                    <a:pt x="254" y="839"/>
                  </a:cubicBezTo>
                  <a:cubicBezTo>
                    <a:pt x="293" y="781"/>
                    <a:pt x="342" y="722"/>
                    <a:pt x="391" y="674"/>
                  </a:cubicBezTo>
                  <a:cubicBezTo>
                    <a:pt x="420" y="635"/>
                    <a:pt x="459" y="605"/>
                    <a:pt x="498" y="576"/>
                  </a:cubicBezTo>
                  <a:cubicBezTo>
                    <a:pt x="537" y="547"/>
                    <a:pt x="576" y="517"/>
                    <a:pt x="615" y="488"/>
                  </a:cubicBezTo>
                  <a:lnTo>
                    <a:pt x="762" y="420"/>
                  </a:lnTo>
                  <a:cubicBezTo>
                    <a:pt x="820" y="400"/>
                    <a:pt x="879" y="391"/>
                    <a:pt x="927" y="381"/>
                  </a:cubicBezTo>
                  <a:cubicBezTo>
                    <a:pt x="957" y="371"/>
                    <a:pt x="1054" y="361"/>
                    <a:pt x="1113" y="361"/>
                  </a:cubicBezTo>
                  <a:cubicBezTo>
                    <a:pt x="1171" y="371"/>
                    <a:pt x="1210" y="381"/>
                    <a:pt x="1259" y="381"/>
                  </a:cubicBezTo>
                  <a:lnTo>
                    <a:pt x="1405" y="420"/>
                  </a:lnTo>
                  <a:lnTo>
                    <a:pt x="1542" y="478"/>
                  </a:lnTo>
                  <a:cubicBezTo>
                    <a:pt x="1601" y="517"/>
                    <a:pt x="1669" y="557"/>
                    <a:pt x="1727" y="605"/>
                  </a:cubicBezTo>
                  <a:lnTo>
                    <a:pt x="1796" y="654"/>
                  </a:lnTo>
                  <a:lnTo>
                    <a:pt x="1805" y="664"/>
                  </a:lnTo>
                  <a:cubicBezTo>
                    <a:pt x="1824" y="676"/>
                    <a:pt x="1849" y="684"/>
                    <a:pt x="1873" y="684"/>
                  </a:cubicBezTo>
                  <a:cubicBezTo>
                    <a:pt x="1888" y="684"/>
                    <a:pt x="1902" y="681"/>
                    <a:pt x="1913" y="674"/>
                  </a:cubicBezTo>
                  <a:cubicBezTo>
                    <a:pt x="1962" y="644"/>
                    <a:pt x="1981" y="586"/>
                    <a:pt x="1962" y="537"/>
                  </a:cubicBezTo>
                  <a:cubicBezTo>
                    <a:pt x="1942" y="508"/>
                    <a:pt x="1922" y="469"/>
                    <a:pt x="1903" y="439"/>
                  </a:cubicBezTo>
                  <a:cubicBezTo>
                    <a:pt x="1844" y="371"/>
                    <a:pt x="1776" y="293"/>
                    <a:pt x="1708" y="235"/>
                  </a:cubicBezTo>
                  <a:cubicBezTo>
                    <a:pt x="1601" y="147"/>
                    <a:pt x="1474" y="88"/>
                    <a:pt x="1347" y="39"/>
                  </a:cubicBezTo>
                  <a:cubicBezTo>
                    <a:pt x="1259" y="20"/>
                    <a:pt x="1181" y="1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0"/>
            <p:cNvSpPr/>
            <p:nvPr/>
          </p:nvSpPr>
          <p:spPr>
            <a:xfrm>
              <a:off x="2880150" y="3476125"/>
              <a:ext cx="44175" cy="23300"/>
            </a:xfrm>
            <a:custGeom>
              <a:avLst/>
              <a:gdLst/>
              <a:ahLst/>
              <a:cxnLst/>
              <a:rect l="l" t="t" r="r" b="b"/>
              <a:pathLst>
                <a:path w="1767" h="932" extrusionOk="0">
                  <a:moveTo>
                    <a:pt x="303" y="0"/>
                  </a:moveTo>
                  <a:cubicBezTo>
                    <a:pt x="232" y="0"/>
                    <a:pt x="160" y="9"/>
                    <a:pt x="89" y="24"/>
                  </a:cubicBezTo>
                  <a:cubicBezTo>
                    <a:pt x="50" y="34"/>
                    <a:pt x="30" y="53"/>
                    <a:pt x="20" y="92"/>
                  </a:cubicBezTo>
                  <a:cubicBezTo>
                    <a:pt x="1" y="141"/>
                    <a:pt x="20" y="199"/>
                    <a:pt x="79" y="219"/>
                  </a:cubicBezTo>
                  <a:cubicBezTo>
                    <a:pt x="79" y="219"/>
                    <a:pt x="186" y="258"/>
                    <a:pt x="342" y="307"/>
                  </a:cubicBezTo>
                  <a:cubicBezTo>
                    <a:pt x="498" y="355"/>
                    <a:pt x="703" y="414"/>
                    <a:pt x="889" y="492"/>
                  </a:cubicBezTo>
                  <a:cubicBezTo>
                    <a:pt x="986" y="521"/>
                    <a:pt x="1074" y="570"/>
                    <a:pt x="1172" y="619"/>
                  </a:cubicBezTo>
                  <a:cubicBezTo>
                    <a:pt x="1240" y="648"/>
                    <a:pt x="1318" y="687"/>
                    <a:pt x="1386" y="736"/>
                  </a:cubicBezTo>
                  <a:cubicBezTo>
                    <a:pt x="1435" y="775"/>
                    <a:pt x="1474" y="814"/>
                    <a:pt x="1523" y="853"/>
                  </a:cubicBezTo>
                  <a:cubicBezTo>
                    <a:pt x="1552" y="882"/>
                    <a:pt x="1572" y="902"/>
                    <a:pt x="1572" y="902"/>
                  </a:cubicBezTo>
                  <a:lnTo>
                    <a:pt x="1591" y="912"/>
                  </a:lnTo>
                  <a:cubicBezTo>
                    <a:pt x="1609" y="924"/>
                    <a:pt x="1627" y="932"/>
                    <a:pt x="1648" y="932"/>
                  </a:cubicBezTo>
                  <a:cubicBezTo>
                    <a:pt x="1660" y="932"/>
                    <a:pt x="1674" y="929"/>
                    <a:pt x="1689" y="921"/>
                  </a:cubicBezTo>
                  <a:cubicBezTo>
                    <a:pt x="1737" y="902"/>
                    <a:pt x="1767" y="843"/>
                    <a:pt x="1747" y="794"/>
                  </a:cubicBezTo>
                  <a:cubicBezTo>
                    <a:pt x="1747" y="794"/>
                    <a:pt x="1737" y="765"/>
                    <a:pt x="1708" y="716"/>
                  </a:cubicBezTo>
                  <a:cubicBezTo>
                    <a:pt x="1679" y="648"/>
                    <a:pt x="1640" y="580"/>
                    <a:pt x="1591" y="521"/>
                  </a:cubicBezTo>
                  <a:cubicBezTo>
                    <a:pt x="1513" y="443"/>
                    <a:pt x="1435" y="365"/>
                    <a:pt x="1347" y="307"/>
                  </a:cubicBezTo>
                  <a:cubicBezTo>
                    <a:pt x="1240" y="238"/>
                    <a:pt x="1133" y="190"/>
                    <a:pt x="1025" y="141"/>
                  </a:cubicBezTo>
                  <a:cubicBezTo>
                    <a:pt x="918" y="92"/>
                    <a:pt x="801" y="63"/>
                    <a:pt x="684" y="43"/>
                  </a:cubicBezTo>
                  <a:cubicBezTo>
                    <a:pt x="586" y="24"/>
                    <a:pt x="489" y="4"/>
                    <a:pt x="381" y="4"/>
                  </a:cubicBezTo>
                  <a:cubicBezTo>
                    <a:pt x="355" y="2"/>
                    <a:pt x="329"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0"/>
            <p:cNvSpPr/>
            <p:nvPr/>
          </p:nvSpPr>
          <p:spPr>
            <a:xfrm>
              <a:off x="2617250" y="3525725"/>
              <a:ext cx="63675" cy="121975"/>
            </a:xfrm>
            <a:custGeom>
              <a:avLst/>
              <a:gdLst/>
              <a:ahLst/>
              <a:cxnLst/>
              <a:rect l="l" t="t" r="r" b="b"/>
              <a:pathLst>
                <a:path w="2547" h="4879" extrusionOk="0">
                  <a:moveTo>
                    <a:pt x="508" y="1"/>
                  </a:moveTo>
                  <a:cubicBezTo>
                    <a:pt x="1288" y="693"/>
                    <a:pt x="1503" y="1571"/>
                    <a:pt x="752" y="2742"/>
                  </a:cubicBezTo>
                  <a:cubicBezTo>
                    <a:pt x="0" y="3903"/>
                    <a:pt x="1405" y="4878"/>
                    <a:pt x="1405" y="4878"/>
                  </a:cubicBezTo>
                  <a:cubicBezTo>
                    <a:pt x="1015" y="4176"/>
                    <a:pt x="1756" y="3269"/>
                    <a:pt x="2156" y="1903"/>
                  </a:cubicBezTo>
                  <a:cubicBezTo>
                    <a:pt x="2547" y="527"/>
                    <a:pt x="508"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0"/>
            <p:cNvSpPr/>
            <p:nvPr/>
          </p:nvSpPr>
          <p:spPr>
            <a:xfrm>
              <a:off x="2652850" y="3565250"/>
              <a:ext cx="63200" cy="80500"/>
            </a:xfrm>
            <a:custGeom>
              <a:avLst/>
              <a:gdLst/>
              <a:ahLst/>
              <a:cxnLst/>
              <a:rect l="l" t="t" r="r" b="b"/>
              <a:pathLst>
                <a:path w="2528" h="3220" extrusionOk="0">
                  <a:moveTo>
                    <a:pt x="1445" y="0"/>
                  </a:moveTo>
                  <a:lnTo>
                    <a:pt x="1445" y="0"/>
                  </a:lnTo>
                  <a:cubicBezTo>
                    <a:pt x="1718" y="644"/>
                    <a:pt x="1601" y="1239"/>
                    <a:pt x="801" y="1727"/>
                  </a:cubicBezTo>
                  <a:cubicBezTo>
                    <a:pt x="1" y="2224"/>
                    <a:pt x="576" y="3219"/>
                    <a:pt x="576" y="3219"/>
                  </a:cubicBezTo>
                  <a:cubicBezTo>
                    <a:pt x="547" y="2683"/>
                    <a:pt x="1259" y="2341"/>
                    <a:pt x="1893" y="1629"/>
                  </a:cubicBezTo>
                  <a:cubicBezTo>
                    <a:pt x="2527" y="907"/>
                    <a:pt x="1445" y="0"/>
                    <a:pt x="14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0"/>
            <p:cNvSpPr/>
            <p:nvPr/>
          </p:nvSpPr>
          <p:spPr>
            <a:xfrm>
              <a:off x="2380425" y="3077150"/>
              <a:ext cx="176125" cy="74350"/>
            </a:xfrm>
            <a:custGeom>
              <a:avLst/>
              <a:gdLst/>
              <a:ahLst/>
              <a:cxnLst/>
              <a:rect l="l" t="t" r="r" b="b"/>
              <a:pathLst>
                <a:path w="7045" h="2974" extrusionOk="0">
                  <a:moveTo>
                    <a:pt x="2612" y="0"/>
                  </a:moveTo>
                  <a:cubicBezTo>
                    <a:pt x="2179" y="0"/>
                    <a:pt x="1872" y="43"/>
                    <a:pt x="1845" y="150"/>
                  </a:cubicBezTo>
                  <a:cubicBezTo>
                    <a:pt x="1757" y="530"/>
                    <a:pt x="3425" y="1008"/>
                    <a:pt x="3142" y="1154"/>
                  </a:cubicBezTo>
                  <a:cubicBezTo>
                    <a:pt x="3099" y="1175"/>
                    <a:pt x="3035" y="1183"/>
                    <a:pt x="2956" y="1183"/>
                  </a:cubicBezTo>
                  <a:cubicBezTo>
                    <a:pt x="2658" y="1183"/>
                    <a:pt x="2157" y="1065"/>
                    <a:pt x="1843" y="1065"/>
                  </a:cubicBezTo>
                  <a:cubicBezTo>
                    <a:pt x="1686" y="1065"/>
                    <a:pt x="1576" y="1095"/>
                    <a:pt x="1562" y="1184"/>
                  </a:cubicBezTo>
                  <a:cubicBezTo>
                    <a:pt x="1513" y="1496"/>
                    <a:pt x="2752" y="2013"/>
                    <a:pt x="2518" y="2081"/>
                  </a:cubicBezTo>
                  <a:cubicBezTo>
                    <a:pt x="2472" y="2095"/>
                    <a:pt x="2365" y="2099"/>
                    <a:pt x="2223" y="2099"/>
                  </a:cubicBezTo>
                  <a:cubicBezTo>
                    <a:pt x="1879" y="2099"/>
                    <a:pt x="1327" y="2072"/>
                    <a:pt x="907" y="2072"/>
                  </a:cubicBezTo>
                  <a:cubicBezTo>
                    <a:pt x="617" y="2072"/>
                    <a:pt x="390" y="2085"/>
                    <a:pt x="342" y="2130"/>
                  </a:cubicBezTo>
                  <a:cubicBezTo>
                    <a:pt x="1" y="2462"/>
                    <a:pt x="850" y="2608"/>
                    <a:pt x="1113" y="2735"/>
                  </a:cubicBezTo>
                  <a:cubicBezTo>
                    <a:pt x="1331" y="2830"/>
                    <a:pt x="2820" y="2973"/>
                    <a:pt x="4205" y="2973"/>
                  </a:cubicBezTo>
                  <a:cubicBezTo>
                    <a:pt x="5235" y="2973"/>
                    <a:pt x="6207" y="2894"/>
                    <a:pt x="6557" y="2657"/>
                  </a:cubicBezTo>
                  <a:cubicBezTo>
                    <a:pt x="7044" y="2335"/>
                    <a:pt x="4840" y="2062"/>
                    <a:pt x="4742" y="1779"/>
                  </a:cubicBezTo>
                  <a:cubicBezTo>
                    <a:pt x="4644" y="1496"/>
                    <a:pt x="6079" y="1837"/>
                    <a:pt x="5718" y="1252"/>
                  </a:cubicBezTo>
                  <a:cubicBezTo>
                    <a:pt x="5522" y="940"/>
                    <a:pt x="4332" y="852"/>
                    <a:pt x="4352" y="559"/>
                  </a:cubicBezTo>
                  <a:cubicBezTo>
                    <a:pt x="4358" y="495"/>
                    <a:pt x="4441" y="472"/>
                    <a:pt x="4565" y="472"/>
                  </a:cubicBezTo>
                  <a:cubicBezTo>
                    <a:pt x="4871" y="472"/>
                    <a:pt x="5428" y="613"/>
                    <a:pt x="5685" y="613"/>
                  </a:cubicBezTo>
                  <a:cubicBezTo>
                    <a:pt x="5796" y="613"/>
                    <a:pt x="5851" y="587"/>
                    <a:pt x="5805" y="511"/>
                  </a:cubicBezTo>
                  <a:cubicBezTo>
                    <a:pt x="5672" y="286"/>
                    <a:pt x="3726" y="0"/>
                    <a:pt x="2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45;p28">
            <a:extLst>
              <a:ext uri="{FF2B5EF4-FFF2-40B4-BE49-F238E27FC236}">
                <a16:creationId xmlns:a16="http://schemas.microsoft.com/office/drawing/2014/main" id="{856A3A55-1707-4562-B11D-987DE4BC45A9}"/>
              </a:ext>
            </a:extLst>
          </p:cNvPr>
          <p:cNvSpPr txBox="1">
            <a:spLocks/>
          </p:cNvSpPr>
          <p:nvPr/>
        </p:nvSpPr>
        <p:spPr>
          <a:xfrm>
            <a:off x="4481141" y="3522418"/>
            <a:ext cx="2622785" cy="13656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50000"/>
              </a:lnSpc>
              <a:spcBef>
                <a:spcPts val="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1pPr>
            <a:lvl2pPr marL="914400" marR="0" lvl="1"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2pPr>
            <a:lvl3pPr marL="1371600" marR="0" lvl="2"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3pPr>
            <a:lvl4pPr marL="1828800" marR="0" lvl="3"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4pPr>
            <a:lvl5pPr marL="2286000" marR="0" lvl="4"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5pPr>
            <a:lvl6pPr marL="2743200" marR="0" lvl="5"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6pPr>
            <a:lvl7pPr marL="3200400" marR="0" lvl="6"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7pPr>
            <a:lvl8pPr marL="3657600" marR="0" lvl="7" indent="-304800" algn="l" rtl="0">
              <a:lnSpc>
                <a:spcPct val="150000"/>
              </a:lnSpc>
              <a:spcBef>
                <a:spcPts val="1600"/>
              </a:spcBef>
              <a:spcAft>
                <a:spcPts val="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8pPr>
            <a:lvl9pPr marL="4114800" marR="0" lvl="8" indent="-304800" algn="l" rtl="0">
              <a:lnSpc>
                <a:spcPct val="150000"/>
              </a:lnSpc>
              <a:spcBef>
                <a:spcPts val="1600"/>
              </a:spcBef>
              <a:spcAft>
                <a:spcPts val="1600"/>
              </a:spcAft>
              <a:buClr>
                <a:schemeClr val="accent1"/>
              </a:buClr>
              <a:buSzPts val="1200"/>
              <a:buFont typeface="Assistant Light"/>
              <a:buChar char="■"/>
              <a:defRPr sz="1200" b="0" i="0" u="none" strike="noStrike" cap="none">
                <a:solidFill>
                  <a:schemeClr val="accent1"/>
                </a:solidFill>
                <a:latin typeface="Assistant Light"/>
                <a:ea typeface="Assistant Light"/>
                <a:cs typeface="Assistant Light"/>
                <a:sym typeface="Assistant Light"/>
              </a:defRPr>
            </a:lvl9pPr>
          </a:lstStyle>
          <a:p>
            <a:pPr marL="0" indent="0">
              <a:buNone/>
            </a:pPr>
            <a:r>
              <a:rPr lang="en-US" sz="1400" b="1" dirty="0">
                <a:solidFill>
                  <a:srgbClr val="FFFFFF"/>
                </a:solidFill>
              </a:rPr>
              <a:t>Presented by : </a:t>
            </a:r>
            <a:endParaRPr lang="en-US" sz="1050">
              <a:solidFill>
                <a:srgbClr val="FFFFFF"/>
              </a:solidFill>
            </a:endParaRPr>
          </a:p>
          <a:p>
            <a:pPr marL="0" indent="0">
              <a:buNone/>
            </a:pPr>
            <a:r>
              <a:rPr lang="en-US" sz="1400" b="1" dirty="0">
                <a:solidFill>
                  <a:srgbClr val="FFFFFF"/>
                </a:solidFill>
                <a:sym typeface="+mn-ea"/>
              </a:rPr>
              <a:t>Layla abutair</a:t>
            </a:r>
            <a:endParaRPr lang="en-US" sz="1400" b="1" dirty="0">
              <a:solidFill>
                <a:srgbClr val="FFFFFF"/>
              </a:solidFill>
            </a:endParaRPr>
          </a:p>
          <a:p>
            <a:pPr marL="0" indent="0">
              <a:buNone/>
            </a:pPr>
            <a:r>
              <a:rPr lang="en-US" sz="1400" b="1" dirty="0">
                <a:solidFill>
                  <a:srgbClr val="FFFFFF"/>
                </a:solidFill>
              </a:rPr>
              <a:t>Lina alhasan </a:t>
            </a:r>
          </a:p>
          <a:p>
            <a:pPr marL="0" indent="0">
              <a:buNone/>
            </a:pPr>
            <a:r>
              <a:rPr lang="en-US" sz="1400" b="1" dirty="0">
                <a:solidFill>
                  <a:srgbClr val="FFFFFF"/>
                </a:solidFill>
              </a:rPr>
              <a:t>Mohammed Hashim Salameh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67"/>
        <p:cNvGrpSpPr/>
        <p:nvPr/>
      </p:nvGrpSpPr>
      <p:grpSpPr>
        <a:xfrm>
          <a:off x="0" y="0"/>
          <a:ext cx="0" cy="0"/>
          <a:chOff x="0" y="0"/>
          <a:chExt cx="0" cy="0"/>
        </a:xfrm>
      </p:grpSpPr>
      <p:sp>
        <p:nvSpPr>
          <p:cNvPr id="3068" name="Google Shape;3068;p47"/>
          <p:cNvSpPr/>
          <p:nvPr/>
        </p:nvSpPr>
        <p:spPr>
          <a:xfrm>
            <a:off x="1435050" y="1445125"/>
            <a:ext cx="6273900" cy="28323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p>
        </p:txBody>
      </p:sp>
      <p:sp>
        <p:nvSpPr>
          <p:cNvPr id="3069" name="Google Shape;3069;p47"/>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CREDITS</a:t>
            </a:r>
          </a:p>
        </p:txBody>
      </p:sp>
      <p:sp>
        <p:nvSpPr>
          <p:cNvPr id="3070" name="Google Shape;3070;p47"/>
          <p:cNvSpPr txBox="1">
            <a:spLocks noGrp="1"/>
          </p:cNvSpPr>
          <p:nvPr>
            <p:ph type="subTitle" idx="1"/>
          </p:nvPr>
        </p:nvSpPr>
        <p:spPr>
          <a:xfrm>
            <a:off x="2268000" y="1914450"/>
            <a:ext cx="4608000" cy="17844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Clr>
                <a:schemeClr val="dk1"/>
              </a:buClr>
              <a:buSzPts val="1100"/>
              <a:buFont typeface="Arial" panose="020B0604020202020204"/>
              <a:buNone/>
            </a:pPr>
            <a:r>
              <a:rPr lang="en-US">
                <a:solidFill>
                  <a:schemeClr val="lt1"/>
                </a:solidFill>
              </a:rPr>
              <a:t>This is where you give credit to the ones who are part of this project.</a:t>
            </a:r>
            <a:endParaRPr>
              <a:solidFill>
                <a:schemeClr val="lt1"/>
              </a:solidFill>
            </a:endParaRPr>
          </a:p>
          <a:p>
            <a:pPr marL="241300" lvl="0" indent="0" algn="l" rtl="0">
              <a:lnSpc>
                <a:spcPct val="115000"/>
              </a:lnSpc>
              <a:spcBef>
                <a:spcPts val="300"/>
              </a:spcBef>
              <a:spcAft>
                <a:spcPts val="0"/>
              </a:spcAft>
              <a:buClr>
                <a:schemeClr val="dk1"/>
              </a:buClr>
              <a:buSzPts val="1100"/>
              <a:buFont typeface="Arial" panose="020B0604020202020204"/>
              <a:buNone/>
            </a:pPr>
            <a:endParaRPr>
              <a:solidFill>
                <a:schemeClr val="lt1"/>
              </a:solidFill>
            </a:endParaRPr>
          </a:p>
          <a:p>
            <a:pPr marL="241300" lvl="0" indent="-203200" algn="l" rtl="0">
              <a:lnSpc>
                <a:spcPct val="115000"/>
              </a:lnSpc>
              <a:spcBef>
                <a:spcPts val="300"/>
              </a:spcBef>
              <a:spcAft>
                <a:spcPts val="0"/>
              </a:spcAft>
              <a:buClr>
                <a:schemeClr val="lt1"/>
              </a:buClr>
              <a:buSzPts val="1200"/>
              <a:buFont typeface="Assistant Light"/>
              <a:buChar char="●"/>
            </a:pPr>
            <a:r>
              <a:rPr lang="en-US">
                <a:solidFill>
                  <a:schemeClr val="lt1"/>
                </a:solidFill>
              </a:rPr>
              <a:t>Presentation template by </a:t>
            </a:r>
            <a:r>
              <a:rPr lang="en-US">
                <a:solidFill>
                  <a:schemeClr val="lt1"/>
                </a:solidFill>
                <a:highlight>
                  <a:schemeClr val="accent2"/>
                </a:highlight>
                <a:uFill>
                  <a:noFill/>
                </a:uFill>
                <a:hlinkClick r:id="rId3"/>
              </a:rPr>
              <a:t>Slidesgo</a:t>
            </a:r>
            <a:endParaRPr>
              <a:solidFill>
                <a:schemeClr val="lt1"/>
              </a:solidFill>
              <a:highlight>
                <a:schemeClr val="accent2"/>
              </a:highlight>
            </a:endParaRPr>
          </a:p>
          <a:p>
            <a:pPr marL="241300" lvl="0" indent="-203200" algn="l" rtl="0">
              <a:lnSpc>
                <a:spcPct val="115000"/>
              </a:lnSpc>
              <a:spcBef>
                <a:spcPts val="0"/>
              </a:spcBef>
              <a:spcAft>
                <a:spcPts val="0"/>
              </a:spcAft>
              <a:buClr>
                <a:schemeClr val="lt1"/>
              </a:buClr>
              <a:buSzPts val="1200"/>
              <a:buFont typeface="Assistant Light"/>
              <a:buChar char="●"/>
            </a:pPr>
            <a:r>
              <a:rPr lang="en-US">
                <a:solidFill>
                  <a:schemeClr val="lt1"/>
                </a:solidFill>
              </a:rPr>
              <a:t>Icons by </a:t>
            </a:r>
            <a:r>
              <a:rPr lang="en-US">
                <a:solidFill>
                  <a:schemeClr val="lt1"/>
                </a:solidFill>
                <a:highlight>
                  <a:schemeClr val="accent2"/>
                </a:highlight>
                <a:uFill>
                  <a:noFill/>
                </a:uFill>
                <a:hlinkClick r:id="rId4"/>
              </a:rPr>
              <a:t>Flaticon</a:t>
            </a:r>
            <a:endParaRPr>
              <a:solidFill>
                <a:schemeClr val="lt1"/>
              </a:solidFill>
              <a:highlight>
                <a:schemeClr val="accent2"/>
              </a:highlight>
            </a:endParaRPr>
          </a:p>
          <a:p>
            <a:pPr marL="241300" lvl="0" indent="-203200" algn="l" rtl="0">
              <a:lnSpc>
                <a:spcPct val="115000"/>
              </a:lnSpc>
              <a:spcBef>
                <a:spcPts val="0"/>
              </a:spcBef>
              <a:spcAft>
                <a:spcPts val="0"/>
              </a:spcAft>
              <a:buClr>
                <a:schemeClr val="lt1"/>
              </a:buClr>
              <a:buSzPts val="1200"/>
              <a:buFont typeface="Assistant Light"/>
              <a:buChar char="●"/>
            </a:pPr>
            <a:r>
              <a:rPr lang="en-US">
                <a:solidFill>
                  <a:schemeClr val="lt1"/>
                </a:solidFill>
              </a:rPr>
              <a:t>Infographics by </a:t>
            </a:r>
            <a:r>
              <a:rPr lang="en-US">
                <a:solidFill>
                  <a:schemeClr val="lt1"/>
                </a:solidFill>
                <a:highlight>
                  <a:schemeClr val="accent2"/>
                </a:highlight>
                <a:uFill>
                  <a:noFill/>
                </a:uFill>
                <a:hlinkClick r:id="rId5"/>
              </a:rPr>
              <a:t>Freepik</a:t>
            </a:r>
            <a:endParaRPr>
              <a:solidFill>
                <a:schemeClr val="lt1"/>
              </a:solidFill>
              <a:highlight>
                <a:schemeClr val="accent2"/>
              </a:highlight>
            </a:endParaRPr>
          </a:p>
          <a:p>
            <a:pPr marL="241300" lvl="0" indent="-203200" algn="l" rtl="0">
              <a:lnSpc>
                <a:spcPct val="115000"/>
              </a:lnSpc>
              <a:spcBef>
                <a:spcPts val="0"/>
              </a:spcBef>
              <a:spcAft>
                <a:spcPts val="0"/>
              </a:spcAft>
              <a:buClr>
                <a:schemeClr val="lt1"/>
              </a:buClr>
              <a:buSzPts val="1200"/>
              <a:buFont typeface="Assistant Light"/>
              <a:buChar char="●"/>
            </a:pPr>
            <a:r>
              <a:rPr lang="en-US">
                <a:solidFill>
                  <a:schemeClr val="lt1"/>
                </a:solidFill>
              </a:rPr>
              <a:t>Images created by </a:t>
            </a:r>
            <a:r>
              <a:rPr lang="en-US">
                <a:solidFill>
                  <a:schemeClr val="lt1"/>
                </a:solidFill>
                <a:highlight>
                  <a:schemeClr val="accent2"/>
                </a:highlight>
                <a:uFill>
                  <a:noFill/>
                </a:uFill>
                <a:hlinkClick r:id="rId5"/>
              </a:rPr>
              <a:t>Freepik</a:t>
            </a:r>
            <a:endParaRPr>
              <a:solidFill>
                <a:schemeClr val="lt1"/>
              </a:solidFill>
              <a:highlight>
                <a:schemeClr val="accent2"/>
              </a:highlight>
            </a:endParaRPr>
          </a:p>
          <a:p>
            <a:pPr marL="241300" lvl="0" indent="-203200" algn="l" rtl="0">
              <a:lnSpc>
                <a:spcPct val="115000"/>
              </a:lnSpc>
              <a:spcBef>
                <a:spcPts val="0"/>
              </a:spcBef>
              <a:spcAft>
                <a:spcPts val="0"/>
              </a:spcAft>
              <a:buClr>
                <a:schemeClr val="lt1"/>
              </a:buClr>
              <a:buSzPts val="1200"/>
              <a:buFont typeface="Assistant Light"/>
              <a:buChar char="●"/>
            </a:pPr>
            <a:r>
              <a:rPr lang="en-US">
                <a:solidFill>
                  <a:schemeClr val="lt1"/>
                </a:solidFill>
              </a:rPr>
              <a:t>Author introduction slide photo created by Freepik</a:t>
            </a:r>
            <a:endParaRPr>
              <a:solidFill>
                <a:schemeClr val="lt1"/>
              </a:solidFill>
            </a:endParaRPr>
          </a:p>
          <a:p>
            <a:pPr marL="241300" lvl="0" indent="-203200" algn="l" rtl="0">
              <a:lnSpc>
                <a:spcPct val="115000"/>
              </a:lnSpc>
              <a:spcBef>
                <a:spcPts val="0"/>
              </a:spcBef>
              <a:spcAft>
                <a:spcPts val="0"/>
              </a:spcAft>
              <a:buClr>
                <a:schemeClr val="lt1"/>
              </a:buClr>
              <a:buSzPts val="1200"/>
              <a:buFont typeface="Assistant Light"/>
              <a:buChar char="●"/>
            </a:pPr>
            <a:r>
              <a:rPr lang="en-US">
                <a:solidFill>
                  <a:schemeClr val="lt1"/>
                </a:solidFill>
              </a:rPr>
              <a:t>Text &amp; Image slide photo created by Freepik</a:t>
            </a:r>
            <a:endParaRPr>
              <a:solidFill>
                <a:schemeClr val="lt1"/>
              </a:solidFill>
            </a:endParaRPr>
          </a:p>
          <a:p>
            <a:pPr marL="0" lvl="0" indent="0" algn="l" rtl="0">
              <a:lnSpc>
                <a:spcPct val="115000"/>
              </a:lnSpc>
              <a:spcBef>
                <a:spcPts val="0"/>
              </a:spcBef>
              <a:spcAft>
                <a:spcPts val="0"/>
              </a:spcAft>
              <a:buClr>
                <a:schemeClr val="dk1"/>
              </a:buClr>
              <a:buSzPts val="1100"/>
              <a:buFont typeface="Arial" panose="020B0604020202020204"/>
              <a:buNone/>
            </a:pPr>
            <a:endParaRPr sz="1100">
              <a:solidFill>
                <a:schemeClr val="lt1"/>
              </a:solidFill>
            </a:endParaRPr>
          </a:p>
          <a:p>
            <a:pPr marL="0" lvl="0" indent="0" algn="l" rtl="0">
              <a:spcBef>
                <a:spcPts val="0"/>
              </a:spcBef>
              <a:spcAft>
                <a:spcPts val="0"/>
              </a:spcAft>
              <a:buNone/>
            </a:pPr>
            <a:endParaRPr>
              <a:solidFill>
                <a:schemeClr val="lt1"/>
              </a:solidFill>
            </a:endParaRPr>
          </a:p>
        </p:txBody>
      </p:sp>
      <p:cxnSp>
        <p:nvCxnSpPr>
          <p:cNvPr id="3071" name="Google Shape;3071;p47"/>
          <p:cNvCxnSpPr/>
          <p:nvPr/>
        </p:nvCxnSpPr>
        <p:spPr>
          <a:xfrm>
            <a:off x="4572000" y="21050"/>
            <a:ext cx="0" cy="1695000"/>
          </a:xfrm>
          <a:prstGeom prst="straightConnector1">
            <a:avLst/>
          </a:prstGeom>
          <a:noFill/>
          <a:ln w="19050" cap="flat" cmpd="sng">
            <a:solidFill>
              <a:schemeClr val="lt1"/>
            </a:solidFill>
            <a:prstDash val="solid"/>
            <a:round/>
            <a:headEnd type="none" w="med" len="med"/>
            <a:tailEnd type="oval"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2"/>
          <p:cNvSpPr/>
          <p:nvPr/>
        </p:nvSpPr>
        <p:spPr>
          <a:xfrm>
            <a:off x="4620450" y="923825"/>
            <a:ext cx="3514500" cy="3514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8" name="Google Shape;348;p32"/>
          <p:cNvCxnSpPr/>
          <p:nvPr/>
        </p:nvCxnSpPr>
        <p:spPr>
          <a:xfrm rot="10800000">
            <a:off x="831275" y="2905600"/>
            <a:ext cx="9137100" cy="0"/>
          </a:xfrm>
          <a:prstGeom prst="straightConnector1">
            <a:avLst/>
          </a:prstGeom>
          <a:noFill/>
          <a:ln w="19050" cap="flat" cmpd="sng">
            <a:solidFill>
              <a:schemeClr val="accent1"/>
            </a:solidFill>
            <a:prstDash val="solid"/>
            <a:round/>
            <a:headEnd type="oval" w="med" len="med"/>
            <a:tailEnd type="oval" w="med" len="med"/>
          </a:ln>
        </p:spPr>
      </p:cxnSp>
      <p:sp>
        <p:nvSpPr>
          <p:cNvPr id="349" name="Google Shape;349;p32"/>
          <p:cNvSpPr txBox="1">
            <a:spLocks noGrp="1"/>
          </p:cNvSpPr>
          <p:nvPr>
            <p:ph type="ctrTitle"/>
          </p:nvPr>
        </p:nvSpPr>
        <p:spPr>
          <a:xfrm>
            <a:off x="904274" y="1180820"/>
            <a:ext cx="3495147" cy="14636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bg1"/>
                </a:solidFill>
              </a:rPr>
              <a:t>C</a:t>
            </a:r>
            <a:r>
              <a:rPr lang="en-GB" b="1" dirty="0">
                <a:solidFill>
                  <a:schemeClr val="bg1"/>
                </a:solidFill>
              </a:rPr>
              <a:t>auses </a:t>
            </a:r>
            <a:endParaRPr lang="en-GB" sz="2800" b="1" dirty="0">
              <a:solidFill>
                <a:schemeClr val="bg1"/>
              </a:solidFill>
            </a:endParaRPr>
          </a:p>
        </p:txBody>
      </p:sp>
      <p:cxnSp>
        <p:nvCxnSpPr>
          <p:cNvPr id="351" name="Google Shape;351;p32"/>
          <p:cNvCxnSpPr/>
          <p:nvPr/>
        </p:nvCxnSpPr>
        <p:spPr>
          <a:xfrm rot="10800000" flipH="1">
            <a:off x="5150574" y="1597751"/>
            <a:ext cx="1011600" cy="699600"/>
          </a:xfrm>
          <a:prstGeom prst="curvedConnector3">
            <a:avLst>
              <a:gd name="adj1" fmla="val 50000"/>
            </a:avLst>
          </a:prstGeom>
          <a:noFill/>
          <a:ln w="19050" cap="flat" cmpd="sng">
            <a:solidFill>
              <a:schemeClr val="lt1"/>
            </a:solidFill>
            <a:prstDash val="solid"/>
            <a:round/>
            <a:headEnd type="oval" w="med" len="med"/>
            <a:tailEnd type="oval" w="med" len="med"/>
          </a:ln>
        </p:spPr>
      </p:cxnSp>
      <p:grpSp>
        <p:nvGrpSpPr>
          <p:cNvPr id="352" name="Google Shape;352;p32"/>
          <p:cNvGrpSpPr/>
          <p:nvPr/>
        </p:nvGrpSpPr>
        <p:grpSpPr>
          <a:xfrm>
            <a:off x="3823201" y="2528618"/>
            <a:ext cx="1904597" cy="1916930"/>
            <a:chOff x="661825" y="1465225"/>
            <a:chExt cx="505775" cy="509050"/>
          </a:xfrm>
        </p:grpSpPr>
        <p:sp>
          <p:nvSpPr>
            <p:cNvPr id="353" name="Google Shape;353;p32"/>
            <p:cNvSpPr/>
            <p:nvPr/>
          </p:nvSpPr>
          <p:spPr>
            <a:xfrm>
              <a:off x="661825" y="1468600"/>
              <a:ext cx="505775" cy="505675"/>
            </a:xfrm>
            <a:custGeom>
              <a:avLst/>
              <a:gdLst/>
              <a:ahLst/>
              <a:cxnLst/>
              <a:rect l="l" t="t" r="r" b="b"/>
              <a:pathLst>
                <a:path w="20231" h="20227" extrusionOk="0">
                  <a:moveTo>
                    <a:pt x="10113" y="0"/>
                  </a:moveTo>
                  <a:cubicBezTo>
                    <a:pt x="4530" y="0"/>
                    <a:pt x="0" y="4526"/>
                    <a:pt x="0" y="10113"/>
                  </a:cubicBezTo>
                  <a:cubicBezTo>
                    <a:pt x="0" y="15701"/>
                    <a:pt x="4530" y="20226"/>
                    <a:pt x="10113" y="20226"/>
                  </a:cubicBezTo>
                  <a:cubicBezTo>
                    <a:pt x="15700" y="20226"/>
                    <a:pt x="20230" y="15701"/>
                    <a:pt x="20230" y="10113"/>
                  </a:cubicBezTo>
                  <a:cubicBezTo>
                    <a:pt x="20230" y="4526"/>
                    <a:pt x="15700" y="0"/>
                    <a:pt x="10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770225" y="1468550"/>
              <a:ext cx="294000" cy="504375"/>
            </a:xfrm>
            <a:custGeom>
              <a:avLst/>
              <a:gdLst/>
              <a:ahLst/>
              <a:cxnLst/>
              <a:rect l="l" t="t" r="r" b="b"/>
              <a:pathLst>
                <a:path w="11760" h="20175" extrusionOk="0">
                  <a:moveTo>
                    <a:pt x="5776" y="0"/>
                  </a:moveTo>
                  <a:cubicBezTo>
                    <a:pt x="4736" y="0"/>
                    <a:pt x="3696" y="160"/>
                    <a:pt x="2695" y="479"/>
                  </a:cubicBezTo>
                  <a:cubicBezTo>
                    <a:pt x="3001" y="1042"/>
                    <a:pt x="3442" y="1464"/>
                    <a:pt x="4067" y="1703"/>
                  </a:cubicBezTo>
                  <a:cubicBezTo>
                    <a:pt x="4238" y="1770"/>
                    <a:pt x="4414" y="1815"/>
                    <a:pt x="4589" y="1838"/>
                  </a:cubicBezTo>
                  <a:cubicBezTo>
                    <a:pt x="4823" y="1869"/>
                    <a:pt x="4999" y="2063"/>
                    <a:pt x="4999" y="2297"/>
                  </a:cubicBezTo>
                  <a:lnTo>
                    <a:pt x="4999" y="2328"/>
                  </a:lnTo>
                  <a:cubicBezTo>
                    <a:pt x="4999" y="2580"/>
                    <a:pt x="4792" y="2787"/>
                    <a:pt x="4535" y="2787"/>
                  </a:cubicBezTo>
                  <a:lnTo>
                    <a:pt x="3941" y="2787"/>
                  </a:lnTo>
                  <a:cubicBezTo>
                    <a:pt x="3829" y="2787"/>
                    <a:pt x="3406" y="2836"/>
                    <a:pt x="3312" y="2872"/>
                  </a:cubicBezTo>
                  <a:cubicBezTo>
                    <a:pt x="2263" y="3255"/>
                    <a:pt x="1373" y="4164"/>
                    <a:pt x="860" y="5360"/>
                  </a:cubicBezTo>
                  <a:cubicBezTo>
                    <a:pt x="415" y="6399"/>
                    <a:pt x="293" y="7502"/>
                    <a:pt x="212" y="8451"/>
                  </a:cubicBezTo>
                  <a:cubicBezTo>
                    <a:pt x="1" y="10947"/>
                    <a:pt x="23" y="13458"/>
                    <a:pt x="275" y="15950"/>
                  </a:cubicBezTo>
                  <a:cubicBezTo>
                    <a:pt x="320" y="16377"/>
                    <a:pt x="680" y="16701"/>
                    <a:pt x="1107" y="16706"/>
                  </a:cubicBezTo>
                  <a:cubicBezTo>
                    <a:pt x="1310" y="16706"/>
                    <a:pt x="1508" y="16625"/>
                    <a:pt x="1647" y="16472"/>
                  </a:cubicBezTo>
                  <a:cubicBezTo>
                    <a:pt x="1859" y="16247"/>
                    <a:pt x="1962" y="15936"/>
                    <a:pt x="1926" y="15631"/>
                  </a:cubicBezTo>
                  <a:cubicBezTo>
                    <a:pt x="1697" y="13291"/>
                    <a:pt x="1683" y="10934"/>
                    <a:pt x="1881" y="8595"/>
                  </a:cubicBezTo>
                  <a:cubicBezTo>
                    <a:pt x="1926" y="8023"/>
                    <a:pt x="1994" y="7394"/>
                    <a:pt x="2146" y="6791"/>
                  </a:cubicBezTo>
                  <a:lnTo>
                    <a:pt x="2146" y="19553"/>
                  </a:lnTo>
                  <a:cubicBezTo>
                    <a:pt x="2983" y="19877"/>
                    <a:pt x="3865" y="20084"/>
                    <a:pt x="4756" y="20174"/>
                  </a:cubicBezTo>
                  <a:lnTo>
                    <a:pt x="4756" y="17241"/>
                  </a:lnTo>
                  <a:cubicBezTo>
                    <a:pt x="4756" y="16665"/>
                    <a:pt x="5188" y="16166"/>
                    <a:pt x="5759" y="16130"/>
                  </a:cubicBezTo>
                  <a:cubicBezTo>
                    <a:pt x="5783" y="16128"/>
                    <a:pt x="5807" y="16128"/>
                    <a:pt x="5830" y="16128"/>
                  </a:cubicBezTo>
                  <a:cubicBezTo>
                    <a:pt x="6420" y="16128"/>
                    <a:pt x="6906" y="16604"/>
                    <a:pt x="6906" y="17205"/>
                  </a:cubicBezTo>
                  <a:lnTo>
                    <a:pt x="6906" y="20165"/>
                  </a:lnTo>
                  <a:cubicBezTo>
                    <a:pt x="7806" y="20066"/>
                    <a:pt x="8683" y="19846"/>
                    <a:pt x="9520" y="19513"/>
                  </a:cubicBezTo>
                  <a:lnTo>
                    <a:pt x="9520" y="6449"/>
                  </a:lnTo>
                  <a:cubicBezTo>
                    <a:pt x="9745" y="7151"/>
                    <a:pt x="9826" y="7911"/>
                    <a:pt x="9884" y="8595"/>
                  </a:cubicBezTo>
                  <a:cubicBezTo>
                    <a:pt x="10082" y="10974"/>
                    <a:pt x="10064" y="13368"/>
                    <a:pt x="9826" y="15743"/>
                  </a:cubicBezTo>
                  <a:cubicBezTo>
                    <a:pt x="9785" y="16112"/>
                    <a:pt x="9979" y="16463"/>
                    <a:pt x="10311" y="16625"/>
                  </a:cubicBezTo>
                  <a:cubicBezTo>
                    <a:pt x="10419" y="16679"/>
                    <a:pt x="10536" y="16706"/>
                    <a:pt x="10653" y="16706"/>
                  </a:cubicBezTo>
                  <a:cubicBezTo>
                    <a:pt x="11085" y="16706"/>
                    <a:pt x="11445" y="16377"/>
                    <a:pt x="11486" y="15950"/>
                  </a:cubicBezTo>
                  <a:cubicBezTo>
                    <a:pt x="11742" y="13458"/>
                    <a:pt x="11760" y="10952"/>
                    <a:pt x="11553" y="8455"/>
                  </a:cubicBezTo>
                  <a:cubicBezTo>
                    <a:pt x="11472" y="7502"/>
                    <a:pt x="11351" y="6399"/>
                    <a:pt x="10905" y="5360"/>
                  </a:cubicBezTo>
                  <a:cubicBezTo>
                    <a:pt x="10392" y="4164"/>
                    <a:pt x="9497" y="3259"/>
                    <a:pt x="8454" y="2872"/>
                  </a:cubicBezTo>
                  <a:cubicBezTo>
                    <a:pt x="8332" y="2827"/>
                    <a:pt x="7851" y="2791"/>
                    <a:pt x="7729" y="2791"/>
                  </a:cubicBezTo>
                  <a:lnTo>
                    <a:pt x="7135" y="2791"/>
                  </a:lnTo>
                  <a:cubicBezTo>
                    <a:pt x="6879" y="2791"/>
                    <a:pt x="6672" y="2585"/>
                    <a:pt x="6672" y="2328"/>
                  </a:cubicBezTo>
                  <a:lnTo>
                    <a:pt x="6672" y="2306"/>
                  </a:lnTo>
                  <a:cubicBezTo>
                    <a:pt x="6672" y="2076"/>
                    <a:pt x="6839" y="1878"/>
                    <a:pt x="7068" y="1847"/>
                  </a:cubicBezTo>
                  <a:cubicBezTo>
                    <a:pt x="7261" y="1820"/>
                    <a:pt x="7455" y="1775"/>
                    <a:pt x="7644" y="1703"/>
                  </a:cubicBezTo>
                  <a:cubicBezTo>
                    <a:pt x="8251" y="1469"/>
                    <a:pt x="8687" y="1064"/>
                    <a:pt x="8993" y="524"/>
                  </a:cubicBezTo>
                  <a:cubicBezTo>
                    <a:pt x="7950" y="175"/>
                    <a:pt x="6863" y="0"/>
                    <a:pt x="5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846700" y="1707800"/>
              <a:ext cx="139250" cy="91400"/>
            </a:xfrm>
            <a:custGeom>
              <a:avLst/>
              <a:gdLst/>
              <a:ahLst/>
              <a:cxnLst/>
              <a:rect l="l" t="t" r="r" b="b"/>
              <a:pathLst>
                <a:path w="5570" h="3656" extrusionOk="0">
                  <a:moveTo>
                    <a:pt x="4400" y="1"/>
                  </a:moveTo>
                  <a:cubicBezTo>
                    <a:pt x="4180" y="1"/>
                    <a:pt x="3977" y="113"/>
                    <a:pt x="3860" y="302"/>
                  </a:cubicBezTo>
                  <a:cubicBezTo>
                    <a:pt x="3600" y="734"/>
                    <a:pt x="2970" y="1481"/>
                    <a:pt x="1737" y="1481"/>
                  </a:cubicBezTo>
                  <a:cubicBezTo>
                    <a:pt x="1" y="1481"/>
                    <a:pt x="379" y="2943"/>
                    <a:pt x="1224" y="3388"/>
                  </a:cubicBezTo>
                  <a:cubicBezTo>
                    <a:pt x="1431" y="3497"/>
                    <a:pt x="2046" y="3656"/>
                    <a:pt x="2728" y="3656"/>
                  </a:cubicBezTo>
                  <a:cubicBezTo>
                    <a:pt x="4026" y="3656"/>
                    <a:pt x="5569" y="3082"/>
                    <a:pt x="5021" y="500"/>
                  </a:cubicBezTo>
                  <a:cubicBezTo>
                    <a:pt x="4958" y="208"/>
                    <a:pt x="4697" y="1"/>
                    <a:pt x="44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871900" y="1762225"/>
              <a:ext cx="90550" cy="22875"/>
            </a:xfrm>
            <a:custGeom>
              <a:avLst/>
              <a:gdLst/>
              <a:ahLst/>
              <a:cxnLst/>
              <a:rect l="l" t="t" r="r" b="b"/>
              <a:pathLst>
                <a:path w="3622" h="915" extrusionOk="0">
                  <a:moveTo>
                    <a:pt x="2513" y="1"/>
                  </a:moveTo>
                  <a:cubicBezTo>
                    <a:pt x="2381" y="1"/>
                    <a:pt x="2279" y="145"/>
                    <a:pt x="2214" y="271"/>
                  </a:cubicBezTo>
                  <a:cubicBezTo>
                    <a:pt x="2150" y="406"/>
                    <a:pt x="2040" y="557"/>
                    <a:pt x="1908" y="557"/>
                  </a:cubicBezTo>
                  <a:cubicBezTo>
                    <a:pt x="1899" y="557"/>
                    <a:pt x="1890" y="556"/>
                    <a:pt x="1881" y="555"/>
                  </a:cubicBezTo>
                  <a:cubicBezTo>
                    <a:pt x="1736" y="528"/>
                    <a:pt x="1651" y="343"/>
                    <a:pt x="1508" y="343"/>
                  </a:cubicBezTo>
                  <a:cubicBezTo>
                    <a:pt x="1505" y="343"/>
                    <a:pt x="1502" y="343"/>
                    <a:pt x="1498" y="343"/>
                  </a:cubicBezTo>
                  <a:cubicBezTo>
                    <a:pt x="1363" y="348"/>
                    <a:pt x="1291" y="510"/>
                    <a:pt x="1170" y="559"/>
                  </a:cubicBezTo>
                  <a:cubicBezTo>
                    <a:pt x="1145" y="568"/>
                    <a:pt x="1121" y="572"/>
                    <a:pt x="1097" y="572"/>
                  </a:cubicBezTo>
                  <a:cubicBezTo>
                    <a:pt x="947" y="572"/>
                    <a:pt x="813" y="421"/>
                    <a:pt x="666" y="348"/>
                  </a:cubicBezTo>
                  <a:cubicBezTo>
                    <a:pt x="613" y="321"/>
                    <a:pt x="545" y="309"/>
                    <a:pt x="473" y="309"/>
                  </a:cubicBezTo>
                  <a:cubicBezTo>
                    <a:pt x="259" y="309"/>
                    <a:pt x="12" y="422"/>
                    <a:pt x="5" y="640"/>
                  </a:cubicBezTo>
                  <a:cubicBezTo>
                    <a:pt x="0" y="772"/>
                    <a:pt x="31" y="817"/>
                    <a:pt x="80" y="817"/>
                  </a:cubicBezTo>
                  <a:cubicBezTo>
                    <a:pt x="171" y="817"/>
                    <a:pt x="324" y="662"/>
                    <a:pt x="423" y="627"/>
                  </a:cubicBezTo>
                  <a:cubicBezTo>
                    <a:pt x="451" y="616"/>
                    <a:pt x="479" y="611"/>
                    <a:pt x="506" y="611"/>
                  </a:cubicBezTo>
                  <a:cubicBezTo>
                    <a:pt x="725" y="611"/>
                    <a:pt x="923" y="914"/>
                    <a:pt x="1146" y="914"/>
                  </a:cubicBezTo>
                  <a:cubicBezTo>
                    <a:pt x="1167" y="914"/>
                    <a:pt x="1189" y="911"/>
                    <a:pt x="1211" y="905"/>
                  </a:cubicBezTo>
                  <a:cubicBezTo>
                    <a:pt x="1336" y="874"/>
                    <a:pt x="1426" y="739"/>
                    <a:pt x="1552" y="730"/>
                  </a:cubicBezTo>
                  <a:cubicBezTo>
                    <a:pt x="1558" y="730"/>
                    <a:pt x="1564" y="729"/>
                    <a:pt x="1569" y="729"/>
                  </a:cubicBezTo>
                  <a:cubicBezTo>
                    <a:pt x="1723" y="729"/>
                    <a:pt x="1837" y="901"/>
                    <a:pt x="1989" y="901"/>
                  </a:cubicBezTo>
                  <a:cubicBezTo>
                    <a:pt x="1990" y="901"/>
                    <a:pt x="1991" y="901"/>
                    <a:pt x="1993" y="901"/>
                  </a:cubicBezTo>
                  <a:cubicBezTo>
                    <a:pt x="2237" y="901"/>
                    <a:pt x="2327" y="492"/>
                    <a:pt x="2574" y="492"/>
                  </a:cubicBezTo>
                  <a:cubicBezTo>
                    <a:pt x="2577" y="491"/>
                    <a:pt x="2580" y="491"/>
                    <a:pt x="2584" y="491"/>
                  </a:cubicBezTo>
                  <a:cubicBezTo>
                    <a:pt x="2665" y="491"/>
                    <a:pt x="2739" y="542"/>
                    <a:pt x="2817" y="577"/>
                  </a:cubicBezTo>
                  <a:cubicBezTo>
                    <a:pt x="2892" y="607"/>
                    <a:pt x="2970" y="622"/>
                    <a:pt x="3047" y="622"/>
                  </a:cubicBezTo>
                  <a:cubicBezTo>
                    <a:pt x="3236" y="622"/>
                    <a:pt x="3418" y="534"/>
                    <a:pt x="3536" y="375"/>
                  </a:cubicBezTo>
                  <a:cubicBezTo>
                    <a:pt x="3622" y="334"/>
                    <a:pt x="3568" y="181"/>
                    <a:pt x="3473" y="163"/>
                  </a:cubicBezTo>
                  <a:cubicBezTo>
                    <a:pt x="3462" y="161"/>
                    <a:pt x="3451" y="160"/>
                    <a:pt x="3440" y="160"/>
                  </a:cubicBezTo>
                  <a:cubicBezTo>
                    <a:pt x="3358" y="160"/>
                    <a:pt x="3279" y="215"/>
                    <a:pt x="3208" y="262"/>
                  </a:cubicBezTo>
                  <a:cubicBezTo>
                    <a:pt x="3141" y="313"/>
                    <a:pt x="3060" y="364"/>
                    <a:pt x="2978" y="364"/>
                  </a:cubicBezTo>
                  <a:cubicBezTo>
                    <a:pt x="2966" y="364"/>
                    <a:pt x="2954" y="363"/>
                    <a:pt x="2942" y="361"/>
                  </a:cubicBezTo>
                  <a:cubicBezTo>
                    <a:pt x="2767" y="321"/>
                    <a:pt x="2731" y="51"/>
                    <a:pt x="2556" y="6"/>
                  </a:cubicBezTo>
                  <a:cubicBezTo>
                    <a:pt x="2541" y="2"/>
                    <a:pt x="2527"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885600" y="1757700"/>
              <a:ext cx="36700" cy="10825"/>
            </a:xfrm>
            <a:custGeom>
              <a:avLst/>
              <a:gdLst/>
              <a:ahLst/>
              <a:cxnLst/>
              <a:rect l="l" t="t" r="r" b="b"/>
              <a:pathLst>
                <a:path w="1468" h="433" extrusionOk="0">
                  <a:moveTo>
                    <a:pt x="877" y="0"/>
                  </a:moveTo>
                  <a:cubicBezTo>
                    <a:pt x="869" y="0"/>
                    <a:pt x="860" y="1"/>
                    <a:pt x="851" y="2"/>
                  </a:cubicBezTo>
                  <a:cubicBezTo>
                    <a:pt x="730" y="25"/>
                    <a:pt x="667" y="178"/>
                    <a:pt x="546" y="205"/>
                  </a:cubicBezTo>
                  <a:cubicBezTo>
                    <a:pt x="534" y="207"/>
                    <a:pt x="522" y="208"/>
                    <a:pt x="511" y="208"/>
                  </a:cubicBezTo>
                  <a:cubicBezTo>
                    <a:pt x="386" y="208"/>
                    <a:pt x="273" y="76"/>
                    <a:pt x="145" y="76"/>
                  </a:cubicBezTo>
                  <a:cubicBezTo>
                    <a:pt x="135" y="76"/>
                    <a:pt x="124" y="77"/>
                    <a:pt x="114" y="79"/>
                  </a:cubicBezTo>
                  <a:cubicBezTo>
                    <a:pt x="73" y="83"/>
                    <a:pt x="33" y="110"/>
                    <a:pt x="19" y="155"/>
                  </a:cubicBezTo>
                  <a:cubicBezTo>
                    <a:pt x="0" y="224"/>
                    <a:pt x="42" y="232"/>
                    <a:pt x="86" y="232"/>
                  </a:cubicBezTo>
                  <a:cubicBezTo>
                    <a:pt x="100" y="232"/>
                    <a:pt x="113" y="231"/>
                    <a:pt x="126" y="231"/>
                  </a:cubicBezTo>
                  <a:cubicBezTo>
                    <a:pt x="131" y="231"/>
                    <a:pt x="136" y="231"/>
                    <a:pt x="141" y="232"/>
                  </a:cubicBezTo>
                  <a:cubicBezTo>
                    <a:pt x="213" y="241"/>
                    <a:pt x="285" y="277"/>
                    <a:pt x="343" y="326"/>
                  </a:cubicBezTo>
                  <a:cubicBezTo>
                    <a:pt x="401" y="376"/>
                    <a:pt x="475" y="432"/>
                    <a:pt x="549" y="432"/>
                  </a:cubicBezTo>
                  <a:cubicBezTo>
                    <a:pt x="567" y="432"/>
                    <a:pt x="586" y="429"/>
                    <a:pt x="604" y="421"/>
                  </a:cubicBezTo>
                  <a:cubicBezTo>
                    <a:pt x="654" y="394"/>
                    <a:pt x="685" y="344"/>
                    <a:pt x="721" y="304"/>
                  </a:cubicBezTo>
                  <a:cubicBezTo>
                    <a:pt x="777" y="250"/>
                    <a:pt x="849" y="222"/>
                    <a:pt x="923" y="222"/>
                  </a:cubicBezTo>
                  <a:cubicBezTo>
                    <a:pt x="961" y="222"/>
                    <a:pt x="999" y="230"/>
                    <a:pt x="1036" y="245"/>
                  </a:cubicBezTo>
                  <a:cubicBezTo>
                    <a:pt x="1112" y="281"/>
                    <a:pt x="1171" y="349"/>
                    <a:pt x="1252" y="362"/>
                  </a:cubicBezTo>
                  <a:cubicBezTo>
                    <a:pt x="1259" y="363"/>
                    <a:pt x="1266" y="363"/>
                    <a:pt x="1273" y="363"/>
                  </a:cubicBezTo>
                  <a:cubicBezTo>
                    <a:pt x="1377" y="363"/>
                    <a:pt x="1467" y="274"/>
                    <a:pt x="1459" y="164"/>
                  </a:cubicBezTo>
                  <a:cubicBezTo>
                    <a:pt x="1455" y="127"/>
                    <a:pt x="1423" y="82"/>
                    <a:pt x="1386" y="82"/>
                  </a:cubicBezTo>
                  <a:cubicBezTo>
                    <a:pt x="1379" y="82"/>
                    <a:pt x="1372" y="84"/>
                    <a:pt x="1364" y="88"/>
                  </a:cubicBezTo>
                  <a:cubicBezTo>
                    <a:pt x="1351" y="92"/>
                    <a:pt x="1337" y="101"/>
                    <a:pt x="1328" y="115"/>
                  </a:cubicBezTo>
                  <a:cubicBezTo>
                    <a:pt x="1304" y="133"/>
                    <a:pt x="1275" y="140"/>
                    <a:pt x="1245" y="140"/>
                  </a:cubicBezTo>
                  <a:cubicBezTo>
                    <a:pt x="1191" y="140"/>
                    <a:pt x="1131" y="117"/>
                    <a:pt x="1085" y="88"/>
                  </a:cubicBezTo>
                  <a:cubicBezTo>
                    <a:pt x="1021" y="48"/>
                    <a:pt x="950" y="0"/>
                    <a:pt x="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932625" y="1780400"/>
              <a:ext cx="20375" cy="8225"/>
            </a:xfrm>
            <a:custGeom>
              <a:avLst/>
              <a:gdLst/>
              <a:ahLst/>
              <a:cxnLst/>
              <a:rect l="l" t="t" r="r" b="b"/>
              <a:pathLst>
                <a:path w="815" h="329" extrusionOk="0">
                  <a:moveTo>
                    <a:pt x="728" y="0"/>
                  </a:moveTo>
                  <a:cubicBezTo>
                    <a:pt x="717" y="0"/>
                    <a:pt x="707" y="1"/>
                    <a:pt x="698" y="3"/>
                  </a:cubicBezTo>
                  <a:cubicBezTo>
                    <a:pt x="580" y="25"/>
                    <a:pt x="497" y="147"/>
                    <a:pt x="382" y="147"/>
                  </a:cubicBezTo>
                  <a:cubicBezTo>
                    <a:pt x="378" y="147"/>
                    <a:pt x="374" y="147"/>
                    <a:pt x="370" y="147"/>
                  </a:cubicBezTo>
                  <a:cubicBezTo>
                    <a:pt x="294" y="140"/>
                    <a:pt x="221" y="81"/>
                    <a:pt x="148" y="81"/>
                  </a:cubicBezTo>
                  <a:cubicBezTo>
                    <a:pt x="121" y="81"/>
                    <a:pt x="95" y="89"/>
                    <a:pt x="68" y="111"/>
                  </a:cubicBezTo>
                  <a:cubicBezTo>
                    <a:pt x="19" y="156"/>
                    <a:pt x="1" y="219"/>
                    <a:pt x="14" y="286"/>
                  </a:cubicBezTo>
                  <a:cubicBezTo>
                    <a:pt x="28" y="318"/>
                    <a:pt x="39" y="329"/>
                    <a:pt x="51" y="329"/>
                  </a:cubicBezTo>
                  <a:cubicBezTo>
                    <a:pt x="70" y="329"/>
                    <a:pt x="91" y="301"/>
                    <a:pt x="127" y="282"/>
                  </a:cubicBezTo>
                  <a:cubicBezTo>
                    <a:pt x="162" y="261"/>
                    <a:pt x="195" y="254"/>
                    <a:pt x="229" y="254"/>
                  </a:cubicBezTo>
                  <a:cubicBezTo>
                    <a:pt x="288" y="254"/>
                    <a:pt x="347" y="276"/>
                    <a:pt x="419" y="282"/>
                  </a:cubicBezTo>
                  <a:cubicBezTo>
                    <a:pt x="426" y="282"/>
                    <a:pt x="433" y="283"/>
                    <a:pt x="440" y="283"/>
                  </a:cubicBezTo>
                  <a:cubicBezTo>
                    <a:pt x="553" y="283"/>
                    <a:pt x="659" y="215"/>
                    <a:pt x="752" y="151"/>
                  </a:cubicBezTo>
                  <a:cubicBezTo>
                    <a:pt x="783" y="133"/>
                    <a:pt x="815" y="106"/>
                    <a:pt x="815" y="70"/>
                  </a:cubicBezTo>
                  <a:cubicBezTo>
                    <a:pt x="815" y="44"/>
                    <a:pt x="797" y="21"/>
                    <a:pt x="774" y="8"/>
                  </a:cubicBezTo>
                  <a:cubicBezTo>
                    <a:pt x="759" y="2"/>
                    <a:pt x="743" y="0"/>
                    <a:pt x="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844125" y="1697350"/>
              <a:ext cx="114725" cy="40375"/>
            </a:xfrm>
            <a:custGeom>
              <a:avLst/>
              <a:gdLst/>
              <a:ahLst/>
              <a:cxnLst/>
              <a:rect l="l" t="t" r="r" b="b"/>
              <a:pathLst>
                <a:path w="4589" h="1615" extrusionOk="0">
                  <a:moveTo>
                    <a:pt x="2253" y="0"/>
                  </a:moveTo>
                  <a:cubicBezTo>
                    <a:pt x="1694" y="0"/>
                    <a:pt x="1095" y="65"/>
                    <a:pt x="630" y="360"/>
                  </a:cubicBezTo>
                  <a:cubicBezTo>
                    <a:pt x="441" y="473"/>
                    <a:pt x="288" y="639"/>
                    <a:pt x="185" y="837"/>
                  </a:cubicBezTo>
                  <a:cubicBezTo>
                    <a:pt x="108" y="990"/>
                    <a:pt x="0" y="1242"/>
                    <a:pt x="54" y="1418"/>
                  </a:cubicBezTo>
                  <a:cubicBezTo>
                    <a:pt x="81" y="1517"/>
                    <a:pt x="167" y="1589"/>
                    <a:pt x="275" y="1602"/>
                  </a:cubicBezTo>
                  <a:cubicBezTo>
                    <a:pt x="314" y="1611"/>
                    <a:pt x="353" y="1615"/>
                    <a:pt x="393" y="1615"/>
                  </a:cubicBezTo>
                  <a:cubicBezTo>
                    <a:pt x="623" y="1615"/>
                    <a:pt x="859" y="1487"/>
                    <a:pt x="1066" y="1418"/>
                  </a:cubicBezTo>
                  <a:cubicBezTo>
                    <a:pt x="2169" y="1035"/>
                    <a:pt x="4589" y="95"/>
                    <a:pt x="2659" y="10"/>
                  </a:cubicBezTo>
                  <a:cubicBezTo>
                    <a:pt x="2528" y="4"/>
                    <a:pt x="2392" y="0"/>
                    <a:pt x="22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60100" y="1797325"/>
              <a:ext cx="112025" cy="63700"/>
            </a:xfrm>
            <a:custGeom>
              <a:avLst/>
              <a:gdLst/>
              <a:ahLst/>
              <a:cxnLst/>
              <a:rect l="l" t="t" r="r" b="b"/>
              <a:pathLst>
                <a:path w="4481" h="2548" extrusionOk="0">
                  <a:moveTo>
                    <a:pt x="222" y="1"/>
                  </a:moveTo>
                  <a:cubicBezTo>
                    <a:pt x="99" y="1"/>
                    <a:pt x="0" y="102"/>
                    <a:pt x="0" y="226"/>
                  </a:cubicBezTo>
                  <a:cubicBezTo>
                    <a:pt x="0" y="446"/>
                    <a:pt x="112" y="734"/>
                    <a:pt x="666" y="847"/>
                  </a:cubicBezTo>
                  <a:cubicBezTo>
                    <a:pt x="1044" y="922"/>
                    <a:pt x="1426" y="960"/>
                    <a:pt x="1808" y="960"/>
                  </a:cubicBezTo>
                  <a:cubicBezTo>
                    <a:pt x="2354" y="960"/>
                    <a:pt x="2899" y="883"/>
                    <a:pt x="3428" y="730"/>
                  </a:cubicBezTo>
                  <a:lnTo>
                    <a:pt x="3459" y="721"/>
                  </a:lnTo>
                  <a:cubicBezTo>
                    <a:pt x="3572" y="689"/>
                    <a:pt x="3706" y="649"/>
                    <a:pt x="3816" y="649"/>
                  </a:cubicBezTo>
                  <a:cubicBezTo>
                    <a:pt x="3878" y="649"/>
                    <a:pt x="3932" y="662"/>
                    <a:pt x="3972" y="694"/>
                  </a:cubicBezTo>
                  <a:cubicBezTo>
                    <a:pt x="4004" y="716"/>
                    <a:pt x="4017" y="757"/>
                    <a:pt x="4013" y="797"/>
                  </a:cubicBezTo>
                  <a:cubicBezTo>
                    <a:pt x="4004" y="883"/>
                    <a:pt x="3954" y="964"/>
                    <a:pt x="3878" y="1013"/>
                  </a:cubicBezTo>
                  <a:cubicBezTo>
                    <a:pt x="3725" y="1107"/>
                    <a:pt x="3500" y="1112"/>
                    <a:pt x="3306" y="1116"/>
                  </a:cubicBezTo>
                  <a:lnTo>
                    <a:pt x="877" y="1161"/>
                  </a:lnTo>
                  <a:cubicBezTo>
                    <a:pt x="792" y="1166"/>
                    <a:pt x="495" y="1184"/>
                    <a:pt x="315" y="1386"/>
                  </a:cubicBezTo>
                  <a:cubicBezTo>
                    <a:pt x="229" y="1485"/>
                    <a:pt x="189" y="1616"/>
                    <a:pt x="202" y="1746"/>
                  </a:cubicBezTo>
                  <a:cubicBezTo>
                    <a:pt x="216" y="1886"/>
                    <a:pt x="288" y="2016"/>
                    <a:pt x="400" y="2102"/>
                  </a:cubicBezTo>
                  <a:cubicBezTo>
                    <a:pt x="558" y="2222"/>
                    <a:pt x="787" y="2261"/>
                    <a:pt x="1038" y="2261"/>
                  </a:cubicBezTo>
                  <a:cubicBezTo>
                    <a:pt x="1303" y="2261"/>
                    <a:pt x="1592" y="2217"/>
                    <a:pt x="1849" y="2178"/>
                  </a:cubicBezTo>
                  <a:cubicBezTo>
                    <a:pt x="1984" y="2156"/>
                    <a:pt x="2119" y="2138"/>
                    <a:pt x="2254" y="2133"/>
                  </a:cubicBezTo>
                  <a:cubicBezTo>
                    <a:pt x="2326" y="2142"/>
                    <a:pt x="2402" y="2169"/>
                    <a:pt x="2470" y="2210"/>
                  </a:cubicBezTo>
                  <a:cubicBezTo>
                    <a:pt x="2384" y="2363"/>
                    <a:pt x="2497" y="2547"/>
                    <a:pt x="2668" y="2547"/>
                  </a:cubicBezTo>
                  <a:cubicBezTo>
                    <a:pt x="2731" y="2543"/>
                    <a:pt x="2789" y="2516"/>
                    <a:pt x="2830" y="2471"/>
                  </a:cubicBezTo>
                  <a:cubicBezTo>
                    <a:pt x="2938" y="2363"/>
                    <a:pt x="2974" y="2205"/>
                    <a:pt x="2924" y="2061"/>
                  </a:cubicBezTo>
                  <a:cubicBezTo>
                    <a:pt x="2821" y="1800"/>
                    <a:pt x="2438" y="1683"/>
                    <a:pt x="2281" y="1674"/>
                  </a:cubicBezTo>
                  <a:cubicBezTo>
                    <a:pt x="2110" y="1674"/>
                    <a:pt x="1943" y="1692"/>
                    <a:pt x="1777" y="1724"/>
                  </a:cubicBezTo>
                  <a:cubicBezTo>
                    <a:pt x="1574" y="1755"/>
                    <a:pt x="1260" y="1803"/>
                    <a:pt x="1012" y="1803"/>
                  </a:cubicBezTo>
                  <a:cubicBezTo>
                    <a:pt x="864" y="1803"/>
                    <a:pt x="739" y="1786"/>
                    <a:pt x="675" y="1737"/>
                  </a:cubicBezTo>
                  <a:cubicBezTo>
                    <a:pt x="661" y="1728"/>
                    <a:pt x="657" y="1719"/>
                    <a:pt x="652" y="1683"/>
                  </a:cubicBezTo>
                  <a:cubicBezTo>
                    <a:pt x="666" y="1661"/>
                    <a:pt x="765" y="1611"/>
                    <a:pt x="886" y="1611"/>
                  </a:cubicBezTo>
                  <a:lnTo>
                    <a:pt x="3311" y="1566"/>
                  </a:lnTo>
                  <a:cubicBezTo>
                    <a:pt x="3554" y="1566"/>
                    <a:pt x="3855" y="1562"/>
                    <a:pt x="4116" y="1400"/>
                  </a:cubicBezTo>
                  <a:cubicBezTo>
                    <a:pt x="4314" y="1274"/>
                    <a:pt x="4445" y="1062"/>
                    <a:pt x="4467" y="829"/>
                  </a:cubicBezTo>
                  <a:cubicBezTo>
                    <a:pt x="4481" y="640"/>
                    <a:pt x="4400" y="460"/>
                    <a:pt x="4256" y="343"/>
                  </a:cubicBezTo>
                  <a:cubicBezTo>
                    <a:pt x="4120" y="232"/>
                    <a:pt x="3968" y="195"/>
                    <a:pt x="3818" y="195"/>
                  </a:cubicBezTo>
                  <a:cubicBezTo>
                    <a:pt x="3640" y="195"/>
                    <a:pt x="3466" y="247"/>
                    <a:pt x="3329" y="289"/>
                  </a:cubicBezTo>
                  <a:lnTo>
                    <a:pt x="3298" y="293"/>
                  </a:lnTo>
                  <a:cubicBezTo>
                    <a:pt x="2812" y="436"/>
                    <a:pt x="2310" y="507"/>
                    <a:pt x="1808" y="507"/>
                  </a:cubicBezTo>
                  <a:cubicBezTo>
                    <a:pt x="1455" y="507"/>
                    <a:pt x="1101" y="472"/>
                    <a:pt x="751" y="401"/>
                  </a:cubicBezTo>
                  <a:cubicBezTo>
                    <a:pt x="553" y="361"/>
                    <a:pt x="454" y="302"/>
                    <a:pt x="454" y="230"/>
                  </a:cubicBezTo>
                  <a:cubicBezTo>
                    <a:pt x="454" y="104"/>
                    <a:pt x="355" y="1"/>
                    <a:pt x="229" y="1"/>
                  </a:cubicBezTo>
                  <a:cubicBezTo>
                    <a:pt x="227" y="1"/>
                    <a:pt x="224" y="1"/>
                    <a:pt x="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34225" y="1751100"/>
              <a:ext cx="25450" cy="39700"/>
            </a:xfrm>
            <a:custGeom>
              <a:avLst/>
              <a:gdLst/>
              <a:ahLst/>
              <a:cxnLst/>
              <a:rect l="l" t="t" r="r" b="b"/>
              <a:pathLst>
                <a:path w="1018" h="1588" extrusionOk="0">
                  <a:moveTo>
                    <a:pt x="483" y="1"/>
                  </a:moveTo>
                  <a:cubicBezTo>
                    <a:pt x="443" y="1"/>
                    <a:pt x="403" y="7"/>
                    <a:pt x="365" y="19"/>
                  </a:cubicBezTo>
                  <a:cubicBezTo>
                    <a:pt x="185" y="77"/>
                    <a:pt x="63" y="257"/>
                    <a:pt x="27" y="442"/>
                  </a:cubicBezTo>
                  <a:cubicBezTo>
                    <a:pt x="0" y="626"/>
                    <a:pt x="23" y="820"/>
                    <a:pt x="95" y="995"/>
                  </a:cubicBezTo>
                  <a:cubicBezTo>
                    <a:pt x="188" y="1270"/>
                    <a:pt x="315" y="1588"/>
                    <a:pt x="579" y="1588"/>
                  </a:cubicBezTo>
                  <a:cubicBezTo>
                    <a:pt x="648" y="1588"/>
                    <a:pt x="726" y="1566"/>
                    <a:pt x="815" y="1517"/>
                  </a:cubicBezTo>
                  <a:cubicBezTo>
                    <a:pt x="927" y="1454"/>
                    <a:pt x="1017" y="1332"/>
                    <a:pt x="995" y="1202"/>
                  </a:cubicBezTo>
                  <a:cubicBezTo>
                    <a:pt x="972" y="1072"/>
                    <a:pt x="851" y="977"/>
                    <a:pt x="810" y="856"/>
                  </a:cubicBezTo>
                  <a:cubicBezTo>
                    <a:pt x="743" y="653"/>
                    <a:pt x="896" y="428"/>
                    <a:pt x="828" y="226"/>
                  </a:cubicBezTo>
                  <a:cubicBezTo>
                    <a:pt x="782" y="84"/>
                    <a:pt x="632" y="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974575" y="1744925"/>
              <a:ext cx="25325" cy="39700"/>
            </a:xfrm>
            <a:custGeom>
              <a:avLst/>
              <a:gdLst/>
              <a:ahLst/>
              <a:cxnLst/>
              <a:rect l="l" t="t" r="r" b="b"/>
              <a:pathLst>
                <a:path w="1013" h="1588" extrusionOk="0">
                  <a:moveTo>
                    <a:pt x="531" y="0"/>
                  </a:moveTo>
                  <a:cubicBezTo>
                    <a:pt x="381" y="0"/>
                    <a:pt x="231" y="83"/>
                    <a:pt x="185" y="225"/>
                  </a:cubicBezTo>
                  <a:cubicBezTo>
                    <a:pt x="122" y="428"/>
                    <a:pt x="271" y="653"/>
                    <a:pt x="203" y="855"/>
                  </a:cubicBezTo>
                  <a:cubicBezTo>
                    <a:pt x="163" y="981"/>
                    <a:pt x="41" y="1071"/>
                    <a:pt x="19" y="1202"/>
                  </a:cubicBezTo>
                  <a:cubicBezTo>
                    <a:pt x="1" y="1332"/>
                    <a:pt x="86" y="1458"/>
                    <a:pt x="199" y="1516"/>
                  </a:cubicBezTo>
                  <a:cubicBezTo>
                    <a:pt x="288" y="1566"/>
                    <a:pt x="366" y="1587"/>
                    <a:pt x="434" y="1587"/>
                  </a:cubicBezTo>
                  <a:cubicBezTo>
                    <a:pt x="699" y="1587"/>
                    <a:pt x="826" y="1270"/>
                    <a:pt x="923" y="995"/>
                  </a:cubicBezTo>
                  <a:cubicBezTo>
                    <a:pt x="990" y="819"/>
                    <a:pt x="1013" y="630"/>
                    <a:pt x="986" y="441"/>
                  </a:cubicBezTo>
                  <a:cubicBezTo>
                    <a:pt x="950" y="257"/>
                    <a:pt x="828" y="81"/>
                    <a:pt x="648" y="18"/>
                  </a:cubicBezTo>
                  <a:cubicBezTo>
                    <a:pt x="610" y="6"/>
                    <a:pt x="571" y="0"/>
                    <a:pt x="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819500" y="1465225"/>
              <a:ext cx="195475" cy="222400"/>
            </a:xfrm>
            <a:custGeom>
              <a:avLst/>
              <a:gdLst/>
              <a:ahLst/>
              <a:cxnLst/>
              <a:rect l="l" t="t" r="r" b="b"/>
              <a:pathLst>
                <a:path w="7819" h="8896" extrusionOk="0">
                  <a:moveTo>
                    <a:pt x="3603" y="0"/>
                  </a:moveTo>
                  <a:cubicBezTo>
                    <a:pt x="3527" y="0"/>
                    <a:pt x="3464" y="63"/>
                    <a:pt x="3464" y="140"/>
                  </a:cubicBezTo>
                  <a:lnTo>
                    <a:pt x="3464" y="243"/>
                  </a:lnTo>
                  <a:cubicBezTo>
                    <a:pt x="3464" y="293"/>
                    <a:pt x="3491" y="338"/>
                    <a:pt x="3536" y="365"/>
                  </a:cubicBezTo>
                  <a:cubicBezTo>
                    <a:pt x="3644" y="432"/>
                    <a:pt x="3707" y="545"/>
                    <a:pt x="3707" y="671"/>
                  </a:cubicBezTo>
                  <a:lnTo>
                    <a:pt x="3707" y="4818"/>
                  </a:lnTo>
                  <a:cubicBezTo>
                    <a:pt x="3702" y="4881"/>
                    <a:pt x="3689" y="4944"/>
                    <a:pt x="3662" y="5003"/>
                  </a:cubicBezTo>
                  <a:cubicBezTo>
                    <a:pt x="3648" y="5034"/>
                    <a:pt x="3626" y="5066"/>
                    <a:pt x="3603" y="5088"/>
                  </a:cubicBezTo>
                  <a:cubicBezTo>
                    <a:pt x="3574" y="5120"/>
                    <a:pt x="3536" y="5134"/>
                    <a:pt x="3500" y="5134"/>
                  </a:cubicBezTo>
                  <a:cubicBezTo>
                    <a:pt x="3426" y="5134"/>
                    <a:pt x="3356" y="5077"/>
                    <a:pt x="3356" y="4989"/>
                  </a:cubicBezTo>
                  <a:lnTo>
                    <a:pt x="3356" y="3896"/>
                  </a:lnTo>
                  <a:cubicBezTo>
                    <a:pt x="3356" y="3562"/>
                    <a:pt x="3199" y="3416"/>
                    <a:pt x="2963" y="3416"/>
                  </a:cubicBezTo>
                  <a:cubicBezTo>
                    <a:pt x="2373" y="3416"/>
                    <a:pt x="1286" y="4323"/>
                    <a:pt x="891" y="5466"/>
                  </a:cubicBezTo>
                  <a:cubicBezTo>
                    <a:pt x="391" y="6906"/>
                    <a:pt x="0" y="8759"/>
                    <a:pt x="2366" y="8894"/>
                  </a:cubicBezTo>
                  <a:cubicBezTo>
                    <a:pt x="2383" y="8895"/>
                    <a:pt x="2400" y="8896"/>
                    <a:pt x="2417" y="8896"/>
                  </a:cubicBezTo>
                  <a:cubicBezTo>
                    <a:pt x="2885" y="8896"/>
                    <a:pt x="3276" y="8535"/>
                    <a:pt x="3316" y="8066"/>
                  </a:cubicBezTo>
                  <a:lnTo>
                    <a:pt x="3356" y="7599"/>
                  </a:lnTo>
                  <a:lnTo>
                    <a:pt x="3356" y="7522"/>
                  </a:lnTo>
                  <a:lnTo>
                    <a:pt x="3356" y="5754"/>
                  </a:lnTo>
                  <a:cubicBezTo>
                    <a:pt x="3356" y="5691"/>
                    <a:pt x="3396" y="5637"/>
                    <a:pt x="3459" y="5619"/>
                  </a:cubicBezTo>
                  <a:cubicBezTo>
                    <a:pt x="3590" y="5583"/>
                    <a:pt x="3711" y="5520"/>
                    <a:pt x="3815" y="5439"/>
                  </a:cubicBezTo>
                  <a:cubicBezTo>
                    <a:pt x="3842" y="5417"/>
                    <a:pt x="3874" y="5405"/>
                    <a:pt x="3907" y="5405"/>
                  </a:cubicBezTo>
                  <a:cubicBezTo>
                    <a:pt x="3940" y="5405"/>
                    <a:pt x="3972" y="5417"/>
                    <a:pt x="3999" y="5439"/>
                  </a:cubicBezTo>
                  <a:cubicBezTo>
                    <a:pt x="4103" y="5520"/>
                    <a:pt x="4224" y="5583"/>
                    <a:pt x="4359" y="5619"/>
                  </a:cubicBezTo>
                  <a:cubicBezTo>
                    <a:pt x="4418" y="5637"/>
                    <a:pt x="4458" y="5691"/>
                    <a:pt x="4458" y="5754"/>
                  </a:cubicBezTo>
                  <a:lnTo>
                    <a:pt x="4458" y="7522"/>
                  </a:lnTo>
                  <a:lnTo>
                    <a:pt x="4463" y="7599"/>
                  </a:lnTo>
                  <a:lnTo>
                    <a:pt x="4499" y="8066"/>
                  </a:lnTo>
                  <a:cubicBezTo>
                    <a:pt x="4538" y="8535"/>
                    <a:pt x="4933" y="8896"/>
                    <a:pt x="5402" y="8896"/>
                  </a:cubicBezTo>
                  <a:cubicBezTo>
                    <a:pt x="5419" y="8896"/>
                    <a:pt x="5435" y="8895"/>
                    <a:pt x="5452" y="8894"/>
                  </a:cubicBezTo>
                  <a:cubicBezTo>
                    <a:pt x="7819" y="8759"/>
                    <a:pt x="7427" y="6906"/>
                    <a:pt x="6928" y="5462"/>
                  </a:cubicBezTo>
                  <a:cubicBezTo>
                    <a:pt x="6533" y="4318"/>
                    <a:pt x="5446" y="3411"/>
                    <a:pt x="4856" y="3411"/>
                  </a:cubicBezTo>
                  <a:cubicBezTo>
                    <a:pt x="4619" y="3411"/>
                    <a:pt x="4463" y="3557"/>
                    <a:pt x="4463" y="3892"/>
                  </a:cubicBezTo>
                  <a:lnTo>
                    <a:pt x="4463" y="4989"/>
                  </a:lnTo>
                  <a:cubicBezTo>
                    <a:pt x="4463" y="5077"/>
                    <a:pt x="4392" y="5134"/>
                    <a:pt x="4319" y="5134"/>
                  </a:cubicBezTo>
                  <a:cubicBezTo>
                    <a:pt x="4282" y="5134"/>
                    <a:pt x="4245" y="5120"/>
                    <a:pt x="4215" y="5088"/>
                  </a:cubicBezTo>
                  <a:cubicBezTo>
                    <a:pt x="4193" y="5066"/>
                    <a:pt x="4170" y="5034"/>
                    <a:pt x="4157" y="5003"/>
                  </a:cubicBezTo>
                  <a:cubicBezTo>
                    <a:pt x="4130" y="4944"/>
                    <a:pt x="4116" y="4881"/>
                    <a:pt x="4112" y="4818"/>
                  </a:cubicBezTo>
                  <a:lnTo>
                    <a:pt x="4112" y="504"/>
                  </a:lnTo>
                  <a:cubicBezTo>
                    <a:pt x="4112" y="225"/>
                    <a:pt x="3887" y="0"/>
                    <a:pt x="3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950850" y="1571850"/>
              <a:ext cx="14200" cy="14075"/>
            </a:xfrm>
            <a:custGeom>
              <a:avLst/>
              <a:gdLst/>
              <a:ahLst/>
              <a:cxnLst/>
              <a:rect l="l" t="t" r="r" b="b"/>
              <a:pathLst>
                <a:path w="568" h="563" extrusionOk="0">
                  <a:moveTo>
                    <a:pt x="284" y="0"/>
                  </a:moveTo>
                  <a:cubicBezTo>
                    <a:pt x="126" y="0"/>
                    <a:pt x="0" y="126"/>
                    <a:pt x="0" y="283"/>
                  </a:cubicBezTo>
                  <a:cubicBezTo>
                    <a:pt x="0" y="436"/>
                    <a:pt x="126" y="562"/>
                    <a:pt x="284" y="562"/>
                  </a:cubicBezTo>
                  <a:cubicBezTo>
                    <a:pt x="437" y="562"/>
                    <a:pt x="567" y="436"/>
                    <a:pt x="567" y="283"/>
                  </a:cubicBezTo>
                  <a:cubicBezTo>
                    <a:pt x="567" y="126"/>
                    <a:pt x="437" y="0"/>
                    <a:pt x="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946575" y="1591175"/>
              <a:ext cx="4300" cy="4300"/>
            </a:xfrm>
            <a:custGeom>
              <a:avLst/>
              <a:gdLst/>
              <a:ahLst/>
              <a:cxnLst/>
              <a:rect l="l" t="t" r="r" b="b"/>
              <a:pathLst>
                <a:path w="172" h="172" extrusionOk="0">
                  <a:moveTo>
                    <a:pt x="86" y="1"/>
                  </a:moveTo>
                  <a:cubicBezTo>
                    <a:pt x="36" y="1"/>
                    <a:pt x="0" y="41"/>
                    <a:pt x="0" y="86"/>
                  </a:cubicBezTo>
                  <a:cubicBezTo>
                    <a:pt x="0" y="136"/>
                    <a:pt x="36" y="172"/>
                    <a:pt x="86" y="172"/>
                  </a:cubicBezTo>
                  <a:cubicBezTo>
                    <a:pt x="131" y="172"/>
                    <a:pt x="171" y="136"/>
                    <a:pt x="171" y="86"/>
                  </a:cubicBezTo>
                  <a:cubicBezTo>
                    <a:pt x="171" y="41"/>
                    <a:pt x="131"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945000" y="1621100"/>
              <a:ext cx="25225" cy="21625"/>
            </a:xfrm>
            <a:custGeom>
              <a:avLst/>
              <a:gdLst/>
              <a:ahLst/>
              <a:cxnLst/>
              <a:rect l="l" t="t" r="r" b="b"/>
              <a:pathLst>
                <a:path w="1009" h="865" extrusionOk="0">
                  <a:moveTo>
                    <a:pt x="581" y="0"/>
                  </a:moveTo>
                  <a:cubicBezTo>
                    <a:pt x="194" y="0"/>
                    <a:pt x="0" y="464"/>
                    <a:pt x="275" y="738"/>
                  </a:cubicBezTo>
                  <a:cubicBezTo>
                    <a:pt x="362" y="825"/>
                    <a:pt x="469" y="864"/>
                    <a:pt x="574" y="864"/>
                  </a:cubicBezTo>
                  <a:cubicBezTo>
                    <a:pt x="795" y="864"/>
                    <a:pt x="1008" y="692"/>
                    <a:pt x="1008" y="432"/>
                  </a:cubicBezTo>
                  <a:cubicBezTo>
                    <a:pt x="1008" y="194"/>
                    <a:pt x="815" y="0"/>
                    <a:pt x="5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983000" y="1629975"/>
              <a:ext cx="6000" cy="6000"/>
            </a:xfrm>
            <a:custGeom>
              <a:avLst/>
              <a:gdLst/>
              <a:ahLst/>
              <a:cxnLst/>
              <a:rect l="l" t="t" r="r" b="b"/>
              <a:pathLst>
                <a:path w="240" h="240" extrusionOk="0">
                  <a:moveTo>
                    <a:pt x="122" y="1"/>
                  </a:moveTo>
                  <a:cubicBezTo>
                    <a:pt x="55" y="1"/>
                    <a:pt x="1" y="55"/>
                    <a:pt x="1" y="118"/>
                  </a:cubicBezTo>
                  <a:cubicBezTo>
                    <a:pt x="1" y="185"/>
                    <a:pt x="55" y="239"/>
                    <a:pt x="122" y="239"/>
                  </a:cubicBezTo>
                  <a:cubicBezTo>
                    <a:pt x="185" y="239"/>
                    <a:pt x="239" y="185"/>
                    <a:pt x="239" y="118"/>
                  </a:cubicBezTo>
                  <a:cubicBezTo>
                    <a:pt x="239" y="55"/>
                    <a:pt x="185" y="1"/>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964900" y="1646750"/>
              <a:ext cx="24100" cy="23975"/>
            </a:xfrm>
            <a:custGeom>
              <a:avLst/>
              <a:gdLst/>
              <a:ahLst/>
              <a:cxnLst/>
              <a:rect l="l" t="t" r="r" b="b"/>
              <a:pathLst>
                <a:path w="964" h="959" extrusionOk="0">
                  <a:moveTo>
                    <a:pt x="482" y="0"/>
                  </a:moveTo>
                  <a:cubicBezTo>
                    <a:pt x="217" y="0"/>
                    <a:pt x="1" y="216"/>
                    <a:pt x="1" y="482"/>
                  </a:cubicBezTo>
                  <a:cubicBezTo>
                    <a:pt x="1" y="747"/>
                    <a:pt x="217" y="958"/>
                    <a:pt x="482" y="958"/>
                  </a:cubicBezTo>
                  <a:cubicBezTo>
                    <a:pt x="747" y="958"/>
                    <a:pt x="963" y="747"/>
                    <a:pt x="963" y="482"/>
                  </a:cubicBezTo>
                  <a:cubicBezTo>
                    <a:pt x="963" y="216"/>
                    <a:pt x="747" y="0"/>
                    <a:pt x="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943750" y="1658775"/>
              <a:ext cx="5650" cy="4750"/>
            </a:xfrm>
            <a:custGeom>
              <a:avLst/>
              <a:gdLst/>
              <a:ahLst/>
              <a:cxnLst/>
              <a:rect l="l" t="t" r="r" b="b"/>
              <a:pathLst>
                <a:path w="226" h="190" extrusionOk="0">
                  <a:moveTo>
                    <a:pt x="131" y="1"/>
                  </a:moveTo>
                  <a:cubicBezTo>
                    <a:pt x="46" y="1"/>
                    <a:pt x="1" y="104"/>
                    <a:pt x="59" y="162"/>
                  </a:cubicBezTo>
                  <a:cubicBezTo>
                    <a:pt x="80" y="181"/>
                    <a:pt x="105" y="190"/>
                    <a:pt x="129" y="190"/>
                  </a:cubicBezTo>
                  <a:cubicBezTo>
                    <a:pt x="179" y="190"/>
                    <a:pt x="226" y="153"/>
                    <a:pt x="226" y="95"/>
                  </a:cubicBezTo>
                  <a:cubicBezTo>
                    <a:pt x="226" y="41"/>
                    <a:pt x="18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932075" y="1595450"/>
              <a:ext cx="7000" cy="6900"/>
            </a:xfrm>
            <a:custGeom>
              <a:avLst/>
              <a:gdLst/>
              <a:ahLst/>
              <a:cxnLst/>
              <a:rect l="l" t="t" r="r" b="b"/>
              <a:pathLst>
                <a:path w="280" h="276" extrusionOk="0">
                  <a:moveTo>
                    <a:pt x="140" y="1"/>
                  </a:moveTo>
                  <a:cubicBezTo>
                    <a:pt x="63" y="1"/>
                    <a:pt x="0" y="64"/>
                    <a:pt x="0" y="140"/>
                  </a:cubicBezTo>
                  <a:cubicBezTo>
                    <a:pt x="0" y="217"/>
                    <a:pt x="63" y="275"/>
                    <a:pt x="140" y="275"/>
                  </a:cubicBezTo>
                  <a:cubicBezTo>
                    <a:pt x="216" y="275"/>
                    <a:pt x="279" y="217"/>
                    <a:pt x="279" y="140"/>
                  </a:cubicBezTo>
                  <a:cubicBezTo>
                    <a:pt x="279" y="64"/>
                    <a:pt x="216"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914625" y="1546875"/>
              <a:ext cx="3075" cy="2950"/>
            </a:xfrm>
            <a:custGeom>
              <a:avLst/>
              <a:gdLst/>
              <a:ahLst/>
              <a:cxnLst/>
              <a:rect l="l" t="t" r="r" b="b"/>
              <a:pathLst>
                <a:path w="123" h="118" extrusionOk="0">
                  <a:moveTo>
                    <a:pt x="59" y="0"/>
                  </a:moveTo>
                  <a:cubicBezTo>
                    <a:pt x="28" y="0"/>
                    <a:pt x="1" y="27"/>
                    <a:pt x="1" y="59"/>
                  </a:cubicBezTo>
                  <a:cubicBezTo>
                    <a:pt x="1" y="90"/>
                    <a:pt x="28" y="117"/>
                    <a:pt x="59" y="117"/>
                  </a:cubicBezTo>
                  <a:cubicBezTo>
                    <a:pt x="95" y="117"/>
                    <a:pt x="122" y="90"/>
                    <a:pt x="122" y="59"/>
                  </a:cubicBezTo>
                  <a:cubicBezTo>
                    <a:pt x="122" y="27"/>
                    <a:pt x="95" y="0"/>
                    <a:pt x="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913400" y="1589600"/>
              <a:ext cx="5875" cy="5875"/>
            </a:xfrm>
            <a:custGeom>
              <a:avLst/>
              <a:gdLst/>
              <a:ahLst/>
              <a:cxnLst/>
              <a:rect l="l" t="t" r="r" b="b"/>
              <a:pathLst>
                <a:path w="235" h="235" extrusionOk="0">
                  <a:moveTo>
                    <a:pt x="117" y="1"/>
                  </a:moveTo>
                  <a:cubicBezTo>
                    <a:pt x="54" y="1"/>
                    <a:pt x="0" y="55"/>
                    <a:pt x="0" y="118"/>
                  </a:cubicBezTo>
                  <a:cubicBezTo>
                    <a:pt x="0" y="181"/>
                    <a:pt x="54" y="235"/>
                    <a:pt x="117" y="235"/>
                  </a:cubicBezTo>
                  <a:cubicBezTo>
                    <a:pt x="180" y="235"/>
                    <a:pt x="234" y="181"/>
                    <a:pt x="234" y="118"/>
                  </a:cubicBezTo>
                  <a:cubicBezTo>
                    <a:pt x="234" y="55"/>
                    <a:pt x="180" y="1"/>
                    <a:pt x="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886075" y="1569600"/>
              <a:ext cx="5750" cy="4900"/>
            </a:xfrm>
            <a:custGeom>
              <a:avLst/>
              <a:gdLst/>
              <a:ahLst/>
              <a:cxnLst/>
              <a:rect l="l" t="t" r="r" b="b"/>
              <a:pathLst>
                <a:path w="230" h="196" extrusionOk="0">
                  <a:moveTo>
                    <a:pt x="131" y="0"/>
                  </a:moveTo>
                  <a:cubicBezTo>
                    <a:pt x="41" y="0"/>
                    <a:pt x="0" y="104"/>
                    <a:pt x="63" y="167"/>
                  </a:cubicBezTo>
                  <a:cubicBezTo>
                    <a:pt x="82" y="187"/>
                    <a:pt x="106" y="196"/>
                    <a:pt x="130" y="196"/>
                  </a:cubicBezTo>
                  <a:cubicBezTo>
                    <a:pt x="180" y="196"/>
                    <a:pt x="230" y="156"/>
                    <a:pt x="230" y="95"/>
                  </a:cubicBezTo>
                  <a:cubicBezTo>
                    <a:pt x="230" y="41"/>
                    <a:pt x="185" y="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862450" y="1571950"/>
              <a:ext cx="24425" cy="20950"/>
            </a:xfrm>
            <a:custGeom>
              <a:avLst/>
              <a:gdLst/>
              <a:ahLst/>
              <a:cxnLst/>
              <a:rect l="l" t="t" r="r" b="b"/>
              <a:pathLst>
                <a:path w="977" h="838" extrusionOk="0">
                  <a:moveTo>
                    <a:pt x="563" y="1"/>
                  </a:moveTo>
                  <a:cubicBezTo>
                    <a:pt x="189" y="1"/>
                    <a:pt x="1" y="450"/>
                    <a:pt x="266" y="716"/>
                  </a:cubicBezTo>
                  <a:cubicBezTo>
                    <a:pt x="350" y="800"/>
                    <a:pt x="454" y="838"/>
                    <a:pt x="556" y="838"/>
                  </a:cubicBezTo>
                  <a:cubicBezTo>
                    <a:pt x="770" y="838"/>
                    <a:pt x="977" y="672"/>
                    <a:pt x="977" y="419"/>
                  </a:cubicBezTo>
                  <a:cubicBezTo>
                    <a:pt x="977" y="190"/>
                    <a:pt x="792"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852900" y="1606700"/>
              <a:ext cx="7325" cy="6225"/>
            </a:xfrm>
            <a:custGeom>
              <a:avLst/>
              <a:gdLst/>
              <a:ahLst/>
              <a:cxnLst/>
              <a:rect l="l" t="t" r="r" b="b"/>
              <a:pathLst>
                <a:path w="293" h="249" extrusionOk="0">
                  <a:moveTo>
                    <a:pt x="126" y="1"/>
                  </a:moveTo>
                  <a:cubicBezTo>
                    <a:pt x="62" y="1"/>
                    <a:pt x="0" y="50"/>
                    <a:pt x="0" y="127"/>
                  </a:cubicBezTo>
                  <a:cubicBezTo>
                    <a:pt x="0" y="194"/>
                    <a:pt x="54" y="248"/>
                    <a:pt x="126" y="248"/>
                  </a:cubicBezTo>
                  <a:cubicBezTo>
                    <a:pt x="234" y="248"/>
                    <a:pt x="293" y="113"/>
                    <a:pt x="212" y="37"/>
                  </a:cubicBezTo>
                  <a:cubicBezTo>
                    <a:pt x="187" y="12"/>
                    <a:pt x="156" y="1"/>
                    <a:pt x="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881450" y="1602425"/>
              <a:ext cx="13525" cy="13425"/>
            </a:xfrm>
            <a:custGeom>
              <a:avLst/>
              <a:gdLst/>
              <a:ahLst/>
              <a:cxnLst/>
              <a:rect l="l" t="t" r="r" b="b"/>
              <a:pathLst>
                <a:path w="541" h="537" extrusionOk="0">
                  <a:moveTo>
                    <a:pt x="271" y="1"/>
                  </a:moveTo>
                  <a:cubicBezTo>
                    <a:pt x="122" y="1"/>
                    <a:pt x="1" y="118"/>
                    <a:pt x="1" y="266"/>
                  </a:cubicBezTo>
                  <a:cubicBezTo>
                    <a:pt x="1" y="419"/>
                    <a:pt x="122" y="536"/>
                    <a:pt x="271" y="536"/>
                  </a:cubicBezTo>
                  <a:cubicBezTo>
                    <a:pt x="419" y="536"/>
                    <a:pt x="541" y="419"/>
                    <a:pt x="541" y="266"/>
                  </a:cubicBezTo>
                  <a:cubicBezTo>
                    <a:pt x="541" y="118"/>
                    <a:pt x="419" y="1"/>
                    <a:pt x="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891800" y="1631400"/>
              <a:ext cx="5325" cy="4575"/>
            </a:xfrm>
            <a:custGeom>
              <a:avLst/>
              <a:gdLst/>
              <a:ahLst/>
              <a:cxnLst/>
              <a:rect l="l" t="t" r="r" b="b"/>
              <a:pathLst>
                <a:path w="213" h="183" extrusionOk="0">
                  <a:moveTo>
                    <a:pt x="92" y="0"/>
                  </a:moveTo>
                  <a:cubicBezTo>
                    <a:pt x="45" y="0"/>
                    <a:pt x="1" y="37"/>
                    <a:pt x="1" y="92"/>
                  </a:cubicBezTo>
                  <a:cubicBezTo>
                    <a:pt x="1" y="142"/>
                    <a:pt x="41" y="182"/>
                    <a:pt x="91" y="182"/>
                  </a:cubicBezTo>
                  <a:cubicBezTo>
                    <a:pt x="172" y="182"/>
                    <a:pt x="212" y="83"/>
                    <a:pt x="154" y="25"/>
                  </a:cubicBezTo>
                  <a:cubicBezTo>
                    <a:pt x="135" y="8"/>
                    <a:pt x="113"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866050" y="1640225"/>
              <a:ext cx="8225" cy="8225"/>
            </a:xfrm>
            <a:custGeom>
              <a:avLst/>
              <a:gdLst/>
              <a:ahLst/>
              <a:cxnLst/>
              <a:rect l="l" t="t" r="r" b="b"/>
              <a:pathLst>
                <a:path w="329" h="329" extrusionOk="0">
                  <a:moveTo>
                    <a:pt x="162" y="0"/>
                  </a:moveTo>
                  <a:cubicBezTo>
                    <a:pt x="72" y="0"/>
                    <a:pt x="0" y="72"/>
                    <a:pt x="0" y="162"/>
                  </a:cubicBezTo>
                  <a:cubicBezTo>
                    <a:pt x="0" y="252"/>
                    <a:pt x="72" y="329"/>
                    <a:pt x="162" y="329"/>
                  </a:cubicBezTo>
                  <a:cubicBezTo>
                    <a:pt x="257" y="329"/>
                    <a:pt x="329" y="252"/>
                    <a:pt x="329" y="162"/>
                  </a:cubicBezTo>
                  <a:cubicBezTo>
                    <a:pt x="329" y="72"/>
                    <a:pt x="257" y="0"/>
                    <a:pt x="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84375" y="1665625"/>
              <a:ext cx="4525" cy="3850"/>
            </a:xfrm>
            <a:custGeom>
              <a:avLst/>
              <a:gdLst/>
              <a:ahLst/>
              <a:cxnLst/>
              <a:rect l="l" t="t" r="r" b="b"/>
              <a:pathLst>
                <a:path w="181" h="154" extrusionOk="0">
                  <a:moveTo>
                    <a:pt x="79" y="0"/>
                  </a:moveTo>
                  <a:cubicBezTo>
                    <a:pt x="40" y="0"/>
                    <a:pt x="2" y="32"/>
                    <a:pt x="5" y="77"/>
                  </a:cubicBezTo>
                  <a:cubicBezTo>
                    <a:pt x="1" y="118"/>
                    <a:pt x="37" y="154"/>
                    <a:pt x="77" y="154"/>
                  </a:cubicBezTo>
                  <a:cubicBezTo>
                    <a:pt x="145" y="154"/>
                    <a:pt x="181" y="73"/>
                    <a:pt x="131" y="23"/>
                  </a:cubicBezTo>
                  <a:cubicBezTo>
                    <a:pt x="117" y="7"/>
                    <a:pt x="98"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56050" y="1664200"/>
              <a:ext cx="16425" cy="14050"/>
            </a:xfrm>
            <a:custGeom>
              <a:avLst/>
              <a:gdLst/>
              <a:ahLst/>
              <a:cxnLst/>
              <a:rect l="l" t="t" r="r" b="b"/>
              <a:pathLst>
                <a:path w="657" h="562" extrusionOk="0">
                  <a:moveTo>
                    <a:pt x="280" y="0"/>
                  </a:moveTo>
                  <a:cubicBezTo>
                    <a:pt x="137" y="0"/>
                    <a:pt x="0" y="113"/>
                    <a:pt x="0" y="283"/>
                  </a:cubicBezTo>
                  <a:cubicBezTo>
                    <a:pt x="0" y="436"/>
                    <a:pt x="126" y="562"/>
                    <a:pt x="279" y="562"/>
                  </a:cubicBezTo>
                  <a:cubicBezTo>
                    <a:pt x="531" y="562"/>
                    <a:pt x="657" y="260"/>
                    <a:pt x="477" y="85"/>
                  </a:cubicBezTo>
                  <a:cubicBezTo>
                    <a:pt x="420" y="26"/>
                    <a:pt x="349" y="0"/>
                    <a:pt x="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38375" y="1648425"/>
              <a:ext cx="3750" cy="3625"/>
            </a:xfrm>
            <a:custGeom>
              <a:avLst/>
              <a:gdLst/>
              <a:ahLst/>
              <a:cxnLst/>
              <a:rect l="l" t="t" r="r" b="b"/>
              <a:pathLst>
                <a:path w="150" h="145" extrusionOk="0">
                  <a:moveTo>
                    <a:pt x="73" y="1"/>
                  </a:moveTo>
                  <a:cubicBezTo>
                    <a:pt x="37" y="1"/>
                    <a:pt x="1" y="32"/>
                    <a:pt x="1" y="73"/>
                  </a:cubicBezTo>
                  <a:cubicBezTo>
                    <a:pt x="1" y="113"/>
                    <a:pt x="37" y="145"/>
                    <a:pt x="73" y="145"/>
                  </a:cubicBezTo>
                  <a:cubicBezTo>
                    <a:pt x="113" y="145"/>
                    <a:pt x="149" y="113"/>
                    <a:pt x="149" y="73"/>
                  </a:cubicBezTo>
                  <a:cubicBezTo>
                    <a:pt x="149" y="32"/>
                    <a:pt x="11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845125" y="1627725"/>
              <a:ext cx="5550" cy="5550"/>
            </a:xfrm>
            <a:custGeom>
              <a:avLst/>
              <a:gdLst/>
              <a:ahLst/>
              <a:cxnLst/>
              <a:rect l="l" t="t" r="r" b="b"/>
              <a:pathLst>
                <a:path w="222" h="222" extrusionOk="0">
                  <a:moveTo>
                    <a:pt x="109" y="1"/>
                  </a:moveTo>
                  <a:cubicBezTo>
                    <a:pt x="50" y="1"/>
                    <a:pt x="1" y="50"/>
                    <a:pt x="1" y="109"/>
                  </a:cubicBezTo>
                  <a:cubicBezTo>
                    <a:pt x="1" y="172"/>
                    <a:pt x="50" y="221"/>
                    <a:pt x="109" y="221"/>
                  </a:cubicBezTo>
                  <a:cubicBezTo>
                    <a:pt x="172" y="221"/>
                    <a:pt x="221" y="172"/>
                    <a:pt x="221" y="109"/>
                  </a:cubicBezTo>
                  <a:cubicBezTo>
                    <a:pt x="221" y="50"/>
                    <a:pt x="172"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971550" y="1595450"/>
              <a:ext cx="9925" cy="9925"/>
            </a:xfrm>
            <a:custGeom>
              <a:avLst/>
              <a:gdLst/>
              <a:ahLst/>
              <a:cxnLst/>
              <a:rect l="l" t="t" r="r" b="b"/>
              <a:pathLst>
                <a:path w="397" h="397" extrusionOk="0">
                  <a:moveTo>
                    <a:pt x="198" y="1"/>
                  </a:moveTo>
                  <a:cubicBezTo>
                    <a:pt x="90" y="1"/>
                    <a:pt x="0" y="91"/>
                    <a:pt x="0" y="199"/>
                  </a:cubicBezTo>
                  <a:cubicBezTo>
                    <a:pt x="0" y="307"/>
                    <a:pt x="90" y="397"/>
                    <a:pt x="198" y="397"/>
                  </a:cubicBezTo>
                  <a:cubicBezTo>
                    <a:pt x="306" y="397"/>
                    <a:pt x="396" y="307"/>
                    <a:pt x="396" y="199"/>
                  </a:cubicBezTo>
                  <a:cubicBezTo>
                    <a:pt x="396" y="91"/>
                    <a:pt x="306"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944550" y="1609850"/>
              <a:ext cx="6325" cy="6225"/>
            </a:xfrm>
            <a:custGeom>
              <a:avLst/>
              <a:gdLst/>
              <a:ahLst/>
              <a:cxnLst/>
              <a:rect l="l" t="t" r="r" b="b"/>
              <a:pathLst>
                <a:path w="253" h="249" extrusionOk="0">
                  <a:moveTo>
                    <a:pt x="126" y="1"/>
                  </a:moveTo>
                  <a:cubicBezTo>
                    <a:pt x="59" y="1"/>
                    <a:pt x="0" y="55"/>
                    <a:pt x="0" y="122"/>
                  </a:cubicBezTo>
                  <a:cubicBezTo>
                    <a:pt x="0" y="194"/>
                    <a:pt x="59" y="248"/>
                    <a:pt x="126" y="248"/>
                  </a:cubicBezTo>
                  <a:cubicBezTo>
                    <a:pt x="194" y="248"/>
                    <a:pt x="252" y="194"/>
                    <a:pt x="252" y="122"/>
                  </a:cubicBezTo>
                  <a:cubicBezTo>
                    <a:pt x="252" y="55"/>
                    <a:pt x="194" y="1"/>
                    <a:pt x="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939050" y="1558000"/>
              <a:ext cx="7550" cy="7575"/>
            </a:xfrm>
            <a:custGeom>
              <a:avLst/>
              <a:gdLst/>
              <a:ahLst/>
              <a:cxnLst/>
              <a:rect l="l" t="t" r="r" b="b"/>
              <a:pathLst>
                <a:path w="302" h="303" extrusionOk="0">
                  <a:moveTo>
                    <a:pt x="148" y="1"/>
                  </a:moveTo>
                  <a:cubicBezTo>
                    <a:pt x="68" y="1"/>
                    <a:pt x="0" y="68"/>
                    <a:pt x="0" y="154"/>
                  </a:cubicBezTo>
                  <a:cubicBezTo>
                    <a:pt x="0" y="235"/>
                    <a:pt x="68" y="302"/>
                    <a:pt x="148" y="302"/>
                  </a:cubicBezTo>
                  <a:cubicBezTo>
                    <a:pt x="234" y="302"/>
                    <a:pt x="301" y="235"/>
                    <a:pt x="301" y="154"/>
                  </a:cubicBezTo>
                  <a:cubicBezTo>
                    <a:pt x="301" y="68"/>
                    <a:pt x="234" y="1"/>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937250" y="1642700"/>
              <a:ext cx="12150" cy="10325"/>
            </a:xfrm>
            <a:custGeom>
              <a:avLst/>
              <a:gdLst/>
              <a:ahLst/>
              <a:cxnLst/>
              <a:rect l="l" t="t" r="r" b="b"/>
              <a:pathLst>
                <a:path w="486" h="413" extrusionOk="0">
                  <a:moveTo>
                    <a:pt x="279" y="0"/>
                  </a:moveTo>
                  <a:cubicBezTo>
                    <a:pt x="95" y="0"/>
                    <a:pt x="0" y="221"/>
                    <a:pt x="131" y="351"/>
                  </a:cubicBezTo>
                  <a:cubicBezTo>
                    <a:pt x="173" y="394"/>
                    <a:pt x="226" y="413"/>
                    <a:pt x="277" y="413"/>
                  </a:cubicBezTo>
                  <a:cubicBezTo>
                    <a:pt x="384" y="413"/>
                    <a:pt x="486" y="331"/>
                    <a:pt x="486" y="207"/>
                  </a:cubicBezTo>
                  <a:cubicBezTo>
                    <a:pt x="486" y="90"/>
                    <a:pt x="391"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851775" y="1697575"/>
              <a:ext cx="40725" cy="22500"/>
            </a:xfrm>
            <a:custGeom>
              <a:avLst/>
              <a:gdLst/>
              <a:ahLst/>
              <a:cxnLst/>
              <a:rect l="l" t="t" r="r" b="b"/>
              <a:pathLst>
                <a:path w="1629" h="900" extrusionOk="0">
                  <a:moveTo>
                    <a:pt x="1615" y="1"/>
                  </a:moveTo>
                  <a:lnTo>
                    <a:pt x="1615" y="1"/>
                  </a:lnTo>
                  <a:cubicBezTo>
                    <a:pt x="1161" y="23"/>
                    <a:pt x="697" y="113"/>
                    <a:pt x="324" y="351"/>
                  </a:cubicBezTo>
                  <a:cubicBezTo>
                    <a:pt x="198" y="428"/>
                    <a:pt x="90" y="527"/>
                    <a:pt x="0" y="644"/>
                  </a:cubicBezTo>
                  <a:cubicBezTo>
                    <a:pt x="0" y="716"/>
                    <a:pt x="27" y="788"/>
                    <a:pt x="81" y="837"/>
                  </a:cubicBezTo>
                  <a:cubicBezTo>
                    <a:pt x="131" y="880"/>
                    <a:pt x="189" y="899"/>
                    <a:pt x="247" y="899"/>
                  </a:cubicBezTo>
                  <a:cubicBezTo>
                    <a:pt x="370" y="899"/>
                    <a:pt x="489" y="809"/>
                    <a:pt x="504" y="671"/>
                  </a:cubicBezTo>
                  <a:cubicBezTo>
                    <a:pt x="519" y="686"/>
                    <a:pt x="541" y="695"/>
                    <a:pt x="561" y="695"/>
                  </a:cubicBezTo>
                  <a:cubicBezTo>
                    <a:pt x="571" y="695"/>
                    <a:pt x="581" y="693"/>
                    <a:pt x="589" y="689"/>
                  </a:cubicBezTo>
                  <a:cubicBezTo>
                    <a:pt x="621" y="675"/>
                    <a:pt x="639" y="644"/>
                    <a:pt x="634" y="612"/>
                  </a:cubicBezTo>
                  <a:lnTo>
                    <a:pt x="634" y="612"/>
                  </a:lnTo>
                  <a:cubicBezTo>
                    <a:pt x="735" y="765"/>
                    <a:pt x="880" y="831"/>
                    <a:pt x="1024" y="831"/>
                  </a:cubicBezTo>
                  <a:cubicBezTo>
                    <a:pt x="1313" y="831"/>
                    <a:pt x="1594" y="568"/>
                    <a:pt x="1489" y="216"/>
                  </a:cubicBezTo>
                  <a:cubicBezTo>
                    <a:pt x="1539" y="207"/>
                    <a:pt x="1579" y="176"/>
                    <a:pt x="1602" y="131"/>
                  </a:cubicBezTo>
                  <a:cubicBezTo>
                    <a:pt x="1624" y="95"/>
                    <a:pt x="1629" y="46"/>
                    <a:pt x="1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868075" y="1721100"/>
              <a:ext cx="16225" cy="12375"/>
            </a:xfrm>
            <a:custGeom>
              <a:avLst/>
              <a:gdLst/>
              <a:ahLst/>
              <a:cxnLst/>
              <a:rect l="l" t="t" r="r" b="b"/>
              <a:pathLst>
                <a:path w="649" h="495" extrusionOk="0">
                  <a:moveTo>
                    <a:pt x="437" y="0"/>
                  </a:moveTo>
                  <a:cubicBezTo>
                    <a:pt x="419" y="0"/>
                    <a:pt x="401" y="3"/>
                    <a:pt x="383" y="9"/>
                  </a:cubicBezTo>
                  <a:cubicBezTo>
                    <a:pt x="324" y="27"/>
                    <a:pt x="288" y="85"/>
                    <a:pt x="293" y="148"/>
                  </a:cubicBezTo>
                  <a:cubicBezTo>
                    <a:pt x="301" y="208"/>
                    <a:pt x="355" y="248"/>
                    <a:pt x="410" y="248"/>
                  </a:cubicBezTo>
                  <a:cubicBezTo>
                    <a:pt x="413" y="248"/>
                    <a:pt x="416" y="247"/>
                    <a:pt x="419" y="247"/>
                  </a:cubicBezTo>
                  <a:lnTo>
                    <a:pt x="419" y="247"/>
                  </a:lnTo>
                  <a:lnTo>
                    <a:pt x="392" y="270"/>
                  </a:lnTo>
                  <a:cubicBezTo>
                    <a:pt x="368" y="242"/>
                    <a:pt x="334" y="228"/>
                    <a:pt x="302" y="228"/>
                  </a:cubicBezTo>
                  <a:cubicBezTo>
                    <a:pt x="297" y="228"/>
                    <a:pt x="293" y="229"/>
                    <a:pt x="288" y="229"/>
                  </a:cubicBezTo>
                  <a:cubicBezTo>
                    <a:pt x="248" y="234"/>
                    <a:pt x="216" y="261"/>
                    <a:pt x="203" y="301"/>
                  </a:cubicBezTo>
                  <a:cubicBezTo>
                    <a:pt x="182" y="282"/>
                    <a:pt x="156" y="273"/>
                    <a:pt x="131" y="273"/>
                  </a:cubicBezTo>
                  <a:cubicBezTo>
                    <a:pt x="102" y="273"/>
                    <a:pt x="74" y="284"/>
                    <a:pt x="50" y="306"/>
                  </a:cubicBezTo>
                  <a:cubicBezTo>
                    <a:pt x="14" y="346"/>
                    <a:pt x="0" y="405"/>
                    <a:pt x="14" y="459"/>
                  </a:cubicBezTo>
                  <a:cubicBezTo>
                    <a:pt x="14" y="472"/>
                    <a:pt x="18" y="486"/>
                    <a:pt x="23" y="495"/>
                  </a:cubicBezTo>
                  <a:lnTo>
                    <a:pt x="108" y="463"/>
                  </a:lnTo>
                  <a:cubicBezTo>
                    <a:pt x="266" y="409"/>
                    <a:pt x="450" y="346"/>
                    <a:pt x="648" y="270"/>
                  </a:cubicBezTo>
                  <a:lnTo>
                    <a:pt x="648" y="247"/>
                  </a:lnTo>
                  <a:cubicBezTo>
                    <a:pt x="644" y="180"/>
                    <a:pt x="617" y="112"/>
                    <a:pt x="572" y="58"/>
                  </a:cubicBezTo>
                  <a:cubicBezTo>
                    <a:pt x="539" y="22"/>
                    <a:pt x="488"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844450" y="1721650"/>
              <a:ext cx="22075" cy="16075"/>
            </a:xfrm>
            <a:custGeom>
              <a:avLst/>
              <a:gdLst/>
              <a:ahLst/>
              <a:cxnLst/>
              <a:rect l="l" t="t" r="r" b="b"/>
              <a:pathLst>
                <a:path w="883" h="643" extrusionOk="0">
                  <a:moveTo>
                    <a:pt x="109" y="0"/>
                  </a:moveTo>
                  <a:cubicBezTo>
                    <a:pt x="55" y="144"/>
                    <a:pt x="1" y="315"/>
                    <a:pt x="41" y="446"/>
                  </a:cubicBezTo>
                  <a:cubicBezTo>
                    <a:pt x="68" y="545"/>
                    <a:pt x="158" y="617"/>
                    <a:pt x="262" y="630"/>
                  </a:cubicBezTo>
                  <a:cubicBezTo>
                    <a:pt x="301" y="639"/>
                    <a:pt x="340" y="643"/>
                    <a:pt x="379" y="643"/>
                  </a:cubicBezTo>
                  <a:cubicBezTo>
                    <a:pt x="545" y="643"/>
                    <a:pt x="714" y="575"/>
                    <a:pt x="873" y="513"/>
                  </a:cubicBezTo>
                  <a:cubicBezTo>
                    <a:pt x="882" y="437"/>
                    <a:pt x="869" y="356"/>
                    <a:pt x="837" y="288"/>
                  </a:cubicBezTo>
                  <a:cubicBezTo>
                    <a:pt x="810" y="212"/>
                    <a:pt x="743" y="158"/>
                    <a:pt x="667" y="144"/>
                  </a:cubicBezTo>
                  <a:cubicBezTo>
                    <a:pt x="604" y="149"/>
                    <a:pt x="545" y="176"/>
                    <a:pt x="509" y="225"/>
                  </a:cubicBezTo>
                  <a:cubicBezTo>
                    <a:pt x="469" y="275"/>
                    <a:pt x="437" y="324"/>
                    <a:pt x="406" y="378"/>
                  </a:cubicBezTo>
                  <a:cubicBezTo>
                    <a:pt x="395" y="396"/>
                    <a:pt x="376" y="414"/>
                    <a:pt x="357" y="414"/>
                  </a:cubicBezTo>
                  <a:cubicBezTo>
                    <a:pt x="352" y="414"/>
                    <a:pt x="347" y="412"/>
                    <a:pt x="343" y="410"/>
                  </a:cubicBezTo>
                  <a:cubicBezTo>
                    <a:pt x="320" y="392"/>
                    <a:pt x="343" y="351"/>
                    <a:pt x="361" y="324"/>
                  </a:cubicBezTo>
                  <a:cubicBezTo>
                    <a:pt x="401" y="251"/>
                    <a:pt x="342" y="177"/>
                    <a:pt x="276" y="177"/>
                  </a:cubicBezTo>
                  <a:cubicBezTo>
                    <a:pt x="253" y="177"/>
                    <a:pt x="229" y="186"/>
                    <a:pt x="208" y="207"/>
                  </a:cubicBezTo>
                  <a:cubicBezTo>
                    <a:pt x="244" y="126"/>
                    <a:pt x="203" y="32"/>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32"/>
          <p:cNvGrpSpPr/>
          <p:nvPr/>
        </p:nvGrpSpPr>
        <p:grpSpPr>
          <a:xfrm>
            <a:off x="6266801" y="566366"/>
            <a:ext cx="1324686" cy="3583674"/>
            <a:chOff x="1382375" y="1217375"/>
            <a:chExt cx="305925" cy="827600"/>
          </a:xfrm>
        </p:grpSpPr>
        <p:sp>
          <p:nvSpPr>
            <p:cNvPr id="391" name="Google Shape;391;p32"/>
            <p:cNvSpPr/>
            <p:nvPr/>
          </p:nvSpPr>
          <p:spPr>
            <a:xfrm>
              <a:off x="1533300" y="1395050"/>
              <a:ext cx="39050" cy="23175"/>
            </a:xfrm>
            <a:custGeom>
              <a:avLst/>
              <a:gdLst/>
              <a:ahLst/>
              <a:cxnLst/>
              <a:rect l="l" t="t" r="r" b="b"/>
              <a:pathLst>
                <a:path w="1562" h="927" extrusionOk="0">
                  <a:moveTo>
                    <a:pt x="212" y="0"/>
                  </a:moveTo>
                  <a:lnTo>
                    <a:pt x="1" y="257"/>
                  </a:lnTo>
                  <a:cubicBezTo>
                    <a:pt x="374" y="635"/>
                    <a:pt x="864" y="868"/>
                    <a:pt x="1395" y="922"/>
                  </a:cubicBezTo>
                  <a:lnTo>
                    <a:pt x="1404" y="927"/>
                  </a:lnTo>
                  <a:cubicBezTo>
                    <a:pt x="1427" y="868"/>
                    <a:pt x="1445" y="815"/>
                    <a:pt x="1467" y="761"/>
                  </a:cubicBezTo>
                  <a:cubicBezTo>
                    <a:pt x="1499" y="671"/>
                    <a:pt x="1530" y="590"/>
                    <a:pt x="1562" y="504"/>
                  </a:cubicBezTo>
                  <a:lnTo>
                    <a:pt x="1562" y="504"/>
                  </a:lnTo>
                  <a:cubicBezTo>
                    <a:pt x="1525" y="508"/>
                    <a:pt x="1488" y="510"/>
                    <a:pt x="1451" y="510"/>
                  </a:cubicBezTo>
                  <a:cubicBezTo>
                    <a:pt x="860" y="510"/>
                    <a:pt x="230" y="0"/>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1592575" y="1645625"/>
              <a:ext cx="26675" cy="14400"/>
            </a:xfrm>
            <a:custGeom>
              <a:avLst/>
              <a:gdLst/>
              <a:ahLst/>
              <a:cxnLst/>
              <a:rect l="l" t="t" r="r" b="b"/>
              <a:pathLst>
                <a:path w="1067" h="576" extrusionOk="0">
                  <a:moveTo>
                    <a:pt x="999" y="0"/>
                  </a:moveTo>
                  <a:cubicBezTo>
                    <a:pt x="716" y="266"/>
                    <a:pt x="104" y="306"/>
                    <a:pt x="0" y="315"/>
                  </a:cubicBezTo>
                  <a:cubicBezTo>
                    <a:pt x="23" y="401"/>
                    <a:pt x="41" y="486"/>
                    <a:pt x="63" y="576"/>
                  </a:cubicBezTo>
                  <a:cubicBezTo>
                    <a:pt x="63" y="576"/>
                    <a:pt x="747" y="576"/>
                    <a:pt x="1067" y="275"/>
                  </a:cubicBezTo>
                  <a:cubicBezTo>
                    <a:pt x="1053" y="194"/>
                    <a:pt x="1040" y="104"/>
                    <a:pt x="1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1612925" y="2003250"/>
              <a:ext cx="60200" cy="23875"/>
            </a:xfrm>
            <a:custGeom>
              <a:avLst/>
              <a:gdLst/>
              <a:ahLst/>
              <a:cxnLst/>
              <a:rect l="l" t="t" r="r" b="b"/>
              <a:pathLst>
                <a:path w="2408" h="955" extrusionOk="0">
                  <a:moveTo>
                    <a:pt x="28" y="1"/>
                  </a:moveTo>
                  <a:lnTo>
                    <a:pt x="1" y="14"/>
                  </a:lnTo>
                  <a:cubicBezTo>
                    <a:pt x="32" y="91"/>
                    <a:pt x="68" y="172"/>
                    <a:pt x="109" y="248"/>
                  </a:cubicBezTo>
                  <a:cubicBezTo>
                    <a:pt x="274" y="514"/>
                    <a:pt x="1841" y="954"/>
                    <a:pt x="2288" y="954"/>
                  </a:cubicBezTo>
                  <a:cubicBezTo>
                    <a:pt x="2364" y="954"/>
                    <a:pt x="2407" y="942"/>
                    <a:pt x="2407" y="914"/>
                  </a:cubicBezTo>
                  <a:cubicBezTo>
                    <a:pt x="2407" y="716"/>
                    <a:pt x="1827" y="365"/>
                    <a:pt x="1589" y="91"/>
                  </a:cubicBezTo>
                  <a:cubicBezTo>
                    <a:pt x="1429" y="141"/>
                    <a:pt x="1248" y="160"/>
                    <a:pt x="1069" y="160"/>
                  </a:cubicBezTo>
                  <a:cubicBezTo>
                    <a:pt x="546" y="160"/>
                    <a:pt x="28"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1382375" y="1984700"/>
              <a:ext cx="53325" cy="60275"/>
            </a:xfrm>
            <a:custGeom>
              <a:avLst/>
              <a:gdLst/>
              <a:ahLst/>
              <a:cxnLst/>
              <a:rect l="l" t="t" r="r" b="b"/>
              <a:pathLst>
                <a:path w="2133" h="2411" extrusionOk="0">
                  <a:moveTo>
                    <a:pt x="55" y="0"/>
                  </a:moveTo>
                  <a:cubicBezTo>
                    <a:pt x="19" y="392"/>
                    <a:pt x="1" y="653"/>
                    <a:pt x="19" y="716"/>
                  </a:cubicBezTo>
                  <a:cubicBezTo>
                    <a:pt x="119" y="1070"/>
                    <a:pt x="1648" y="2411"/>
                    <a:pt x="1923" y="2411"/>
                  </a:cubicBezTo>
                  <a:cubicBezTo>
                    <a:pt x="1931" y="2411"/>
                    <a:pt x="1938" y="2410"/>
                    <a:pt x="1944" y="2407"/>
                  </a:cubicBezTo>
                  <a:cubicBezTo>
                    <a:pt x="2133" y="2335"/>
                    <a:pt x="1634" y="1517"/>
                    <a:pt x="1678" y="1035"/>
                  </a:cubicBezTo>
                  <a:lnTo>
                    <a:pt x="1643" y="1031"/>
                  </a:lnTo>
                  <a:cubicBezTo>
                    <a:pt x="986" y="941"/>
                    <a:pt x="405" y="563"/>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1383725" y="1563175"/>
              <a:ext cx="268925" cy="447300"/>
            </a:xfrm>
            <a:custGeom>
              <a:avLst/>
              <a:gdLst/>
              <a:ahLst/>
              <a:cxnLst/>
              <a:rect l="l" t="t" r="r" b="b"/>
              <a:pathLst>
                <a:path w="10757" h="17892" extrusionOk="0">
                  <a:moveTo>
                    <a:pt x="2992" y="1"/>
                  </a:moveTo>
                  <a:cubicBezTo>
                    <a:pt x="2992" y="1"/>
                    <a:pt x="1211" y="1868"/>
                    <a:pt x="950" y="3690"/>
                  </a:cubicBezTo>
                  <a:cubicBezTo>
                    <a:pt x="689" y="5507"/>
                    <a:pt x="792" y="9200"/>
                    <a:pt x="846" y="9722"/>
                  </a:cubicBezTo>
                  <a:cubicBezTo>
                    <a:pt x="891" y="10150"/>
                    <a:pt x="189" y="14986"/>
                    <a:pt x="1" y="16857"/>
                  </a:cubicBezTo>
                  <a:cubicBezTo>
                    <a:pt x="351" y="17419"/>
                    <a:pt x="932" y="17797"/>
                    <a:pt x="1589" y="17887"/>
                  </a:cubicBezTo>
                  <a:lnTo>
                    <a:pt x="1624" y="17892"/>
                  </a:lnTo>
                  <a:cubicBezTo>
                    <a:pt x="1624" y="17847"/>
                    <a:pt x="1638" y="17802"/>
                    <a:pt x="1651" y="17757"/>
                  </a:cubicBezTo>
                  <a:cubicBezTo>
                    <a:pt x="1836" y="17316"/>
                    <a:pt x="4022" y="10267"/>
                    <a:pt x="4175" y="9565"/>
                  </a:cubicBezTo>
                  <a:cubicBezTo>
                    <a:pt x="4270" y="9142"/>
                    <a:pt x="4562" y="6893"/>
                    <a:pt x="4778" y="5170"/>
                  </a:cubicBezTo>
                  <a:lnTo>
                    <a:pt x="4787" y="5170"/>
                  </a:lnTo>
                  <a:cubicBezTo>
                    <a:pt x="4787" y="5170"/>
                    <a:pt x="6074" y="8719"/>
                    <a:pt x="6622" y="10321"/>
                  </a:cubicBezTo>
                  <a:cubicBezTo>
                    <a:pt x="7122" y="11787"/>
                    <a:pt x="8719" y="16475"/>
                    <a:pt x="9169" y="17613"/>
                  </a:cubicBezTo>
                  <a:lnTo>
                    <a:pt x="9196" y="17604"/>
                  </a:lnTo>
                  <a:cubicBezTo>
                    <a:pt x="9196" y="17604"/>
                    <a:pt x="9716" y="17761"/>
                    <a:pt x="10240" y="17761"/>
                  </a:cubicBezTo>
                  <a:cubicBezTo>
                    <a:pt x="10418" y="17761"/>
                    <a:pt x="10598" y="17743"/>
                    <a:pt x="10757" y="17694"/>
                  </a:cubicBezTo>
                  <a:cubicBezTo>
                    <a:pt x="10518" y="17419"/>
                    <a:pt x="9740" y="11643"/>
                    <a:pt x="9506" y="9268"/>
                  </a:cubicBezTo>
                  <a:cubicBezTo>
                    <a:pt x="9425" y="8445"/>
                    <a:pt x="9160" y="7104"/>
                    <a:pt x="8845" y="5700"/>
                  </a:cubicBezTo>
                  <a:cubicBezTo>
                    <a:pt x="8768" y="5372"/>
                    <a:pt x="8692" y="5039"/>
                    <a:pt x="8615" y="4706"/>
                  </a:cubicBezTo>
                  <a:cubicBezTo>
                    <a:pt x="8570" y="4558"/>
                    <a:pt x="8539" y="4405"/>
                    <a:pt x="8534" y="4369"/>
                  </a:cubicBezTo>
                  <a:lnTo>
                    <a:pt x="8534" y="4360"/>
                  </a:lnTo>
                  <a:cubicBezTo>
                    <a:pt x="8494" y="4198"/>
                    <a:pt x="8453" y="4031"/>
                    <a:pt x="8417" y="3874"/>
                  </a:cubicBezTo>
                  <a:cubicBezTo>
                    <a:pt x="8395" y="3784"/>
                    <a:pt x="8377" y="3699"/>
                    <a:pt x="8354" y="3613"/>
                  </a:cubicBezTo>
                  <a:cubicBezTo>
                    <a:pt x="7896" y="1733"/>
                    <a:pt x="7477" y="176"/>
                    <a:pt x="7477" y="176"/>
                  </a:cubicBezTo>
                  <a:cubicBezTo>
                    <a:pt x="7477" y="176"/>
                    <a:pt x="6633" y="622"/>
                    <a:pt x="5409" y="622"/>
                  </a:cubicBezTo>
                  <a:cubicBezTo>
                    <a:pt x="4700" y="622"/>
                    <a:pt x="3865" y="472"/>
                    <a:pt x="2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1512825" y="1333650"/>
              <a:ext cx="113050" cy="65575"/>
            </a:xfrm>
            <a:custGeom>
              <a:avLst/>
              <a:gdLst/>
              <a:ahLst/>
              <a:cxnLst/>
              <a:rect l="l" t="t" r="r" b="b"/>
              <a:pathLst>
                <a:path w="4522" h="2623" extrusionOk="0">
                  <a:moveTo>
                    <a:pt x="4189" y="0"/>
                  </a:moveTo>
                  <a:cubicBezTo>
                    <a:pt x="3523" y="103"/>
                    <a:pt x="2849" y="162"/>
                    <a:pt x="2174" y="162"/>
                  </a:cubicBezTo>
                  <a:cubicBezTo>
                    <a:pt x="2016" y="164"/>
                    <a:pt x="1866" y="164"/>
                    <a:pt x="1724" y="164"/>
                  </a:cubicBezTo>
                  <a:cubicBezTo>
                    <a:pt x="777" y="164"/>
                    <a:pt x="199" y="130"/>
                    <a:pt x="199" y="130"/>
                  </a:cubicBezTo>
                  <a:cubicBezTo>
                    <a:pt x="199" y="130"/>
                    <a:pt x="185" y="1588"/>
                    <a:pt x="1" y="1952"/>
                  </a:cubicBezTo>
                  <a:cubicBezTo>
                    <a:pt x="1" y="1952"/>
                    <a:pt x="574" y="2457"/>
                    <a:pt x="999" y="2457"/>
                  </a:cubicBezTo>
                  <a:cubicBezTo>
                    <a:pt x="1010" y="2457"/>
                    <a:pt x="1020" y="2457"/>
                    <a:pt x="1031" y="2456"/>
                  </a:cubicBezTo>
                  <a:lnTo>
                    <a:pt x="1085" y="2389"/>
                  </a:lnTo>
                  <a:cubicBezTo>
                    <a:pt x="1085" y="2389"/>
                    <a:pt x="1216" y="1642"/>
                    <a:pt x="1319" y="1588"/>
                  </a:cubicBezTo>
                  <a:cubicBezTo>
                    <a:pt x="1335" y="1581"/>
                    <a:pt x="1349" y="1577"/>
                    <a:pt x="1362" y="1577"/>
                  </a:cubicBezTo>
                  <a:cubicBezTo>
                    <a:pt x="1515" y="1577"/>
                    <a:pt x="1503" y="2047"/>
                    <a:pt x="1503" y="2047"/>
                  </a:cubicBezTo>
                  <a:cubicBezTo>
                    <a:pt x="1503" y="2047"/>
                    <a:pt x="1779" y="1061"/>
                    <a:pt x="1977" y="1061"/>
                  </a:cubicBezTo>
                  <a:cubicBezTo>
                    <a:pt x="1980" y="1061"/>
                    <a:pt x="1982" y="1061"/>
                    <a:pt x="1985" y="1062"/>
                  </a:cubicBezTo>
                  <a:cubicBezTo>
                    <a:pt x="2075" y="1075"/>
                    <a:pt x="2079" y="1287"/>
                    <a:pt x="2057" y="1507"/>
                  </a:cubicBezTo>
                  <a:cubicBezTo>
                    <a:pt x="2097" y="1396"/>
                    <a:pt x="2186" y="1147"/>
                    <a:pt x="2279" y="1147"/>
                  </a:cubicBezTo>
                  <a:cubicBezTo>
                    <a:pt x="2280" y="1147"/>
                    <a:pt x="2281" y="1147"/>
                    <a:pt x="2282" y="1147"/>
                  </a:cubicBezTo>
                  <a:cubicBezTo>
                    <a:pt x="2417" y="1152"/>
                    <a:pt x="2408" y="1467"/>
                    <a:pt x="2372" y="1750"/>
                  </a:cubicBezTo>
                  <a:lnTo>
                    <a:pt x="2381" y="1750"/>
                  </a:lnTo>
                  <a:cubicBezTo>
                    <a:pt x="2381" y="1750"/>
                    <a:pt x="2439" y="1511"/>
                    <a:pt x="2516" y="1511"/>
                  </a:cubicBezTo>
                  <a:cubicBezTo>
                    <a:pt x="2519" y="1511"/>
                    <a:pt x="2522" y="1511"/>
                    <a:pt x="2525" y="1512"/>
                  </a:cubicBezTo>
                  <a:cubicBezTo>
                    <a:pt x="2678" y="1543"/>
                    <a:pt x="2705" y="1916"/>
                    <a:pt x="2489" y="2623"/>
                  </a:cubicBezTo>
                  <a:cubicBezTo>
                    <a:pt x="4095" y="2375"/>
                    <a:pt x="4522" y="1219"/>
                    <a:pt x="4522" y="913"/>
                  </a:cubicBezTo>
                  <a:cubicBezTo>
                    <a:pt x="4522" y="544"/>
                    <a:pt x="4347" y="328"/>
                    <a:pt x="4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1594150" y="1652475"/>
              <a:ext cx="28250" cy="54100"/>
            </a:xfrm>
            <a:custGeom>
              <a:avLst/>
              <a:gdLst/>
              <a:ahLst/>
              <a:cxnLst/>
              <a:rect l="l" t="t" r="r" b="b"/>
              <a:pathLst>
                <a:path w="1130" h="2164" extrusionOk="0">
                  <a:moveTo>
                    <a:pt x="1004" y="1"/>
                  </a:moveTo>
                  <a:cubicBezTo>
                    <a:pt x="689" y="302"/>
                    <a:pt x="0" y="302"/>
                    <a:pt x="0" y="302"/>
                  </a:cubicBezTo>
                  <a:cubicBezTo>
                    <a:pt x="41" y="464"/>
                    <a:pt x="81" y="626"/>
                    <a:pt x="117" y="792"/>
                  </a:cubicBezTo>
                  <a:lnTo>
                    <a:pt x="117" y="801"/>
                  </a:lnTo>
                  <a:cubicBezTo>
                    <a:pt x="144" y="914"/>
                    <a:pt x="171" y="1026"/>
                    <a:pt x="198" y="1139"/>
                  </a:cubicBezTo>
                  <a:cubicBezTo>
                    <a:pt x="250" y="1308"/>
                    <a:pt x="319" y="1486"/>
                    <a:pt x="397" y="1486"/>
                  </a:cubicBezTo>
                  <a:cubicBezTo>
                    <a:pt x="400" y="1486"/>
                    <a:pt x="402" y="1486"/>
                    <a:pt x="405" y="1485"/>
                  </a:cubicBezTo>
                  <a:cubicBezTo>
                    <a:pt x="554" y="1458"/>
                    <a:pt x="446" y="855"/>
                    <a:pt x="558" y="783"/>
                  </a:cubicBezTo>
                  <a:cubicBezTo>
                    <a:pt x="560" y="782"/>
                    <a:pt x="562" y="782"/>
                    <a:pt x="564" y="782"/>
                  </a:cubicBezTo>
                  <a:cubicBezTo>
                    <a:pt x="609" y="782"/>
                    <a:pt x="666" y="1056"/>
                    <a:pt x="657" y="1206"/>
                  </a:cubicBezTo>
                  <a:cubicBezTo>
                    <a:pt x="639" y="1548"/>
                    <a:pt x="396" y="1993"/>
                    <a:pt x="437" y="2133"/>
                  </a:cubicBezTo>
                  <a:cubicBezTo>
                    <a:pt x="437" y="2142"/>
                    <a:pt x="441" y="2151"/>
                    <a:pt x="450" y="2155"/>
                  </a:cubicBezTo>
                  <a:cubicBezTo>
                    <a:pt x="455" y="2161"/>
                    <a:pt x="461" y="2163"/>
                    <a:pt x="468" y="2163"/>
                  </a:cubicBezTo>
                  <a:cubicBezTo>
                    <a:pt x="587" y="2163"/>
                    <a:pt x="1015" y="1397"/>
                    <a:pt x="1062" y="1202"/>
                  </a:cubicBezTo>
                  <a:cubicBezTo>
                    <a:pt x="1130" y="932"/>
                    <a:pt x="1026" y="248"/>
                    <a:pt x="1026" y="248"/>
                  </a:cubicBezTo>
                  <a:cubicBezTo>
                    <a:pt x="1026" y="167"/>
                    <a:pt x="1017" y="82"/>
                    <a:pt x="1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1458075" y="1413950"/>
              <a:ext cx="161300" cy="239450"/>
            </a:xfrm>
            <a:custGeom>
              <a:avLst/>
              <a:gdLst/>
              <a:ahLst/>
              <a:cxnLst/>
              <a:rect l="l" t="t" r="r" b="b"/>
              <a:pathLst>
                <a:path w="6452" h="9578" extrusionOk="0">
                  <a:moveTo>
                    <a:pt x="4476" y="0"/>
                  </a:moveTo>
                  <a:cubicBezTo>
                    <a:pt x="4454" y="54"/>
                    <a:pt x="4431" y="108"/>
                    <a:pt x="4409" y="166"/>
                  </a:cubicBezTo>
                  <a:cubicBezTo>
                    <a:pt x="4143" y="805"/>
                    <a:pt x="3837" y="1431"/>
                    <a:pt x="3491" y="2038"/>
                  </a:cubicBezTo>
                  <a:cubicBezTo>
                    <a:pt x="2429" y="3941"/>
                    <a:pt x="1174" y="5299"/>
                    <a:pt x="0" y="5524"/>
                  </a:cubicBezTo>
                  <a:lnTo>
                    <a:pt x="23" y="5974"/>
                  </a:lnTo>
                  <a:cubicBezTo>
                    <a:pt x="893" y="6446"/>
                    <a:pt x="1729" y="6595"/>
                    <a:pt x="2437" y="6595"/>
                  </a:cubicBezTo>
                  <a:cubicBezTo>
                    <a:pt x="3661" y="6595"/>
                    <a:pt x="4508" y="6150"/>
                    <a:pt x="4508" y="6150"/>
                  </a:cubicBezTo>
                  <a:cubicBezTo>
                    <a:pt x="4508" y="6150"/>
                    <a:pt x="4922" y="7702"/>
                    <a:pt x="5380" y="9578"/>
                  </a:cubicBezTo>
                  <a:cubicBezTo>
                    <a:pt x="5484" y="9569"/>
                    <a:pt x="6096" y="9528"/>
                    <a:pt x="6379" y="9263"/>
                  </a:cubicBezTo>
                  <a:lnTo>
                    <a:pt x="6402" y="9263"/>
                  </a:lnTo>
                  <a:cubicBezTo>
                    <a:pt x="6262" y="8502"/>
                    <a:pt x="5965" y="7202"/>
                    <a:pt x="5911" y="6730"/>
                  </a:cubicBezTo>
                  <a:cubicBezTo>
                    <a:pt x="5844" y="6208"/>
                    <a:pt x="6451" y="3761"/>
                    <a:pt x="6433" y="2380"/>
                  </a:cubicBezTo>
                  <a:cubicBezTo>
                    <a:pt x="6438" y="2155"/>
                    <a:pt x="6406" y="1930"/>
                    <a:pt x="6339" y="1718"/>
                  </a:cubicBezTo>
                  <a:cubicBezTo>
                    <a:pt x="5988" y="756"/>
                    <a:pt x="4692" y="135"/>
                    <a:pt x="4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1500475" y="1243550"/>
              <a:ext cx="117100" cy="138800"/>
            </a:xfrm>
            <a:custGeom>
              <a:avLst/>
              <a:gdLst/>
              <a:ahLst/>
              <a:cxnLst/>
              <a:rect l="l" t="t" r="r" b="b"/>
              <a:pathLst>
                <a:path w="4684" h="5552" extrusionOk="0">
                  <a:moveTo>
                    <a:pt x="2600" y="1"/>
                  </a:moveTo>
                  <a:cubicBezTo>
                    <a:pt x="2465" y="581"/>
                    <a:pt x="1930" y="2385"/>
                    <a:pt x="247" y="3078"/>
                  </a:cubicBezTo>
                  <a:lnTo>
                    <a:pt x="256" y="3096"/>
                  </a:lnTo>
                  <a:cubicBezTo>
                    <a:pt x="256" y="3096"/>
                    <a:pt x="0" y="3874"/>
                    <a:pt x="175" y="4342"/>
                  </a:cubicBezTo>
                  <a:cubicBezTo>
                    <a:pt x="315" y="4711"/>
                    <a:pt x="526" y="5044"/>
                    <a:pt x="463" y="5547"/>
                  </a:cubicBezTo>
                  <a:lnTo>
                    <a:pt x="495" y="5552"/>
                  </a:lnTo>
                  <a:cubicBezTo>
                    <a:pt x="679" y="5188"/>
                    <a:pt x="693" y="3730"/>
                    <a:pt x="693" y="3730"/>
                  </a:cubicBezTo>
                  <a:cubicBezTo>
                    <a:pt x="1266" y="3788"/>
                    <a:pt x="1840" y="3813"/>
                    <a:pt x="2416" y="3813"/>
                  </a:cubicBezTo>
                  <a:cubicBezTo>
                    <a:pt x="2509" y="3813"/>
                    <a:pt x="2602" y="3812"/>
                    <a:pt x="2695" y="3811"/>
                  </a:cubicBezTo>
                  <a:cubicBezTo>
                    <a:pt x="3905" y="3797"/>
                    <a:pt x="4683" y="3604"/>
                    <a:pt x="4683" y="3604"/>
                  </a:cubicBezTo>
                  <a:cubicBezTo>
                    <a:pt x="4625" y="3474"/>
                    <a:pt x="4638" y="2542"/>
                    <a:pt x="4643" y="2281"/>
                  </a:cubicBezTo>
                  <a:cubicBezTo>
                    <a:pt x="2992" y="1742"/>
                    <a:pt x="2623" y="5"/>
                    <a:pt x="2623" y="5"/>
                  </a:cubicBezTo>
                  <a:lnTo>
                    <a:pt x="26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1599100" y="1672000"/>
              <a:ext cx="11700" cy="33800"/>
            </a:xfrm>
            <a:custGeom>
              <a:avLst/>
              <a:gdLst/>
              <a:ahLst/>
              <a:cxnLst/>
              <a:rect l="l" t="t" r="r" b="b"/>
              <a:pathLst>
                <a:path w="468" h="1352" extrusionOk="0">
                  <a:moveTo>
                    <a:pt x="366" y="1"/>
                  </a:moveTo>
                  <a:cubicBezTo>
                    <a:pt x="364" y="1"/>
                    <a:pt x="362" y="1"/>
                    <a:pt x="360" y="2"/>
                  </a:cubicBezTo>
                  <a:cubicBezTo>
                    <a:pt x="248" y="74"/>
                    <a:pt x="356" y="677"/>
                    <a:pt x="203" y="704"/>
                  </a:cubicBezTo>
                  <a:cubicBezTo>
                    <a:pt x="200" y="705"/>
                    <a:pt x="197" y="705"/>
                    <a:pt x="195" y="705"/>
                  </a:cubicBezTo>
                  <a:cubicBezTo>
                    <a:pt x="121" y="705"/>
                    <a:pt x="52" y="531"/>
                    <a:pt x="0" y="358"/>
                  </a:cubicBezTo>
                  <a:lnTo>
                    <a:pt x="0" y="358"/>
                  </a:lnTo>
                  <a:cubicBezTo>
                    <a:pt x="77" y="691"/>
                    <a:pt x="158" y="1024"/>
                    <a:pt x="230" y="1352"/>
                  </a:cubicBezTo>
                  <a:lnTo>
                    <a:pt x="239" y="1352"/>
                  </a:lnTo>
                  <a:cubicBezTo>
                    <a:pt x="198" y="1212"/>
                    <a:pt x="441" y="772"/>
                    <a:pt x="459" y="425"/>
                  </a:cubicBezTo>
                  <a:cubicBezTo>
                    <a:pt x="468" y="275"/>
                    <a:pt x="411"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1538600" y="1360175"/>
              <a:ext cx="41850" cy="47625"/>
            </a:xfrm>
            <a:custGeom>
              <a:avLst/>
              <a:gdLst/>
              <a:ahLst/>
              <a:cxnLst/>
              <a:rect l="l" t="t" r="r" b="b"/>
              <a:pathLst>
                <a:path w="1674" h="1905" extrusionOk="0">
                  <a:moveTo>
                    <a:pt x="942" y="0"/>
                  </a:moveTo>
                  <a:cubicBezTo>
                    <a:pt x="748" y="0"/>
                    <a:pt x="472" y="986"/>
                    <a:pt x="472" y="986"/>
                  </a:cubicBezTo>
                  <a:cubicBezTo>
                    <a:pt x="472" y="986"/>
                    <a:pt x="484" y="515"/>
                    <a:pt x="332" y="515"/>
                  </a:cubicBezTo>
                  <a:cubicBezTo>
                    <a:pt x="319" y="515"/>
                    <a:pt x="304" y="519"/>
                    <a:pt x="288" y="527"/>
                  </a:cubicBezTo>
                  <a:cubicBezTo>
                    <a:pt x="180" y="581"/>
                    <a:pt x="54" y="1328"/>
                    <a:pt x="54" y="1328"/>
                  </a:cubicBezTo>
                  <a:lnTo>
                    <a:pt x="0" y="1395"/>
                  </a:lnTo>
                  <a:lnTo>
                    <a:pt x="18" y="1395"/>
                  </a:lnTo>
                  <a:cubicBezTo>
                    <a:pt x="18" y="1395"/>
                    <a:pt x="652" y="1905"/>
                    <a:pt x="1241" y="1905"/>
                  </a:cubicBezTo>
                  <a:cubicBezTo>
                    <a:pt x="1276" y="1905"/>
                    <a:pt x="1311" y="1903"/>
                    <a:pt x="1345" y="1899"/>
                  </a:cubicBezTo>
                  <a:cubicBezTo>
                    <a:pt x="1390" y="1782"/>
                    <a:pt x="1431" y="1665"/>
                    <a:pt x="1458" y="1562"/>
                  </a:cubicBezTo>
                  <a:cubicBezTo>
                    <a:pt x="1674" y="855"/>
                    <a:pt x="1647" y="482"/>
                    <a:pt x="1494" y="446"/>
                  </a:cubicBezTo>
                  <a:cubicBezTo>
                    <a:pt x="1491" y="445"/>
                    <a:pt x="1488" y="445"/>
                    <a:pt x="1485" y="445"/>
                  </a:cubicBezTo>
                  <a:cubicBezTo>
                    <a:pt x="1408" y="445"/>
                    <a:pt x="1350" y="684"/>
                    <a:pt x="1350" y="684"/>
                  </a:cubicBezTo>
                  <a:lnTo>
                    <a:pt x="1341" y="684"/>
                  </a:lnTo>
                  <a:cubicBezTo>
                    <a:pt x="1377" y="406"/>
                    <a:pt x="1386" y="86"/>
                    <a:pt x="1251" y="82"/>
                  </a:cubicBezTo>
                  <a:cubicBezTo>
                    <a:pt x="1250" y="82"/>
                    <a:pt x="1249" y="82"/>
                    <a:pt x="1248" y="82"/>
                  </a:cubicBezTo>
                  <a:cubicBezTo>
                    <a:pt x="1155" y="82"/>
                    <a:pt x="1061" y="335"/>
                    <a:pt x="1026" y="446"/>
                  </a:cubicBezTo>
                  <a:cubicBezTo>
                    <a:pt x="1048" y="226"/>
                    <a:pt x="1044" y="14"/>
                    <a:pt x="949" y="1"/>
                  </a:cubicBezTo>
                  <a:cubicBezTo>
                    <a:pt x="947" y="0"/>
                    <a:pt x="944" y="0"/>
                    <a:pt x="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1402625" y="1401450"/>
              <a:ext cx="165675" cy="151450"/>
            </a:xfrm>
            <a:custGeom>
              <a:avLst/>
              <a:gdLst/>
              <a:ahLst/>
              <a:cxnLst/>
              <a:rect l="l" t="t" r="r" b="b"/>
              <a:pathLst>
                <a:path w="6627" h="6058" extrusionOk="0">
                  <a:moveTo>
                    <a:pt x="5228" y="1"/>
                  </a:moveTo>
                  <a:cubicBezTo>
                    <a:pt x="5115" y="131"/>
                    <a:pt x="4980" y="298"/>
                    <a:pt x="4827" y="482"/>
                  </a:cubicBezTo>
                  <a:cubicBezTo>
                    <a:pt x="4526" y="851"/>
                    <a:pt x="4161" y="1296"/>
                    <a:pt x="3838" y="1688"/>
                  </a:cubicBezTo>
                  <a:cubicBezTo>
                    <a:pt x="3770" y="1773"/>
                    <a:pt x="3676" y="1805"/>
                    <a:pt x="3613" y="1886"/>
                  </a:cubicBezTo>
                  <a:cubicBezTo>
                    <a:pt x="3235" y="2349"/>
                    <a:pt x="2852" y="2547"/>
                    <a:pt x="2560" y="2754"/>
                  </a:cubicBezTo>
                  <a:cubicBezTo>
                    <a:pt x="2328" y="2810"/>
                    <a:pt x="2093" y="2840"/>
                    <a:pt x="1859" y="2840"/>
                  </a:cubicBezTo>
                  <a:cubicBezTo>
                    <a:pt x="1531" y="2840"/>
                    <a:pt x="1207" y="2780"/>
                    <a:pt x="904" y="2646"/>
                  </a:cubicBezTo>
                  <a:lnTo>
                    <a:pt x="904" y="2646"/>
                  </a:lnTo>
                  <a:cubicBezTo>
                    <a:pt x="770" y="3042"/>
                    <a:pt x="0" y="5449"/>
                    <a:pt x="1287" y="5948"/>
                  </a:cubicBezTo>
                  <a:cubicBezTo>
                    <a:pt x="1479" y="6021"/>
                    <a:pt x="1682" y="6058"/>
                    <a:pt x="1886" y="6058"/>
                  </a:cubicBezTo>
                  <a:cubicBezTo>
                    <a:pt x="1997" y="6058"/>
                    <a:pt x="2108" y="6047"/>
                    <a:pt x="2218" y="6024"/>
                  </a:cubicBezTo>
                  <a:cubicBezTo>
                    <a:pt x="3388" y="5795"/>
                    <a:pt x="4647" y="4441"/>
                    <a:pt x="5709" y="2538"/>
                  </a:cubicBezTo>
                  <a:cubicBezTo>
                    <a:pt x="6055" y="1935"/>
                    <a:pt x="6361" y="1310"/>
                    <a:pt x="6627" y="671"/>
                  </a:cubicBezTo>
                  <a:lnTo>
                    <a:pt x="6622" y="666"/>
                  </a:lnTo>
                  <a:cubicBezTo>
                    <a:pt x="6091" y="612"/>
                    <a:pt x="5597" y="379"/>
                    <a:pt x="5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1507200" y="1382225"/>
              <a:ext cx="31425" cy="31300"/>
            </a:xfrm>
            <a:custGeom>
              <a:avLst/>
              <a:gdLst/>
              <a:ahLst/>
              <a:cxnLst/>
              <a:rect l="l" t="t" r="r" b="b"/>
              <a:pathLst>
                <a:path w="1257" h="1252" extrusionOk="0">
                  <a:moveTo>
                    <a:pt x="194" y="0"/>
                  </a:moveTo>
                  <a:cubicBezTo>
                    <a:pt x="172" y="185"/>
                    <a:pt x="122" y="360"/>
                    <a:pt x="46" y="531"/>
                  </a:cubicBezTo>
                  <a:cubicBezTo>
                    <a:pt x="32" y="572"/>
                    <a:pt x="14" y="608"/>
                    <a:pt x="1" y="648"/>
                  </a:cubicBezTo>
                  <a:cubicBezTo>
                    <a:pt x="14" y="761"/>
                    <a:pt x="109" y="1062"/>
                    <a:pt x="617" y="1229"/>
                  </a:cubicBezTo>
                  <a:lnTo>
                    <a:pt x="644" y="1251"/>
                  </a:lnTo>
                  <a:cubicBezTo>
                    <a:pt x="797" y="1067"/>
                    <a:pt x="932" y="900"/>
                    <a:pt x="1045" y="770"/>
                  </a:cubicBezTo>
                  <a:lnTo>
                    <a:pt x="1256" y="513"/>
                  </a:lnTo>
                  <a:lnTo>
                    <a:pt x="1256" y="513"/>
                  </a:lnTo>
                  <a:cubicBezTo>
                    <a:pt x="1247" y="514"/>
                    <a:pt x="1238" y="514"/>
                    <a:pt x="1229" y="514"/>
                  </a:cubicBezTo>
                  <a:cubicBezTo>
                    <a:pt x="804" y="514"/>
                    <a:pt x="230" y="5"/>
                    <a:pt x="230" y="5"/>
                  </a:cubicBez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1493825" y="1398425"/>
              <a:ext cx="29500" cy="45225"/>
            </a:xfrm>
            <a:custGeom>
              <a:avLst/>
              <a:gdLst/>
              <a:ahLst/>
              <a:cxnLst/>
              <a:rect l="l" t="t" r="r" b="b"/>
              <a:pathLst>
                <a:path w="1180" h="1809" extrusionOk="0">
                  <a:moveTo>
                    <a:pt x="531" y="0"/>
                  </a:moveTo>
                  <a:cubicBezTo>
                    <a:pt x="1" y="1314"/>
                    <a:pt x="136" y="1714"/>
                    <a:pt x="190" y="1809"/>
                  </a:cubicBezTo>
                  <a:cubicBezTo>
                    <a:pt x="513" y="1413"/>
                    <a:pt x="878" y="972"/>
                    <a:pt x="1179" y="603"/>
                  </a:cubicBezTo>
                  <a:lnTo>
                    <a:pt x="1152" y="581"/>
                  </a:lnTo>
                  <a:cubicBezTo>
                    <a:pt x="644" y="414"/>
                    <a:pt x="549" y="113"/>
                    <a:pt x="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1387650" y="1217375"/>
              <a:ext cx="300650" cy="312775"/>
            </a:xfrm>
            <a:custGeom>
              <a:avLst/>
              <a:gdLst/>
              <a:ahLst/>
              <a:cxnLst/>
              <a:rect l="l" t="t" r="r" b="b"/>
              <a:pathLst>
                <a:path w="12026" h="12511" extrusionOk="0">
                  <a:moveTo>
                    <a:pt x="5210" y="0"/>
                  </a:moveTo>
                  <a:cubicBezTo>
                    <a:pt x="4747" y="0"/>
                    <a:pt x="4215" y="97"/>
                    <a:pt x="3667" y="395"/>
                  </a:cubicBezTo>
                  <a:cubicBezTo>
                    <a:pt x="2088" y="1250"/>
                    <a:pt x="2403" y="3922"/>
                    <a:pt x="2048" y="4570"/>
                  </a:cubicBezTo>
                  <a:cubicBezTo>
                    <a:pt x="1697" y="5213"/>
                    <a:pt x="937" y="5366"/>
                    <a:pt x="644" y="6284"/>
                  </a:cubicBezTo>
                  <a:cubicBezTo>
                    <a:pt x="442" y="6909"/>
                    <a:pt x="563" y="7422"/>
                    <a:pt x="698" y="8034"/>
                  </a:cubicBezTo>
                  <a:cubicBezTo>
                    <a:pt x="851" y="8718"/>
                    <a:pt x="653" y="9298"/>
                    <a:pt x="361" y="9919"/>
                  </a:cubicBezTo>
                  <a:cubicBezTo>
                    <a:pt x="158" y="10351"/>
                    <a:pt x="1" y="10886"/>
                    <a:pt x="248" y="11295"/>
                  </a:cubicBezTo>
                  <a:cubicBezTo>
                    <a:pt x="436" y="11602"/>
                    <a:pt x="814" y="11745"/>
                    <a:pt x="1175" y="11745"/>
                  </a:cubicBezTo>
                  <a:cubicBezTo>
                    <a:pt x="1211" y="11745"/>
                    <a:pt x="1247" y="11744"/>
                    <a:pt x="1283" y="11741"/>
                  </a:cubicBezTo>
                  <a:cubicBezTo>
                    <a:pt x="1679" y="11705"/>
                    <a:pt x="2043" y="11529"/>
                    <a:pt x="2399" y="11358"/>
                  </a:cubicBezTo>
                  <a:cubicBezTo>
                    <a:pt x="2808" y="11156"/>
                    <a:pt x="3262" y="10904"/>
                    <a:pt x="3348" y="10459"/>
                  </a:cubicBezTo>
                  <a:cubicBezTo>
                    <a:pt x="3370" y="10351"/>
                    <a:pt x="3370" y="10234"/>
                    <a:pt x="3406" y="10130"/>
                  </a:cubicBezTo>
                  <a:cubicBezTo>
                    <a:pt x="3469" y="9950"/>
                    <a:pt x="3744" y="9739"/>
                    <a:pt x="3978" y="9546"/>
                  </a:cubicBezTo>
                  <a:lnTo>
                    <a:pt x="3973" y="9546"/>
                  </a:lnTo>
                  <a:cubicBezTo>
                    <a:pt x="4068" y="9474"/>
                    <a:pt x="4153" y="9393"/>
                    <a:pt x="4230" y="9307"/>
                  </a:cubicBezTo>
                  <a:cubicBezTo>
                    <a:pt x="4293" y="9231"/>
                    <a:pt x="4356" y="9150"/>
                    <a:pt x="4423" y="9064"/>
                  </a:cubicBezTo>
                  <a:cubicBezTo>
                    <a:pt x="4333" y="7957"/>
                    <a:pt x="5089" y="6905"/>
                    <a:pt x="5089" y="6567"/>
                  </a:cubicBezTo>
                  <a:cubicBezTo>
                    <a:pt x="5089" y="6055"/>
                    <a:pt x="4814" y="5771"/>
                    <a:pt x="4679" y="5407"/>
                  </a:cubicBezTo>
                  <a:cubicBezTo>
                    <a:pt x="4504" y="4939"/>
                    <a:pt x="4756" y="4156"/>
                    <a:pt x="4756" y="4156"/>
                  </a:cubicBezTo>
                  <a:lnTo>
                    <a:pt x="4747" y="4138"/>
                  </a:lnTo>
                  <a:cubicBezTo>
                    <a:pt x="6429" y="3445"/>
                    <a:pt x="6969" y="1641"/>
                    <a:pt x="7100" y="1061"/>
                  </a:cubicBezTo>
                  <a:lnTo>
                    <a:pt x="7122" y="1066"/>
                  </a:lnTo>
                  <a:cubicBezTo>
                    <a:pt x="7122" y="1066"/>
                    <a:pt x="7496" y="2802"/>
                    <a:pt x="9142" y="3346"/>
                  </a:cubicBezTo>
                  <a:cubicBezTo>
                    <a:pt x="9138" y="3603"/>
                    <a:pt x="9124" y="4534"/>
                    <a:pt x="9183" y="4665"/>
                  </a:cubicBezTo>
                  <a:cubicBezTo>
                    <a:pt x="9340" y="4997"/>
                    <a:pt x="9515" y="5209"/>
                    <a:pt x="9515" y="5582"/>
                  </a:cubicBezTo>
                  <a:cubicBezTo>
                    <a:pt x="9515" y="5884"/>
                    <a:pt x="9093" y="7044"/>
                    <a:pt x="7487" y="7292"/>
                  </a:cubicBezTo>
                  <a:cubicBezTo>
                    <a:pt x="7455" y="7391"/>
                    <a:pt x="7415" y="7508"/>
                    <a:pt x="7374" y="7629"/>
                  </a:cubicBezTo>
                  <a:cubicBezTo>
                    <a:pt x="7343" y="7706"/>
                    <a:pt x="7311" y="7791"/>
                    <a:pt x="7280" y="7881"/>
                  </a:cubicBezTo>
                  <a:cubicBezTo>
                    <a:pt x="7280" y="7880"/>
                    <a:pt x="7282" y="7879"/>
                    <a:pt x="7284" y="7879"/>
                  </a:cubicBezTo>
                  <a:cubicBezTo>
                    <a:pt x="7371" y="7879"/>
                    <a:pt x="8609" y="8806"/>
                    <a:pt x="8692" y="8893"/>
                  </a:cubicBezTo>
                  <a:cubicBezTo>
                    <a:pt x="9214" y="9460"/>
                    <a:pt x="9318" y="10535"/>
                    <a:pt x="9169" y="11291"/>
                  </a:cubicBezTo>
                  <a:cubicBezTo>
                    <a:pt x="9097" y="11660"/>
                    <a:pt x="9030" y="12303"/>
                    <a:pt x="9030" y="12303"/>
                  </a:cubicBezTo>
                  <a:cubicBezTo>
                    <a:pt x="9039" y="12362"/>
                    <a:pt x="9169" y="12474"/>
                    <a:pt x="9219" y="12510"/>
                  </a:cubicBezTo>
                  <a:cubicBezTo>
                    <a:pt x="9686" y="12411"/>
                    <a:pt x="10087" y="12110"/>
                    <a:pt x="10307" y="11687"/>
                  </a:cubicBezTo>
                  <a:cubicBezTo>
                    <a:pt x="10424" y="11466"/>
                    <a:pt x="10487" y="11214"/>
                    <a:pt x="10640" y="11017"/>
                  </a:cubicBezTo>
                  <a:cubicBezTo>
                    <a:pt x="10847" y="10742"/>
                    <a:pt x="11189" y="10612"/>
                    <a:pt x="11441" y="10382"/>
                  </a:cubicBezTo>
                  <a:cubicBezTo>
                    <a:pt x="11918" y="9959"/>
                    <a:pt x="12026" y="9172"/>
                    <a:pt x="11702" y="8623"/>
                  </a:cubicBezTo>
                  <a:cubicBezTo>
                    <a:pt x="11405" y="8124"/>
                    <a:pt x="11243" y="7926"/>
                    <a:pt x="11423" y="7292"/>
                  </a:cubicBezTo>
                  <a:cubicBezTo>
                    <a:pt x="11760" y="6095"/>
                    <a:pt x="11243" y="5290"/>
                    <a:pt x="10667" y="4871"/>
                  </a:cubicBezTo>
                  <a:cubicBezTo>
                    <a:pt x="10091" y="4458"/>
                    <a:pt x="10384" y="4170"/>
                    <a:pt x="10411" y="2951"/>
                  </a:cubicBezTo>
                  <a:cubicBezTo>
                    <a:pt x="10438" y="1727"/>
                    <a:pt x="9902" y="922"/>
                    <a:pt x="8773" y="400"/>
                  </a:cubicBezTo>
                  <a:cubicBezTo>
                    <a:pt x="8367" y="213"/>
                    <a:pt x="7987" y="153"/>
                    <a:pt x="7666" y="153"/>
                  </a:cubicBezTo>
                  <a:cubicBezTo>
                    <a:pt x="7089" y="153"/>
                    <a:pt x="6704" y="346"/>
                    <a:pt x="6704" y="346"/>
                  </a:cubicBezTo>
                  <a:cubicBezTo>
                    <a:pt x="6704" y="346"/>
                    <a:pt x="6082" y="0"/>
                    <a:pt x="5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1572000" y="1370750"/>
              <a:ext cx="7900" cy="37300"/>
            </a:xfrm>
            <a:custGeom>
              <a:avLst/>
              <a:gdLst/>
              <a:ahLst/>
              <a:cxnLst/>
              <a:rect l="l" t="t" r="r" b="b"/>
              <a:pathLst>
                <a:path w="316" h="1492" extrusionOk="0">
                  <a:moveTo>
                    <a:pt x="149" y="1"/>
                  </a:moveTo>
                  <a:cubicBezTo>
                    <a:pt x="140" y="1"/>
                    <a:pt x="135" y="1"/>
                    <a:pt x="126" y="5"/>
                  </a:cubicBezTo>
                  <a:cubicBezTo>
                    <a:pt x="117" y="10"/>
                    <a:pt x="113" y="14"/>
                    <a:pt x="108" y="19"/>
                  </a:cubicBezTo>
                  <a:cubicBezTo>
                    <a:pt x="99" y="28"/>
                    <a:pt x="90" y="37"/>
                    <a:pt x="81" y="46"/>
                  </a:cubicBezTo>
                  <a:cubicBezTo>
                    <a:pt x="72" y="59"/>
                    <a:pt x="63" y="77"/>
                    <a:pt x="54" y="95"/>
                  </a:cubicBezTo>
                  <a:cubicBezTo>
                    <a:pt x="41" y="127"/>
                    <a:pt x="32" y="154"/>
                    <a:pt x="23" y="185"/>
                  </a:cubicBezTo>
                  <a:cubicBezTo>
                    <a:pt x="14" y="207"/>
                    <a:pt x="9" y="234"/>
                    <a:pt x="5" y="261"/>
                  </a:cubicBezTo>
                  <a:cubicBezTo>
                    <a:pt x="5" y="266"/>
                    <a:pt x="5" y="270"/>
                    <a:pt x="9" y="275"/>
                  </a:cubicBezTo>
                  <a:cubicBezTo>
                    <a:pt x="14" y="275"/>
                    <a:pt x="23" y="270"/>
                    <a:pt x="23" y="266"/>
                  </a:cubicBezTo>
                  <a:cubicBezTo>
                    <a:pt x="23" y="266"/>
                    <a:pt x="32" y="239"/>
                    <a:pt x="50" y="194"/>
                  </a:cubicBezTo>
                  <a:cubicBezTo>
                    <a:pt x="63" y="167"/>
                    <a:pt x="77" y="140"/>
                    <a:pt x="90" y="113"/>
                  </a:cubicBezTo>
                  <a:cubicBezTo>
                    <a:pt x="99" y="100"/>
                    <a:pt x="108" y="86"/>
                    <a:pt x="117" y="73"/>
                  </a:cubicBezTo>
                  <a:cubicBezTo>
                    <a:pt x="131" y="59"/>
                    <a:pt x="140" y="50"/>
                    <a:pt x="149" y="50"/>
                  </a:cubicBezTo>
                  <a:cubicBezTo>
                    <a:pt x="185" y="59"/>
                    <a:pt x="212" y="91"/>
                    <a:pt x="221" y="127"/>
                  </a:cubicBezTo>
                  <a:cubicBezTo>
                    <a:pt x="234" y="172"/>
                    <a:pt x="239" y="216"/>
                    <a:pt x="243" y="266"/>
                  </a:cubicBezTo>
                  <a:cubicBezTo>
                    <a:pt x="243" y="374"/>
                    <a:pt x="234" y="486"/>
                    <a:pt x="216" y="594"/>
                  </a:cubicBezTo>
                  <a:cubicBezTo>
                    <a:pt x="207" y="644"/>
                    <a:pt x="198" y="702"/>
                    <a:pt x="185" y="756"/>
                  </a:cubicBezTo>
                  <a:cubicBezTo>
                    <a:pt x="171" y="815"/>
                    <a:pt x="162" y="869"/>
                    <a:pt x="149" y="918"/>
                  </a:cubicBezTo>
                  <a:lnTo>
                    <a:pt x="113" y="1067"/>
                  </a:lnTo>
                  <a:cubicBezTo>
                    <a:pt x="99" y="1116"/>
                    <a:pt x="86" y="1157"/>
                    <a:pt x="77" y="1202"/>
                  </a:cubicBezTo>
                  <a:cubicBezTo>
                    <a:pt x="27" y="1364"/>
                    <a:pt x="0" y="1476"/>
                    <a:pt x="0" y="1476"/>
                  </a:cubicBezTo>
                  <a:cubicBezTo>
                    <a:pt x="0" y="1481"/>
                    <a:pt x="0" y="1490"/>
                    <a:pt x="9" y="1490"/>
                  </a:cubicBezTo>
                  <a:cubicBezTo>
                    <a:pt x="10" y="1491"/>
                    <a:pt x="12" y="1491"/>
                    <a:pt x="14" y="1491"/>
                  </a:cubicBezTo>
                  <a:cubicBezTo>
                    <a:pt x="18" y="1491"/>
                    <a:pt x="23" y="1488"/>
                    <a:pt x="23" y="1485"/>
                  </a:cubicBezTo>
                  <a:cubicBezTo>
                    <a:pt x="23" y="1485"/>
                    <a:pt x="68" y="1377"/>
                    <a:pt x="126" y="1215"/>
                  </a:cubicBezTo>
                  <a:cubicBezTo>
                    <a:pt x="144" y="1179"/>
                    <a:pt x="158" y="1130"/>
                    <a:pt x="171" y="1085"/>
                  </a:cubicBezTo>
                  <a:cubicBezTo>
                    <a:pt x="189" y="1040"/>
                    <a:pt x="203" y="990"/>
                    <a:pt x="216" y="936"/>
                  </a:cubicBezTo>
                  <a:cubicBezTo>
                    <a:pt x="248" y="828"/>
                    <a:pt x="275" y="716"/>
                    <a:pt x="293" y="603"/>
                  </a:cubicBezTo>
                  <a:cubicBezTo>
                    <a:pt x="311" y="491"/>
                    <a:pt x="315" y="378"/>
                    <a:pt x="311" y="261"/>
                  </a:cubicBezTo>
                  <a:cubicBezTo>
                    <a:pt x="306" y="207"/>
                    <a:pt x="293" y="154"/>
                    <a:pt x="275" y="100"/>
                  </a:cubicBezTo>
                  <a:cubicBezTo>
                    <a:pt x="257" y="46"/>
                    <a:pt x="207" y="5"/>
                    <a:pt x="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1436250" y="1407650"/>
              <a:ext cx="136100" cy="145550"/>
            </a:xfrm>
            <a:custGeom>
              <a:avLst/>
              <a:gdLst/>
              <a:ahLst/>
              <a:cxnLst/>
              <a:rect l="l" t="t" r="r" b="b"/>
              <a:pathLst>
                <a:path w="5444" h="5822" extrusionOk="0">
                  <a:moveTo>
                    <a:pt x="5444" y="0"/>
                  </a:moveTo>
                  <a:lnTo>
                    <a:pt x="5300" y="337"/>
                  </a:lnTo>
                  <a:cubicBezTo>
                    <a:pt x="5255" y="445"/>
                    <a:pt x="5192" y="571"/>
                    <a:pt x="5120" y="715"/>
                  </a:cubicBezTo>
                  <a:cubicBezTo>
                    <a:pt x="5048" y="859"/>
                    <a:pt x="4971" y="1026"/>
                    <a:pt x="4886" y="1201"/>
                  </a:cubicBezTo>
                  <a:cubicBezTo>
                    <a:pt x="4796" y="1377"/>
                    <a:pt x="4683" y="1561"/>
                    <a:pt x="4575" y="1764"/>
                  </a:cubicBezTo>
                  <a:lnTo>
                    <a:pt x="4409" y="2069"/>
                  </a:lnTo>
                  <a:cubicBezTo>
                    <a:pt x="4377" y="2123"/>
                    <a:pt x="4350" y="2182"/>
                    <a:pt x="4323" y="2231"/>
                  </a:cubicBezTo>
                  <a:cubicBezTo>
                    <a:pt x="4297" y="2281"/>
                    <a:pt x="4261" y="2335"/>
                    <a:pt x="4229" y="2389"/>
                  </a:cubicBezTo>
                  <a:cubicBezTo>
                    <a:pt x="4108" y="2600"/>
                    <a:pt x="3973" y="2821"/>
                    <a:pt x="3829" y="3037"/>
                  </a:cubicBezTo>
                  <a:cubicBezTo>
                    <a:pt x="3757" y="3145"/>
                    <a:pt x="3689" y="3253"/>
                    <a:pt x="3613" y="3361"/>
                  </a:cubicBezTo>
                  <a:cubicBezTo>
                    <a:pt x="3536" y="3469"/>
                    <a:pt x="3460" y="3577"/>
                    <a:pt x="3383" y="3684"/>
                  </a:cubicBezTo>
                  <a:lnTo>
                    <a:pt x="3262" y="3842"/>
                  </a:lnTo>
                  <a:lnTo>
                    <a:pt x="3140" y="3995"/>
                  </a:lnTo>
                  <a:cubicBezTo>
                    <a:pt x="3059" y="4098"/>
                    <a:pt x="2974" y="4197"/>
                    <a:pt x="2893" y="4296"/>
                  </a:cubicBezTo>
                  <a:cubicBezTo>
                    <a:pt x="2812" y="4395"/>
                    <a:pt x="2722" y="4490"/>
                    <a:pt x="2637" y="4580"/>
                  </a:cubicBezTo>
                  <a:cubicBezTo>
                    <a:pt x="2547" y="4670"/>
                    <a:pt x="2461" y="4764"/>
                    <a:pt x="2371" y="4845"/>
                  </a:cubicBezTo>
                  <a:cubicBezTo>
                    <a:pt x="2277" y="4926"/>
                    <a:pt x="2191" y="5012"/>
                    <a:pt x="2097" y="5079"/>
                  </a:cubicBezTo>
                  <a:cubicBezTo>
                    <a:pt x="2052" y="5120"/>
                    <a:pt x="2007" y="5160"/>
                    <a:pt x="1962" y="5192"/>
                  </a:cubicBezTo>
                  <a:cubicBezTo>
                    <a:pt x="1917" y="5227"/>
                    <a:pt x="1867" y="5259"/>
                    <a:pt x="1822" y="5290"/>
                  </a:cubicBezTo>
                  <a:cubicBezTo>
                    <a:pt x="1732" y="5362"/>
                    <a:pt x="1638" y="5412"/>
                    <a:pt x="1548" y="5466"/>
                  </a:cubicBezTo>
                  <a:cubicBezTo>
                    <a:pt x="1503" y="5497"/>
                    <a:pt x="1458" y="5520"/>
                    <a:pt x="1408" y="5542"/>
                  </a:cubicBezTo>
                  <a:cubicBezTo>
                    <a:pt x="1363" y="5560"/>
                    <a:pt x="1318" y="5587"/>
                    <a:pt x="1273" y="5605"/>
                  </a:cubicBezTo>
                  <a:lnTo>
                    <a:pt x="1143" y="5659"/>
                  </a:lnTo>
                  <a:lnTo>
                    <a:pt x="1080" y="5682"/>
                  </a:lnTo>
                  <a:lnTo>
                    <a:pt x="1013" y="5700"/>
                  </a:lnTo>
                  <a:lnTo>
                    <a:pt x="887" y="5736"/>
                  </a:lnTo>
                  <a:cubicBezTo>
                    <a:pt x="851" y="5749"/>
                    <a:pt x="806" y="5754"/>
                    <a:pt x="765" y="5758"/>
                  </a:cubicBezTo>
                  <a:lnTo>
                    <a:pt x="653" y="5781"/>
                  </a:lnTo>
                  <a:lnTo>
                    <a:pt x="549" y="5785"/>
                  </a:lnTo>
                  <a:lnTo>
                    <a:pt x="446" y="5785"/>
                  </a:lnTo>
                  <a:cubicBezTo>
                    <a:pt x="419" y="5785"/>
                    <a:pt x="387" y="5785"/>
                    <a:pt x="360" y="5781"/>
                  </a:cubicBezTo>
                  <a:cubicBezTo>
                    <a:pt x="302" y="5772"/>
                    <a:pt x="248" y="5772"/>
                    <a:pt x="207" y="5763"/>
                  </a:cubicBezTo>
                  <a:lnTo>
                    <a:pt x="95" y="5740"/>
                  </a:lnTo>
                  <a:lnTo>
                    <a:pt x="0" y="5718"/>
                  </a:lnTo>
                  <a:lnTo>
                    <a:pt x="90" y="5745"/>
                  </a:lnTo>
                  <a:lnTo>
                    <a:pt x="198" y="5781"/>
                  </a:lnTo>
                  <a:cubicBezTo>
                    <a:pt x="243" y="5790"/>
                    <a:pt x="297" y="5799"/>
                    <a:pt x="351" y="5808"/>
                  </a:cubicBezTo>
                  <a:cubicBezTo>
                    <a:pt x="383" y="5812"/>
                    <a:pt x="414" y="5817"/>
                    <a:pt x="446" y="5821"/>
                  </a:cubicBezTo>
                  <a:lnTo>
                    <a:pt x="657" y="5821"/>
                  </a:lnTo>
                  <a:lnTo>
                    <a:pt x="779" y="5812"/>
                  </a:lnTo>
                  <a:cubicBezTo>
                    <a:pt x="819" y="5808"/>
                    <a:pt x="860" y="5803"/>
                    <a:pt x="905" y="5799"/>
                  </a:cubicBezTo>
                  <a:lnTo>
                    <a:pt x="1035" y="5767"/>
                  </a:lnTo>
                  <a:lnTo>
                    <a:pt x="1103" y="5754"/>
                  </a:lnTo>
                  <a:cubicBezTo>
                    <a:pt x="1125" y="5749"/>
                    <a:pt x="1147" y="5740"/>
                    <a:pt x="1170" y="5731"/>
                  </a:cubicBezTo>
                  <a:lnTo>
                    <a:pt x="1309" y="5682"/>
                  </a:lnTo>
                  <a:cubicBezTo>
                    <a:pt x="1359" y="5668"/>
                    <a:pt x="1408" y="5646"/>
                    <a:pt x="1453" y="5623"/>
                  </a:cubicBezTo>
                  <a:cubicBezTo>
                    <a:pt x="1503" y="5601"/>
                    <a:pt x="1552" y="5583"/>
                    <a:pt x="1597" y="5556"/>
                  </a:cubicBezTo>
                  <a:cubicBezTo>
                    <a:pt x="1692" y="5502"/>
                    <a:pt x="1795" y="5452"/>
                    <a:pt x="1890" y="5385"/>
                  </a:cubicBezTo>
                  <a:cubicBezTo>
                    <a:pt x="2092" y="5254"/>
                    <a:pt x="2286" y="5106"/>
                    <a:pt x="2466" y="4944"/>
                  </a:cubicBezTo>
                  <a:cubicBezTo>
                    <a:pt x="2556" y="4859"/>
                    <a:pt x="2650" y="4773"/>
                    <a:pt x="2740" y="4679"/>
                  </a:cubicBezTo>
                  <a:cubicBezTo>
                    <a:pt x="2830" y="4584"/>
                    <a:pt x="2920" y="4490"/>
                    <a:pt x="3005" y="4391"/>
                  </a:cubicBezTo>
                  <a:cubicBezTo>
                    <a:pt x="3095" y="4292"/>
                    <a:pt x="3181" y="4193"/>
                    <a:pt x="3262" y="4089"/>
                  </a:cubicBezTo>
                  <a:lnTo>
                    <a:pt x="3388" y="3932"/>
                  </a:lnTo>
                  <a:lnTo>
                    <a:pt x="3505" y="3770"/>
                  </a:lnTo>
                  <a:cubicBezTo>
                    <a:pt x="3586" y="3666"/>
                    <a:pt x="3662" y="3550"/>
                    <a:pt x="3739" y="3446"/>
                  </a:cubicBezTo>
                  <a:cubicBezTo>
                    <a:pt x="3815" y="3338"/>
                    <a:pt x="3883" y="3226"/>
                    <a:pt x="3955" y="3113"/>
                  </a:cubicBezTo>
                  <a:cubicBezTo>
                    <a:pt x="4099" y="2893"/>
                    <a:pt x="4229" y="2672"/>
                    <a:pt x="4350" y="2452"/>
                  </a:cubicBezTo>
                  <a:cubicBezTo>
                    <a:pt x="4377" y="2398"/>
                    <a:pt x="4409" y="2344"/>
                    <a:pt x="4440" y="2290"/>
                  </a:cubicBezTo>
                  <a:lnTo>
                    <a:pt x="4521" y="2128"/>
                  </a:lnTo>
                  <a:lnTo>
                    <a:pt x="4679" y="1813"/>
                  </a:lnTo>
                  <a:cubicBezTo>
                    <a:pt x="4778" y="1611"/>
                    <a:pt x="4881" y="1422"/>
                    <a:pt x="4962" y="1237"/>
                  </a:cubicBezTo>
                  <a:cubicBezTo>
                    <a:pt x="5039" y="1053"/>
                    <a:pt x="5111" y="886"/>
                    <a:pt x="5169" y="738"/>
                  </a:cubicBezTo>
                  <a:cubicBezTo>
                    <a:pt x="5232" y="585"/>
                    <a:pt x="5286" y="454"/>
                    <a:pt x="5327" y="346"/>
                  </a:cubicBezTo>
                  <a:cubicBezTo>
                    <a:pt x="5367" y="239"/>
                    <a:pt x="5394" y="149"/>
                    <a:pt x="5412" y="90"/>
                  </a:cubicBezTo>
                  <a:lnTo>
                    <a:pt x="54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1564000" y="1361300"/>
              <a:ext cx="9700" cy="26850"/>
            </a:xfrm>
            <a:custGeom>
              <a:avLst/>
              <a:gdLst/>
              <a:ahLst/>
              <a:cxnLst/>
              <a:rect l="l" t="t" r="r" b="b"/>
              <a:pathLst>
                <a:path w="388" h="1074" extrusionOk="0">
                  <a:moveTo>
                    <a:pt x="221" y="1"/>
                  </a:moveTo>
                  <a:cubicBezTo>
                    <a:pt x="212" y="1"/>
                    <a:pt x="208" y="5"/>
                    <a:pt x="199" y="5"/>
                  </a:cubicBezTo>
                  <a:cubicBezTo>
                    <a:pt x="176" y="19"/>
                    <a:pt x="154" y="32"/>
                    <a:pt x="136" y="55"/>
                  </a:cubicBezTo>
                  <a:cubicBezTo>
                    <a:pt x="113" y="91"/>
                    <a:pt x="91" y="122"/>
                    <a:pt x="77" y="163"/>
                  </a:cubicBezTo>
                  <a:cubicBezTo>
                    <a:pt x="55" y="217"/>
                    <a:pt x="32" y="271"/>
                    <a:pt x="19" y="329"/>
                  </a:cubicBezTo>
                  <a:cubicBezTo>
                    <a:pt x="10" y="370"/>
                    <a:pt x="5" y="392"/>
                    <a:pt x="5" y="392"/>
                  </a:cubicBezTo>
                  <a:cubicBezTo>
                    <a:pt x="1" y="397"/>
                    <a:pt x="5" y="406"/>
                    <a:pt x="10" y="406"/>
                  </a:cubicBezTo>
                  <a:cubicBezTo>
                    <a:pt x="14" y="406"/>
                    <a:pt x="19" y="406"/>
                    <a:pt x="23" y="401"/>
                  </a:cubicBezTo>
                  <a:cubicBezTo>
                    <a:pt x="23" y="401"/>
                    <a:pt x="32" y="379"/>
                    <a:pt x="50" y="343"/>
                  </a:cubicBezTo>
                  <a:cubicBezTo>
                    <a:pt x="73" y="289"/>
                    <a:pt x="95" y="239"/>
                    <a:pt x="127" y="190"/>
                  </a:cubicBezTo>
                  <a:cubicBezTo>
                    <a:pt x="140" y="158"/>
                    <a:pt x="163" y="127"/>
                    <a:pt x="185" y="100"/>
                  </a:cubicBezTo>
                  <a:cubicBezTo>
                    <a:pt x="194" y="91"/>
                    <a:pt x="208" y="82"/>
                    <a:pt x="221" y="73"/>
                  </a:cubicBezTo>
                  <a:lnTo>
                    <a:pt x="248" y="73"/>
                  </a:lnTo>
                  <a:lnTo>
                    <a:pt x="257" y="77"/>
                  </a:lnTo>
                  <a:cubicBezTo>
                    <a:pt x="284" y="104"/>
                    <a:pt x="298" y="140"/>
                    <a:pt x="302" y="176"/>
                  </a:cubicBezTo>
                  <a:cubicBezTo>
                    <a:pt x="307" y="221"/>
                    <a:pt x="311" y="266"/>
                    <a:pt x="311" y="311"/>
                  </a:cubicBezTo>
                  <a:cubicBezTo>
                    <a:pt x="311" y="406"/>
                    <a:pt x="307" y="496"/>
                    <a:pt x="298" y="585"/>
                  </a:cubicBezTo>
                  <a:cubicBezTo>
                    <a:pt x="289" y="675"/>
                    <a:pt x="275" y="756"/>
                    <a:pt x="266" y="828"/>
                  </a:cubicBezTo>
                  <a:cubicBezTo>
                    <a:pt x="257" y="896"/>
                    <a:pt x="253" y="959"/>
                    <a:pt x="248" y="999"/>
                  </a:cubicBezTo>
                  <a:lnTo>
                    <a:pt x="239" y="1062"/>
                  </a:lnTo>
                  <a:cubicBezTo>
                    <a:pt x="239" y="1067"/>
                    <a:pt x="244" y="1071"/>
                    <a:pt x="244" y="1071"/>
                  </a:cubicBezTo>
                  <a:cubicBezTo>
                    <a:pt x="246" y="1073"/>
                    <a:pt x="248" y="1073"/>
                    <a:pt x="251" y="1073"/>
                  </a:cubicBezTo>
                  <a:cubicBezTo>
                    <a:pt x="257" y="1073"/>
                    <a:pt x="262" y="1069"/>
                    <a:pt x="262" y="1062"/>
                  </a:cubicBezTo>
                  <a:cubicBezTo>
                    <a:pt x="262" y="1062"/>
                    <a:pt x="271" y="1040"/>
                    <a:pt x="280" y="999"/>
                  </a:cubicBezTo>
                  <a:cubicBezTo>
                    <a:pt x="293" y="959"/>
                    <a:pt x="307" y="900"/>
                    <a:pt x="320" y="833"/>
                  </a:cubicBezTo>
                  <a:cubicBezTo>
                    <a:pt x="334" y="761"/>
                    <a:pt x="352" y="680"/>
                    <a:pt x="365" y="590"/>
                  </a:cubicBezTo>
                  <a:cubicBezTo>
                    <a:pt x="379" y="496"/>
                    <a:pt x="388" y="401"/>
                    <a:pt x="383" y="307"/>
                  </a:cubicBezTo>
                  <a:cubicBezTo>
                    <a:pt x="383" y="257"/>
                    <a:pt x="379" y="208"/>
                    <a:pt x="370" y="158"/>
                  </a:cubicBezTo>
                  <a:cubicBezTo>
                    <a:pt x="365" y="131"/>
                    <a:pt x="356" y="109"/>
                    <a:pt x="347" y="82"/>
                  </a:cubicBezTo>
                  <a:cubicBezTo>
                    <a:pt x="334" y="55"/>
                    <a:pt x="316" y="32"/>
                    <a:pt x="289" y="19"/>
                  </a:cubicBezTo>
                  <a:lnTo>
                    <a:pt x="271" y="5"/>
                  </a:lnTo>
                  <a:lnTo>
                    <a:pt x="2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1496650" y="1395050"/>
              <a:ext cx="41975" cy="54000"/>
            </a:xfrm>
            <a:custGeom>
              <a:avLst/>
              <a:gdLst/>
              <a:ahLst/>
              <a:cxnLst/>
              <a:rect l="l" t="t" r="r" b="b"/>
              <a:pathLst>
                <a:path w="1679" h="2160" extrusionOk="0">
                  <a:moveTo>
                    <a:pt x="1678" y="0"/>
                  </a:moveTo>
                  <a:cubicBezTo>
                    <a:pt x="1678" y="0"/>
                    <a:pt x="1624" y="54"/>
                    <a:pt x="1530" y="153"/>
                  </a:cubicBezTo>
                  <a:cubicBezTo>
                    <a:pt x="1440" y="252"/>
                    <a:pt x="1309" y="396"/>
                    <a:pt x="1152" y="567"/>
                  </a:cubicBezTo>
                  <a:cubicBezTo>
                    <a:pt x="994" y="743"/>
                    <a:pt x="819" y="949"/>
                    <a:pt x="630" y="1165"/>
                  </a:cubicBezTo>
                  <a:cubicBezTo>
                    <a:pt x="436" y="1386"/>
                    <a:pt x="243" y="1624"/>
                    <a:pt x="45" y="1863"/>
                  </a:cubicBezTo>
                  <a:cubicBezTo>
                    <a:pt x="40" y="1869"/>
                    <a:pt x="38" y="1871"/>
                    <a:pt x="38" y="1871"/>
                  </a:cubicBezTo>
                  <a:cubicBezTo>
                    <a:pt x="38" y="1871"/>
                    <a:pt x="151" y="1737"/>
                    <a:pt x="151" y="1737"/>
                  </a:cubicBezTo>
                  <a:lnTo>
                    <a:pt x="151" y="1737"/>
                  </a:lnTo>
                  <a:cubicBezTo>
                    <a:pt x="151" y="1737"/>
                    <a:pt x="149" y="1740"/>
                    <a:pt x="144" y="1746"/>
                  </a:cubicBezTo>
                  <a:lnTo>
                    <a:pt x="0" y="2160"/>
                  </a:lnTo>
                  <a:cubicBezTo>
                    <a:pt x="54" y="2092"/>
                    <a:pt x="104" y="2025"/>
                    <a:pt x="162" y="1962"/>
                  </a:cubicBezTo>
                  <a:cubicBezTo>
                    <a:pt x="355" y="1719"/>
                    <a:pt x="549" y="1480"/>
                    <a:pt x="729" y="1251"/>
                  </a:cubicBezTo>
                  <a:cubicBezTo>
                    <a:pt x="909" y="1021"/>
                    <a:pt x="1071" y="806"/>
                    <a:pt x="1215" y="621"/>
                  </a:cubicBezTo>
                  <a:cubicBezTo>
                    <a:pt x="1359" y="437"/>
                    <a:pt x="1471" y="284"/>
                    <a:pt x="1552" y="171"/>
                  </a:cubicBezTo>
                  <a:cubicBezTo>
                    <a:pt x="1633" y="63"/>
                    <a:pt x="1678" y="0"/>
                    <a:pt x="16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1539600" y="1359275"/>
              <a:ext cx="25225" cy="34325"/>
            </a:xfrm>
            <a:custGeom>
              <a:avLst/>
              <a:gdLst/>
              <a:ahLst/>
              <a:cxnLst/>
              <a:rect l="l" t="t" r="r" b="b"/>
              <a:pathLst>
                <a:path w="1009" h="1373" extrusionOk="0">
                  <a:moveTo>
                    <a:pt x="900" y="1"/>
                  </a:moveTo>
                  <a:cubicBezTo>
                    <a:pt x="873" y="1"/>
                    <a:pt x="842" y="14"/>
                    <a:pt x="819" y="32"/>
                  </a:cubicBezTo>
                  <a:cubicBezTo>
                    <a:pt x="783" y="68"/>
                    <a:pt x="756" y="104"/>
                    <a:pt x="729" y="145"/>
                  </a:cubicBezTo>
                  <a:cubicBezTo>
                    <a:pt x="707" y="185"/>
                    <a:pt x="684" y="226"/>
                    <a:pt x="666" y="266"/>
                  </a:cubicBezTo>
                  <a:cubicBezTo>
                    <a:pt x="626" y="347"/>
                    <a:pt x="590" y="428"/>
                    <a:pt x="558" y="509"/>
                  </a:cubicBezTo>
                  <a:cubicBezTo>
                    <a:pt x="520" y="611"/>
                    <a:pt x="486" y="714"/>
                    <a:pt x="454" y="817"/>
                  </a:cubicBezTo>
                  <a:lnTo>
                    <a:pt x="454" y="817"/>
                  </a:lnTo>
                  <a:cubicBezTo>
                    <a:pt x="447" y="765"/>
                    <a:pt x="437" y="713"/>
                    <a:pt x="423" y="662"/>
                  </a:cubicBezTo>
                  <a:cubicBezTo>
                    <a:pt x="414" y="631"/>
                    <a:pt x="401" y="599"/>
                    <a:pt x="383" y="572"/>
                  </a:cubicBezTo>
                  <a:cubicBezTo>
                    <a:pt x="369" y="559"/>
                    <a:pt x="356" y="545"/>
                    <a:pt x="338" y="536"/>
                  </a:cubicBezTo>
                  <a:cubicBezTo>
                    <a:pt x="324" y="526"/>
                    <a:pt x="311" y="521"/>
                    <a:pt x="296" y="521"/>
                  </a:cubicBezTo>
                  <a:cubicBezTo>
                    <a:pt x="290" y="521"/>
                    <a:pt x="285" y="521"/>
                    <a:pt x="279" y="523"/>
                  </a:cubicBezTo>
                  <a:cubicBezTo>
                    <a:pt x="257" y="523"/>
                    <a:pt x="239" y="532"/>
                    <a:pt x="221" y="541"/>
                  </a:cubicBezTo>
                  <a:cubicBezTo>
                    <a:pt x="216" y="550"/>
                    <a:pt x="207" y="554"/>
                    <a:pt x="198" y="563"/>
                  </a:cubicBezTo>
                  <a:cubicBezTo>
                    <a:pt x="194" y="572"/>
                    <a:pt x="189" y="577"/>
                    <a:pt x="185" y="586"/>
                  </a:cubicBezTo>
                  <a:cubicBezTo>
                    <a:pt x="172" y="613"/>
                    <a:pt x="158" y="640"/>
                    <a:pt x="149" y="671"/>
                  </a:cubicBezTo>
                  <a:cubicBezTo>
                    <a:pt x="109" y="783"/>
                    <a:pt x="82" y="896"/>
                    <a:pt x="59" y="1013"/>
                  </a:cubicBezTo>
                  <a:cubicBezTo>
                    <a:pt x="37" y="1130"/>
                    <a:pt x="19" y="1247"/>
                    <a:pt x="1" y="1359"/>
                  </a:cubicBezTo>
                  <a:cubicBezTo>
                    <a:pt x="1" y="1368"/>
                    <a:pt x="5" y="1373"/>
                    <a:pt x="10" y="1373"/>
                  </a:cubicBezTo>
                  <a:cubicBezTo>
                    <a:pt x="14" y="1373"/>
                    <a:pt x="19" y="1368"/>
                    <a:pt x="23" y="1364"/>
                  </a:cubicBezTo>
                  <a:cubicBezTo>
                    <a:pt x="46" y="1251"/>
                    <a:pt x="73" y="1134"/>
                    <a:pt x="100" y="1022"/>
                  </a:cubicBezTo>
                  <a:cubicBezTo>
                    <a:pt x="127" y="909"/>
                    <a:pt x="163" y="797"/>
                    <a:pt x="203" y="689"/>
                  </a:cubicBezTo>
                  <a:cubicBezTo>
                    <a:pt x="212" y="662"/>
                    <a:pt x="225" y="640"/>
                    <a:pt x="239" y="617"/>
                  </a:cubicBezTo>
                  <a:cubicBezTo>
                    <a:pt x="243" y="608"/>
                    <a:pt x="248" y="604"/>
                    <a:pt x="248" y="599"/>
                  </a:cubicBezTo>
                  <a:cubicBezTo>
                    <a:pt x="252" y="599"/>
                    <a:pt x="252" y="595"/>
                    <a:pt x="257" y="590"/>
                  </a:cubicBezTo>
                  <a:cubicBezTo>
                    <a:pt x="266" y="586"/>
                    <a:pt x="275" y="586"/>
                    <a:pt x="284" y="586"/>
                  </a:cubicBezTo>
                  <a:cubicBezTo>
                    <a:pt x="306" y="586"/>
                    <a:pt x="320" y="595"/>
                    <a:pt x="329" y="613"/>
                  </a:cubicBezTo>
                  <a:cubicBezTo>
                    <a:pt x="342" y="635"/>
                    <a:pt x="356" y="657"/>
                    <a:pt x="360" y="684"/>
                  </a:cubicBezTo>
                  <a:cubicBezTo>
                    <a:pt x="387" y="789"/>
                    <a:pt x="400" y="898"/>
                    <a:pt x="397" y="1012"/>
                  </a:cubicBezTo>
                  <a:lnTo>
                    <a:pt x="397" y="1012"/>
                  </a:lnTo>
                  <a:cubicBezTo>
                    <a:pt x="397" y="1012"/>
                    <a:pt x="397" y="1012"/>
                    <a:pt x="396" y="1013"/>
                  </a:cubicBezTo>
                  <a:lnTo>
                    <a:pt x="397" y="1013"/>
                  </a:lnTo>
                  <a:lnTo>
                    <a:pt x="397" y="1013"/>
                  </a:lnTo>
                  <a:cubicBezTo>
                    <a:pt x="397" y="1016"/>
                    <a:pt x="397" y="1019"/>
                    <a:pt x="396" y="1022"/>
                  </a:cubicBezTo>
                  <a:cubicBezTo>
                    <a:pt x="396" y="1035"/>
                    <a:pt x="405" y="1049"/>
                    <a:pt x="423" y="1053"/>
                  </a:cubicBezTo>
                  <a:cubicBezTo>
                    <a:pt x="427" y="1055"/>
                    <a:pt x="431" y="1056"/>
                    <a:pt x="435" y="1056"/>
                  </a:cubicBezTo>
                  <a:cubicBezTo>
                    <a:pt x="449" y="1056"/>
                    <a:pt x="460" y="1045"/>
                    <a:pt x="464" y="1031"/>
                  </a:cubicBezTo>
                  <a:cubicBezTo>
                    <a:pt x="518" y="864"/>
                    <a:pt x="576" y="698"/>
                    <a:pt x="635" y="536"/>
                  </a:cubicBezTo>
                  <a:cubicBezTo>
                    <a:pt x="666" y="455"/>
                    <a:pt x="698" y="374"/>
                    <a:pt x="734" y="298"/>
                  </a:cubicBezTo>
                  <a:cubicBezTo>
                    <a:pt x="752" y="257"/>
                    <a:pt x="774" y="221"/>
                    <a:pt x="797" y="185"/>
                  </a:cubicBezTo>
                  <a:cubicBezTo>
                    <a:pt x="815" y="149"/>
                    <a:pt x="842" y="118"/>
                    <a:pt x="869" y="91"/>
                  </a:cubicBezTo>
                  <a:cubicBezTo>
                    <a:pt x="878" y="82"/>
                    <a:pt x="891" y="73"/>
                    <a:pt x="905" y="73"/>
                  </a:cubicBezTo>
                  <a:lnTo>
                    <a:pt x="914" y="73"/>
                  </a:lnTo>
                  <a:cubicBezTo>
                    <a:pt x="918" y="77"/>
                    <a:pt x="918" y="82"/>
                    <a:pt x="923" y="86"/>
                  </a:cubicBezTo>
                  <a:cubicBezTo>
                    <a:pt x="936" y="122"/>
                    <a:pt x="945" y="163"/>
                    <a:pt x="945" y="203"/>
                  </a:cubicBezTo>
                  <a:cubicBezTo>
                    <a:pt x="950" y="289"/>
                    <a:pt x="950" y="374"/>
                    <a:pt x="945" y="464"/>
                  </a:cubicBezTo>
                  <a:cubicBezTo>
                    <a:pt x="936" y="635"/>
                    <a:pt x="918" y="810"/>
                    <a:pt x="896" y="986"/>
                  </a:cubicBezTo>
                  <a:cubicBezTo>
                    <a:pt x="891" y="990"/>
                    <a:pt x="896" y="995"/>
                    <a:pt x="900" y="999"/>
                  </a:cubicBezTo>
                  <a:cubicBezTo>
                    <a:pt x="905" y="999"/>
                    <a:pt x="914" y="995"/>
                    <a:pt x="914" y="990"/>
                  </a:cubicBezTo>
                  <a:cubicBezTo>
                    <a:pt x="932" y="905"/>
                    <a:pt x="950" y="815"/>
                    <a:pt x="963" y="729"/>
                  </a:cubicBezTo>
                  <a:cubicBezTo>
                    <a:pt x="977" y="644"/>
                    <a:pt x="986" y="554"/>
                    <a:pt x="995" y="469"/>
                  </a:cubicBezTo>
                  <a:cubicBezTo>
                    <a:pt x="1004" y="379"/>
                    <a:pt x="1008" y="289"/>
                    <a:pt x="1004" y="203"/>
                  </a:cubicBezTo>
                  <a:cubicBezTo>
                    <a:pt x="1004" y="154"/>
                    <a:pt x="995" y="104"/>
                    <a:pt x="981" y="59"/>
                  </a:cubicBezTo>
                  <a:cubicBezTo>
                    <a:pt x="977" y="46"/>
                    <a:pt x="968" y="32"/>
                    <a:pt x="954" y="23"/>
                  </a:cubicBezTo>
                  <a:cubicBezTo>
                    <a:pt x="941" y="10"/>
                    <a:pt x="923" y="1"/>
                    <a:pt x="9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1570200" y="1451000"/>
              <a:ext cx="27450" cy="117175"/>
            </a:xfrm>
            <a:custGeom>
              <a:avLst/>
              <a:gdLst/>
              <a:ahLst/>
              <a:cxnLst/>
              <a:rect l="l" t="t" r="r" b="b"/>
              <a:pathLst>
                <a:path w="1098" h="4687" extrusionOk="0">
                  <a:moveTo>
                    <a:pt x="391" y="1"/>
                  </a:moveTo>
                  <a:cubicBezTo>
                    <a:pt x="388" y="1"/>
                    <a:pt x="385" y="1"/>
                    <a:pt x="383" y="3"/>
                  </a:cubicBezTo>
                  <a:cubicBezTo>
                    <a:pt x="369" y="12"/>
                    <a:pt x="365" y="25"/>
                    <a:pt x="369" y="39"/>
                  </a:cubicBezTo>
                  <a:cubicBezTo>
                    <a:pt x="432" y="165"/>
                    <a:pt x="491" y="290"/>
                    <a:pt x="545" y="421"/>
                  </a:cubicBezTo>
                  <a:cubicBezTo>
                    <a:pt x="598" y="551"/>
                    <a:pt x="652" y="677"/>
                    <a:pt x="702" y="808"/>
                  </a:cubicBezTo>
                  <a:cubicBezTo>
                    <a:pt x="729" y="875"/>
                    <a:pt x="751" y="938"/>
                    <a:pt x="774" y="1006"/>
                  </a:cubicBezTo>
                  <a:cubicBezTo>
                    <a:pt x="796" y="1069"/>
                    <a:pt x="814" y="1136"/>
                    <a:pt x="841" y="1204"/>
                  </a:cubicBezTo>
                  <a:cubicBezTo>
                    <a:pt x="864" y="1271"/>
                    <a:pt x="882" y="1339"/>
                    <a:pt x="895" y="1402"/>
                  </a:cubicBezTo>
                  <a:cubicBezTo>
                    <a:pt x="909" y="1469"/>
                    <a:pt x="927" y="1537"/>
                    <a:pt x="936" y="1604"/>
                  </a:cubicBezTo>
                  <a:lnTo>
                    <a:pt x="949" y="1703"/>
                  </a:lnTo>
                  <a:lnTo>
                    <a:pt x="949" y="1802"/>
                  </a:lnTo>
                  <a:cubicBezTo>
                    <a:pt x="949" y="1834"/>
                    <a:pt x="945" y="1865"/>
                    <a:pt x="940" y="1896"/>
                  </a:cubicBezTo>
                  <a:lnTo>
                    <a:pt x="936" y="1946"/>
                  </a:lnTo>
                  <a:lnTo>
                    <a:pt x="922" y="1991"/>
                  </a:lnTo>
                  <a:lnTo>
                    <a:pt x="909" y="2045"/>
                  </a:lnTo>
                  <a:cubicBezTo>
                    <a:pt x="904" y="2058"/>
                    <a:pt x="900" y="2072"/>
                    <a:pt x="891" y="2090"/>
                  </a:cubicBezTo>
                  <a:cubicBezTo>
                    <a:pt x="882" y="2121"/>
                    <a:pt x="868" y="2148"/>
                    <a:pt x="855" y="2180"/>
                  </a:cubicBezTo>
                  <a:cubicBezTo>
                    <a:pt x="828" y="2243"/>
                    <a:pt x="796" y="2301"/>
                    <a:pt x="765" y="2360"/>
                  </a:cubicBezTo>
                  <a:cubicBezTo>
                    <a:pt x="693" y="2477"/>
                    <a:pt x="612" y="2589"/>
                    <a:pt x="527" y="2697"/>
                  </a:cubicBezTo>
                  <a:cubicBezTo>
                    <a:pt x="482" y="2751"/>
                    <a:pt x="437" y="2801"/>
                    <a:pt x="392" y="2855"/>
                  </a:cubicBezTo>
                  <a:cubicBezTo>
                    <a:pt x="347" y="2904"/>
                    <a:pt x="297" y="2954"/>
                    <a:pt x="248" y="2999"/>
                  </a:cubicBezTo>
                  <a:cubicBezTo>
                    <a:pt x="239" y="3008"/>
                    <a:pt x="230" y="3021"/>
                    <a:pt x="230" y="3039"/>
                  </a:cubicBezTo>
                  <a:cubicBezTo>
                    <a:pt x="185" y="3309"/>
                    <a:pt x="149" y="3579"/>
                    <a:pt x="108" y="3849"/>
                  </a:cubicBezTo>
                  <a:cubicBezTo>
                    <a:pt x="86" y="3984"/>
                    <a:pt x="72" y="4123"/>
                    <a:pt x="54" y="4258"/>
                  </a:cubicBezTo>
                  <a:cubicBezTo>
                    <a:pt x="36" y="4393"/>
                    <a:pt x="18" y="4528"/>
                    <a:pt x="5" y="4663"/>
                  </a:cubicBezTo>
                  <a:cubicBezTo>
                    <a:pt x="0" y="4677"/>
                    <a:pt x="9" y="4686"/>
                    <a:pt x="18" y="4686"/>
                  </a:cubicBezTo>
                  <a:cubicBezTo>
                    <a:pt x="20" y="4686"/>
                    <a:pt x="21" y="4687"/>
                    <a:pt x="23" y="4687"/>
                  </a:cubicBezTo>
                  <a:cubicBezTo>
                    <a:pt x="30" y="4687"/>
                    <a:pt x="37" y="4679"/>
                    <a:pt x="41" y="4672"/>
                  </a:cubicBezTo>
                  <a:cubicBezTo>
                    <a:pt x="72" y="4537"/>
                    <a:pt x="99" y="4402"/>
                    <a:pt x="126" y="4272"/>
                  </a:cubicBezTo>
                  <a:cubicBezTo>
                    <a:pt x="153" y="4137"/>
                    <a:pt x="185" y="4002"/>
                    <a:pt x="207" y="3867"/>
                  </a:cubicBezTo>
                  <a:cubicBezTo>
                    <a:pt x="260" y="3605"/>
                    <a:pt x="312" y="3347"/>
                    <a:pt x="360" y="3086"/>
                  </a:cubicBezTo>
                  <a:lnTo>
                    <a:pt x="360" y="3086"/>
                  </a:lnTo>
                  <a:cubicBezTo>
                    <a:pt x="408" y="3042"/>
                    <a:pt x="456" y="2997"/>
                    <a:pt x="500" y="2949"/>
                  </a:cubicBezTo>
                  <a:cubicBezTo>
                    <a:pt x="549" y="2900"/>
                    <a:pt x="594" y="2846"/>
                    <a:pt x="643" y="2792"/>
                  </a:cubicBezTo>
                  <a:cubicBezTo>
                    <a:pt x="733" y="2679"/>
                    <a:pt x="819" y="2562"/>
                    <a:pt x="895" y="2436"/>
                  </a:cubicBezTo>
                  <a:cubicBezTo>
                    <a:pt x="931" y="2373"/>
                    <a:pt x="967" y="2310"/>
                    <a:pt x="994" y="2243"/>
                  </a:cubicBezTo>
                  <a:cubicBezTo>
                    <a:pt x="1012" y="2207"/>
                    <a:pt x="1026" y="2171"/>
                    <a:pt x="1039" y="2139"/>
                  </a:cubicBezTo>
                  <a:cubicBezTo>
                    <a:pt x="1053" y="2103"/>
                    <a:pt x="1062" y="2067"/>
                    <a:pt x="1071" y="2031"/>
                  </a:cubicBezTo>
                  <a:cubicBezTo>
                    <a:pt x="1075" y="2013"/>
                    <a:pt x="1080" y="2000"/>
                    <a:pt x="1084" y="1977"/>
                  </a:cubicBezTo>
                  <a:lnTo>
                    <a:pt x="1093" y="1919"/>
                  </a:lnTo>
                  <a:cubicBezTo>
                    <a:pt x="1098" y="1883"/>
                    <a:pt x="1098" y="1843"/>
                    <a:pt x="1098" y="1807"/>
                  </a:cubicBezTo>
                  <a:cubicBezTo>
                    <a:pt x="1098" y="1766"/>
                    <a:pt x="1098" y="1730"/>
                    <a:pt x="1093" y="1694"/>
                  </a:cubicBezTo>
                  <a:lnTo>
                    <a:pt x="1080" y="1582"/>
                  </a:lnTo>
                  <a:cubicBezTo>
                    <a:pt x="1066" y="1510"/>
                    <a:pt x="1053" y="1438"/>
                    <a:pt x="1030" y="1370"/>
                  </a:cubicBezTo>
                  <a:cubicBezTo>
                    <a:pt x="1012" y="1303"/>
                    <a:pt x="990" y="1231"/>
                    <a:pt x="967" y="1163"/>
                  </a:cubicBezTo>
                  <a:cubicBezTo>
                    <a:pt x="945" y="1096"/>
                    <a:pt x="918" y="1033"/>
                    <a:pt x="891" y="965"/>
                  </a:cubicBezTo>
                  <a:cubicBezTo>
                    <a:pt x="864" y="898"/>
                    <a:pt x="837" y="830"/>
                    <a:pt x="810" y="767"/>
                  </a:cubicBezTo>
                  <a:cubicBezTo>
                    <a:pt x="751" y="637"/>
                    <a:pt x="688" y="511"/>
                    <a:pt x="625" y="385"/>
                  </a:cubicBezTo>
                  <a:cubicBezTo>
                    <a:pt x="558" y="259"/>
                    <a:pt x="491" y="133"/>
                    <a:pt x="414" y="16"/>
                  </a:cubicBezTo>
                  <a:cubicBezTo>
                    <a:pt x="411" y="6"/>
                    <a:pt x="400" y="1"/>
                    <a:pt x="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1480325" y="1623225"/>
              <a:ext cx="56775" cy="206850"/>
            </a:xfrm>
            <a:custGeom>
              <a:avLst/>
              <a:gdLst/>
              <a:ahLst/>
              <a:cxnLst/>
              <a:rect l="l" t="t" r="r" b="b"/>
              <a:pathLst>
                <a:path w="2271" h="8274" extrusionOk="0">
                  <a:moveTo>
                    <a:pt x="2210" y="0"/>
                  </a:moveTo>
                  <a:cubicBezTo>
                    <a:pt x="2204" y="0"/>
                    <a:pt x="2198" y="2"/>
                    <a:pt x="2192" y="5"/>
                  </a:cubicBezTo>
                  <a:lnTo>
                    <a:pt x="2187" y="10"/>
                  </a:lnTo>
                  <a:lnTo>
                    <a:pt x="1935" y="185"/>
                  </a:lnTo>
                  <a:lnTo>
                    <a:pt x="1670" y="347"/>
                  </a:lnTo>
                  <a:cubicBezTo>
                    <a:pt x="1584" y="401"/>
                    <a:pt x="1494" y="455"/>
                    <a:pt x="1404" y="505"/>
                  </a:cubicBezTo>
                  <a:lnTo>
                    <a:pt x="1139" y="662"/>
                  </a:lnTo>
                  <a:cubicBezTo>
                    <a:pt x="1121" y="676"/>
                    <a:pt x="1112" y="689"/>
                    <a:pt x="1107" y="712"/>
                  </a:cubicBezTo>
                  <a:lnTo>
                    <a:pt x="981" y="1656"/>
                  </a:lnTo>
                  <a:cubicBezTo>
                    <a:pt x="937" y="1976"/>
                    <a:pt x="901" y="2291"/>
                    <a:pt x="860" y="2610"/>
                  </a:cubicBezTo>
                  <a:lnTo>
                    <a:pt x="739" y="3559"/>
                  </a:lnTo>
                  <a:lnTo>
                    <a:pt x="622" y="4509"/>
                  </a:lnTo>
                  <a:lnTo>
                    <a:pt x="388" y="6407"/>
                  </a:lnTo>
                  <a:cubicBezTo>
                    <a:pt x="370" y="6564"/>
                    <a:pt x="343" y="6722"/>
                    <a:pt x="320" y="6879"/>
                  </a:cubicBezTo>
                  <a:lnTo>
                    <a:pt x="284" y="7118"/>
                  </a:lnTo>
                  <a:cubicBezTo>
                    <a:pt x="284" y="7136"/>
                    <a:pt x="280" y="7154"/>
                    <a:pt x="275" y="7172"/>
                  </a:cubicBezTo>
                  <a:lnTo>
                    <a:pt x="262" y="7230"/>
                  </a:lnTo>
                  <a:lnTo>
                    <a:pt x="235" y="7347"/>
                  </a:lnTo>
                  <a:cubicBezTo>
                    <a:pt x="154" y="7653"/>
                    <a:pt x="77" y="7963"/>
                    <a:pt x="1" y="8274"/>
                  </a:cubicBezTo>
                  <a:cubicBezTo>
                    <a:pt x="100" y="7972"/>
                    <a:pt x="194" y="7667"/>
                    <a:pt x="293" y="7356"/>
                  </a:cubicBezTo>
                  <a:lnTo>
                    <a:pt x="329" y="7244"/>
                  </a:lnTo>
                  <a:lnTo>
                    <a:pt x="347" y="7190"/>
                  </a:lnTo>
                  <a:cubicBezTo>
                    <a:pt x="352" y="7167"/>
                    <a:pt x="356" y="7149"/>
                    <a:pt x="361" y="7127"/>
                  </a:cubicBezTo>
                  <a:lnTo>
                    <a:pt x="401" y="6893"/>
                  </a:lnTo>
                  <a:cubicBezTo>
                    <a:pt x="428" y="6735"/>
                    <a:pt x="464" y="6578"/>
                    <a:pt x="487" y="6420"/>
                  </a:cubicBezTo>
                  <a:cubicBezTo>
                    <a:pt x="536" y="6106"/>
                    <a:pt x="586" y="5791"/>
                    <a:pt x="635" y="5476"/>
                  </a:cubicBezTo>
                  <a:lnTo>
                    <a:pt x="766" y="4527"/>
                  </a:lnTo>
                  <a:cubicBezTo>
                    <a:pt x="815" y="4212"/>
                    <a:pt x="856" y="3892"/>
                    <a:pt x="896" y="3577"/>
                  </a:cubicBezTo>
                  <a:lnTo>
                    <a:pt x="1013" y="2628"/>
                  </a:lnTo>
                  <a:cubicBezTo>
                    <a:pt x="1053" y="2309"/>
                    <a:pt x="1094" y="1994"/>
                    <a:pt x="1125" y="1674"/>
                  </a:cubicBezTo>
                  <a:lnTo>
                    <a:pt x="1234" y="757"/>
                  </a:lnTo>
                  <a:lnTo>
                    <a:pt x="1234" y="757"/>
                  </a:lnTo>
                  <a:cubicBezTo>
                    <a:pt x="1314" y="705"/>
                    <a:pt x="1391" y="656"/>
                    <a:pt x="1472" y="604"/>
                  </a:cubicBezTo>
                  <a:cubicBezTo>
                    <a:pt x="1557" y="550"/>
                    <a:pt x="1643" y="491"/>
                    <a:pt x="1733" y="437"/>
                  </a:cubicBezTo>
                  <a:lnTo>
                    <a:pt x="1989" y="266"/>
                  </a:lnTo>
                  <a:lnTo>
                    <a:pt x="2237" y="73"/>
                  </a:lnTo>
                  <a:cubicBezTo>
                    <a:pt x="2271" y="46"/>
                    <a:pt x="2244" y="0"/>
                    <a:pt x="2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1581175" y="1297800"/>
              <a:ext cx="26950" cy="9775"/>
            </a:xfrm>
            <a:custGeom>
              <a:avLst/>
              <a:gdLst/>
              <a:ahLst/>
              <a:cxnLst/>
              <a:rect l="l" t="t" r="r" b="b"/>
              <a:pathLst>
                <a:path w="1078" h="391" extrusionOk="0">
                  <a:moveTo>
                    <a:pt x="243" y="0"/>
                  </a:moveTo>
                  <a:cubicBezTo>
                    <a:pt x="208" y="0"/>
                    <a:pt x="174" y="14"/>
                    <a:pt x="137" y="48"/>
                  </a:cubicBezTo>
                  <a:cubicBezTo>
                    <a:pt x="0" y="176"/>
                    <a:pt x="369" y="391"/>
                    <a:pt x="702" y="391"/>
                  </a:cubicBezTo>
                  <a:cubicBezTo>
                    <a:pt x="708" y="391"/>
                    <a:pt x="715" y="391"/>
                    <a:pt x="722" y="390"/>
                  </a:cubicBezTo>
                  <a:cubicBezTo>
                    <a:pt x="992" y="377"/>
                    <a:pt x="1077" y="269"/>
                    <a:pt x="1050" y="201"/>
                  </a:cubicBezTo>
                  <a:cubicBezTo>
                    <a:pt x="1041" y="174"/>
                    <a:pt x="1024" y="166"/>
                    <a:pt x="995" y="166"/>
                  </a:cubicBezTo>
                  <a:cubicBezTo>
                    <a:pt x="956" y="166"/>
                    <a:pt x="895" y="180"/>
                    <a:pt x="802" y="180"/>
                  </a:cubicBezTo>
                  <a:cubicBezTo>
                    <a:pt x="770" y="180"/>
                    <a:pt x="735" y="179"/>
                    <a:pt x="695" y="174"/>
                  </a:cubicBezTo>
                  <a:cubicBezTo>
                    <a:pt x="478" y="147"/>
                    <a:pt x="358" y="0"/>
                    <a:pt x="2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1528950" y="1297500"/>
              <a:ext cx="26650" cy="10900"/>
            </a:xfrm>
            <a:custGeom>
              <a:avLst/>
              <a:gdLst/>
              <a:ahLst/>
              <a:cxnLst/>
              <a:rect l="l" t="t" r="r" b="b"/>
              <a:pathLst>
                <a:path w="1066" h="436" extrusionOk="0">
                  <a:moveTo>
                    <a:pt x="818" y="1"/>
                  </a:moveTo>
                  <a:cubicBezTo>
                    <a:pt x="700" y="1"/>
                    <a:pt x="595" y="168"/>
                    <a:pt x="373" y="218"/>
                  </a:cubicBezTo>
                  <a:cubicBezTo>
                    <a:pt x="295" y="234"/>
                    <a:pt x="234" y="237"/>
                    <a:pt x="185" y="237"/>
                  </a:cubicBezTo>
                  <a:cubicBezTo>
                    <a:pt x="146" y="237"/>
                    <a:pt x="115" y="235"/>
                    <a:pt x="91" y="235"/>
                  </a:cubicBezTo>
                  <a:cubicBezTo>
                    <a:pt x="49" y="235"/>
                    <a:pt x="27" y="241"/>
                    <a:pt x="17" y="276"/>
                  </a:cubicBezTo>
                  <a:cubicBezTo>
                    <a:pt x="0" y="340"/>
                    <a:pt x="83" y="435"/>
                    <a:pt x="313" y="435"/>
                  </a:cubicBezTo>
                  <a:cubicBezTo>
                    <a:pt x="328" y="435"/>
                    <a:pt x="343" y="435"/>
                    <a:pt x="359" y="434"/>
                  </a:cubicBezTo>
                  <a:cubicBezTo>
                    <a:pt x="701" y="416"/>
                    <a:pt x="1065" y="159"/>
                    <a:pt x="912" y="38"/>
                  </a:cubicBezTo>
                  <a:cubicBezTo>
                    <a:pt x="879" y="11"/>
                    <a:pt x="848"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1503950" y="1330200"/>
              <a:ext cx="19850" cy="10575"/>
            </a:xfrm>
            <a:custGeom>
              <a:avLst/>
              <a:gdLst/>
              <a:ahLst/>
              <a:cxnLst/>
              <a:rect l="l" t="t" r="r" b="b"/>
              <a:pathLst>
                <a:path w="794" h="423" extrusionOk="0">
                  <a:moveTo>
                    <a:pt x="21" y="0"/>
                  </a:moveTo>
                  <a:cubicBezTo>
                    <a:pt x="16" y="0"/>
                    <a:pt x="10" y="2"/>
                    <a:pt x="5" y="8"/>
                  </a:cubicBezTo>
                  <a:cubicBezTo>
                    <a:pt x="1" y="17"/>
                    <a:pt x="1" y="26"/>
                    <a:pt x="5" y="35"/>
                  </a:cubicBezTo>
                  <a:lnTo>
                    <a:pt x="32" y="62"/>
                  </a:lnTo>
                  <a:lnTo>
                    <a:pt x="63" y="89"/>
                  </a:lnTo>
                  <a:cubicBezTo>
                    <a:pt x="77" y="102"/>
                    <a:pt x="90" y="116"/>
                    <a:pt x="104" y="125"/>
                  </a:cubicBezTo>
                  <a:lnTo>
                    <a:pt x="158" y="165"/>
                  </a:lnTo>
                  <a:cubicBezTo>
                    <a:pt x="180" y="179"/>
                    <a:pt x="198" y="192"/>
                    <a:pt x="221" y="205"/>
                  </a:cubicBezTo>
                  <a:cubicBezTo>
                    <a:pt x="266" y="228"/>
                    <a:pt x="311" y="255"/>
                    <a:pt x="360" y="277"/>
                  </a:cubicBezTo>
                  <a:cubicBezTo>
                    <a:pt x="446" y="318"/>
                    <a:pt x="536" y="354"/>
                    <a:pt x="630" y="385"/>
                  </a:cubicBezTo>
                  <a:cubicBezTo>
                    <a:pt x="702" y="408"/>
                    <a:pt x="756" y="421"/>
                    <a:pt x="756" y="421"/>
                  </a:cubicBezTo>
                  <a:cubicBezTo>
                    <a:pt x="759" y="422"/>
                    <a:pt x="762" y="423"/>
                    <a:pt x="765" y="423"/>
                  </a:cubicBezTo>
                  <a:cubicBezTo>
                    <a:pt x="786" y="423"/>
                    <a:pt x="794" y="393"/>
                    <a:pt x="770" y="385"/>
                  </a:cubicBezTo>
                  <a:lnTo>
                    <a:pt x="648" y="327"/>
                  </a:lnTo>
                  <a:cubicBezTo>
                    <a:pt x="612" y="313"/>
                    <a:pt x="576" y="291"/>
                    <a:pt x="531" y="273"/>
                  </a:cubicBezTo>
                  <a:cubicBezTo>
                    <a:pt x="486" y="255"/>
                    <a:pt x="437" y="228"/>
                    <a:pt x="392" y="205"/>
                  </a:cubicBezTo>
                  <a:cubicBezTo>
                    <a:pt x="347" y="187"/>
                    <a:pt x="297" y="161"/>
                    <a:pt x="257" y="138"/>
                  </a:cubicBezTo>
                  <a:cubicBezTo>
                    <a:pt x="234" y="129"/>
                    <a:pt x="216" y="116"/>
                    <a:pt x="198" y="107"/>
                  </a:cubicBezTo>
                  <a:lnTo>
                    <a:pt x="140" y="75"/>
                  </a:lnTo>
                  <a:cubicBezTo>
                    <a:pt x="126" y="66"/>
                    <a:pt x="108" y="57"/>
                    <a:pt x="95" y="48"/>
                  </a:cubicBezTo>
                  <a:lnTo>
                    <a:pt x="63" y="21"/>
                  </a:lnTo>
                  <a:lnTo>
                    <a:pt x="32" y="3"/>
                  </a:lnTo>
                  <a:cubicBezTo>
                    <a:pt x="28" y="1"/>
                    <a:pt x="25"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1586375" y="1321025"/>
              <a:ext cx="18825" cy="12975"/>
            </a:xfrm>
            <a:custGeom>
              <a:avLst/>
              <a:gdLst/>
              <a:ahLst/>
              <a:cxnLst/>
              <a:rect l="l" t="t" r="r" b="b"/>
              <a:pathLst>
                <a:path w="753" h="519" extrusionOk="0">
                  <a:moveTo>
                    <a:pt x="710" y="0"/>
                  </a:moveTo>
                  <a:cubicBezTo>
                    <a:pt x="695" y="0"/>
                    <a:pt x="679" y="9"/>
                    <a:pt x="671" y="28"/>
                  </a:cubicBezTo>
                  <a:cubicBezTo>
                    <a:pt x="671" y="28"/>
                    <a:pt x="667" y="42"/>
                    <a:pt x="658" y="69"/>
                  </a:cubicBezTo>
                  <a:cubicBezTo>
                    <a:pt x="644" y="109"/>
                    <a:pt x="626" y="145"/>
                    <a:pt x="608" y="181"/>
                  </a:cubicBezTo>
                  <a:cubicBezTo>
                    <a:pt x="586" y="231"/>
                    <a:pt x="554" y="276"/>
                    <a:pt x="518" y="312"/>
                  </a:cubicBezTo>
                  <a:cubicBezTo>
                    <a:pt x="500" y="330"/>
                    <a:pt x="482" y="343"/>
                    <a:pt x="460" y="352"/>
                  </a:cubicBezTo>
                  <a:cubicBezTo>
                    <a:pt x="451" y="357"/>
                    <a:pt x="437" y="361"/>
                    <a:pt x="428" y="366"/>
                  </a:cubicBezTo>
                  <a:lnTo>
                    <a:pt x="392" y="366"/>
                  </a:lnTo>
                  <a:cubicBezTo>
                    <a:pt x="338" y="361"/>
                    <a:pt x="289" y="343"/>
                    <a:pt x="248" y="312"/>
                  </a:cubicBezTo>
                  <a:cubicBezTo>
                    <a:pt x="208" y="280"/>
                    <a:pt x="176" y="240"/>
                    <a:pt x="149" y="195"/>
                  </a:cubicBezTo>
                  <a:cubicBezTo>
                    <a:pt x="131" y="159"/>
                    <a:pt x="113" y="127"/>
                    <a:pt x="100" y="87"/>
                  </a:cubicBezTo>
                  <a:cubicBezTo>
                    <a:pt x="86" y="60"/>
                    <a:pt x="82" y="46"/>
                    <a:pt x="82" y="46"/>
                  </a:cubicBezTo>
                  <a:lnTo>
                    <a:pt x="82" y="37"/>
                  </a:lnTo>
                  <a:cubicBezTo>
                    <a:pt x="74" y="18"/>
                    <a:pt x="58" y="9"/>
                    <a:pt x="43" y="9"/>
                  </a:cubicBezTo>
                  <a:cubicBezTo>
                    <a:pt x="22" y="9"/>
                    <a:pt x="1" y="25"/>
                    <a:pt x="1" y="51"/>
                  </a:cubicBezTo>
                  <a:cubicBezTo>
                    <a:pt x="1" y="69"/>
                    <a:pt x="1" y="91"/>
                    <a:pt x="1" y="109"/>
                  </a:cubicBezTo>
                  <a:cubicBezTo>
                    <a:pt x="5" y="154"/>
                    <a:pt x="19" y="199"/>
                    <a:pt x="32" y="244"/>
                  </a:cubicBezTo>
                  <a:cubicBezTo>
                    <a:pt x="59" y="312"/>
                    <a:pt x="100" y="375"/>
                    <a:pt x="149" y="420"/>
                  </a:cubicBezTo>
                  <a:cubicBezTo>
                    <a:pt x="217" y="483"/>
                    <a:pt x="298" y="514"/>
                    <a:pt x="388" y="519"/>
                  </a:cubicBezTo>
                  <a:lnTo>
                    <a:pt x="419" y="519"/>
                  </a:lnTo>
                  <a:cubicBezTo>
                    <a:pt x="433" y="514"/>
                    <a:pt x="446" y="514"/>
                    <a:pt x="455" y="514"/>
                  </a:cubicBezTo>
                  <a:cubicBezTo>
                    <a:pt x="482" y="505"/>
                    <a:pt x="505" y="501"/>
                    <a:pt x="527" y="492"/>
                  </a:cubicBezTo>
                  <a:cubicBezTo>
                    <a:pt x="563" y="469"/>
                    <a:pt x="599" y="442"/>
                    <a:pt x="626" y="411"/>
                  </a:cubicBezTo>
                  <a:cubicBezTo>
                    <a:pt x="671" y="357"/>
                    <a:pt x="703" y="298"/>
                    <a:pt x="721" y="231"/>
                  </a:cubicBezTo>
                  <a:cubicBezTo>
                    <a:pt x="734" y="186"/>
                    <a:pt x="743" y="141"/>
                    <a:pt x="752" y="96"/>
                  </a:cubicBezTo>
                  <a:cubicBezTo>
                    <a:pt x="752" y="78"/>
                    <a:pt x="752" y="60"/>
                    <a:pt x="752" y="42"/>
                  </a:cubicBezTo>
                  <a:cubicBezTo>
                    <a:pt x="752" y="16"/>
                    <a:pt x="732" y="0"/>
                    <a:pt x="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1601900" y="1325200"/>
              <a:ext cx="8700" cy="3225"/>
            </a:xfrm>
            <a:custGeom>
              <a:avLst/>
              <a:gdLst/>
              <a:ahLst/>
              <a:cxnLst/>
              <a:rect l="l" t="t" r="r" b="b"/>
              <a:pathLst>
                <a:path w="348" h="129" extrusionOk="0">
                  <a:moveTo>
                    <a:pt x="68" y="0"/>
                  </a:moveTo>
                  <a:cubicBezTo>
                    <a:pt x="65" y="0"/>
                    <a:pt x="62" y="0"/>
                    <a:pt x="59" y="1"/>
                  </a:cubicBezTo>
                  <a:cubicBezTo>
                    <a:pt x="1" y="10"/>
                    <a:pt x="41" y="100"/>
                    <a:pt x="41" y="100"/>
                  </a:cubicBezTo>
                  <a:cubicBezTo>
                    <a:pt x="76" y="120"/>
                    <a:pt x="116" y="128"/>
                    <a:pt x="155" y="128"/>
                  </a:cubicBezTo>
                  <a:cubicBezTo>
                    <a:pt x="254" y="128"/>
                    <a:pt x="348" y="77"/>
                    <a:pt x="338" y="41"/>
                  </a:cubicBezTo>
                  <a:cubicBezTo>
                    <a:pt x="336" y="35"/>
                    <a:pt x="330" y="33"/>
                    <a:pt x="321" y="33"/>
                  </a:cubicBezTo>
                  <a:cubicBezTo>
                    <a:pt x="304" y="33"/>
                    <a:pt x="276" y="40"/>
                    <a:pt x="237" y="40"/>
                  </a:cubicBezTo>
                  <a:cubicBezTo>
                    <a:pt x="222" y="40"/>
                    <a:pt x="207" y="39"/>
                    <a:pt x="190" y="37"/>
                  </a:cubicBezTo>
                  <a:cubicBezTo>
                    <a:pt x="127" y="24"/>
                    <a:pt x="103"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1600250" y="1328525"/>
              <a:ext cx="7525" cy="4500"/>
            </a:xfrm>
            <a:custGeom>
              <a:avLst/>
              <a:gdLst/>
              <a:ahLst/>
              <a:cxnLst/>
              <a:rect l="l" t="t" r="r" b="b"/>
              <a:pathLst>
                <a:path w="301" h="180" extrusionOk="0">
                  <a:moveTo>
                    <a:pt x="44" y="0"/>
                  </a:moveTo>
                  <a:cubicBezTo>
                    <a:pt x="0" y="0"/>
                    <a:pt x="4" y="84"/>
                    <a:pt x="4" y="84"/>
                  </a:cubicBezTo>
                  <a:cubicBezTo>
                    <a:pt x="52" y="153"/>
                    <a:pt x="145" y="179"/>
                    <a:pt x="214" y="179"/>
                  </a:cubicBezTo>
                  <a:cubicBezTo>
                    <a:pt x="261" y="179"/>
                    <a:pt x="296" y="167"/>
                    <a:pt x="296" y="147"/>
                  </a:cubicBezTo>
                  <a:cubicBezTo>
                    <a:pt x="301" y="124"/>
                    <a:pt x="247" y="133"/>
                    <a:pt x="166" y="84"/>
                  </a:cubicBezTo>
                  <a:cubicBezTo>
                    <a:pt x="107" y="48"/>
                    <a:pt x="98" y="12"/>
                    <a:pt x="58" y="3"/>
                  </a:cubicBezTo>
                  <a:cubicBezTo>
                    <a:pt x="53" y="1"/>
                    <a:pt x="48"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1533750" y="1320600"/>
              <a:ext cx="18925" cy="13075"/>
            </a:xfrm>
            <a:custGeom>
              <a:avLst/>
              <a:gdLst/>
              <a:ahLst/>
              <a:cxnLst/>
              <a:rect l="l" t="t" r="r" b="b"/>
              <a:pathLst>
                <a:path w="757" h="523" extrusionOk="0">
                  <a:moveTo>
                    <a:pt x="46" y="0"/>
                  </a:moveTo>
                  <a:cubicBezTo>
                    <a:pt x="23" y="0"/>
                    <a:pt x="1" y="18"/>
                    <a:pt x="1" y="41"/>
                  </a:cubicBezTo>
                  <a:cubicBezTo>
                    <a:pt x="1" y="41"/>
                    <a:pt x="1" y="63"/>
                    <a:pt x="5" y="95"/>
                  </a:cubicBezTo>
                  <a:cubicBezTo>
                    <a:pt x="10" y="140"/>
                    <a:pt x="19" y="185"/>
                    <a:pt x="32" y="230"/>
                  </a:cubicBezTo>
                  <a:cubicBezTo>
                    <a:pt x="50" y="297"/>
                    <a:pt x="86" y="360"/>
                    <a:pt x="131" y="414"/>
                  </a:cubicBezTo>
                  <a:cubicBezTo>
                    <a:pt x="158" y="446"/>
                    <a:pt x="194" y="473"/>
                    <a:pt x="230" y="495"/>
                  </a:cubicBezTo>
                  <a:cubicBezTo>
                    <a:pt x="253" y="504"/>
                    <a:pt x="275" y="513"/>
                    <a:pt x="302" y="518"/>
                  </a:cubicBezTo>
                  <a:cubicBezTo>
                    <a:pt x="311" y="518"/>
                    <a:pt x="325" y="522"/>
                    <a:pt x="338" y="522"/>
                  </a:cubicBezTo>
                  <a:lnTo>
                    <a:pt x="370" y="522"/>
                  </a:lnTo>
                  <a:cubicBezTo>
                    <a:pt x="459" y="518"/>
                    <a:pt x="540" y="486"/>
                    <a:pt x="608" y="428"/>
                  </a:cubicBezTo>
                  <a:cubicBezTo>
                    <a:pt x="657" y="378"/>
                    <a:pt x="698" y="315"/>
                    <a:pt x="720" y="252"/>
                  </a:cubicBezTo>
                  <a:cubicBezTo>
                    <a:pt x="738" y="207"/>
                    <a:pt x="747" y="158"/>
                    <a:pt x="752" y="113"/>
                  </a:cubicBezTo>
                  <a:cubicBezTo>
                    <a:pt x="752" y="95"/>
                    <a:pt x="752" y="77"/>
                    <a:pt x="752" y="59"/>
                  </a:cubicBezTo>
                  <a:lnTo>
                    <a:pt x="756" y="59"/>
                  </a:lnTo>
                  <a:cubicBezTo>
                    <a:pt x="754" y="33"/>
                    <a:pt x="733" y="19"/>
                    <a:pt x="712" y="19"/>
                  </a:cubicBezTo>
                  <a:cubicBezTo>
                    <a:pt x="697" y="19"/>
                    <a:pt x="681" y="28"/>
                    <a:pt x="675" y="45"/>
                  </a:cubicBezTo>
                  <a:lnTo>
                    <a:pt x="657" y="86"/>
                  </a:lnTo>
                  <a:cubicBezTo>
                    <a:pt x="644" y="126"/>
                    <a:pt x="626" y="162"/>
                    <a:pt x="608" y="194"/>
                  </a:cubicBezTo>
                  <a:cubicBezTo>
                    <a:pt x="581" y="239"/>
                    <a:pt x="549" y="279"/>
                    <a:pt x="509" y="311"/>
                  </a:cubicBezTo>
                  <a:cubicBezTo>
                    <a:pt x="468" y="342"/>
                    <a:pt x="419" y="360"/>
                    <a:pt x="365" y="365"/>
                  </a:cubicBezTo>
                  <a:lnTo>
                    <a:pt x="329" y="365"/>
                  </a:lnTo>
                  <a:cubicBezTo>
                    <a:pt x="316" y="360"/>
                    <a:pt x="307" y="360"/>
                    <a:pt x="298" y="356"/>
                  </a:cubicBezTo>
                  <a:cubicBezTo>
                    <a:pt x="275" y="347"/>
                    <a:pt x="253" y="329"/>
                    <a:pt x="235" y="315"/>
                  </a:cubicBezTo>
                  <a:cubicBezTo>
                    <a:pt x="199" y="275"/>
                    <a:pt x="172" y="230"/>
                    <a:pt x="149" y="185"/>
                  </a:cubicBezTo>
                  <a:cubicBezTo>
                    <a:pt x="127" y="140"/>
                    <a:pt x="109" y="99"/>
                    <a:pt x="100" y="72"/>
                  </a:cubicBezTo>
                  <a:lnTo>
                    <a:pt x="82" y="27"/>
                  </a:lnTo>
                  <a:cubicBezTo>
                    <a:pt x="77" y="14"/>
                    <a:pt x="64" y="0"/>
                    <a:pt x="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1528375" y="1324750"/>
              <a:ext cx="8775" cy="3175"/>
            </a:xfrm>
            <a:custGeom>
              <a:avLst/>
              <a:gdLst/>
              <a:ahLst/>
              <a:cxnLst/>
              <a:rect l="l" t="t" r="r" b="b"/>
              <a:pathLst>
                <a:path w="351" h="127" extrusionOk="0">
                  <a:moveTo>
                    <a:pt x="279" y="0"/>
                  </a:moveTo>
                  <a:cubicBezTo>
                    <a:pt x="243" y="0"/>
                    <a:pt x="220" y="24"/>
                    <a:pt x="157" y="32"/>
                  </a:cubicBezTo>
                  <a:cubicBezTo>
                    <a:pt x="135" y="37"/>
                    <a:pt x="116" y="38"/>
                    <a:pt x="99" y="38"/>
                  </a:cubicBezTo>
                  <a:cubicBezTo>
                    <a:pt x="66" y="38"/>
                    <a:pt x="42" y="33"/>
                    <a:pt x="28" y="33"/>
                  </a:cubicBezTo>
                  <a:cubicBezTo>
                    <a:pt x="20" y="33"/>
                    <a:pt x="14" y="35"/>
                    <a:pt x="13" y="41"/>
                  </a:cubicBezTo>
                  <a:cubicBezTo>
                    <a:pt x="1" y="76"/>
                    <a:pt x="93" y="127"/>
                    <a:pt x="189" y="127"/>
                  </a:cubicBezTo>
                  <a:cubicBezTo>
                    <a:pt x="230" y="127"/>
                    <a:pt x="271" y="118"/>
                    <a:pt x="306" y="95"/>
                  </a:cubicBezTo>
                  <a:cubicBezTo>
                    <a:pt x="306" y="95"/>
                    <a:pt x="351" y="5"/>
                    <a:pt x="288" y="1"/>
                  </a:cubicBezTo>
                  <a:cubicBezTo>
                    <a:pt x="285" y="0"/>
                    <a:pt x="282" y="0"/>
                    <a:pt x="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1531175" y="1327950"/>
              <a:ext cx="7525" cy="4575"/>
            </a:xfrm>
            <a:custGeom>
              <a:avLst/>
              <a:gdLst/>
              <a:ahLst/>
              <a:cxnLst/>
              <a:rect l="l" t="t" r="r" b="b"/>
              <a:pathLst>
                <a:path w="301" h="183" extrusionOk="0">
                  <a:moveTo>
                    <a:pt x="256" y="1"/>
                  </a:moveTo>
                  <a:cubicBezTo>
                    <a:pt x="252" y="1"/>
                    <a:pt x="248" y="2"/>
                    <a:pt x="243" y="3"/>
                  </a:cubicBezTo>
                  <a:cubicBezTo>
                    <a:pt x="207" y="17"/>
                    <a:pt x="194" y="48"/>
                    <a:pt x="135" y="84"/>
                  </a:cubicBezTo>
                  <a:cubicBezTo>
                    <a:pt x="59" y="134"/>
                    <a:pt x="0" y="125"/>
                    <a:pt x="5" y="152"/>
                  </a:cubicBezTo>
                  <a:cubicBezTo>
                    <a:pt x="6" y="171"/>
                    <a:pt x="40" y="183"/>
                    <a:pt x="84" y="183"/>
                  </a:cubicBezTo>
                  <a:cubicBezTo>
                    <a:pt x="153" y="183"/>
                    <a:pt x="248" y="155"/>
                    <a:pt x="297" y="84"/>
                  </a:cubicBezTo>
                  <a:cubicBezTo>
                    <a:pt x="297" y="84"/>
                    <a:pt x="301" y="1"/>
                    <a:pt x="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8" name="Title 7"/>
          <p:cNvSpPr>
            <a:spLocks noGrp="1"/>
          </p:cNvSpPr>
          <p:nvPr>
            <p:ph type="title" idx="6"/>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l="2541" t="2813" r="1200" b="1211"/>
          <a:stretch>
            <a:fillRect/>
          </a:stretch>
        </p:blipFill>
        <p:spPr>
          <a:xfrm>
            <a:off x="1802130" y="83820"/>
            <a:ext cx="5210810" cy="48317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pPr algn="l"/>
            <a:r>
              <a:rPr lang="en-US" sz="1600" dirty="0"/>
              <a:t>Endometriosis may be missed visually at the time of</a:t>
            </a:r>
            <a:br>
              <a:rPr lang="en-US" sz="1600" dirty="0"/>
            </a:br>
            <a:r>
              <a:rPr lang="en-US" sz="1600" dirty="0"/>
              <a:t>diagnostic laparoscopy in as many as 20-30% of women</a:t>
            </a:r>
            <a:br>
              <a:rPr lang="en-US" sz="1600" dirty="0"/>
            </a:br>
            <a:r>
              <a:rPr lang="en-US" sz="1600" dirty="0"/>
              <a:t>who have histologically proven disease, so it is justifiable to initiate hormonal treatment based on a presumptive diagnosis of the disease once other etiologies have been ruled out. Current hormonal therapies are often very effective and may preclude the need to undergo a costly surgical procedure that is not</a:t>
            </a:r>
            <a:br>
              <a:rPr lang="en-US" sz="1600" dirty="0"/>
            </a:br>
            <a:r>
              <a:rPr lang="en-US" sz="1600" dirty="0"/>
              <a:t>without risk.</a:t>
            </a:r>
            <a:br>
              <a:rPr lang="en-US" sz="1600" dirty="0"/>
            </a:br>
            <a:r>
              <a:rPr lang="en-US" sz="1600" dirty="0"/>
              <a:t>The size and location of the endometriosis implants </a:t>
            </a:r>
            <a:br>
              <a:rPr lang="en-US" sz="1600" dirty="0"/>
            </a:br>
            <a:r>
              <a:rPr lang="en-US" sz="1600" dirty="0"/>
              <a:t>do not appear to correlate with the presence of pain,</a:t>
            </a:r>
            <a:br>
              <a:rPr lang="en-US" sz="1600" dirty="0"/>
            </a:br>
            <a:r>
              <a:rPr lang="en-US" sz="1600" dirty="0"/>
              <a:t>and the reasons for the pain are not fully understood,</a:t>
            </a:r>
            <a:br>
              <a:rPr lang="en-US" sz="1600" dirty="0"/>
            </a:br>
            <a:r>
              <a:rPr lang="en-US" sz="1600" dirty="0"/>
              <a:t>although prostaglandins, cytokines, and innervation of</a:t>
            </a:r>
            <a:br>
              <a:rPr lang="en-US" sz="1600" dirty="0"/>
            </a:br>
            <a:r>
              <a:rPr lang="en-US" sz="1600" dirty="0"/>
              <a:t>lesions have been hypothesized.</a:t>
            </a:r>
            <a:br>
              <a:rPr lang="en-US" sz="1600" dirty="0"/>
            </a:br>
            <a:endParaRPr lang="en-US" sz="1600" dirty="0"/>
          </a:p>
        </p:txBody>
      </p:sp>
      <p:sp>
        <p:nvSpPr>
          <p:cNvPr id="2" name="Title 1"/>
          <p:cNvSpPr>
            <a:spLocks noGrp="1"/>
          </p:cNvSpPr>
          <p:nvPr>
            <p:ph type="title"/>
          </p:nvPr>
        </p:nvSpPr>
        <p:spPr/>
        <p:txBody>
          <a:bodyPr/>
          <a:lstStyle/>
          <a:p>
            <a:r>
              <a:rPr lang="en-US" dirty="0">
                <a:sym typeface="+mn-ea"/>
              </a:rPr>
              <a:t>Endometriosis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5"/>
          </p:nvPr>
        </p:nvSpPr>
        <p:spPr>
          <a:xfrm>
            <a:off x="5717710" y="649825"/>
            <a:ext cx="2978591" cy="3633531"/>
          </a:xfrm>
        </p:spPr>
        <p:txBody>
          <a:bodyPr/>
          <a:lstStyle/>
          <a:p>
            <a:r>
              <a:rPr lang="en-US" sz="1600" dirty="0"/>
              <a:t>Ultrasound:</a:t>
            </a:r>
          </a:p>
          <a:p>
            <a:r>
              <a:rPr lang="en-US" sz="1600" dirty="0"/>
              <a:t> Sensitivity for focal endometrial implants is poor , very good for diagnosing Endometrioses “chocolate cyst” &gt;&gt; (appearance of turbid fluid)</a:t>
            </a:r>
          </a:p>
          <a:p>
            <a:endParaRPr lang="en-US" sz="1600" dirty="0"/>
          </a:p>
        </p:txBody>
      </p:sp>
      <p:pic>
        <p:nvPicPr>
          <p:cNvPr id="9" name="Picture 8"/>
          <p:cNvPicPr>
            <a:picLocks noChangeAspect="1"/>
          </p:cNvPicPr>
          <p:nvPr/>
        </p:nvPicPr>
        <p:blipFill>
          <a:blip r:embed="rId2"/>
          <a:stretch>
            <a:fillRect/>
          </a:stretch>
        </p:blipFill>
        <p:spPr>
          <a:xfrm>
            <a:off x="3630086" y="2013917"/>
            <a:ext cx="1883827" cy="1115665"/>
          </a:xfrm>
          <a:prstGeom prst="rect">
            <a:avLst/>
          </a:prstGeom>
        </p:spPr>
      </p:pic>
      <p:pic>
        <p:nvPicPr>
          <p:cNvPr id="10" name="Picture 9"/>
          <p:cNvPicPr>
            <a:picLocks noChangeAspect="1"/>
          </p:cNvPicPr>
          <p:nvPr/>
        </p:nvPicPr>
        <p:blipFill>
          <a:blip r:embed="rId3"/>
          <a:stretch>
            <a:fillRect/>
          </a:stretch>
        </p:blipFill>
        <p:spPr>
          <a:xfrm>
            <a:off x="273466" y="649825"/>
            <a:ext cx="5066215" cy="36335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E7E0218-6481-4250-93FD-B6B6C279052D}"/>
              </a:ext>
            </a:extLst>
          </p:cNvPr>
          <p:cNvSpPr>
            <a:spLocks noGrp="1"/>
          </p:cNvSpPr>
          <p:nvPr>
            <p:ph type="subTitle" idx="1"/>
          </p:nvPr>
        </p:nvSpPr>
        <p:spPr>
          <a:xfrm>
            <a:off x="662137" y="1178619"/>
            <a:ext cx="1881300" cy="3225871"/>
          </a:xfrm>
        </p:spPr>
        <p:txBody>
          <a:bodyPr/>
          <a:lstStyle/>
          <a:p>
            <a:r>
              <a:rPr lang="en-US" sz="2000" b="1" dirty="0"/>
              <a:t>Laparoscopy:</a:t>
            </a:r>
          </a:p>
          <a:p>
            <a:r>
              <a:rPr lang="en-US" sz="2000" dirty="0"/>
              <a:t>•</a:t>
            </a:r>
            <a:r>
              <a:rPr lang="en-US" sz="2400" i="1" dirty="0">
                <a:solidFill>
                  <a:schemeClr val="accent5"/>
                </a:solidFill>
              </a:rPr>
              <a:t>Puckered black lesions</a:t>
            </a:r>
            <a:endParaRPr lang="en-US" sz="2400" dirty="0">
              <a:solidFill>
                <a:schemeClr val="accent5"/>
              </a:solidFill>
            </a:endParaRPr>
          </a:p>
          <a:p>
            <a:r>
              <a:rPr lang="en-US" sz="2400" dirty="0">
                <a:solidFill>
                  <a:schemeClr val="accent5"/>
                </a:solidFill>
              </a:rPr>
              <a:t>•</a:t>
            </a:r>
            <a:r>
              <a:rPr lang="en-US" sz="2400" i="1" dirty="0">
                <a:solidFill>
                  <a:schemeClr val="accent5"/>
                </a:solidFill>
              </a:rPr>
              <a:t>White scarring</a:t>
            </a:r>
            <a:endParaRPr lang="en-US" sz="2400" dirty="0">
              <a:solidFill>
                <a:schemeClr val="accent5"/>
              </a:solidFill>
            </a:endParaRPr>
          </a:p>
          <a:p>
            <a:r>
              <a:rPr lang="en-US" sz="2400" dirty="0">
                <a:solidFill>
                  <a:schemeClr val="accent5"/>
                </a:solidFill>
              </a:rPr>
              <a:t>•</a:t>
            </a:r>
            <a:r>
              <a:rPr lang="en-US" sz="2400" i="1" dirty="0">
                <a:solidFill>
                  <a:schemeClr val="accent5"/>
                </a:solidFill>
              </a:rPr>
              <a:t>Red polyps</a:t>
            </a:r>
            <a:endParaRPr lang="en-US" sz="2400" dirty="0">
              <a:solidFill>
                <a:schemeClr val="accent5"/>
              </a:solidFill>
            </a:endParaRPr>
          </a:p>
          <a:p>
            <a:r>
              <a:rPr lang="en-US" sz="2400" dirty="0">
                <a:solidFill>
                  <a:schemeClr val="accent5"/>
                </a:solidFill>
              </a:rPr>
              <a:t>•</a:t>
            </a:r>
            <a:r>
              <a:rPr lang="en-US" sz="2400" i="1" dirty="0">
                <a:solidFill>
                  <a:schemeClr val="accent5"/>
                </a:solidFill>
              </a:rPr>
              <a:t>Clear blebs</a:t>
            </a:r>
            <a:endParaRPr lang="en-US" sz="2400" dirty="0">
              <a:solidFill>
                <a:schemeClr val="accent5"/>
              </a:solidFill>
            </a:endParaRPr>
          </a:p>
          <a:p>
            <a:endParaRPr lang="en-US" dirty="0"/>
          </a:p>
        </p:txBody>
      </p:sp>
      <p:sp>
        <p:nvSpPr>
          <p:cNvPr id="4" name="Title 3">
            <a:extLst>
              <a:ext uri="{FF2B5EF4-FFF2-40B4-BE49-F238E27FC236}">
                <a16:creationId xmlns:a16="http://schemas.microsoft.com/office/drawing/2014/main" id="{B480C40F-3299-4669-82C8-849F3D25640B}"/>
              </a:ext>
            </a:extLst>
          </p:cNvPr>
          <p:cNvSpPr>
            <a:spLocks noGrp="1"/>
          </p:cNvSpPr>
          <p:nvPr>
            <p:ph type="ctrTitle" idx="2"/>
          </p:nvPr>
        </p:nvSpPr>
        <p:spPr/>
        <p:txBody>
          <a:bodyPr/>
          <a:lstStyle/>
          <a:p>
            <a:endParaRPr lang="en-US"/>
          </a:p>
        </p:txBody>
      </p:sp>
      <p:sp>
        <p:nvSpPr>
          <p:cNvPr id="5" name="Subtitle 4">
            <a:extLst>
              <a:ext uri="{FF2B5EF4-FFF2-40B4-BE49-F238E27FC236}">
                <a16:creationId xmlns:a16="http://schemas.microsoft.com/office/drawing/2014/main" id="{15EB52C3-9DCB-4E6B-8F88-3893BAF0CF6B}"/>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5087C081-CF9E-485A-8E6E-6D4B6CB449F2}"/>
              </a:ext>
            </a:extLst>
          </p:cNvPr>
          <p:cNvSpPr>
            <a:spLocks noGrp="1"/>
          </p:cNvSpPr>
          <p:nvPr>
            <p:ph type="ctrTitle" idx="4"/>
          </p:nvPr>
        </p:nvSpPr>
        <p:spPr/>
        <p:txBody>
          <a:bodyPr/>
          <a:lstStyle/>
          <a:p>
            <a:endParaRPr lang="en-US"/>
          </a:p>
        </p:txBody>
      </p:sp>
      <p:sp>
        <p:nvSpPr>
          <p:cNvPr id="7" name="Subtitle 6">
            <a:extLst>
              <a:ext uri="{FF2B5EF4-FFF2-40B4-BE49-F238E27FC236}">
                <a16:creationId xmlns:a16="http://schemas.microsoft.com/office/drawing/2014/main" id="{88FF9B28-56CC-4499-955E-5CE2A7215017}"/>
              </a:ext>
            </a:extLst>
          </p:cNvPr>
          <p:cNvSpPr>
            <a:spLocks noGrp="1"/>
          </p:cNvSpPr>
          <p:nvPr>
            <p:ph type="subTitle" idx="5"/>
          </p:nvPr>
        </p:nvSpPr>
        <p:spPr/>
        <p:txBody>
          <a:bodyPr/>
          <a:lstStyle/>
          <a:p>
            <a:endParaRPr lang="en-US"/>
          </a:p>
        </p:txBody>
      </p:sp>
      <p:pic>
        <p:nvPicPr>
          <p:cNvPr id="9" name="Picture 9" descr="Map&#10;&#10;Description automatically generated">
            <a:extLst>
              <a:ext uri="{FF2B5EF4-FFF2-40B4-BE49-F238E27FC236}">
                <a16:creationId xmlns:a16="http://schemas.microsoft.com/office/drawing/2014/main" id="{D36C6E59-D42C-4D1F-851F-8619DF186F14}"/>
              </a:ext>
            </a:extLst>
          </p:cNvPr>
          <p:cNvPicPr>
            <a:picLocks noChangeAspect="1"/>
          </p:cNvPicPr>
          <p:nvPr/>
        </p:nvPicPr>
        <p:blipFill>
          <a:blip r:embed="rId2"/>
          <a:stretch>
            <a:fillRect/>
          </a:stretch>
        </p:blipFill>
        <p:spPr>
          <a:xfrm>
            <a:off x="3426844" y="787145"/>
            <a:ext cx="5309559" cy="3774087"/>
          </a:xfrm>
          <a:prstGeom prst="rect">
            <a:avLst/>
          </a:prstGeom>
        </p:spPr>
      </p:pic>
    </p:spTree>
    <p:extLst>
      <p:ext uri="{BB962C8B-B14F-4D97-AF65-F5344CB8AC3E}">
        <p14:creationId xmlns:p14="http://schemas.microsoft.com/office/powerpoint/2010/main" val="286595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Pelvic Inflammatory Disease</a:t>
            </a:r>
          </a:p>
        </p:txBody>
      </p:sp>
      <p:sp>
        <p:nvSpPr>
          <p:cNvPr id="14" name="Text Placeholder 13"/>
          <p:cNvSpPr>
            <a:spLocks noGrp="1"/>
          </p:cNvSpPr>
          <p:nvPr>
            <p:ph type="body" idx="1"/>
          </p:nvPr>
        </p:nvSpPr>
        <p:spPr/>
        <p:txBody>
          <a:bodyPr/>
          <a:lstStyle/>
          <a:p>
            <a:r>
              <a:rPr lang="en-US" sz="1800" dirty="0">
                <a:solidFill>
                  <a:schemeClr val="bg2"/>
                </a:solidFill>
              </a:rPr>
              <a:t>Chronic PID may cause pain because of anatomic distortions (hydro salpinges and adhesions between the tubes, ovaries, and intestinal structures) that result from the acute infection. It is also thought that prior PID may lead to “upregulation” of sensory processing from the previously inflamed tissue. Persistent active infection is called acute PID, even if fever and peritoneal signs are absent. Recurrent active infections that require antibiotic therapy must be ruled out.  </a:t>
            </a:r>
          </a:p>
        </p:txBody>
      </p:sp>
    </p:spTree>
  </p:cSld>
  <p:clrMapOvr>
    <a:masterClrMapping/>
  </p:clrMapOvr>
</p:sld>
</file>

<file path=ppt/theme/theme1.xml><?xml version="1.0" encoding="utf-8"?>
<a:theme xmlns:a="http://schemas.openxmlformats.org/drawingml/2006/main" name="Clinical Case 04-2019 by Slidesgo">
  <a:themeElements>
    <a:clrScheme name="Simple Light">
      <a:dk1>
        <a:srgbClr val="8C543B"/>
      </a:dk1>
      <a:lt1>
        <a:srgbClr val="FFFFFF"/>
      </a:lt1>
      <a:dk2>
        <a:srgbClr val="434343"/>
      </a:dk2>
      <a:lt2>
        <a:srgbClr val="8F9199"/>
      </a:lt2>
      <a:accent1>
        <a:srgbClr val="5777B2"/>
      </a:accent1>
      <a:accent2>
        <a:srgbClr val="96D6E0"/>
      </a:accent2>
      <a:accent3>
        <a:srgbClr val="F9BDA5"/>
      </a:accent3>
      <a:accent4>
        <a:srgbClr val="DFEBEF"/>
      </a:accent4>
      <a:accent5>
        <a:srgbClr val="4A160E"/>
      </a:accent5>
      <a:accent6>
        <a:srgbClr val="FF948E"/>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15152</Words>
  <Application>Microsoft Office PowerPoint</Application>
  <PresentationFormat>On-screen Show (16:9)</PresentationFormat>
  <Paragraphs>252</Paragraphs>
  <Slides>39</Slides>
  <Notes>15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Clinical Case 04-2019 by Slidesgo</vt:lpstr>
      <vt:lpstr>Approach to chronic pelvic pain </vt:lpstr>
      <vt:lpstr>TABLE OF CONTENTS</vt:lpstr>
      <vt:lpstr>Chronic Pelvic Pain</vt:lpstr>
      <vt:lpstr>Causes </vt:lpstr>
      <vt:lpstr>PowerPoint Presentation</vt:lpstr>
      <vt:lpstr>Endometriosis</vt:lpstr>
      <vt:lpstr>PowerPoint Presentation</vt:lpstr>
      <vt:lpstr>PowerPoint Presentation</vt:lpstr>
      <vt:lpstr>Chronic Pelvic Inflammatory Disease</vt:lpstr>
      <vt:lpstr>PowerPoint Presentation</vt:lpstr>
      <vt:lpstr>Ovarian Pain   </vt:lpstr>
      <vt:lpstr>PowerPoint Presentation</vt:lpstr>
      <vt:lpstr>Uterine Pain</vt:lpstr>
      <vt:lpstr>PowerPoint Presentation</vt:lpstr>
      <vt:lpstr>Pelvic Congestion Syndrome </vt:lpstr>
      <vt:lpstr>Evaluation</vt:lpstr>
      <vt:lpstr>     HISTORY    A pain history should be obtained during the first visit. Characteristics of the pain should be determined, including its location, radiation, severity, alleviating and aggravating factors, as well as the effects of menstruation, level of stress, work, exercise, and intercourse. Symptoms related to the gastrointestinal, genitourinary, musculoskeletal, and neurologic systems should be ascertained.  </vt:lpstr>
      <vt:lpstr>PAIN HISTORY MNEMONIC (OLD CAARTS)  </vt:lpstr>
      <vt:lpstr>Associated symptoms:  </vt:lpstr>
      <vt:lpstr>PHYSICAL EXAMINATION</vt:lpstr>
      <vt:lpstr>PowerPoint Presentation</vt:lpstr>
      <vt:lpstr>Investigations </vt:lpstr>
      <vt:lpstr>Cervical culture for CHLAMYDIA OR GONORRHEA  Blood culture may be positive for gram-negative bacteria and anaerobic organisms.  Culdocentesis may yield pus.  WBC and ESR are markedly elevated .  Sonography or CT will show bilateral complex pelvic masses. </vt:lpstr>
      <vt:lpstr>Management</vt:lpstr>
      <vt:lpstr>THE MULTIDISCIPLINARY TEAM </vt:lpstr>
      <vt:lpstr>THE MULTIDISCIPLINARY TEAM </vt:lpstr>
      <vt:lpstr>MEDICAL AND SURGICAL MANAGEMENT       MEDICAL </vt:lpstr>
      <vt:lpstr>MEDICAL AND SURGICAL MANAGEMENT        SURGICAL </vt:lpstr>
      <vt:lpstr>MEDICAL AND SURGICAL MANAGEMENT       SURGICAL </vt:lpstr>
      <vt:lpstr>INJECTION THERAPIES</vt:lpstr>
      <vt:lpstr>PowerPoint Presentation</vt:lpstr>
      <vt:lpstr>Clinical case</vt:lpstr>
      <vt:lpstr>History</vt:lpstr>
      <vt:lpstr>Examination</vt:lpstr>
      <vt:lpstr>Investigations</vt:lpstr>
      <vt:lpstr>The Qustions</vt:lpstr>
      <vt:lpstr>PowerPoint Presentation</vt:lpstr>
      <vt:lpstr>REFERENCES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chronic pelvic pain</dc:title>
  <dc:creator>Lina AlHawadi</dc:creator>
  <cp:lastModifiedBy>hashem sahoory</cp:lastModifiedBy>
  <cp:revision>58</cp:revision>
  <dcterms:created xsi:type="dcterms:W3CDTF">2021-11-10T14:15:00Z</dcterms:created>
  <dcterms:modified xsi:type="dcterms:W3CDTF">2021-11-11T06:21:08Z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EEA992296E7D411DA0D76E5B827A56A9</vt:lpwstr>
  </property>
  <property fmtid="{D5CDD505-2E9C-101B-9397-08002B2CF9AE}" pid="3" name="KSOProductBuildVer">
    <vt:lpwstr>1033-11.2.0.10351</vt:lpwstr>
  </property>
</Properties>
</file>