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AAEEE1-BE74-42E9-B76C-906C71F25357}" v="32" dt="2021-01-24T21:27:03.7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A close up of a person wearing a blue shirt&#10;&#10;Description automatically generated">
            <a:extLst>
              <a:ext uri="{FF2B5EF4-FFF2-40B4-BE49-F238E27FC236}">
                <a16:creationId xmlns:a16="http://schemas.microsoft.com/office/drawing/2014/main" id="{27113A79-F0B2-4219-ADF9-CAD4950C9A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51" y="-10063"/>
            <a:ext cx="5129841" cy="6863750"/>
          </a:xfrm>
          <a:prstGeom prst="rect">
            <a:avLst/>
          </a:prstGeom>
        </p:spPr>
      </p:pic>
      <p:pic>
        <p:nvPicPr>
          <p:cNvPr id="5" name="Picture 5" descr="A person wearing a blue shirt&#10;&#10;Description automatically generated">
            <a:extLst>
              <a:ext uri="{FF2B5EF4-FFF2-40B4-BE49-F238E27FC236}">
                <a16:creationId xmlns:a16="http://schemas.microsoft.com/office/drawing/2014/main" id="{8E3E388A-DBAF-4CA4-9D67-890A5FAAB5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7473" y="-8684"/>
            <a:ext cx="5192470" cy="6986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299A-F2F1-4DE6-B391-414F51EEC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A picture containing old, sitting, person, large&#10;&#10;Description automatically generated">
            <a:extLst>
              <a:ext uri="{FF2B5EF4-FFF2-40B4-BE49-F238E27FC236}">
                <a16:creationId xmlns:a16="http://schemas.microsoft.com/office/drawing/2014/main" id="{031A75FB-4F81-4F8A-B631-2769322712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5" y="-1087"/>
            <a:ext cx="3095883" cy="6856543"/>
          </a:xfrm>
        </p:spPr>
      </p:pic>
      <p:pic>
        <p:nvPicPr>
          <p:cNvPr id="5" name="Picture 5" descr="A close up of a person holding a tattoo on their face&#10;&#10;Description automatically generated">
            <a:extLst>
              <a:ext uri="{FF2B5EF4-FFF2-40B4-BE49-F238E27FC236}">
                <a16:creationId xmlns:a16="http://schemas.microsoft.com/office/drawing/2014/main" id="{E08BA3D6-18F5-4821-8A44-27AA813E2F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1058" y="1533917"/>
            <a:ext cx="7075117" cy="5324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158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AD671-2854-46B4-938E-D48103C5F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A picture containing indoor, food, sitting, stuffed&#10;&#10;Description automatically generated">
            <a:extLst>
              <a:ext uri="{FF2B5EF4-FFF2-40B4-BE49-F238E27FC236}">
                <a16:creationId xmlns:a16="http://schemas.microsoft.com/office/drawing/2014/main" id="{9F2881A4-57D5-4C8F-B4D8-B7C0003030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3368" y="-1087"/>
            <a:ext cx="5121531" cy="6856543"/>
          </a:xfrm>
        </p:spPr>
      </p:pic>
    </p:spTree>
    <p:extLst>
      <p:ext uri="{BB962C8B-B14F-4D97-AF65-F5344CB8AC3E}">
        <p14:creationId xmlns:p14="http://schemas.microsoft.com/office/powerpoint/2010/main" val="1581924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22</cp:revision>
  <dcterms:created xsi:type="dcterms:W3CDTF">2021-01-24T21:23:32Z</dcterms:created>
  <dcterms:modified xsi:type="dcterms:W3CDTF">2021-01-24T21:27:27Z</dcterms:modified>
</cp:coreProperties>
</file>