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97D41-CF7E-2900-B472-4F9928A4C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FCDC81-14F8-E50A-C471-B38ACCA484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DD53B8-A173-9BC4-E541-5996AC253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43BE-41F6-4F28-B65D-F0842BEC9E6D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E8886-DD21-05AF-25FE-28DFA4AD7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656E0-4189-EABF-7BC5-49EE75258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F31D-752B-4D94-82BA-515A5E48F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377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AF0D6-FDFF-F279-107D-5E72820FA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A9FE9E-F70F-43CC-4C71-9F88EA5183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F9C94-2B58-3BCA-7CCD-F1F903319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43BE-41F6-4F28-B65D-F0842BEC9E6D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941D8-BE40-A9B1-EB9C-25ED686D2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53EDF-A190-3A75-8943-3951E2233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F31D-752B-4D94-82BA-515A5E48F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822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C60DDC-7D9A-4A7B-0470-9ED347F10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C95AED-9741-04DB-A4AA-1BD9CD8A3A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BCDFF-2C19-EAFE-A9B4-4421D3F40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43BE-41F6-4F28-B65D-F0842BEC9E6D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E9EA6-5347-5A21-2434-C22D55879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2FDF7-36A5-60B8-1D0B-5109CAA8A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F31D-752B-4D94-82BA-515A5E48F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08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10C41-B8B7-6797-B6FA-1A1B90F7B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627AD-A5BB-EA77-4590-3C62F270B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69D34-8C62-22DC-6C6E-4B786A822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43BE-41F6-4F28-B65D-F0842BEC9E6D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1B26D5-D1CE-618B-B4CB-1CEB5E086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62A77-A896-BAA0-F6F4-DB572B9AE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F31D-752B-4D94-82BA-515A5E48F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297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4889E-26B9-E2BD-C1D5-85655328C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EFAF63-2328-96E7-085B-32C66F26D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FEB7E-BBA1-4599-7E5C-6FF90ABF5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43BE-41F6-4F28-B65D-F0842BEC9E6D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F563C-ED03-F822-A189-9DC2500C7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DD080-6971-7969-332A-DAC23C43F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F31D-752B-4D94-82BA-515A5E48F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16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6BCBC-7A31-5AE1-8A3E-3E9F0E408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27028-F61D-2C42-0F08-0252070B5C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7E444B-82DB-3816-2FDD-2577ECE62C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4F05C3-5374-6892-767E-681BF8E30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43BE-41F6-4F28-B65D-F0842BEC9E6D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CDC5DD-D757-E253-8A83-A0D28E0FB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8DAD46-6229-F48F-0F72-E087E6EDB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F31D-752B-4D94-82BA-515A5E48F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412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30D0F-A936-93D9-8261-F6B16BB8A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5582A-91F2-40D7-AC21-FBF9EC604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2AF145-E7F1-A46A-69BF-4627C6590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3DD5B3-332E-474E-3D85-E237BFF376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550FA8-31ED-878B-C749-FE43A45369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8747FF-F00C-6CB9-32AE-132B4454F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43BE-41F6-4F28-B65D-F0842BEC9E6D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1BB718-499A-1B5D-2D54-9DD86A425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94596A-CE20-2639-3032-2062EF52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F31D-752B-4D94-82BA-515A5E48F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0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9E2CB-F0D9-83D6-A164-B5E961801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409953-7101-E19B-8C30-F93A01395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43BE-41F6-4F28-B65D-F0842BEC9E6D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3DBE33-B877-0CC1-B321-5A2A7ECF2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53E287-4DB3-EEBA-86A8-E2CA00BC0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F31D-752B-4D94-82BA-515A5E48F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82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29113E-5BFC-C909-5D75-D48266E83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43BE-41F6-4F28-B65D-F0842BEC9E6D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8F73D8-1C47-4F31-9FB9-7B1D8B99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100F59-03EC-D59D-F610-EB5869740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F31D-752B-4D94-82BA-515A5E48F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50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D842E-1661-24DF-E25B-800847EFB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5C421-B9AA-E524-7E27-A9E8E1AB3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C97D0-236E-5B81-C7ED-449AA8A1CB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9AFF9-65F8-E865-123C-6C149198E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43BE-41F6-4F28-B65D-F0842BEC9E6D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C9804-3AE4-AB7C-BC26-31F5E2DC4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FC4D2-DF01-0C42-694B-9486D22D8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F31D-752B-4D94-82BA-515A5E48F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56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E6B41-1A3D-6A41-E833-32FCA7BE1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C6A067-7257-5339-CDAA-1ADDB2AB0F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68B912-B3FE-2029-E17D-10B0E530B8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C8FFED-F9E9-B3E4-68C8-A6B647B26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43BE-41F6-4F28-B65D-F0842BEC9E6D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BD1A4E-754C-93B3-E713-16D48259E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4BB7CA-618A-88F9-5B1B-A139D1492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F31D-752B-4D94-82BA-515A5E48F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2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1469E2-B77B-D5DC-E4B9-747E567BF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0E338C-B182-A79C-6E43-29C80636F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79528-7CB6-DCE4-700B-3AC59954C8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543BE-41F6-4F28-B65D-F0842BEC9E6D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79B25-0962-B963-72C9-59BEF08D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00CCD-AA31-D2DA-A422-80E7EC0E3F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AF31D-752B-4D94-82BA-515A5E48F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74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CCE01-6F14-1A08-41BF-9A08BC8180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Acute pancreatic seminar </a:t>
            </a:r>
            <a:r>
              <a:rPr lang="en-US" b="1" dirty="0" err="1">
                <a:solidFill>
                  <a:srgbClr val="FF0000"/>
                </a:solidFill>
              </a:rPr>
              <a:t>wareed</a:t>
            </a:r>
            <a:r>
              <a:rPr lang="en-US" b="1" dirty="0">
                <a:solidFill>
                  <a:srgbClr val="FF0000"/>
                </a:solidFill>
              </a:rPr>
              <a:t> 2023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ar-SA" b="1" u="sng" dirty="0">
                <a:solidFill>
                  <a:srgbClr val="FF0000"/>
                </a:solidFill>
              </a:rPr>
              <a:t>تبييض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156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F0664-81BB-2544-C4D7-CCCE320C7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9847"/>
            <a:ext cx="10515600" cy="5457116"/>
          </a:xfrm>
        </p:spPr>
        <p:txBody>
          <a:bodyPr>
            <a:normAutofit fontScale="92500" lnSpcReduction="20000"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Tail is intraperitoneal.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• Mostly the pathology in main pancreatic duct.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*Celiac truck and Superior mesentic highly vascular .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•unstable infective necrotic = needs Surgery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•One of the most important complications of splenectomy is (pancreatic fistula).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+ 95% of GBS causing pancreatitis resolves spontaneously.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=&gt;Management of pancreatitis: Most important thing is to classify the patients.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* Amylase is elevated in mumps, SBO and perforated duodenal ulcer.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358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26E53-8900-7F1E-0461-D013621BD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5566"/>
            <a:ext cx="10515600" cy="5661397"/>
          </a:xfrm>
        </p:spPr>
        <p:txBody>
          <a:bodyPr>
            <a:norm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CT for grading "APACHE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 •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Morphen</a:t>
            </a: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ar-SA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لا نستخدم</a:t>
            </a:r>
            <a:br>
              <a:rPr lang="ar-SA" dirty="0"/>
            </a:br>
            <a:r>
              <a:rPr lang="ar-SA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*أهم علاج هو </a:t>
            </a: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Fluid</a:t>
            </a:r>
            <a:br>
              <a:rPr lang="en-US" dirty="0"/>
            </a:br>
            <a:r>
              <a:rPr lang="ar-SA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لانه</a:t>
            </a:r>
            <a:r>
              <a:rPr lang="ar-SA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يصب ب 3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rd</a:t>
            </a: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Spacing.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* Starting feeding at 48 to72 hrs.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• Gas babbles on CT scan means infection.</a:t>
            </a:r>
            <a:br>
              <a:rPr lang="en-US" dirty="0"/>
            </a:b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• Pseudocyst: Surrounded by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granulaion</a:t>
            </a: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tissue not epithelial lining; 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[[ Most important thing to differentiate it from Cystic Pancreatic malignancy]].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2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174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Roboto</vt:lpstr>
      <vt:lpstr>Office Theme</vt:lpstr>
      <vt:lpstr>Acute pancreatic seminar wareed 2023 تبييض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Acute pancreatic seminar wareed 2023 تبييض</dc:title>
  <dc:creator>غنى منير علي هليل</dc:creator>
  <cp:lastModifiedBy>DELL</cp:lastModifiedBy>
  <cp:revision>4</cp:revision>
  <dcterms:created xsi:type="dcterms:W3CDTF">2023-11-10T14:22:41Z</dcterms:created>
  <dcterms:modified xsi:type="dcterms:W3CDTF">2023-11-11T19:43:05Z</dcterms:modified>
</cp:coreProperties>
</file>