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1804-D88C-CC3D-B3BB-281388A6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B6D55-6CC2-89C5-186E-57B5F0ED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44B7-2917-42FC-9A14-C067F8DADE3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EE1C9-F09F-5798-4745-12024B4B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D9C49-FEDA-3A69-DDF1-6E6966B6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9A1D-DEDC-4D98-8124-D65DCF57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8D890-D310-A3ED-0BDE-DE8467CB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4719-EAAA-BF8A-EB5F-7C1758604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EBF01-5C34-F3B7-D051-FF25FD03E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944B7-2917-42FC-9A14-C067F8DADE3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BC3E6-2D41-B868-8C39-8686D925B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078D-829E-6D02-CDB0-B5F50785A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6D9A1D-DEDC-4D98-8124-D65DCF57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7CBF0-3512-5C54-9785-870CAC47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/>
              <a:t>Upper respiratory tract infections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0E534-4A4B-0655-BACB-6F01F5A2F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D6339B-8F9D-7241-82A9-21000EE9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can we distinguish common cold from others URTI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349B5-D3BF-AEBF-A382-67A6B5B50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F11C26-3FA8-D587-C9CE-DA7A2C90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BD066-C908-7996-C595-CF488DBD9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0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26237D-84CF-50EC-0D83-79A570F9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Complications and red flags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6DF56-E9F3-39DA-652E-EB5B89FB2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CA9272-60F6-B134-A9E5-8C491462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Influenza</a:t>
            </a:r>
            <a:r>
              <a:rPr lang="en-US" u="sng"/>
              <a:t> </a:t>
            </a: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11492-49D2-7086-3FAF-D4028D6C7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41DF56-C635-CDA1-D45A-604C1CA4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Important notes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CE7AD-2BFE-39D2-C75B-ABC54D360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ED6CA8-15B3-00FF-5F26-EB0331C1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Acute pharyngitis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10999-89A8-0A8A-0370-7EB618ED9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B22AFF-81F8-1D41-F187-D4CBD30B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Viral and bacterial pharyngitis cannot be distinguished based on the presentation, but some clues can aid the diagnosis. </a:t>
            </a:r>
            <a:r>
              <a:rPr lang="en-US" sz="2200" b="1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Details in Table 3</a:t>
            </a:r>
            <a:endParaRPr lang="en-US" sz="2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ACA24-E68B-CC07-52C3-66EA6C6D1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A8F889-B9D7-F882-335E-B7E240FA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D1F1E-0E63-4299-8B79-203DC5375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D7A76-BFA6-8854-57AF-F4E2B129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It was important to develop a clinical tool </a:t>
            </a:r>
            <a:r>
              <a:rPr lang="en-US" sz="2400" b="1"/>
              <a:t>to</a:t>
            </a: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 differentiate the probability of having bacterial vs</a:t>
            </a:r>
            <a:br>
              <a:rPr lang="en-US" sz="2400" b="1" i="0" u="none" strike="noStrike" kern="1200" baseline="0">
                <a:latin typeface="+mj-lt"/>
                <a:ea typeface="+mj-ea"/>
                <a:cs typeface="+mj-cs"/>
              </a:rPr>
            </a:b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viral pharyngitis. Hence why, </a:t>
            </a:r>
            <a:r>
              <a:rPr lang="en-US" sz="3100" b="1" i="0" u="none" strike="noStrike" kern="1200" baseline="0">
                <a:latin typeface="+mj-lt"/>
                <a:ea typeface="+mj-ea"/>
                <a:cs typeface="+mj-cs"/>
              </a:rPr>
              <a:t>(modified/</a:t>
            </a:r>
            <a:r>
              <a:rPr lang="en-US" sz="3100" b="1"/>
              <a:t>McIsaac) </a:t>
            </a:r>
            <a:r>
              <a:rPr lang="en-US" sz="3600" b="1" i="0" u="none" strike="noStrike" kern="1200" baseline="0">
                <a:latin typeface="+mj-lt"/>
                <a:ea typeface="+mj-ea"/>
                <a:cs typeface="+mj-cs"/>
              </a:rPr>
              <a:t>Centor’s criteria (streptococcal score) </a:t>
            </a: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was founded</a:t>
            </a:r>
            <a:endParaRPr lang="en-US" sz="2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9FD81-FA8C-85EB-D238-722EAFA4A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A69658-90FE-8CBD-5000-F40761F2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95FDB-548B-F148-7A7C-FE312B9B1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5D5CE-CA8C-4C23-CD9E-ADEEF77B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85CEE-E58E-A08D-A617-2660E4F37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D97F5-B24C-3B2C-97C9-3E8D4D92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Investigations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6ADA6-4140-2E68-39C7-49574E029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F223D3-9E20-B7B6-2408-AD13FC99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/>
              <a:t>Why is it important to detect bacterial pharyngitis?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FAE54-65D3-0499-64AA-A77E28A33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9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0869E-CFAD-F8E6-19CA-1B335674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8554D-C448-B917-931F-AD249C9C9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C84D76-4194-BD8F-4893-36AFC3C8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Strept. Pharyngitis vs mononucleosis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42AD1-5360-A5EB-F1BD-EC41EFCEE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FE1B6D-7466-8506-87A4-F00A1DF8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A31B0-6690-65C1-ECF4-28B5802B83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6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30AC26-07F0-045E-DCE7-A07E3637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1BADB-AA08-174D-3BFF-FA757E8F3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4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CEB181-17D9-6FB5-F442-B105C8D0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Treatment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269DE-0C67-ECF0-2B2B-F026976ED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0DD749-97D9-D388-302B-2239DD43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patients who are allergic to penicillin: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1C803-D277-FDDB-BAAA-A29D1DB1D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4CB638-A94F-2DAF-64F7-F4EBE733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When tonsillectomy is indicated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2062C-4DFA-1CE4-7B21-98956DB3C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C802E-18FA-7327-B617-FB6CB6A5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Epiglottitis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BF694-7315-73F8-912F-B7D2712B0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5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731ED-8798-E652-32A6-3FF87B13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BA3F5-14FD-9C53-2981-96BBAA741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3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6A730D-436E-7F25-7EE4-A8C93FB7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4A248-3D0E-9F20-285D-5DFA69F5E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3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8D11A-A097-5C24-F05B-33E88959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Symptoms 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07A50-48A7-C97B-DA1D-01468C6DF9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6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7E74FE-0695-ACF8-8F01-B3C0DAAB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F2DB4-DF92-806B-0401-3E7D81EBA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97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CB7D7-DCBB-263E-0FF6-AF384475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Examination</a:t>
            </a:r>
            <a:r>
              <a:rPr lang="en-US" sz="4000" u="sng"/>
              <a:t> </a:t>
            </a:r>
            <a:endParaRPr lang="en-US" sz="4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9E24F-0F21-3A74-1D88-0C2BB8DB6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68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A19F8-B905-12AD-848C-F4823D42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0A457-CA3A-5A47-333F-A614C8727B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36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034D2F-FB6A-9C94-40FF-D5858ED9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5F719-DE7C-58C4-ED79-AE43F4BA0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54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00251C-480F-B66C-B9F2-4E68CF5D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D9C82-57DA-DC2F-C576-93E8EE5FB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3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C4FF51-51F5-2F17-7545-0060696D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67481-049C-FDAC-0611-40058ABA7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E2EF5-434B-628B-824F-9E48E925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Pertussis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B6C61-1D7B-49D0-F456-BF0B4DEF1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14648-F31B-9D1B-AF79-6600BE8C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40DAE-9F91-5DB2-3D09-81044EAC2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570C5-1259-95C3-6FAF-31E5F776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FF03F-AC45-D9FC-9AE2-856834AE6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5B877-E316-80A8-EDA1-B5BC94EA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Croup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9244C-7CFB-7F59-59B1-B78F42C20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4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64E256-5455-1E27-E5D8-22AB364A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Croup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D3D41-F572-1D9F-EFDF-B29CB3B237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79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D32458-CCB8-FC72-6A83-5B023A6C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28A4B-F532-46B5-69CE-061F8C5A1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EC1A7B-8D25-5A8A-2683-350DB74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1E310-AFEE-CA74-0D7B-6BFBFE3BD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7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F4492D-949A-F3D0-9DEC-D07468DB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Pathophysiology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D2AA4-C98F-3A3E-763C-878A6EC45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9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66F77-A9DF-8B1A-9A93-4AA814A5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Risk</a:t>
            </a:r>
            <a:r>
              <a:rPr lang="en-US"/>
              <a:t> </a:t>
            </a:r>
            <a:r>
              <a:rPr lang="en-US" b="1"/>
              <a:t>factors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8897E-8580-DB2D-F77F-A8B01CDC7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718FFE-28A6-E0DC-F3A9-C66ED5FF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Common cold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1F53F-B256-5C04-2BE0-A148B6012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7041DA-AE6F-5114-F8E0-8C9D0365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510AB-5B5D-9C25-6628-8AD9EADFC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3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Upper respiratory tract infections</vt:lpstr>
      <vt:lpstr>Definition </vt:lpstr>
      <vt:lpstr>PowerPoint Presentation</vt:lpstr>
      <vt:lpstr>PowerPoint Presentation</vt:lpstr>
      <vt:lpstr>PowerPoint Presentation</vt:lpstr>
      <vt:lpstr>Pathophysiology </vt:lpstr>
      <vt:lpstr>Risk factors</vt:lpstr>
      <vt:lpstr>Common cold</vt:lpstr>
      <vt:lpstr>PowerPoint Presentation</vt:lpstr>
      <vt:lpstr>How can we distinguish common cold from others URTI</vt:lpstr>
      <vt:lpstr>Management </vt:lpstr>
      <vt:lpstr>Complications and red flags</vt:lpstr>
      <vt:lpstr>Influenza </vt:lpstr>
      <vt:lpstr>Important notes</vt:lpstr>
      <vt:lpstr>Acute pharyngitis </vt:lpstr>
      <vt:lpstr>Viral and bacterial pharyngitis cannot be distinguished based on the presentation, but some clues can aid the diagnosis. Details in Table 3</vt:lpstr>
      <vt:lpstr>PowerPoint Presentation</vt:lpstr>
      <vt:lpstr>It was important to develop a clinical tool to differentiate the probability of having bacterial vs viral pharyngitis. Hence why, (modified/McIsaac) Centor’s criteria (streptococcal score) was founded</vt:lpstr>
      <vt:lpstr>PowerPoint Presentation</vt:lpstr>
      <vt:lpstr>Investigations</vt:lpstr>
      <vt:lpstr>Why is it important to detect bacterial pharyngitis?</vt:lpstr>
      <vt:lpstr>PowerPoint Presentation</vt:lpstr>
      <vt:lpstr>Strept. Pharyngitis vs mononucleosis</vt:lpstr>
      <vt:lpstr>PowerPoint Presentation</vt:lpstr>
      <vt:lpstr>PowerPoint Presentation</vt:lpstr>
      <vt:lpstr>Treatment </vt:lpstr>
      <vt:lpstr>For patients who are allergic to penicillin:</vt:lpstr>
      <vt:lpstr>When tonsillectomy is indicated</vt:lpstr>
      <vt:lpstr>Epiglottitis </vt:lpstr>
      <vt:lpstr>PowerPoint Presentation</vt:lpstr>
      <vt:lpstr>Symptoms </vt:lpstr>
      <vt:lpstr>PowerPoint Presentation</vt:lpstr>
      <vt:lpstr>Examination </vt:lpstr>
      <vt:lpstr>PowerPoint Presentation</vt:lpstr>
      <vt:lpstr>PowerPoint Presentation</vt:lpstr>
      <vt:lpstr>Management </vt:lpstr>
      <vt:lpstr>PowerPoint Presentation</vt:lpstr>
      <vt:lpstr>Pertussis </vt:lpstr>
      <vt:lpstr>PowerPoint Presentation</vt:lpstr>
      <vt:lpstr>Croup </vt:lpstr>
      <vt:lpstr>Croup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HSAlsayed</dc:creator>
  <cp:lastModifiedBy>HSAlsayed</cp:lastModifiedBy>
  <cp:revision>2</cp:revision>
  <dcterms:created xsi:type="dcterms:W3CDTF">2024-07-05T18:52:00Z</dcterms:created>
  <dcterms:modified xsi:type="dcterms:W3CDTF">2024-07-15T17:57:43Z</dcterms:modified>
</cp:coreProperties>
</file>