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76" r:id="rId22"/>
    <p:sldId id="277" r:id="rId23"/>
    <p:sldId id="278" r:id="rId24"/>
    <p:sldId id="279" r:id="rId25"/>
    <p:sldId id="275" r:id="rId26"/>
    <p:sldId id="281" r:id="rId27"/>
    <p:sldId id="282" r:id="rId28"/>
    <p:sldId id="283" r:id="rId29"/>
    <p:sldId id="293" r:id="rId30"/>
    <p:sldId id="284" r:id="rId31"/>
    <p:sldId id="285" r:id="rId32"/>
    <p:sldId id="29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494-3B44-97D4-CA37-6BD8261FE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7A67B-9766-663A-D45F-ABED86812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CD2B-B025-6892-5900-DCE0750B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2A8A-5694-A069-3EE5-53AD5BA3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B1DC-F695-1E11-E294-70638245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B8A4-6984-197C-F13D-F8B7BD9C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14A64-005B-FBA5-E083-5B7110409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E935-66C7-45E8-FDD7-41DB5F24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3CCD-14AD-47FB-67C5-14B9A205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4CFCB-5495-3A8F-14F2-02530809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2FC84-EF06-4CBB-E7CA-E39F465E5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108AB-8936-DEC1-A702-D8B41B5A9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F3E6-1CA4-92CD-9DE5-5F498259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DF2A-4817-82C5-9DE9-83F71271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9BB0-457E-89F4-0E6A-EC57D582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927F-210E-94CD-CB16-FB790DB3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1782-84CC-91D2-A09C-14E487B4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441D1-9031-B7AC-0572-BA0D1A12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3842-15B7-E4D0-B0F3-6BB984E0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E9345-D09F-ED53-6B58-47C7E11A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E93E-4865-64B3-E3F0-DE43F461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2491-20E3-D683-958E-F8A185AEF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D88E-59C5-D11C-D3F5-9C3596BA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AC9F7-0FBC-A4D0-AB86-1E118A77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7E6D-F90B-8FFE-5659-F229E32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FDE3-F2A9-9D5D-5770-2D672F79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10DB-F77F-7C76-4016-C1F3180E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D6D82-3F16-7D6B-24F6-62DB9F62D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92BBB-B122-465C-1144-D32E4170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2A5F4-A5C3-D7C4-6504-EFABCE7F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AA700-7A8B-856E-37EF-8503F8F9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6697-688F-611E-EA4C-4CE5A3F2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F449-BF18-C521-51C9-AE0B2F9D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B34D-6F60-6977-0375-6E5923C3A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E2EC6-D71F-E097-DB0F-0DC4E64F4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0EE11-F829-C55B-8219-D77965410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B21B7-276D-56CB-089C-5190B29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A5A52-F5FF-51C3-FB15-99B9DC49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62C92-09C8-AE0E-6892-6DD4E54C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4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8956-1DA6-AF8D-3694-3550FF4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9C150-12EC-6689-4B4B-649DA5FE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C12F9-4D3A-8216-52F9-D9F7829B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44798-4013-E1D8-AABE-D1F594B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85E8C-C4B8-933C-342F-9CF7E1A5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4B2D0-E0C3-1B90-BBCF-EA2A7367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1634D-46A9-5442-2F87-5C558E4A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980C-F239-B2CF-5EE4-F98D4AA0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4F2A-5BEB-B890-1EAD-A89D2F2C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A6F6F-B3E6-06DA-056F-27F4F2482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3527-38FC-BDEF-161C-B8EED16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2011E-446C-8C89-C04E-D9A51538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57CA6-5CE0-C529-A3D2-8A47E34B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272F-1857-343E-DAF8-B6331EE9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417B8-A68A-E748-BA2B-98619E5CE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8259F-5425-6C6B-0BFE-31C59B67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21600-0991-CFF9-805E-DF900B57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DF299-37EA-7A40-D37D-299BB487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E0030-5AE3-DED8-D9F1-2FE23E87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BCF0A-832B-DA41-7730-AAF866A7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3E4C2-544A-4758-52A0-51016A31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39B0A-9F4A-0F91-8657-940397C3C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1DB8-49D3-5740-B464-82C79B4126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80B6-CE13-9284-8BFF-9B003AD04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73A78-2B81-227C-0F65-CDF2D9227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702B8-5CD5-174D-BE9B-1A298692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04F4-9429-A48C-28A5-BC5916DE9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6A38-4A51-ED8A-501B-987686300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1C6BD-0EAB-B3B6-3326-80A88CC7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53" y="0"/>
            <a:ext cx="12407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C486-FB9E-C9B9-129A-62D5F694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9558A4-E5F1-C735-C0A7-CE71B45D2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6" y="-1344707"/>
            <a:ext cx="12192000" cy="7019365"/>
          </a:xfrm>
        </p:spPr>
      </p:pic>
    </p:spTree>
    <p:extLst>
      <p:ext uri="{BB962C8B-B14F-4D97-AF65-F5344CB8AC3E}">
        <p14:creationId xmlns:p14="http://schemas.microsoft.com/office/powerpoint/2010/main" val="307478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6EEA-F774-EBDC-4562-03C611D4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42A6AB-0A53-6699-B30D-866A081B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9"/>
          <a:stretch/>
        </p:blipFill>
        <p:spPr>
          <a:xfrm>
            <a:off x="215153" y="0"/>
            <a:ext cx="11976847" cy="6858000"/>
          </a:xfrm>
        </p:spPr>
      </p:pic>
    </p:spTree>
    <p:extLst>
      <p:ext uri="{BB962C8B-B14F-4D97-AF65-F5344CB8AC3E}">
        <p14:creationId xmlns:p14="http://schemas.microsoft.com/office/powerpoint/2010/main" val="194246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6431-7232-6100-0B9B-CCBA5D25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6003F6-AAB0-7F07-F0D3-9382D688F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011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A337-7030-1136-31DC-BD4FCA57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EBCE06-1500-BA50-90DA-203EE1451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6259"/>
          </a:xfrm>
        </p:spPr>
      </p:pic>
    </p:spTree>
    <p:extLst>
      <p:ext uri="{BB962C8B-B14F-4D97-AF65-F5344CB8AC3E}">
        <p14:creationId xmlns:p14="http://schemas.microsoft.com/office/powerpoint/2010/main" val="355698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124-A35B-3179-3462-8EC4CA4A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B498C-EEE0-DA7F-DC72-E8500A22C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-1384626"/>
            <a:ext cx="12380259" cy="685799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DB7B0-693A-DD2B-F736-9C51DC2E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602"/>
            <a:ext cx="4751294" cy="2274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5B393-4053-B717-82DC-3D05BCE2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2" y="4583602"/>
            <a:ext cx="3388659" cy="2336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F0C71-429E-DB5D-ACE4-C784BCEE0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8" y="4532050"/>
            <a:ext cx="4428564" cy="2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A7C8-0C5D-865C-1DB8-87A3BF36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47C8B8-DC8E-6B64-F75C-BD5A1DC43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5" r="6875"/>
          <a:stretch/>
        </p:blipFill>
        <p:spPr>
          <a:xfrm>
            <a:off x="0" y="-179294"/>
            <a:ext cx="12192000" cy="7037293"/>
          </a:xfrm>
        </p:spPr>
      </p:pic>
    </p:spTree>
    <p:extLst>
      <p:ext uri="{BB962C8B-B14F-4D97-AF65-F5344CB8AC3E}">
        <p14:creationId xmlns:p14="http://schemas.microsoft.com/office/powerpoint/2010/main" val="48899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867D-5EFA-8087-3675-B3251E17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E09BD4-73F5-8923-964F-2A1FA3F2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-1738312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91076-2635-0027-C283-BE039D1ED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753" y="4782904"/>
            <a:ext cx="5520209" cy="1938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99DAC-558E-E4BF-D37D-A65078154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07" y="4664647"/>
            <a:ext cx="2861185" cy="2057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DA426-29F0-4606-2A1A-F3AE0249583D}"/>
              </a:ext>
            </a:extLst>
          </p:cNvPr>
          <p:cNvSpPr txBox="1"/>
          <p:nvPr/>
        </p:nvSpPr>
        <p:spPr>
          <a:xfrm flipH="1">
            <a:off x="7871011" y="4865302"/>
            <a:ext cx="206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Bartonella</a:t>
            </a:r>
            <a:r>
              <a:rPr lang="en-US" dirty="0"/>
              <a:t> </a:t>
            </a:r>
            <a:r>
              <a:rPr lang="en-US" dirty="0" err="1"/>
              <a:t>henselae</a:t>
            </a:r>
            <a:r>
              <a:rPr lang="en-US" dirty="0"/>
              <a:t> in cats</a:t>
            </a:r>
          </a:p>
          <a:p>
            <a:pPr algn="l"/>
            <a:r>
              <a:rPr lang="en-US" dirty="0" err="1"/>
              <a:t>Bartonella</a:t>
            </a:r>
            <a:r>
              <a:rPr lang="en-US" dirty="0"/>
              <a:t> </a:t>
            </a:r>
            <a:r>
              <a:rPr lang="en-US" dirty="0" err="1"/>
              <a:t>quintana</a:t>
            </a:r>
            <a:r>
              <a:rPr lang="en-US" dirty="0"/>
              <a:t> in rats</a:t>
            </a:r>
          </a:p>
        </p:txBody>
      </p:sp>
    </p:spTree>
    <p:extLst>
      <p:ext uri="{BB962C8B-B14F-4D97-AF65-F5344CB8AC3E}">
        <p14:creationId xmlns:p14="http://schemas.microsoft.com/office/powerpoint/2010/main" val="141160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7DFE-97FF-5DFC-05EA-DF1F7D02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36B0AF-2600-7334-4710-BC103997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3" y="-169433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FB8FF9-1292-3C3A-7C5C-68929D283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894" y="4964019"/>
            <a:ext cx="5461927" cy="189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972DBC-6372-28BB-44F6-43B2AE68F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7" y="4964019"/>
            <a:ext cx="5141345" cy="1991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04744-C35F-6D30-A4E3-42AB2550F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3" y="4582485"/>
            <a:ext cx="3420034" cy="27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8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7AA2-0CC4-3CB3-56A9-A79487AA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C3151-9FDB-86AA-E823-025091D1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5" y="4518212"/>
            <a:ext cx="5418667" cy="236668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1FC3832-07DB-83B5-91C2-F0D3096DC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45182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8E229-ED80-E86E-B903-74F455D3B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4491316"/>
            <a:ext cx="5562600" cy="23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A13B-3155-C5E9-C97A-F54D54DE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D6FFC2-FAB7-5299-DA79-201BD44F6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0"/>
            <a:ext cx="12335435" cy="6858000"/>
          </a:xfrm>
        </p:spPr>
      </p:pic>
    </p:spTree>
    <p:extLst>
      <p:ext uri="{BB962C8B-B14F-4D97-AF65-F5344CB8AC3E}">
        <p14:creationId xmlns:p14="http://schemas.microsoft.com/office/powerpoint/2010/main" val="226164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1BC8-FC4F-033E-5865-DE16EF1E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83BC52-74EE-4229-5100-09CC49E05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289703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0C3B-9FE9-037A-BE95-6DD69B5A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ABCB2E-EB8B-C177-FC65-320BDE2F5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984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7C2C-BE5B-9913-E5A6-38CA30CF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EED0D3-4B93-D426-6095-250DCC4A7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4"/>
            <a:ext cx="12192000" cy="6642846"/>
          </a:xfrm>
        </p:spPr>
      </p:pic>
    </p:spTree>
    <p:extLst>
      <p:ext uri="{BB962C8B-B14F-4D97-AF65-F5344CB8AC3E}">
        <p14:creationId xmlns:p14="http://schemas.microsoft.com/office/powerpoint/2010/main" val="276473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73D2-EB1B-371D-CAD7-BAE733E1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D51B89-7702-6AC7-5EE0-C15C4D8FC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4" y="0"/>
            <a:ext cx="12550588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9FB79A-47D4-6FEE-270F-79407D4E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0316"/>
            <a:ext cx="2790825" cy="307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CAB4B-E13E-3E87-8B83-7CFDB8991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54" y="3380291"/>
            <a:ext cx="5314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0DF2-F938-1B51-FDCF-15C9C01B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474069-554F-58F8-A45E-D8F17E0A0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696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38C1-E6D2-83DA-FD63-455B9B07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218914-2AA4-1AB2-D5CA-661E19542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633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9BD2-573C-50C3-097F-B28B2D44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ABAB4A-0242-6D3A-10AF-AC10F7EE9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0"/>
            <a:ext cx="12335435" cy="6858000"/>
          </a:xfrm>
        </p:spPr>
      </p:pic>
    </p:spTree>
    <p:extLst>
      <p:ext uri="{BB962C8B-B14F-4D97-AF65-F5344CB8AC3E}">
        <p14:creationId xmlns:p14="http://schemas.microsoft.com/office/powerpoint/2010/main" val="268878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54EE-8903-C36F-5E8C-07B052EB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ED09CE-A22D-6EF8-5084-1DBAB3E10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0"/>
            <a:ext cx="12335435" cy="6669741"/>
          </a:xfrm>
        </p:spPr>
      </p:pic>
    </p:spTree>
    <p:extLst>
      <p:ext uri="{BB962C8B-B14F-4D97-AF65-F5344CB8AC3E}">
        <p14:creationId xmlns:p14="http://schemas.microsoft.com/office/powerpoint/2010/main" val="2358083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2B78-C57C-2739-EE8E-E17A2BB4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FACCD4-860A-294B-C930-384FCD8D3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0"/>
            <a:ext cx="12317506" cy="7010400"/>
          </a:xfrm>
        </p:spPr>
      </p:pic>
    </p:spTree>
    <p:extLst>
      <p:ext uri="{BB962C8B-B14F-4D97-AF65-F5344CB8AC3E}">
        <p14:creationId xmlns:p14="http://schemas.microsoft.com/office/powerpoint/2010/main" val="405561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AD02-3FE8-C653-FACC-A4A59EE2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240577-D615-BA03-9E9E-58AE4310E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399"/>
            <a:ext cx="12030635" cy="7010399"/>
          </a:xfrm>
        </p:spPr>
      </p:pic>
    </p:spTree>
    <p:extLst>
      <p:ext uri="{BB962C8B-B14F-4D97-AF65-F5344CB8AC3E}">
        <p14:creationId xmlns:p14="http://schemas.microsoft.com/office/powerpoint/2010/main" val="429370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6719-9B96-1EE4-B30B-762B44F2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FEBCE2-324F-1CBB-169D-9204139C6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23" y="143434"/>
            <a:ext cx="12532658" cy="6714565"/>
          </a:xfrm>
        </p:spPr>
      </p:pic>
    </p:spTree>
    <p:extLst>
      <p:ext uri="{BB962C8B-B14F-4D97-AF65-F5344CB8AC3E}">
        <p14:creationId xmlns:p14="http://schemas.microsoft.com/office/powerpoint/2010/main" val="224475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C206-49D4-430D-3458-7C1D9B11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B5D28F-DB9E-A654-521A-0426F5F70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6" r="2210"/>
          <a:stretch/>
        </p:blipFill>
        <p:spPr>
          <a:xfrm>
            <a:off x="268941" y="0"/>
            <a:ext cx="10936942" cy="6096000"/>
          </a:xfrm>
        </p:spPr>
      </p:pic>
    </p:spTree>
    <p:extLst>
      <p:ext uri="{BB962C8B-B14F-4D97-AF65-F5344CB8AC3E}">
        <p14:creationId xmlns:p14="http://schemas.microsoft.com/office/powerpoint/2010/main" val="2601675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45FB-821C-F41A-D33E-663104B6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458C87-60A1-4702-617C-8C664F259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20119"/>
            <a:ext cx="6858000" cy="35623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1F4BD-9FE7-A917-A4F4-52812AC4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65" y="0"/>
            <a:ext cx="12353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1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33E1-A1BB-05C4-83FB-446705AA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E32F5-1D5D-B03C-9010-813DC9D24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727039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75AB-E6A7-213A-78BB-9E37BCF1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FE5E47-E678-E5B3-9F3F-4D7E234A3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0"/>
            <a:ext cx="11958918" cy="6858000"/>
          </a:xfrm>
        </p:spPr>
      </p:pic>
    </p:spTree>
    <p:extLst>
      <p:ext uri="{BB962C8B-B14F-4D97-AF65-F5344CB8AC3E}">
        <p14:creationId xmlns:p14="http://schemas.microsoft.com/office/powerpoint/2010/main" val="2606825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74F1-AC71-370F-CB49-19EA01F9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655125-09FD-194E-AB92-3526D3D20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67744"/>
            <a:ext cx="6858000" cy="34671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C7471-0D5E-E9BE-522E-322994A68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897C-7765-242F-D59E-731F94B0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B4B573-CB50-507C-E2E7-153E7599D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0"/>
            <a:ext cx="12317506" cy="6858000"/>
          </a:xfrm>
        </p:spPr>
      </p:pic>
    </p:spTree>
    <p:extLst>
      <p:ext uri="{BB962C8B-B14F-4D97-AF65-F5344CB8AC3E}">
        <p14:creationId xmlns:p14="http://schemas.microsoft.com/office/powerpoint/2010/main" val="1562656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29CD-2FD2-6DE5-45CF-7D090817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4BC1E7-F246-F1A1-2787-F07C795EB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2377281"/>
            <a:ext cx="6848475" cy="32480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C0722-8E2C-3275-337F-E9E0B56B7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18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579F-CA53-9788-3BC4-666DF166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EF46AC-77C2-C6C5-6841-ED0C92C5C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0"/>
            <a:ext cx="12317506" cy="6858000"/>
          </a:xfrm>
        </p:spPr>
      </p:pic>
    </p:spTree>
    <p:extLst>
      <p:ext uri="{BB962C8B-B14F-4D97-AF65-F5344CB8AC3E}">
        <p14:creationId xmlns:p14="http://schemas.microsoft.com/office/powerpoint/2010/main" val="1705507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5F94-ABBC-42F1-4891-7C6528E7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28F1E0-FABF-224F-5B58-48C4A43C3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96322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A1ED-C8A5-6432-9746-295DFD5E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ED7A1-0013-CC07-23AE-54E25870F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06"/>
            <a:ext cx="12192000" cy="6902823"/>
          </a:xfrm>
        </p:spPr>
      </p:pic>
    </p:spTree>
    <p:extLst>
      <p:ext uri="{BB962C8B-B14F-4D97-AF65-F5344CB8AC3E}">
        <p14:creationId xmlns:p14="http://schemas.microsoft.com/office/powerpoint/2010/main" val="2752901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392A-1EFC-89E9-2B9C-2F71EE9D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73E58B-220A-5CFF-D684-54B40AF86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6"/>
            <a:ext cx="12192000" cy="6723528"/>
          </a:xfrm>
        </p:spPr>
      </p:pic>
    </p:spTree>
    <p:extLst>
      <p:ext uri="{BB962C8B-B14F-4D97-AF65-F5344CB8AC3E}">
        <p14:creationId xmlns:p14="http://schemas.microsoft.com/office/powerpoint/2010/main" val="337885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663C-C13D-3BE0-6548-BE492B30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F697D3-C535-78FE-3461-5EECA4531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2362994"/>
            <a:ext cx="6848475" cy="32766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F3EDE-4951-7A4D-DB66-C388F525C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7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8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6650-CAC7-313C-7B7E-5ED7FBBF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0E2E5E-B49F-BE63-5126-EC0FA17BE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5435" cy="6858000"/>
          </a:xfrm>
        </p:spPr>
      </p:pic>
    </p:spTree>
    <p:extLst>
      <p:ext uri="{BB962C8B-B14F-4D97-AF65-F5344CB8AC3E}">
        <p14:creationId xmlns:p14="http://schemas.microsoft.com/office/powerpoint/2010/main" val="305606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700-8842-F99A-39FA-ACB5D316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84DE5-EEC0-6AC1-18D2-E86AE2DBB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032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F495-98D9-8B19-7CCF-D3658F17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DCC19E-DC66-134B-8C50-CDBD05DC2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" y="0"/>
            <a:ext cx="11815483" cy="6858000"/>
          </a:xfrm>
        </p:spPr>
      </p:pic>
    </p:spTree>
    <p:extLst>
      <p:ext uri="{BB962C8B-B14F-4D97-AF65-F5344CB8AC3E}">
        <p14:creationId xmlns:p14="http://schemas.microsoft.com/office/powerpoint/2010/main" val="308046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C256-13F2-E3C2-D943-93612466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93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EF583C-DC42-9BEC-EFCD-D7A926A09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10319" b="79647"/>
          <a:stretch/>
        </p:blipFill>
        <p:spPr>
          <a:xfrm>
            <a:off x="-1" y="-167670"/>
            <a:ext cx="13173625" cy="188520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E4172-AD72-3130-36B3-58E0092F328E}"/>
              </a:ext>
            </a:extLst>
          </p:cNvPr>
          <p:cNvSpPr txBox="1"/>
          <p:nvPr/>
        </p:nvSpPr>
        <p:spPr>
          <a:xfrm>
            <a:off x="2489977" y="1731164"/>
            <a:ext cx="263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Or 1 week admission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B9BA2-8F89-4477-E9FE-CFFD8C0E6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" y="2119312"/>
            <a:ext cx="12097202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00F9-18A6-AB62-E623-B796F63E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4C2F73-C3E7-E299-926C-F283748B2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58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69BD-B0B6-CFD4-4F89-F512249E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29FD0-1F24-923B-839B-314BB97B5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94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8F5F-F5A2-AED9-9135-640F96F6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376C3-9EFC-CB41-D1E1-CA32584FA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" y="0"/>
            <a:ext cx="12066494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7FD2A3-EA46-4447-02BF-2CC2987F76A9}"/>
              </a:ext>
            </a:extLst>
          </p:cNvPr>
          <p:cNvSpPr txBox="1"/>
          <p:nvPr/>
        </p:nvSpPr>
        <p:spPr>
          <a:xfrm>
            <a:off x="5181600" y="251908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728A1-7B3B-0422-B849-3AB1655E172B}"/>
              </a:ext>
            </a:extLst>
          </p:cNvPr>
          <p:cNvSpPr txBox="1"/>
          <p:nvPr/>
        </p:nvSpPr>
        <p:spPr>
          <a:xfrm>
            <a:off x="6158754" y="2622581"/>
            <a:ext cx="378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Some infections will have leukopenia with relative lymphocytosis</a:t>
            </a:r>
          </a:p>
        </p:txBody>
      </p:sp>
    </p:spTree>
    <p:extLst>
      <p:ext uri="{BB962C8B-B14F-4D97-AF65-F5344CB8AC3E}">
        <p14:creationId xmlns:p14="http://schemas.microsoft.com/office/powerpoint/2010/main" val="136634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Marwa Rateb</dc:creator>
  <cp:lastModifiedBy>Marwa Rateb</cp:lastModifiedBy>
  <cp:revision>11</cp:revision>
  <dcterms:created xsi:type="dcterms:W3CDTF">2024-02-07T12:25:49Z</dcterms:created>
  <dcterms:modified xsi:type="dcterms:W3CDTF">2024-02-07T20:22:26Z</dcterms:modified>
</cp:coreProperties>
</file>