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57"/>
  </p:notesMasterIdLst>
  <p:sldIdLst>
    <p:sldId id="256" r:id="rId2"/>
    <p:sldId id="258" r:id="rId3"/>
    <p:sldId id="347" r:id="rId4"/>
    <p:sldId id="259" r:id="rId5"/>
    <p:sldId id="261" r:id="rId6"/>
    <p:sldId id="305" r:id="rId7"/>
    <p:sldId id="262" r:id="rId8"/>
    <p:sldId id="308" r:id="rId9"/>
    <p:sldId id="348" r:id="rId10"/>
    <p:sldId id="310" r:id="rId11"/>
    <p:sldId id="311" r:id="rId12"/>
    <p:sldId id="312" r:id="rId13"/>
    <p:sldId id="349" r:id="rId14"/>
    <p:sldId id="279" r:id="rId15"/>
    <p:sldId id="313" r:id="rId16"/>
    <p:sldId id="271" r:id="rId17"/>
    <p:sldId id="315" r:id="rId18"/>
    <p:sldId id="346" r:id="rId19"/>
    <p:sldId id="264" r:id="rId20"/>
    <p:sldId id="273" r:id="rId21"/>
    <p:sldId id="316" r:id="rId22"/>
    <p:sldId id="276" r:id="rId23"/>
    <p:sldId id="270" r:id="rId24"/>
    <p:sldId id="317" r:id="rId25"/>
    <p:sldId id="318" r:id="rId26"/>
    <p:sldId id="319" r:id="rId27"/>
    <p:sldId id="321" r:id="rId28"/>
    <p:sldId id="275" r:id="rId29"/>
    <p:sldId id="320" r:id="rId30"/>
    <p:sldId id="265" r:id="rId31"/>
    <p:sldId id="322" r:id="rId32"/>
    <p:sldId id="323" r:id="rId33"/>
    <p:sldId id="324" r:id="rId34"/>
    <p:sldId id="325" r:id="rId35"/>
    <p:sldId id="326" r:id="rId36"/>
    <p:sldId id="327" r:id="rId37"/>
    <p:sldId id="328" r:id="rId38"/>
    <p:sldId id="329" r:id="rId39"/>
    <p:sldId id="280" r:id="rId40"/>
    <p:sldId id="331" r:id="rId41"/>
    <p:sldId id="333" r:id="rId42"/>
    <p:sldId id="272" r:id="rId43"/>
    <p:sldId id="334" r:id="rId44"/>
    <p:sldId id="335" r:id="rId45"/>
    <p:sldId id="336" r:id="rId46"/>
    <p:sldId id="337" r:id="rId47"/>
    <p:sldId id="338" r:id="rId48"/>
    <p:sldId id="339" r:id="rId49"/>
    <p:sldId id="351" r:id="rId50"/>
    <p:sldId id="350" r:id="rId51"/>
    <p:sldId id="341" r:id="rId52"/>
    <p:sldId id="342" r:id="rId53"/>
    <p:sldId id="343" r:id="rId54"/>
    <p:sldId id="344" r:id="rId55"/>
    <p:sldId id="345" r:id="rId56"/>
  </p:sldIdLst>
  <p:sldSz cx="9144000" cy="5143500" type="screen16x9"/>
  <p:notesSz cx="6858000" cy="9144000"/>
  <p:embeddedFontLst>
    <p:embeddedFont>
      <p:font typeface="Archivo Black" panose="020B0A03020202020B04" pitchFamily="34" charset="0"/>
      <p:regular r:id="rId58"/>
    </p:embeddedFont>
    <p:embeddedFont>
      <p:font typeface="Arial Rounded MT Bold" panose="020F0704030504030204" pitchFamily="34" charset="0"/>
      <p:regular r:id="rId59"/>
    </p:embeddedFont>
    <p:embeddedFont>
      <p:font typeface="Bebas Neue" panose="02000000000000000000" pitchFamily="2" charset="0"/>
      <p:regular r:id="rId60"/>
    </p:embeddedFont>
    <p:embeddedFont>
      <p:font typeface="Candara" panose="020E0502030303020204" pitchFamily="34" charset="0"/>
      <p:regular r:id="rId61"/>
      <p:bold r:id="rId62"/>
      <p:italic r:id="rId63"/>
      <p:boldItalic r:id="rId64"/>
    </p:embeddedFont>
    <p:embeddedFont>
      <p:font typeface="Comfortaa" pitchFamily="2" charset="0"/>
      <p:regular r:id="rId65"/>
    </p:embeddedFont>
    <p:embeddedFont>
      <p:font typeface="Trebuchet MS" panose="020B0603020202020204" pitchFamily="34" charset="0"/>
      <p:regular r:id="rId66"/>
      <p:bold r:id="rId67"/>
      <p:italic r:id="rId68"/>
      <p:boldItalic r:id="rId69"/>
    </p:embeddedFont>
    <p:embeddedFont>
      <p:font typeface="Wingdings 3" pitchFamily="2" charset="2"/>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89"/>
    <p:restoredTop sz="94665"/>
  </p:normalViewPr>
  <p:slideViewPr>
    <p:cSldViewPr snapToGrid="0">
      <p:cViewPr varScale="1">
        <p:scale>
          <a:sx n="92" d="100"/>
          <a:sy n="92" d="100"/>
        </p:scale>
        <p:origin x="41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font" Target="fonts/font6.fntdata" /><Relationship Id="rId68" Type="http://schemas.openxmlformats.org/officeDocument/2006/relationships/font" Target="fonts/font11.fntdata" /><Relationship Id="rId7" Type="http://schemas.openxmlformats.org/officeDocument/2006/relationships/slide" Target="slides/slide6.xml" /><Relationship Id="rId71"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font" Target="fonts/font1.fntdata" /><Relationship Id="rId66" Type="http://schemas.openxmlformats.org/officeDocument/2006/relationships/font" Target="fonts/font9.fntdata" /><Relationship Id="rId74"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notesMaster" Target="notesMasters/notesMaster1.xml" /><Relationship Id="rId61" Type="http://schemas.openxmlformats.org/officeDocument/2006/relationships/font" Target="fonts/font4.fntdata"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font" Target="fonts/font3.fntdata" /><Relationship Id="rId65" Type="http://schemas.openxmlformats.org/officeDocument/2006/relationships/font" Target="fonts/font8.fntdata" /><Relationship Id="rId73"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font" Target="fonts/font7.fntdata" /><Relationship Id="rId69" Type="http://schemas.openxmlformats.org/officeDocument/2006/relationships/font" Target="fonts/font12.fntdata"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viewProps" Target="viewProps.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font" Target="fonts/font2.fntdata" /><Relationship Id="rId67" Type="http://schemas.openxmlformats.org/officeDocument/2006/relationships/font" Target="fonts/font10.fntdata"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font" Target="fonts/font5.fntdata" /><Relationship Id="rId70" Type="http://schemas.openxmlformats.org/officeDocument/2006/relationships/font" Target="fonts/font13.fntdata" /><Relationship Id="rId1" Type="http://schemas.openxmlformats.org/officeDocument/2006/relationships/slideMaster" Target="slideMasters/slideMaster1.xml" /><Relationship Id="rId6" Type="http://schemas.openxmlformats.org/officeDocument/2006/relationships/slide" Target="slides/slide5.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3bb84463e1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13bb84463e1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bb9e143f0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bb9e143f0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bb9e143f0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bb9e143f0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13bb84463e1_2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2" name="Google Shape;1832;g13bb84463e1_2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3d7cc757f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13d7cc757f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13bb84463e1_2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13bb84463e1_2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3bb9e143f0_0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3bb9e143f0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3bb84463e1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3bb84463e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3bb9e143f0_0_1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3bb9e143f0_0_1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13bb84463e1_2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13bb84463e1_2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3bb9e143f0_0_1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3bb9e143f0_0_1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13bb84463e1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3bb84463e1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13bb84463e1_2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g13bb84463e1_2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136c1b3654c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136c1b3654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13bb84463e1_2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g13bb84463e1_2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136c1b3654c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136c1b3654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3bb9e143f0_0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3bb9e143f0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1"/>
        <p:cNvGrpSpPr/>
        <p:nvPr/>
      </p:nvGrpSpPr>
      <p:grpSpPr>
        <a:xfrm>
          <a:off x="0" y="0"/>
          <a:ext cx="0" cy="0"/>
          <a:chOff x="0" y="0"/>
          <a:chExt cx="0" cy="0"/>
        </a:xfrm>
      </p:grpSpPr>
      <p:sp>
        <p:nvSpPr>
          <p:cNvPr id="1982" name="Google Shape;1982;g13bc6bb404a_0_18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3" name="Google Shape;1983;g13bc6bb404a_0_18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13d6e5d4fe4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13d6e5d4fe4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3bb84463e1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3bb84463e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13bb84463e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13bb84463e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3bb84463e1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3bb84463e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3bb9e143f0_0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3bb9e143f0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136c1b3654c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136c1b3654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3bb9e143f0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3bb9e143f0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13d6e5d4fe4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13d6e5d4fe4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3bb9e143f0_0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3bb9e143f0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3bb84463e1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13bb84463e1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13bb84463e1_2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g13bb84463e1_2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13d6e5d4fe4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13d6e5d4fe4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3bb84463e1_2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13bb84463e1_2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3bb84463e1_2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13bb84463e1_2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3bb84463e1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3bb84463e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3bb9e143f0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3bb9e143f0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13bb84463e1_2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13bb84463e1_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13bb84463e1_2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13bb84463e1_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3bb9e143f0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3bb9e143f0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3bb9e143f0_0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3bb9e143f0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13bb84463e1_2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13bb84463e1_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1"/>
        <p:cNvGrpSpPr/>
        <p:nvPr/>
      </p:nvGrpSpPr>
      <p:grpSpPr>
        <a:xfrm>
          <a:off x="0" y="0"/>
          <a:ext cx="0" cy="0"/>
          <a:chOff x="0" y="0"/>
          <a:chExt cx="0" cy="0"/>
        </a:xfrm>
      </p:grpSpPr>
      <p:sp>
        <p:nvSpPr>
          <p:cNvPr id="1982" name="Google Shape;1982;g13bc6bb404a_0_18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3" name="Google Shape;1983;g13bc6bb404a_0_18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3bb84463e1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3bb84463e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13bb84463e1_2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13bb84463e1_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bb9e143f0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bb9e143f0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bb9e143f0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bb9e143f0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3bb9e143f0_0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3bb9e143f0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bb9e143f0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bb9e143f0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3bb9e143f0_0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3bb9e143f0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35ECF4-0176-4F5E-8250-F73B415B79F3}"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35ECF4-0176-4F5E-8250-F73B415B79F3}"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35ECF4-0176-4F5E-8250-F73B415B79F3}"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35ECF4-0176-4F5E-8250-F73B415B79F3}"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35ECF4-0176-4F5E-8250-F73B415B79F3}"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35ECF4-0176-4F5E-8250-F73B415B79F3}"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35ECF4-0176-4F5E-8250-F73B415B79F3}"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35ECF4-0176-4F5E-8250-F73B415B79F3}"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1"/>
        <p:cNvGrpSpPr/>
        <p:nvPr/>
      </p:nvGrpSpPr>
      <p:grpSpPr>
        <a:xfrm>
          <a:off x="0" y="0"/>
          <a:ext cx="0" cy="0"/>
          <a:chOff x="0" y="0"/>
          <a:chExt cx="0" cy="0"/>
        </a:xfrm>
      </p:grpSpPr>
      <p:sp>
        <p:nvSpPr>
          <p:cNvPr id="192" name="Google Shape;192;p13"/>
          <p:cNvSpPr txBox="1">
            <a:spLocks noGrp="1"/>
          </p:cNvSpPr>
          <p:nvPr>
            <p:ph type="title" hasCustomPrompt="1"/>
          </p:nvPr>
        </p:nvSpPr>
        <p:spPr>
          <a:xfrm>
            <a:off x="944738" y="1744731"/>
            <a:ext cx="9573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3" name="Google Shape;193;p13"/>
          <p:cNvSpPr txBox="1">
            <a:spLocks noGrp="1"/>
          </p:cNvSpPr>
          <p:nvPr>
            <p:ph type="subTitle" idx="1"/>
          </p:nvPr>
        </p:nvSpPr>
        <p:spPr>
          <a:xfrm>
            <a:off x="1982563" y="2002896"/>
            <a:ext cx="2071200" cy="71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4" name="Google Shape;194;p13"/>
          <p:cNvSpPr txBox="1">
            <a:spLocks noGrp="1"/>
          </p:cNvSpPr>
          <p:nvPr>
            <p:ph type="title" idx="2" hasCustomPrompt="1"/>
          </p:nvPr>
        </p:nvSpPr>
        <p:spPr>
          <a:xfrm flipH="1">
            <a:off x="7320586" y="1744731"/>
            <a:ext cx="9573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5" name="Google Shape;195;p13"/>
          <p:cNvSpPr txBox="1">
            <a:spLocks noGrp="1"/>
          </p:cNvSpPr>
          <p:nvPr>
            <p:ph type="subTitle" idx="3"/>
          </p:nvPr>
        </p:nvSpPr>
        <p:spPr>
          <a:xfrm flipH="1">
            <a:off x="5166520" y="2002896"/>
            <a:ext cx="2075700" cy="713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6" name="Google Shape;196;p13"/>
          <p:cNvSpPr txBox="1">
            <a:spLocks noGrp="1"/>
          </p:cNvSpPr>
          <p:nvPr>
            <p:ph type="title" idx="4" hasCustomPrompt="1"/>
          </p:nvPr>
        </p:nvSpPr>
        <p:spPr>
          <a:xfrm>
            <a:off x="944738" y="3474706"/>
            <a:ext cx="9573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7" name="Google Shape;197;p13"/>
          <p:cNvSpPr txBox="1">
            <a:spLocks noGrp="1"/>
          </p:cNvSpPr>
          <p:nvPr>
            <p:ph type="subTitle" idx="5"/>
          </p:nvPr>
        </p:nvSpPr>
        <p:spPr>
          <a:xfrm>
            <a:off x="1982563" y="3737425"/>
            <a:ext cx="2071200" cy="71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8" name="Google Shape;198;p13"/>
          <p:cNvSpPr txBox="1">
            <a:spLocks noGrp="1"/>
          </p:cNvSpPr>
          <p:nvPr>
            <p:ph type="title" idx="6" hasCustomPrompt="1"/>
          </p:nvPr>
        </p:nvSpPr>
        <p:spPr>
          <a:xfrm flipH="1">
            <a:off x="7320586" y="3474706"/>
            <a:ext cx="9573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9" name="Google Shape;199;p13"/>
          <p:cNvSpPr txBox="1">
            <a:spLocks noGrp="1"/>
          </p:cNvSpPr>
          <p:nvPr>
            <p:ph type="subTitle" idx="7"/>
          </p:nvPr>
        </p:nvSpPr>
        <p:spPr>
          <a:xfrm flipH="1">
            <a:off x="5166520" y="3737425"/>
            <a:ext cx="2075700" cy="713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0" name="Google Shape;200;p13"/>
          <p:cNvSpPr txBox="1">
            <a:spLocks noGrp="1"/>
          </p:cNvSpPr>
          <p:nvPr>
            <p:ph type="title" idx="8"/>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1" name="Google Shape;201;p13"/>
          <p:cNvSpPr txBox="1">
            <a:spLocks noGrp="1"/>
          </p:cNvSpPr>
          <p:nvPr>
            <p:ph type="subTitle" idx="9"/>
          </p:nvPr>
        </p:nvSpPr>
        <p:spPr>
          <a:xfrm>
            <a:off x="1978213" y="1444350"/>
            <a:ext cx="20712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2400"/>
              <a:buFont typeface="Bebas Neue" panose="020B0606020202050201"/>
              <a:buNone/>
              <a:defRPr sz="2000">
                <a:solidFill>
                  <a:schemeClr val="accent2"/>
                </a:solidFill>
                <a:latin typeface="Archivo Black" panose="020B0A03020202020B04"/>
                <a:ea typeface="Archivo Black" panose="020B0A03020202020B04"/>
                <a:cs typeface="Archivo Black" panose="020B0A03020202020B04"/>
                <a:sym typeface="Archivo Black" panose="020B0A03020202020B04"/>
              </a:defRPr>
            </a:lvl1pPr>
            <a:lvl2pPr lvl="1" rtl="0">
              <a:lnSpc>
                <a:spcPct val="100000"/>
              </a:lnSpc>
              <a:spcBef>
                <a:spcPts val="0"/>
              </a:spcBef>
              <a:spcAft>
                <a:spcPts val="0"/>
              </a:spcAft>
              <a:buClr>
                <a:schemeClr val="accent2"/>
              </a:buClr>
              <a:buSzPts val="2400"/>
              <a:buFont typeface="Bebas Neue" panose="020B0606020202050201"/>
              <a:buNone/>
              <a:defRPr sz="2400">
                <a:solidFill>
                  <a:schemeClr val="accent2"/>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accent2"/>
              </a:buClr>
              <a:buSzPts val="2400"/>
              <a:buFont typeface="Bebas Neue" panose="020B0606020202050201"/>
              <a:buNone/>
              <a:defRPr sz="2400">
                <a:solidFill>
                  <a:schemeClr val="accent2"/>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accent2"/>
              </a:buClr>
              <a:buSzPts val="2400"/>
              <a:buFont typeface="Bebas Neue" panose="020B0606020202050201"/>
              <a:buNone/>
              <a:defRPr sz="2400">
                <a:solidFill>
                  <a:schemeClr val="accent2"/>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accent2"/>
              </a:buClr>
              <a:buSzPts val="2400"/>
              <a:buFont typeface="Bebas Neue" panose="020B0606020202050201"/>
              <a:buNone/>
              <a:defRPr sz="2400">
                <a:solidFill>
                  <a:schemeClr val="accent2"/>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accent2"/>
              </a:buClr>
              <a:buSzPts val="2400"/>
              <a:buFont typeface="Bebas Neue" panose="020B0606020202050201"/>
              <a:buNone/>
              <a:defRPr sz="2400">
                <a:solidFill>
                  <a:schemeClr val="accent2"/>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accent2"/>
              </a:buClr>
              <a:buSzPts val="2400"/>
              <a:buFont typeface="Bebas Neue" panose="020B0606020202050201"/>
              <a:buNone/>
              <a:defRPr sz="2400">
                <a:solidFill>
                  <a:schemeClr val="accent2"/>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accent2"/>
              </a:buClr>
              <a:buSzPts val="2400"/>
              <a:buFont typeface="Bebas Neue" panose="020B0606020202050201"/>
              <a:buNone/>
              <a:defRPr sz="2400">
                <a:solidFill>
                  <a:schemeClr val="accent2"/>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accent2"/>
              </a:buClr>
              <a:buSzPts val="2400"/>
              <a:buFont typeface="Bebas Neue" panose="020B0606020202050201"/>
              <a:buNone/>
              <a:defRPr sz="2400">
                <a:solidFill>
                  <a:schemeClr val="accent2"/>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202" name="Google Shape;202;p13"/>
          <p:cNvSpPr txBox="1">
            <a:spLocks noGrp="1"/>
          </p:cNvSpPr>
          <p:nvPr>
            <p:ph type="subTitle" idx="13"/>
          </p:nvPr>
        </p:nvSpPr>
        <p:spPr>
          <a:xfrm flipH="1">
            <a:off x="5166522" y="1444350"/>
            <a:ext cx="2075700" cy="7134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Bebas Neue" panose="020B0606020202050201"/>
              <a:buNone/>
              <a:defRPr sz="2000">
                <a:solidFill>
                  <a:schemeClr val="accent2"/>
                </a:solidFill>
                <a:latin typeface="Archivo Black" panose="020B0A03020202020B04"/>
                <a:ea typeface="Archivo Black" panose="020B0A03020202020B04"/>
                <a:cs typeface="Archivo Black" panose="020B0A03020202020B04"/>
                <a:sym typeface="Archivo Black" panose="020B0A03020202020B04"/>
              </a:defRPr>
            </a:lvl1pPr>
            <a:lvl2pPr lvl="1"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203" name="Google Shape;203;p13"/>
          <p:cNvSpPr txBox="1">
            <a:spLocks noGrp="1"/>
          </p:cNvSpPr>
          <p:nvPr>
            <p:ph type="subTitle" idx="14"/>
          </p:nvPr>
        </p:nvSpPr>
        <p:spPr>
          <a:xfrm>
            <a:off x="1978213" y="3174323"/>
            <a:ext cx="20712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panose="020B0606020202050201"/>
              <a:buNone/>
              <a:defRPr sz="2000">
                <a:solidFill>
                  <a:schemeClr val="accent2"/>
                </a:solidFill>
                <a:latin typeface="Archivo Black" panose="020B0A03020202020B04"/>
                <a:ea typeface="Archivo Black" panose="020B0A03020202020B04"/>
                <a:cs typeface="Archivo Black" panose="020B0A03020202020B04"/>
                <a:sym typeface="Archivo Black" panose="020B0A03020202020B04"/>
              </a:defRPr>
            </a:lvl1pPr>
            <a:lvl2pPr lvl="1"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204" name="Google Shape;204;p13"/>
          <p:cNvSpPr txBox="1">
            <a:spLocks noGrp="1"/>
          </p:cNvSpPr>
          <p:nvPr>
            <p:ph type="subTitle" idx="15"/>
          </p:nvPr>
        </p:nvSpPr>
        <p:spPr>
          <a:xfrm flipH="1">
            <a:off x="5166522" y="3174323"/>
            <a:ext cx="2075700" cy="7134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Bebas Neue" panose="020B0606020202050201"/>
              <a:buNone/>
              <a:defRPr sz="2000">
                <a:solidFill>
                  <a:schemeClr val="accent2"/>
                </a:solidFill>
                <a:latin typeface="Archivo Black" panose="020B0A03020202020B04"/>
                <a:ea typeface="Archivo Black" panose="020B0A03020202020B04"/>
                <a:cs typeface="Archivo Black" panose="020B0A03020202020B04"/>
                <a:sym typeface="Archivo Black" panose="020B0A03020202020B04"/>
              </a:defRPr>
            </a:lvl1pPr>
            <a:lvl2pPr lvl="1"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3056400" y="927775"/>
            <a:ext cx="5049000" cy="5310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 name="Google Shape;22;p3"/>
          <p:cNvSpPr txBox="1">
            <a:spLocks noGrp="1"/>
          </p:cNvSpPr>
          <p:nvPr>
            <p:ph type="title" idx="2" hasCustomPrompt="1"/>
          </p:nvPr>
        </p:nvSpPr>
        <p:spPr>
          <a:xfrm>
            <a:off x="1407525" y="976275"/>
            <a:ext cx="1331700" cy="82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4"/>
                </a:solidFill>
              </a:defRPr>
            </a:lvl1pPr>
            <a:lvl2pPr lvl="1" algn="ctr" rtl="0">
              <a:spcBef>
                <a:spcPts val="0"/>
              </a:spcBef>
              <a:spcAft>
                <a:spcPts val="0"/>
              </a:spcAft>
              <a:buSzPts val="6000"/>
              <a:buFont typeface="Archivo Black" panose="020B0A03020202020B04"/>
              <a:buNone/>
              <a:defRPr sz="6000">
                <a:latin typeface="Archivo Black" panose="020B0A03020202020B04"/>
                <a:ea typeface="Archivo Black" panose="020B0A03020202020B04"/>
                <a:cs typeface="Archivo Black" panose="020B0A03020202020B04"/>
                <a:sym typeface="Archivo Black" panose="020B0A03020202020B04"/>
              </a:defRPr>
            </a:lvl2pPr>
            <a:lvl3pPr lvl="2" algn="ctr" rtl="0">
              <a:spcBef>
                <a:spcPts val="0"/>
              </a:spcBef>
              <a:spcAft>
                <a:spcPts val="0"/>
              </a:spcAft>
              <a:buSzPts val="6000"/>
              <a:buFont typeface="Archivo Black" panose="020B0A03020202020B04"/>
              <a:buNone/>
              <a:defRPr sz="6000">
                <a:latin typeface="Archivo Black" panose="020B0A03020202020B04"/>
                <a:ea typeface="Archivo Black" panose="020B0A03020202020B04"/>
                <a:cs typeface="Archivo Black" panose="020B0A03020202020B04"/>
                <a:sym typeface="Archivo Black" panose="020B0A03020202020B04"/>
              </a:defRPr>
            </a:lvl3pPr>
            <a:lvl4pPr lvl="3" algn="ctr" rtl="0">
              <a:spcBef>
                <a:spcPts val="0"/>
              </a:spcBef>
              <a:spcAft>
                <a:spcPts val="0"/>
              </a:spcAft>
              <a:buSzPts val="6000"/>
              <a:buFont typeface="Archivo Black" panose="020B0A03020202020B04"/>
              <a:buNone/>
              <a:defRPr sz="6000">
                <a:latin typeface="Archivo Black" panose="020B0A03020202020B04"/>
                <a:ea typeface="Archivo Black" panose="020B0A03020202020B04"/>
                <a:cs typeface="Archivo Black" panose="020B0A03020202020B04"/>
                <a:sym typeface="Archivo Black" panose="020B0A03020202020B04"/>
              </a:defRPr>
            </a:lvl4pPr>
            <a:lvl5pPr lvl="4" algn="ctr" rtl="0">
              <a:spcBef>
                <a:spcPts val="0"/>
              </a:spcBef>
              <a:spcAft>
                <a:spcPts val="0"/>
              </a:spcAft>
              <a:buSzPts val="6000"/>
              <a:buFont typeface="Archivo Black" panose="020B0A03020202020B04"/>
              <a:buNone/>
              <a:defRPr sz="6000">
                <a:latin typeface="Archivo Black" panose="020B0A03020202020B04"/>
                <a:ea typeface="Archivo Black" panose="020B0A03020202020B04"/>
                <a:cs typeface="Archivo Black" panose="020B0A03020202020B04"/>
                <a:sym typeface="Archivo Black" panose="020B0A03020202020B04"/>
              </a:defRPr>
            </a:lvl5pPr>
            <a:lvl6pPr lvl="5" algn="ctr" rtl="0">
              <a:spcBef>
                <a:spcPts val="0"/>
              </a:spcBef>
              <a:spcAft>
                <a:spcPts val="0"/>
              </a:spcAft>
              <a:buSzPts val="6000"/>
              <a:buFont typeface="Archivo Black" panose="020B0A03020202020B04"/>
              <a:buNone/>
              <a:defRPr sz="6000">
                <a:latin typeface="Archivo Black" panose="020B0A03020202020B04"/>
                <a:ea typeface="Archivo Black" panose="020B0A03020202020B04"/>
                <a:cs typeface="Archivo Black" panose="020B0A03020202020B04"/>
                <a:sym typeface="Archivo Black" panose="020B0A03020202020B04"/>
              </a:defRPr>
            </a:lvl6pPr>
            <a:lvl7pPr lvl="6" algn="ctr" rtl="0">
              <a:spcBef>
                <a:spcPts val="0"/>
              </a:spcBef>
              <a:spcAft>
                <a:spcPts val="0"/>
              </a:spcAft>
              <a:buSzPts val="6000"/>
              <a:buFont typeface="Archivo Black" panose="020B0A03020202020B04"/>
              <a:buNone/>
              <a:defRPr sz="6000">
                <a:latin typeface="Archivo Black" panose="020B0A03020202020B04"/>
                <a:ea typeface="Archivo Black" panose="020B0A03020202020B04"/>
                <a:cs typeface="Archivo Black" panose="020B0A03020202020B04"/>
                <a:sym typeface="Archivo Black" panose="020B0A03020202020B04"/>
              </a:defRPr>
            </a:lvl7pPr>
            <a:lvl8pPr lvl="7" algn="ctr" rtl="0">
              <a:spcBef>
                <a:spcPts val="0"/>
              </a:spcBef>
              <a:spcAft>
                <a:spcPts val="0"/>
              </a:spcAft>
              <a:buSzPts val="6000"/>
              <a:buFont typeface="Archivo Black" panose="020B0A03020202020B04"/>
              <a:buNone/>
              <a:defRPr sz="6000">
                <a:latin typeface="Archivo Black" panose="020B0A03020202020B04"/>
                <a:ea typeface="Archivo Black" panose="020B0A03020202020B04"/>
                <a:cs typeface="Archivo Black" panose="020B0A03020202020B04"/>
                <a:sym typeface="Archivo Black" panose="020B0A03020202020B04"/>
              </a:defRPr>
            </a:lvl8pPr>
            <a:lvl9pPr lvl="8" algn="ctr" rtl="0">
              <a:spcBef>
                <a:spcPts val="0"/>
              </a:spcBef>
              <a:spcAft>
                <a:spcPts val="0"/>
              </a:spcAft>
              <a:buSzPts val="6000"/>
              <a:buFont typeface="Archivo Black" panose="020B0A03020202020B04"/>
              <a:buNone/>
              <a:defRPr sz="6000">
                <a:latin typeface="Archivo Black" panose="020B0A03020202020B04"/>
                <a:ea typeface="Archivo Black" panose="020B0A03020202020B04"/>
                <a:cs typeface="Archivo Black" panose="020B0A03020202020B04"/>
                <a:sym typeface="Archivo Black" panose="020B0A03020202020B04"/>
              </a:defRPr>
            </a:lvl9pPr>
          </a:lstStyle>
          <a:p>
            <a:r>
              <a:t>xx%</a:t>
            </a:r>
          </a:p>
        </p:txBody>
      </p:sp>
      <p:sp>
        <p:nvSpPr>
          <p:cNvPr id="23" name="Google Shape;23;p3"/>
          <p:cNvSpPr txBox="1">
            <a:spLocks noGrp="1"/>
          </p:cNvSpPr>
          <p:nvPr>
            <p:ph type="subTitle" idx="1"/>
          </p:nvPr>
        </p:nvSpPr>
        <p:spPr>
          <a:xfrm>
            <a:off x="3056400" y="1556377"/>
            <a:ext cx="4680000" cy="6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9" name="Google Shape;149;p9"/>
          <p:cNvSpPr txBox="1">
            <a:spLocks noGrp="1"/>
          </p:cNvSpPr>
          <p:nvPr>
            <p:ph type="title"/>
          </p:nvPr>
        </p:nvSpPr>
        <p:spPr>
          <a:xfrm>
            <a:off x="1905025" y="814650"/>
            <a:ext cx="5334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0" name="Google Shape;150;p9"/>
          <p:cNvSpPr txBox="1">
            <a:spLocks noGrp="1"/>
          </p:cNvSpPr>
          <p:nvPr>
            <p:ph type="subTitle" idx="1"/>
          </p:nvPr>
        </p:nvSpPr>
        <p:spPr>
          <a:xfrm>
            <a:off x="2170400" y="1656450"/>
            <a:ext cx="4803300" cy="133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35ECF4-0176-4F5E-8250-F73B415B79F3}"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5"/>
        <p:cNvGrpSpPr/>
        <p:nvPr/>
      </p:nvGrpSpPr>
      <p:grpSpPr>
        <a:xfrm>
          <a:off x="0" y="0"/>
          <a:ext cx="0" cy="0"/>
          <a:chOff x="0" y="0"/>
          <a:chExt cx="0" cy="0"/>
        </a:xfrm>
      </p:grpSpPr>
      <p:sp>
        <p:nvSpPr>
          <p:cNvPr id="116" name="Google Shape;116;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 name="Google Shape;117;p7"/>
          <p:cNvSpPr txBox="1">
            <a:spLocks noGrp="1"/>
          </p:cNvSpPr>
          <p:nvPr>
            <p:ph type="body" idx="1"/>
          </p:nvPr>
        </p:nvSpPr>
        <p:spPr>
          <a:xfrm>
            <a:off x="720000" y="1784750"/>
            <a:ext cx="4695600" cy="2298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6"/>
        <p:cNvGrpSpPr/>
        <p:nvPr/>
      </p:nvGrpSpPr>
      <p:grpSpPr>
        <a:xfrm>
          <a:off x="0" y="0"/>
          <a:ext cx="0" cy="0"/>
          <a:chOff x="0" y="0"/>
          <a:chExt cx="0" cy="0"/>
        </a:xfrm>
      </p:grpSpPr>
      <p:sp>
        <p:nvSpPr>
          <p:cNvPr id="77" name="Google Shape;77;p5"/>
          <p:cNvSpPr txBox="1">
            <a:spLocks noGrp="1"/>
          </p:cNvSpPr>
          <p:nvPr>
            <p:ph type="subTitle" idx="1"/>
          </p:nvPr>
        </p:nvSpPr>
        <p:spPr>
          <a:xfrm>
            <a:off x="849775" y="2573200"/>
            <a:ext cx="3348600" cy="4218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panose="020B0606020202050201"/>
              <a:buNone/>
              <a:defRPr sz="2000">
                <a:solidFill>
                  <a:schemeClr val="accent1"/>
                </a:solidFill>
                <a:latin typeface="Archivo Black" panose="020B0A03020202020B04"/>
                <a:ea typeface="Archivo Black" panose="020B0A03020202020B04"/>
                <a:cs typeface="Archivo Black" panose="020B0A03020202020B04"/>
                <a:sym typeface="Archivo Black" panose="020B0A03020202020B04"/>
              </a:defRPr>
            </a:lvl1pPr>
            <a:lvl2pPr lvl="1"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8" name="Google Shape;78;p5"/>
          <p:cNvSpPr txBox="1">
            <a:spLocks noGrp="1"/>
          </p:cNvSpPr>
          <p:nvPr>
            <p:ph type="subTitle" idx="2"/>
          </p:nvPr>
        </p:nvSpPr>
        <p:spPr>
          <a:xfrm>
            <a:off x="4945650" y="2573200"/>
            <a:ext cx="3348600" cy="42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000">
                <a:solidFill>
                  <a:schemeClr val="accent1"/>
                </a:solidFill>
                <a:latin typeface="Archivo Black" panose="020B0A03020202020B04"/>
                <a:ea typeface="Archivo Black" panose="020B0A03020202020B04"/>
                <a:cs typeface="Archivo Black" panose="020B0A03020202020B04"/>
                <a:sym typeface="Archivo Black" panose="020B0A03020202020B04"/>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9" name="Google Shape;79;p5"/>
          <p:cNvSpPr txBox="1">
            <a:spLocks noGrp="1"/>
          </p:cNvSpPr>
          <p:nvPr>
            <p:ph type="subTitle" idx="3"/>
          </p:nvPr>
        </p:nvSpPr>
        <p:spPr>
          <a:xfrm>
            <a:off x="849775" y="2995075"/>
            <a:ext cx="3348600" cy="10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a:off x="4945650" y="2995075"/>
            <a:ext cx="3348600" cy="10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23"/>
        <p:cNvGrpSpPr/>
        <p:nvPr/>
      </p:nvGrpSpPr>
      <p:grpSpPr>
        <a:xfrm>
          <a:off x="0" y="0"/>
          <a:ext cx="0" cy="0"/>
          <a:chOff x="0" y="0"/>
          <a:chExt cx="0" cy="0"/>
        </a:xfrm>
      </p:grpSpPr>
      <p:sp>
        <p:nvSpPr>
          <p:cNvPr id="524" name="Google Shape;524;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5" name="Google Shape;525;p30"/>
          <p:cNvSpPr txBox="1">
            <a:spLocks noGrp="1"/>
          </p:cNvSpPr>
          <p:nvPr>
            <p:ph type="subTitle" idx="1"/>
          </p:nvPr>
        </p:nvSpPr>
        <p:spPr>
          <a:xfrm>
            <a:off x="948600" y="2044068"/>
            <a:ext cx="2336400" cy="739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 name="Google Shape;526;p30"/>
          <p:cNvSpPr txBox="1">
            <a:spLocks noGrp="1"/>
          </p:cNvSpPr>
          <p:nvPr>
            <p:ph type="subTitle" idx="2"/>
          </p:nvPr>
        </p:nvSpPr>
        <p:spPr>
          <a:xfrm>
            <a:off x="3403800" y="2044068"/>
            <a:ext cx="2336400" cy="739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7" name="Google Shape;527;p30"/>
          <p:cNvSpPr txBox="1">
            <a:spLocks noGrp="1"/>
          </p:cNvSpPr>
          <p:nvPr>
            <p:ph type="subTitle" idx="3"/>
          </p:nvPr>
        </p:nvSpPr>
        <p:spPr>
          <a:xfrm>
            <a:off x="5859000" y="2044068"/>
            <a:ext cx="2336400" cy="739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8" name="Google Shape;528;p30"/>
          <p:cNvSpPr txBox="1">
            <a:spLocks noGrp="1"/>
          </p:cNvSpPr>
          <p:nvPr>
            <p:ph type="subTitle" idx="4"/>
          </p:nvPr>
        </p:nvSpPr>
        <p:spPr>
          <a:xfrm>
            <a:off x="948600" y="3540223"/>
            <a:ext cx="2336400" cy="739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9" name="Google Shape;529;p30"/>
          <p:cNvSpPr txBox="1">
            <a:spLocks noGrp="1"/>
          </p:cNvSpPr>
          <p:nvPr>
            <p:ph type="subTitle" idx="5"/>
          </p:nvPr>
        </p:nvSpPr>
        <p:spPr>
          <a:xfrm>
            <a:off x="3403800" y="3540223"/>
            <a:ext cx="2336400" cy="739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30"/>
          <p:cNvSpPr txBox="1">
            <a:spLocks noGrp="1"/>
          </p:cNvSpPr>
          <p:nvPr>
            <p:ph type="subTitle" idx="6"/>
          </p:nvPr>
        </p:nvSpPr>
        <p:spPr>
          <a:xfrm>
            <a:off x="5859000" y="3540223"/>
            <a:ext cx="2336400" cy="739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1" name="Google Shape;531;p30"/>
          <p:cNvSpPr txBox="1">
            <a:spLocks noGrp="1"/>
          </p:cNvSpPr>
          <p:nvPr>
            <p:ph type="subTitle" idx="7"/>
          </p:nvPr>
        </p:nvSpPr>
        <p:spPr>
          <a:xfrm>
            <a:off x="943700" y="1738850"/>
            <a:ext cx="2336400" cy="384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000">
                <a:solidFill>
                  <a:schemeClr val="accent2"/>
                </a:solidFill>
                <a:latin typeface="Archivo Black" panose="020B0A03020202020B04"/>
                <a:ea typeface="Archivo Black" panose="020B0A03020202020B04"/>
                <a:cs typeface="Archivo Black" panose="020B0A03020202020B04"/>
                <a:sym typeface="Archivo Black" panose="020B0A03020202020B04"/>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532" name="Google Shape;532;p30"/>
          <p:cNvSpPr txBox="1">
            <a:spLocks noGrp="1"/>
          </p:cNvSpPr>
          <p:nvPr>
            <p:ph type="subTitle" idx="8"/>
          </p:nvPr>
        </p:nvSpPr>
        <p:spPr>
          <a:xfrm>
            <a:off x="3403800" y="1738850"/>
            <a:ext cx="2336400" cy="384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000">
                <a:solidFill>
                  <a:schemeClr val="accent2"/>
                </a:solidFill>
                <a:latin typeface="Archivo Black" panose="020B0A03020202020B04"/>
                <a:ea typeface="Archivo Black" panose="020B0A03020202020B04"/>
                <a:cs typeface="Archivo Black" panose="020B0A03020202020B04"/>
                <a:sym typeface="Archivo Black" panose="020B0A03020202020B04"/>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533" name="Google Shape;533;p30"/>
          <p:cNvSpPr txBox="1">
            <a:spLocks noGrp="1"/>
          </p:cNvSpPr>
          <p:nvPr>
            <p:ph type="subTitle" idx="9"/>
          </p:nvPr>
        </p:nvSpPr>
        <p:spPr>
          <a:xfrm>
            <a:off x="5863900" y="1738850"/>
            <a:ext cx="2336400" cy="384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000">
                <a:solidFill>
                  <a:schemeClr val="accent2"/>
                </a:solidFill>
                <a:latin typeface="Archivo Black" panose="020B0A03020202020B04"/>
                <a:ea typeface="Archivo Black" panose="020B0A03020202020B04"/>
                <a:cs typeface="Archivo Black" panose="020B0A03020202020B04"/>
                <a:sym typeface="Archivo Black" panose="020B0A03020202020B04"/>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534" name="Google Shape;534;p30"/>
          <p:cNvSpPr txBox="1">
            <a:spLocks noGrp="1"/>
          </p:cNvSpPr>
          <p:nvPr>
            <p:ph type="subTitle" idx="13"/>
          </p:nvPr>
        </p:nvSpPr>
        <p:spPr>
          <a:xfrm>
            <a:off x="943700" y="3230325"/>
            <a:ext cx="2336400" cy="384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000">
                <a:solidFill>
                  <a:schemeClr val="accent2"/>
                </a:solidFill>
                <a:latin typeface="Archivo Black" panose="020B0A03020202020B04"/>
                <a:ea typeface="Archivo Black" panose="020B0A03020202020B04"/>
                <a:cs typeface="Archivo Black" panose="020B0A03020202020B04"/>
                <a:sym typeface="Archivo Black" panose="020B0A03020202020B04"/>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535" name="Google Shape;535;p30"/>
          <p:cNvSpPr txBox="1">
            <a:spLocks noGrp="1"/>
          </p:cNvSpPr>
          <p:nvPr>
            <p:ph type="subTitle" idx="14"/>
          </p:nvPr>
        </p:nvSpPr>
        <p:spPr>
          <a:xfrm>
            <a:off x="3403800" y="3230325"/>
            <a:ext cx="2336400" cy="384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000">
                <a:solidFill>
                  <a:schemeClr val="accent2"/>
                </a:solidFill>
                <a:latin typeface="Archivo Black" panose="020B0A03020202020B04"/>
                <a:ea typeface="Archivo Black" panose="020B0A03020202020B04"/>
                <a:cs typeface="Archivo Black" panose="020B0A03020202020B04"/>
                <a:sym typeface="Archivo Black" panose="020B0A03020202020B04"/>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536" name="Google Shape;536;p30"/>
          <p:cNvSpPr txBox="1">
            <a:spLocks noGrp="1"/>
          </p:cNvSpPr>
          <p:nvPr>
            <p:ph type="subTitle" idx="15"/>
          </p:nvPr>
        </p:nvSpPr>
        <p:spPr>
          <a:xfrm>
            <a:off x="5863900" y="3230325"/>
            <a:ext cx="2336400" cy="384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000">
                <a:solidFill>
                  <a:schemeClr val="accent2"/>
                </a:solidFill>
                <a:latin typeface="Archivo Black" panose="020B0A03020202020B04"/>
                <a:ea typeface="Archivo Black" panose="020B0A03020202020B04"/>
                <a:cs typeface="Archivo Black" panose="020B0A03020202020B04"/>
                <a:sym typeface="Archivo Black" panose="020B0A03020202020B04"/>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5"/>
        <p:cNvGrpSpPr/>
        <p:nvPr/>
      </p:nvGrpSpPr>
      <p:grpSpPr>
        <a:xfrm>
          <a:off x="0" y="0"/>
          <a:ext cx="0" cy="0"/>
          <a:chOff x="0" y="0"/>
          <a:chExt cx="0" cy="0"/>
        </a:xfrm>
      </p:grpSpPr>
      <p:sp>
        <p:nvSpPr>
          <p:cNvPr id="216" name="Google Shape;216;p14"/>
          <p:cNvSpPr txBox="1">
            <a:spLocks noGrp="1"/>
          </p:cNvSpPr>
          <p:nvPr>
            <p:ph type="title"/>
          </p:nvPr>
        </p:nvSpPr>
        <p:spPr>
          <a:xfrm>
            <a:off x="1188975" y="2946350"/>
            <a:ext cx="5111400" cy="531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17" name="Google Shape;217;p14"/>
          <p:cNvSpPr txBox="1">
            <a:spLocks noGrp="1"/>
          </p:cNvSpPr>
          <p:nvPr>
            <p:ph type="subTitle" idx="1"/>
          </p:nvPr>
        </p:nvSpPr>
        <p:spPr>
          <a:xfrm>
            <a:off x="1188994" y="1336850"/>
            <a:ext cx="5111400" cy="1609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8"/>
        <p:cNvGrpSpPr/>
        <p:nvPr/>
      </p:nvGrpSpPr>
      <p:grpSpPr>
        <a:xfrm>
          <a:off x="0" y="0"/>
          <a:ext cx="0" cy="0"/>
          <a:chOff x="0" y="0"/>
          <a:chExt cx="0" cy="0"/>
        </a:xfrm>
      </p:grpSpPr>
      <p:sp>
        <p:nvSpPr>
          <p:cNvPr id="129" name="Google Shape;129;p8"/>
          <p:cNvSpPr txBox="1">
            <a:spLocks noGrp="1"/>
          </p:cNvSpPr>
          <p:nvPr>
            <p:ph type="title"/>
          </p:nvPr>
        </p:nvSpPr>
        <p:spPr>
          <a:xfrm>
            <a:off x="1388100" y="1221400"/>
            <a:ext cx="63678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32"/>
        <p:cNvGrpSpPr/>
        <p:nvPr/>
      </p:nvGrpSpPr>
      <p:grpSpPr>
        <a:xfrm>
          <a:off x="0" y="0"/>
          <a:ext cx="0" cy="0"/>
          <a:chOff x="0" y="0"/>
          <a:chExt cx="0" cy="0"/>
        </a:xfrm>
      </p:grpSpPr>
      <p:sp>
        <p:nvSpPr>
          <p:cNvPr id="233" name="Google Shape;233;p15"/>
          <p:cNvSpPr txBox="1">
            <a:spLocks noGrp="1"/>
          </p:cNvSpPr>
          <p:nvPr>
            <p:ph type="subTitle" idx="1"/>
          </p:nvPr>
        </p:nvSpPr>
        <p:spPr>
          <a:xfrm>
            <a:off x="715100" y="2207459"/>
            <a:ext cx="3875100" cy="135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5"/>
          <p:cNvSpPr txBox="1">
            <a:spLocks noGrp="1"/>
          </p:cNvSpPr>
          <p:nvPr>
            <p:ph type="title"/>
          </p:nvPr>
        </p:nvSpPr>
        <p:spPr>
          <a:xfrm>
            <a:off x="715100" y="1434654"/>
            <a:ext cx="38751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55"/>
        <p:cNvGrpSpPr/>
        <p:nvPr/>
      </p:nvGrpSpPr>
      <p:grpSpPr>
        <a:xfrm>
          <a:off x="0" y="0"/>
          <a:ext cx="0" cy="0"/>
          <a:chOff x="0" y="0"/>
          <a:chExt cx="0" cy="0"/>
        </a:xfrm>
      </p:grpSpPr>
      <p:sp>
        <p:nvSpPr>
          <p:cNvPr id="556" name="Google Shape;556;p31"/>
          <p:cNvSpPr txBox="1">
            <a:spLocks noGrp="1"/>
          </p:cNvSpPr>
          <p:nvPr>
            <p:ph type="title" hasCustomPrompt="1"/>
          </p:nvPr>
        </p:nvSpPr>
        <p:spPr>
          <a:xfrm>
            <a:off x="2960450" y="1378250"/>
            <a:ext cx="32232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57" name="Google Shape;557;p31"/>
          <p:cNvSpPr txBox="1">
            <a:spLocks noGrp="1"/>
          </p:cNvSpPr>
          <p:nvPr>
            <p:ph type="subTitle" idx="1"/>
          </p:nvPr>
        </p:nvSpPr>
        <p:spPr>
          <a:xfrm>
            <a:off x="2960450" y="2206550"/>
            <a:ext cx="3223200" cy="50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31"/>
          <p:cNvSpPr txBox="1">
            <a:spLocks noGrp="1"/>
          </p:cNvSpPr>
          <p:nvPr>
            <p:ph type="title" idx="2" hasCustomPrompt="1"/>
          </p:nvPr>
        </p:nvSpPr>
        <p:spPr>
          <a:xfrm>
            <a:off x="1284000" y="3032875"/>
            <a:ext cx="3191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59" name="Google Shape;559;p31"/>
          <p:cNvSpPr txBox="1">
            <a:spLocks noGrp="1"/>
          </p:cNvSpPr>
          <p:nvPr>
            <p:ph type="subTitle" idx="3"/>
          </p:nvPr>
        </p:nvSpPr>
        <p:spPr>
          <a:xfrm>
            <a:off x="1284000" y="3861175"/>
            <a:ext cx="3191100" cy="50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0" name="Google Shape;560;p31"/>
          <p:cNvSpPr txBox="1">
            <a:spLocks noGrp="1"/>
          </p:cNvSpPr>
          <p:nvPr>
            <p:ph type="title" idx="4" hasCustomPrompt="1"/>
          </p:nvPr>
        </p:nvSpPr>
        <p:spPr>
          <a:xfrm>
            <a:off x="4668900" y="3032875"/>
            <a:ext cx="3191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61" name="Google Shape;561;p31"/>
          <p:cNvSpPr txBox="1">
            <a:spLocks noGrp="1"/>
          </p:cNvSpPr>
          <p:nvPr>
            <p:ph type="subTitle" idx="5"/>
          </p:nvPr>
        </p:nvSpPr>
        <p:spPr>
          <a:xfrm>
            <a:off x="4668900" y="3861175"/>
            <a:ext cx="3191100" cy="50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31"/>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24"/>
        <p:cNvGrpSpPr/>
        <p:nvPr/>
      </p:nvGrpSpPr>
      <p:grpSpPr>
        <a:xfrm>
          <a:off x="0" y="0"/>
          <a:ext cx="0" cy="0"/>
          <a:chOff x="0" y="0"/>
          <a:chExt cx="0" cy="0"/>
        </a:xfrm>
      </p:grpSpPr>
      <p:sp>
        <p:nvSpPr>
          <p:cNvPr id="425" name="Google Shape;425;p26"/>
          <p:cNvSpPr txBox="1">
            <a:spLocks noGrp="1"/>
          </p:cNvSpPr>
          <p:nvPr>
            <p:ph type="subTitle" idx="1"/>
          </p:nvPr>
        </p:nvSpPr>
        <p:spPr>
          <a:xfrm>
            <a:off x="720000" y="2428302"/>
            <a:ext cx="23364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000">
                <a:solidFill>
                  <a:schemeClr val="accent2"/>
                </a:solidFill>
                <a:latin typeface="Archivo Black" panose="020B0A03020202020B04"/>
                <a:ea typeface="Archivo Black" panose="020B0A03020202020B04"/>
                <a:cs typeface="Archivo Black" panose="020B0A03020202020B04"/>
                <a:sym typeface="Archivo Black" panose="020B0A03020202020B04"/>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426" name="Google Shape;426;p26"/>
          <p:cNvSpPr txBox="1">
            <a:spLocks noGrp="1"/>
          </p:cNvSpPr>
          <p:nvPr>
            <p:ph type="subTitle" idx="2"/>
          </p:nvPr>
        </p:nvSpPr>
        <p:spPr>
          <a:xfrm>
            <a:off x="720000" y="2851399"/>
            <a:ext cx="2336400" cy="98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7" name="Google Shape;427;p26"/>
          <p:cNvSpPr txBox="1">
            <a:spLocks noGrp="1"/>
          </p:cNvSpPr>
          <p:nvPr>
            <p:ph type="subTitle" idx="3"/>
          </p:nvPr>
        </p:nvSpPr>
        <p:spPr>
          <a:xfrm>
            <a:off x="3403800" y="2851399"/>
            <a:ext cx="2336400" cy="98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8" name="Google Shape;428;p26"/>
          <p:cNvSpPr txBox="1">
            <a:spLocks noGrp="1"/>
          </p:cNvSpPr>
          <p:nvPr>
            <p:ph type="subTitle" idx="4"/>
          </p:nvPr>
        </p:nvSpPr>
        <p:spPr>
          <a:xfrm>
            <a:off x="6087600" y="2851399"/>
            <a:ext cx="2336400" cy="98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9" name="Google Shape;429;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0" name="Google Shape;430;p26"/>
          <p:cNvSpPr txBox="1">
            <a:spLocks noGrp="1"/>
          </p:cNvSpPr>
          <p:nvPr>
            <p:ph type="subTitle" idx="5"/>
          </p:nvPr>
        </p:nvSpPr>
        <p:spPr>
          <a:xfrm>
            <a:off x="3403800" y="2428302"/>
            <a:ext cx="23364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000">
                <a:solidFill>
                  <a:schemeClr val="accent2"/>
                </a:solidFill>
                <a:latin typeface="Archivo Black" panose="020B0A03020202020B04"/>
                <a:ea typeface="Archivo Black" panose="020B0A03020202020B04"/>
                <a:cs typeface="Archivo Black" panose="020B0A03020202020B04"/>
                <a:sym typeface="Archivo Black" panose="020B0A03020202020B04"/>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431" name="Google Shape;431;p26"/>
          <p:cNvSpPr txBox="1">
            <a:spLocks noGrp="1"/>
          </p:cNvSpPr>
          <p:nvPr>
            <p:ph type="subTitle" idx="6"/>
          </p:nvPr>
        </p:nvSpPr>
        <p:spPr>
          <a:xfrm>
            <a:off x="6087600" y="2428302"/>
            <a:ext cx="23364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2000">
                <a:solidFill>
                  <a:schemeClr val="accent2"/>
                </a:solidFill>
                <a:latin typeface="Archivo Black" panose="020B0A03020202020B04"/>
                <a:ea typeface="Archivo Black" panose="020B0A03020202020B04"/>
                <a:cs typeface="Archivo Black" panose="020B0A03020202020B04"/>
                <a:sym typeface="Archivo Black" panose="020B0A03020202020B04"/>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1"/>
        <p:cNvGrpSpPr/>
        <p:nvPr/>
      </p:nvGrpSpPr>
      <p:grpSpPr>
        <a:xfrm>
          <a:off x="0" y="0"/>
          <a:ext cx="0" cy="0"/>
          <a:chOff x="0" y="0"/>
          <a:chExt cx="0" cy="0"/>
        </a:xfrm>
      </p:grpSpPr>
      <p:sp>
        <p:nvSpPr>
          <p:cNvPr id="172" name="Google Shape;172;p11"/>
          <p:cNvSpPr txBox="1">
            <a:spLocks noGrp="1"/>
          </p:cNvSpPr>
          <p:nvPr>
            <p:ph type="title" hasCustomPrompt="1"/>
          </p:nvPr>
        </p:nvSpPr>
        <p:spPr>
          <a:xfrm>
            <a:off x="1784100" y="1100100"/>
            <a:ext cx="5575800" cy="1237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accent4"/>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3" name="Google Shape;173;p11"/>
          <p:cNvSpPr txBox="1">
            <a:spLocks noGrp="1"/>
          </p:cNvSpPr>
          <p:nvPr>
            <p:ph type="subTitle" idx="1"/>
          </p:nvPr>
        </p:nvSpPr>
        <p:spPr>
          <a:xfrm>
            <a:off x="1784075" y="2306450"/>
            <a:ext cx="55758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42"/>
        <p:cNvGrpSpPr/>
        <p:nvPr/>
      </p:nvGrpSpPr>
      <p:grpSpPr>
        <a:xfrm>
          <a:off x="0" y="0"/>
          <a:ext cx="0" cy="0"/>
          <a:chOff x="0" y="0"/>
          <a:chExt cx="0" cy="0"/>
        </a:xfrm>
      </p:grpSpPr>
      <p:sp>
        <p:nvSpPr>
          <p:cNvPr id="243" name="Google Shape;243;p16"/>
          <p:cNvSpPr txBox="1">
            <a:spLocks noGrp="1"/>
          </p:cNvSpPr>
          <p:nvPr>
            <p:ph type="subTitle" idx="1"/>
          </p:nvPr>
        </p:nvSpPr>
        <p:spPr>
          <a:xfrm>
            <a:off x="2009200" y="3857000"/>
            <a:ext cx="5125800" cy="751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6"/>
          <p:cNvSpPr txBox="1">
            <a:spLocks noGrp="1"/>
          </p:cNvSpPr>
          <p:nvPr>
            <p:ph type="title"/>
          </p:nvPr>
        </p:nvSpPr>
        <p:spPr>
          <a:xfrm>
            <a:off x="2666838" y="3083375"/>
            <a:ext cx="381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35ECF4-0176-4F5E-8250-F73B415B79F3}" type="datetimeFigureOut">
              <a:rPr lang="en-US" smtClean="0"/>
              <a:t>3/26/2023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3"/>
        <p:cNvGrpSpPr/>
        <p:nvPr/>
      </p:nvGrpSpPr>
      <p:grpSpPr>
        <a:xfrm>
          <a:off x="0" y="0"/>
          <a:ext cx="0" cy="0"/>
          <a:chOff x="0" y="0"/>
          <a:chExt cx="0" cy="0"/>
        </a:xfrm>
      </p:grpSpPr>
      <p:sp>
        <p:nvSpPr>
          <p:cNvPr id="264" name="Google Shape;264;p17"/>
          <p:cNvSpPr txBox="1">
            <a:spLocks noGrp="1"/>
          </p:cNvSpPr>
          <p:nvPr>
            <p:ph type="subTitle" idx="1"/>
          </p:nvPr>
        </p:nvSpPr>
        <p:spPr>
          <a:xfrm>
            <a:off x="802950" y="2617479"/>
            <a:ext cx="3046800" cy="9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5" name="Google Shape;265;p17"/>
          <p:cNvSpPr txBox="1">
            <a:spLocks noGrp="1"/>
          </p:cNvSpPr>
          <p:nvPr>
            <p:ph type="title"/>
          </p:nvPr>
        </p:nvSpPr>
        <p:spPr>
          <a:xfrm>
            <a:off x="802850" y="1558816"/>
            <a:ext cx="3046800" cy="92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80"/>
        <p:cNvGrpSpPr/>
        <p:nvPr/>
      </p:nvGrpSpPr>
      <p:grpSpPr>
        <a:xfrm>
          <a:off x="0" y="0"/>
          <a:ext cx="0" cy="0"/>
          <a:chOff x="0" y="0"/>
          <a:chExt cx="0" cy="0"/>
        </a:xfrm>
      </p:grpSpPr>
      <p:sp>
        <p:nvSpPr>
          <p:cNvPr id="381" name="Google Shape;381;p24"/>
          <p:cNvSpPr txBox="1">
            <a:spLocks noGrp="1"/>
          </p:cNvSpPr>
          <p:nvPr>
            <p:ph type="body" idx="1"/>
          </p:nvPr>
        </p:nvSpPr>
        <p:spPr>
          <a:xfrm>
            <a:off x="2355013" y="1679100"/>
            <a:ext cx="4434000" cy="1006200"/>
          </a:xfrm>
          <a:prstGeom prst="rect">
            <a:avLst/>
          </a:prstGeom>
          <a:noFill/>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1600"/>
              </a:spcBef>
              <a:spcAft>
                <a:spcPts val="0"/>
              </a:spcAft>
              <a:buSzPts val="1400"/>
              <a:buChar char="○"/>
              <a:defRPr>
                <a:solidFill>
                  <a:srgbClr val="434343"/>
                </a:solidFill>
              </a:defRPr>
            </a:lvl2pPr>
            <a:lvl3pPr marL="1371600" lvl="2" indent="-317500" rtl="0">
              <a:lnSpc>
                <a:spcPct val="115000"/>
              </a:lnSpc>
              <a:spcBef>
                <a:spcPts val="0"/>
              </a:spcBef>
              <a:spcAft>
                <a:spcPts val="0"/>
              </a:spcAft>
              <a:buSzPts val="1400"/>
              <a:buChar char="■"/>
              <a:defRPr>
                <a:solidFill>
                  <a:srgbClr val="434343"/>
                </a:solidFill>
              </a:defRPr>
            </a:lvl3pPr>
            <a:lvl4pPr marL="1828800" lvl="3" indent="-317500" rtl="0">
              <a:lnSpc>
                <a:spcPct val="115000"/>
              </a:lnSpc>
              <a:spcBef>
                <a:spcPts val="0"/>
              </a:spcBef>
              <a:spcAft>
                <a:spcPts val="0"/>
              </a:spcAft>
              <a:buSzPts val="1400"/>
              <a:buChar char="●"/>
              <a:defRPr>
                <a:solidFill>
                  <a:srgbClr val="434343"/>
                </a:solidFill>
              </a:defRPr>
            </a:lvl4pPr>
            <a:lvl5pPr marL="2286000" lvl="4" indent="-317500" rtl="0">
              <a:lnSpc>
                <a:spcPct val="115000"/>
              </a:lnSpc>
              <a:spcBef>
                <a:spcPts val="0"/>
              </a:spcBef>
              <a:spcAft>
                <a:spcPts val="0"/>
              </a:spcAft>
              <a:buSzPts val="1400"/>
              <a:buChar char="○"/>
              <a:defRPr>
                <a:solidFill>
                  <a:srgbClr val="434343"/>
                </a:solidFill>
              </a:defRPr>
            </a:lvl5pPr>
            <a:lvl6pPr marL="2743200" lvl="5" indent="-317500" rtl="0">
              <a:lnSpc>
                <a:spcPct val="115000"/>
              </a:lnSpc>
              <a:spcBef>
                <a:spcPts val="0"/>
              </a:spcBef>
              <a:spcAft>
                <a:spcPts val="0"/>
              </a:spcAft>
              <a:buSzPts val="1400"/>
              <a:buChar char="■"/>
              <a:defRPr>
                <a:solidFill>
                  <a:srgbClr val="434343"/>
                </a:solidFill>
              </a:defRPr>
            </a:lvl6pPr>
            <a:lvl7pPr marL="3200400" lvl="6" indent="-317500" rtl="0">
              <a:lnSpc>
                <a:spcPct val="115000"/>
              </a:lnSpc>
              <a:spcBef>
                <a:spcPts val="0"/>
              </a:spcBef>
              <a:spcAft>
                <a:spcPts val="0"/>
              </a:spcAft>
              <a:buSzPts val="1400"/>
              <a:buChar char="●"/>
              <a:defRPr>
                <a:solidFill>
                  <a:srgbClr val="434343"/>
                </a:solidFill>
              </a:defRPr>
            </a:lvl7pPr>
            <a:lvl8pPr marL="3657600" lvl="7" indent="-317500" rtl="0">
              <a:lnSpc>
                <a:spcPct val="115000"/>
              </a:lnSpc>
              <a:spcBef>
                <a:spcPts val="0"/>
              </a:spcBef>
              <a:spcAft>
                <a:spcPts val="0"/>
              </a:spcAft>
              <a:buSzPts val="1400"/>
              <a:buChar char="○"/>
              <a:defRPr>
                <a:solidFill>
                  <a:srgbClr val="434343"/>
                </a:solidFill>
              </a:defRPr>
            </a:lvl8pPr>
            <a:lvl9pPr marL="4114800" lvl="8" indent="-317500" rtl="0">
              <a:lnSpc>
                <a:spcPct val="115000"/>
              </a:lnSpc>
              <a:spcBef>
                <a:spcPts val="0"/>
              </a:spcBef>
              <a:spcAft>
                <a:spcPts val="0"/>
              </a:spcAft>
              <a:buSzPts val="1400"/>
              <a:buChar char="■"/>
              <a:defRPr>
                <a:solidFill>
                  <a:srgbClr val="434343"/>
                </a:solidFill>
              </a:defRPr>
            </a:lvl9pPr>
          </a:lstStyle>
          <a:p>
            <a:endParaRPr/>
          </a:p>
        </p:txBody>
      </p:sp>
      <p:sp>
        <p:nvSpPr>
          <p:cNvPr id="385" name="Google Shape;385;p2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
        <p:nvSpPr>
          <p:cNvPr id="386" name="Google Shape;386;p24"/>
          <p:cNvSpPr txBox="1">
            <a:spLocks noGrp="1"/>
          </p:cNvSpPr>
          <p:nvPr>
            <p:ph type="subTitle" idx="2"/>
          </p:nvPr>
        </p:nvSpPr>
        <p:spPr>
          <a:xfrm>
            <a:off x="2354988" y="1257300"/>
            <a:ext cx="4434000" cy="42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panose="020B0606020202050201"/>
              <a:buNone/>
              <a:defRPr sz="3000">
                <a:solidFill>
                  <a:schemeClr val="accent4"/>
                </a:solidFill>
                <a:latin typeface="Archivo Black" panose="020B0A03020202020B04"/>
                <a:ea typeface="Archivo Black" panose="020B0A03020202020B04"/>
                <a:cs typeface="Archivo Black" panose="020B0A03020202020B04"/>
                <a:sym typeface="Archivo Black" panose="020B0A03020202020B04"/>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387" name="Google Shape;387;p24"/>
          <p:cNvSpPr txBox="1">
            <a:spLocks noGrp="1"/>
          </p:cNvSpPr>
          <p:nvPr>
            <p:ph type="subTitle" idx="3"/>
          </p:nvPr>
        </p:nvSpPr>
        <p:spPr>
          <a:xfrm>
            <a:off x="2354988" y="2829950"/>
            <a:ext cx="4434000" cy="42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panose="020B0606020202050201"/>
              <a:buNone/>
              <a:defRPr sz="3000">
                <a:solidFill>
                  <a:schemeClr val="accent4"/>
                </a:solidFill>
                <a:latin typeface="Archivo Black" panose="020B0A03020202020B04"/>
                <a:ea typeface="Archivo Black" panose="020B0A03020202020B04"/>
                <a:cs typeface="Archivo Black" panose="020B0A03020202020B04"/>
                <a:sym typeface="Archivo Black" panose="020B0A03020202020B04"/>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388" name="Google Shape;388;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2" name="Google Shape;402;p24"/>
          <p:cNvSpPr txBox="1">
            <a:spLocks noGrp="1"/>
          </p:cNvSpPr>
          <p:nvPr>
            <p:ph type="body" idx="4"/>
          </p:nvPr>
        </p:nvSpPr>
        <p:spPr>
          <a:xfrm>
            <a:off x="2355013" y="3251750"/>
            <a:ext cx="4434000" cy="1006200"/>
          </a:xfrm>
          <a:prstGeom prst="rect">
            <a:avLst/>
          </a:prstGeom>
          <a:noFill/>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1600"/>
              </a:spcBef>
              <a:spcAft>
                <a:spcPts val="0"/>
              </a:spcAft>
              <a:buSzPts val="1400"/>
              <a:buChar char="○"/>
              <a:defRPr>
                <a:solidFill>
                  <a:srgbClr val="434343"/>
                </a:solidFill>
              </a:defRPr>
            </a:lvl2pPr>
            <a:lvl3pPr marL="1371600" lvl="2" indent="-317500" rtl="0">
              <a:lnSpc>
                <a:spcPct val="115000"/>
              </a:lnSpc>
              <a:spcBef>
                <a:spcPts val="0"/>
              </a:spcBef>
              <a:spcAft>
                <a:spcPts val="0"/>
              </a:spcAft>
              <a:buSzPts val="1400"/>
              <a:buChar char="■"/>
              <a:defRPr>
                <a:solidFill>
                  <a:srgbClr val="434343"/>
                </a:solidFill>
              </a:defRPr>
            </a:lvl3pPr>
            <a:lvl4pPr marL="1828800" lvl="3" indent="-317500" rtl="0">
              <a:lnSpc>
                <a:spcPct val="115000"/>
              </a:lnSpc>
              <a:spcBef>
                <a:spcPts val="0"/>
              </a:spcBef>
              <a:spcAft>
                <a:spcPts val="0"/>
              </a:spcAft>
              <a:buSzPts val="1400"/>
              <a:buChar char="●"/>
              <a:defRPr>
                <a:solidFill>
                  <a:srgbClr val="434343"/>
                </a:solidFill>
              </a:defRPr>
            </a:lvl4pPr>
            <a:lvl5pPr marL="2286000" lvl="4" indent="-317500" rtl="0">
              <a:lnSpc>
                <a:spcPct val="115000"/>
              </a:lnSpc>
              <a:spcBef>
                <a:spcPts val="0"/>
              </a:spcBef>
              <a:spcAft>
                <a:spcPts val="0"/>
              </a:spcAft>
              <a:buSzPts val="1400"/>
              <a:buChar char="○"/>
              <a:defRPr>
                <a:solidFill>
                  <a:srgbClr val="434343"/>
                </a:solidFill>
              </a:defRPr>
            </a:lvl5pPr>
            <a:lvl6pPr marL="2743200" lvl="5" indent="-317500" rtl="0">
              <a:lnSpc>
                <a:spcPct val="115000"/>
              </a:lnSpc>
              <a:spcBef>
                <a:spcPts val="0"/>
              </a:spcBef>
              <a:spcAft>
                <a:spcPts val="0"/>
              </a:spcAft>
              <a:buSzPts val="1400"/>
              <a:buChar char="■"/>
              <a:defRPr>
                <a:solidFill>
                  <a:srgbClr val="434343"/>
                </a:solidFill>
              </a:defRPr>
            </a:lvl6pPr>
            <a:lvl7pPr marL="3200400" lvl="6" indent="-317500" rtl="0">
              <a:lnSpc>
                <a:spcPct val="115000"/>
              </a:lnSpc>
              <a:spcBef>
                <a:spcPts val="0"/>
              </a:spcBef>
              <a:spcAft>
                <a:spcPts val="0"/>
              </a:spcAft>
              <a:buSzPts val="1400"/>
              <a:buChar char="●"/>
              <a:defRPr>
                <a:solidFill>
                  <a:srgbClr val="434343"/>
                </a:solidFill>
              </a:defRPr>
            </a:lvl7pPr>
            <a:lvl8pPr marL="3657600" lvl="7" indent="-317500" rtl="0">
              <a:lnSpc>
                <a:spcPct val="115000"/>
              </a:lnSpc>
              <a:spcBef>
                <a:spcPts val="0"/>
              </a:spcBef>
              <a:spcAft>
                <a:spcPts val="0"/>
              </a:spcAft>
              <a:buSzPts val="1400"/>
              <a:buChar char="○"/>
              <a:defRPr>
                <a:solidFill>
                  <a:srgbClr val="434343"/>
                </a:solidFill>
              </a:defRPr>
            </a:lvl8pPr>
            <a:lvl9pPr marL="4114800" lvl="8" indent="-317500" rtl="0">
              <a:lnSpc>
                <a:spcPct val="115000"/>
              </a:lnSpc>
              <a:spcBef>
                <a:spcPts val="0"/>
              </a:spcBef>
              <a:spcAft>
                <a:spcPts val="0"/>
              </a:spcAft>
              <a:buSzPts val="1400"/>
              <a:buChar char="■"/>
              <a:defRPr>
                <a:solidFill>
                  <a:srgbClr val="434343"/>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3"/>
        <p:cNvGrpSpPr/>
        <p:nvPr/>
      </p:nvGrpSpPr>
      <p:grpSpPr>
        <a:xfrm>
          <a:off x="0" y="0"/>
          <a:ext cx="0" cy="0"/>
          <a:chOff x="0" y="0"/>
          <a:chExt cx="0" cy="0"/>
        </a:xfrm>
      </p:grpSpPr>
      <p:sp>
        <p:nvSpPr>
          <p:cNvPr id="294" name="Google Shape;294;p19"/>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
        <p:nvSpPr>
          <p:cNvPr id="295" name="Google Shape;295;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93"/>
        <p:cNvGrpSpPr/>
        <p:nvPr/>
      </p:nvGrpSpPr>
      <p:grpSpPr>
        <a:xfrm>
          <a:off x="0" y="0"/>
          <a:ext cx="0" cy="0"/>
          <a:chOff x="0" y="0"/>
          <a:chExt cx="0" cy="0"/>
        </a:xfrm>
      </p:grpSpPr>
      <p:sp>
        <p:nvSpPr>
          <p:cNvPr id="494" name="Google Shape;494;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5" name="Google Shape;495;p29"/>
          <p:cNvSpPr txBox="1">
            <a:spLocks noGrp="1"/>
          </p:cNvSpPr>
          <p:nvPr>
            <p:ph type="title" idx="2"/>
          </p:nvPr>
        </p:nvSpPr>
        <p:spPr>
          <a:xfrm>
            <a:off x="1075175" y="2145950"/>
            <a:ext cx="33405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96" name="Google Shape;496;p29"/>
          <p:cNvSpPr txBox="1">
            <a:spLocks noGrp="1"/>
          </p:cNvSpPr>
          <p:nvPr>
            <p:ph type="subTitle" idx="1"/>
          </p:nvPr>
        </p:nvSpPr>
        <p:spPr>
          <a:xfrm>
            <a:off x="1075175" y="1419511"/>
            <a:ext cx="3340500" cy="79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497" name="Google Shape;497;p29"/>
          <p:cNvSpPr txBox="1">
            <a:spLocks noGrp="1"/>
          </p:cNvSpPr>
          <p:nvPr>
            <p:ph type="title" idx="3"/>
          </p:nvPr>
        </p:nvSpPr>
        <p:spPr>
          <a:xfrm>
            <a:off x="1075175" y="3692175"/>
            <a:ext cx="33405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98" name="Google Shape;498;p29"/>
          <p:cNvSpPr txBox="1">
            <a:spLocks noGrp="1"/>
          </p:cNvSpPr>
          <p:nvPr>
            <p:ph type="subTitle" idx="4"/>
          </p:nvPr>
        </p:nvSpPr>
        <p:spPr>
          <a:xfrm>
            <a:off x="1075175" y="2965836"/>
            <a:ext cx="3340500" cy="79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499" name="Google Shape;499;p29"/>
          <p:cNvSpPr txBox="1">
            <a:spLocks noGrp="1"/>
          </p:cNvSpPr>
          <p:nvPr>
            <p:ph type="title" idx="5"/>
          </p:nvPr>
        </p:nvSpPr>
        <p:spPr>
          <a:xfrm>
            <a:off x="4728325" y="2145950"/>
            <a:ext cx="33405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0" name="Google Shape;500;p29"/>
          <p:cNvSpPr txBox="1">
            <a:spLocks noGrp="1"/>
          </p:cNvSpPr>
          <p:nvPr>
            <p:ph type="subTitle" idx="6"/>
          </p:nvPr>
        </p:nvSpPr>
        <p:spPr>
          <a:xfrm>
            <a:off x="4728325" y="1419511"/>
            <a:ext cx="3340500" cy="79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501" name="Google Shape;501;p29"/>
          <p:cNvSpPr txBox="1">
            <a:spLocks noGrp="1"/>
          </p:cNvSpPr>
          <p:nvPr>
            <p:ph type="title" idx="7"/>
          </p:nvPr>
        </p:nvSpPr>
        <p:spPr>
          <a:xfrm>
            <a:off x="4728325" y="3692175"/>
            <a:ext cx="33405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2" name="Google Shape;502;p29"/>
          <p:cNvSpPr txBox="1">
            <a:spLocks noGrp="1"/>
          </p:cNvSpPr>
          <p:nvPr>
            <p:ph type="subTitle" idx="8"/>
          </p:nvPr>
        </p:nvSpPr>
        <p:spPr>
          <a:xfrm>
            <a:off x="4728325" y="2965836"/>
            <a:ext cx="3340500" cy="79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32"/>
        <p:cNvGrpSpPr/>
        <p:nvPr/>
      </p:nvGrpSpPr>
      <p:grpSpPr>
        <a:xfrm>
          <a:off x="0" y="0"/>
          <a:ext cx="0" cy="0"/>
          <a:chOff x="0" y="0"/>
          <a:chExt cx="0" cy="0"/>
        </a:xfrm>
      </p:grpSpPr>
      <p:sp>
        <p:nvSpPr>
          <p:cNvPr id="333" name="Google Shape;333;p21"/>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sp>
        <p:nvSpPr>
          <p:cNvPr id="334" name="Google Shape;33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35ECF4-0176-4F5E-8250-F73B415B79F3}" type="datetimeFigureOut">
              <a:rPr lang="en-US" smtClean="0"/>
              <a:t>3/26/2023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35ECF4-0176-4F5E-8250-F73B415B79F3}" type="datetimeFigureOut">
              <a:rPr lang="en-US" smtClean="0"/>
              <a:t>3/26/2023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35ECF4-0176-4F5E-8250-F73B415B79F3}" type="datetimeFigureOut">
              <a:rPr lang="en-US" smtClean="0"/>
              <a:t>3/26/2023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35ECF4-0176-4F5E-8250-F73B415B79F3}" type="datetimeFigureOut">
              <a:rPr lang="en-US" smtClean="0"/>
              <a:t>3/26/2023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C8C090-5161-47D0-8393-103A85F0760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F35ECF4-0176-4F5E-8250-F73B415B79F3}" type="datetimeFigureOut">
              <a:rPr lang="en-US" smtClean="0"/>
              <a:t>3/26/2023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
        <p:nvSpPr>
          <p:cNvPr id="5" name="Date Placeholder 4"/>
          <p:cNvSpPr>
            <a:spLocks noGrp="1"/>
          </p:cNvSpPr>
          <p:nvPr>
            <p:ph type="dt" sz="half" idx="10"/>
          </p:nvPr>
        </p:nvSpPr>
        <p:spPr/>
        <p:txBody>
          <a:bodyPr/>
          <a:lstStyle/>
          <a:p>
            <a:fld id="{5F35ECF4-0176-4F5E-8250-F73B415B79F3}" type="datetimeFigureOut">
              <a:rPr lang="en-US" smtClean="0"/>
              <a:t>3/26/2023</a:t>
            </a:fld>
            <a:endParaRPr 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26" Type="http://schemas.openxmlformats.org/officeDocument/2006/relationships/slideLayout" Target="../slideLayouts/slideLayout26.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34" Type="http://schemas.openxmlformats.org/officeDocument/2006/relationships/slideLayout" Target="../slideLayouts/slideLayout34.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slideLayout" Target="../slideLayouts/slideLayout25.xml" /><Relationship Id="rId33" Type="http://schemas.openxmlformats.org/officeDocument/2006/relationships/slideLayout" Target="../slideLayouts/slideLayout33.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29" Type="http://schemas.openxmlformats.org/officeDocument/2006/relationships/slideLayout" Target="../slideLayouts/slideLayout29.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32" Type="http://schemas.openxmlformats.org/officeDocument/2006/relationships/slideLayout" Target="../slideLayouts/slideLayout32.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28" Type="http://schemas.openxmlformats.org/officeDocument/2006/relationships/slideLayout" Target="../slideLayouts/slideLayout28.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31" Type="http://schemas.openxmlformats.org/officeDocument/2006/relationships/slideLayout" Target="../slideLayouts/slideLayout31.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 Id="rId27" Type="http://schemas.openxmlformats.org/officeDocument/2006/relationships/slideLayout" Target="../slideLayouts/slideLayout27.xml" /><Relationship Id="rId30" Type="http://schemas.openxmlformats.org/officeDocument/2006/relationships/slideLayout" Target="../slideLayouts/slideLayout30.xml" /><Relationship Id="rId35"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5F35ECF4-0176-4F5E-8250-F73B415B79F3}" type="datetimeFigureOut">
              <a:rPr lang="en-US" smtClean="0"/>
              <a:t>3/26/2023</a:t>
            </a:fld>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panose="05040102010807070707" charset="2"/>
        <a:buChar char=""/>
        <a:defRPr sz="1350" kern="1200">
          <a:solidFill>
            <a:schemeClr val="tx1">
              <a:lumMod val="75000"/>
              <a:lumOff val="25000"/>
            </a:schemeClr>
          </a:solidFill>
          <a:latin typeface="+mn-lt"/>
          <a:ea typeface="+mn-ea"/>
          <a:cs typeface="+mn-cs"/>
        </a:defRPr>
      </a:lvl1pPr>
      <a:lvl2pPr marL="557530" indent="-214630" algn="l" defTabSz="342900" rtl="0" eaLnBrk="1" latinLnBrk="0" hangingPunct="1">
        <a:spcBef>
          <a:spcPts val="75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panose="05040102010807070707"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panose="05040102010807070707"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panose="05040102010807070707"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panose="05040102010807070707"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panose="05040102010807070707"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panose="05040102010807070707"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panose="05040102010807070707"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21.xml" /></Relationships>
</file>

<file path=ppt/slides/_rels/slide11.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notesSlide" Target="../notesSlides/notesSlide10.xml" /><Relationship Id="rId1" Type="http://schemas.openxmlformats.org/officeDocument/2006/relationships/slideLayout" Target="../slideLayouts/slideLayout20.xml" /></Relationships>
</file>

<file path=ppt/slides/_rels/slide12.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11.xml" /><Relationship Id="rId1" Type="http://schemas.openxmlformats.org/officeDocument/2006/relationships/slideLayout" Target="../slideLayouts/slideLayout20.xml" /></Relationships>
</file>

<file path=ppt/slides/_rels/slide13.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8.jpeg" /><Relationship Id="rId1" Type="http://schemas.openxmlformats.org/officeDocument/2006/relationships/slideLayout" Target="../slideLayouts/slideLayout20.xml" /><Relationship Id="rId4" Type="http://schemas.openxmlformats.org/officeDocument/2006/relationships/image" Target="../media/image10.png" /></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22.xml" /></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23.xml" /></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24.xml" /></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18.xml" /></Relationships>
</file>

<file path=ppt/slides/_rels/slide18.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16.xml" /><Relationship Id="rId1" Type="http://schemas.openxmlformats.org/officeDocument/2006/relationships/slideLayout" Target="../slideLayouts/slideLayout25.xml" /></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26.xml"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17.xml" /></Relationships>
</file>

<file path=ppt/slides/_rels/slide20.xml.rels><?xml version="1.0" encoding="UTF-8" standalone="yes"?>
<Relationships xmlns="http://schemas.openxmlformats.org/package/2006/relationships"><Relationship Id="rId3" Type="http://schemas.openxmlformats.org/officeDocument/2006/relationships/image" Target="../media/image12.tiff" /><Relationship Id="rId2" Type="http://schemas.openxmlformats.org/officeDocument/2006/relationships/notesSlide" Target="../notesSlides/notesSlide18.xml" /><Relationship Id="rId1" Type="http://schemas.openxmlformats.org/officeDocument/2006/relationships/slideLayout" Target="../slideLayouts/slideLayout27.xml" /><Relationship Id="rId4" Type="http://schemas.openxmlformats.org/officeDocument/2006/relationships/image" Target="../media/image13.tiff" /></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26.xml"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 /><Relationship Id="rId1" Type="http://schemas.openxmlformats.org/officeDocument/2006/relationships/slideLayout" Target="../slideLayouts/slideLayout28.xml" /></Relationships>
</file>

<file path=ppt/slides/_rels/slide23.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21.xml" /><Relationship Id="rId1" Type="http://schemas.openxmlformats.org/officeDocument/2006/relationships/slideLayout" Target="../slideLayouts/slideLayout29.xml" /></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28.xml" /></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 /><Relationship Id="rId1" Type="http://schemas.openxmlformats.org/officeDocument/2006/relationships/slideLayout" Target="../slideLayouts/slideLayout29.xml"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 /><Relationship Id="rId1" Type="http://schemas.openxmlformats.org/officeDocument/2006/relationships/slideLayout" Target="../slideLayouts/slideLayout18.xml" /></Relationships>
</file>

<file path=ppt/slides/_rels/slide27.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notesSlide" Target="../notesSlides/notesSlide25.xml" /><Relationship Id="rId1" Type="http://schemas.openxmlformats.org/officeDocument/2006/relationships/slideLayout" Target="../slideLayouts/slideLayout30.xml" /></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 /><Relationship Id="rId1" Type="http://schemas.openxmlformats.org/officeDocument/2006/relationships/slideLayout" Target="../slideLayouts/slideLayout31.xml" /></Relationships>
</file>

<file path=ppt/slides/_rels/slide29.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27.xml" /><Relationship Id="rId1" Type="http://schemas.openxmlformats.org/officeDocument/2006/relationships/slideLayout" Target="../slideLayouts/slideLayout25.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18.xml" /></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spreadsheets/d/1TPvplAzbGeS9T8Gr8YxpTf1ELf3mEYWH-M3SsKv93qs/copy" TargetMode="External" /><Relationship Id="rId2" Type="http://schemas.openxmlformats.org/officeDocument/2006/relationships/notesSlide" Target="../notesSlides/notesSlide28.xml" /><Relationship Id="rId1" Type="http://schemas.openxmlformats.org/officeDocument/2006/relationships/slideLayout" Target="../slideLayouts/slideLayout32.xml" /><Relationship Id="rId4" Type="http://schemas.openxmlformats.org/officeDocument/2006/relationships/image" Target="../media/image17.png" /></Relationships>
</file>

<file path=ppt/slides/_rels/slide31.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notesSlide" Target="../notesSlides/notesSlide29.xml" /><Relationship Id="rId1" Type="http://schemas.openxmlformats.org/officeDocument/2006/relationships/slideLayout" Target="../slideLayouts/slideLayout25.xml" /><Relationship Id="rId4" Type="http://schemas.openxmlformats.org/officeDocument/2006/relationships/image" Target="../media/image19.png" /></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 /><Relationship Id="rId1" Type="http://schemas.openxmlformats.org/officeDocument/2006/relationships/slideLayout" Target="../slideLayouts/slideLayout29.xml" /></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 /><Relationship Id="rId1" Type="http://schemas.openxmlformats.org/officeDocument/2006/relationships/slideLayout" Target="../slideLayouts/slideLayout19.xml" /></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 /><Relationship Id="rId1" Type="http://schemas.openxmlformats.org/officeDocument/2006/relationships/slideLayout" Target="../slideLayouts/slideLayout31.xml" /></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 /><Relationship Id="rId1" Type="http://schemas.openxmlformats.org/officeDocument/2006/relationships/slideLayout" Target="../slideLayouts/slideLayout18.xml" /></Relationships>
</file>

<file path=ppt/slides/_rels/slide36.xml.rels><?xml version="1.0" encoding="UTF-8" standalone="yes"?>
<Relationships xmlns="http://schemas.openxmlformats.org/package/2006/relationships"><Relationship Id="rId3" Type="http://schemas.openxmlformats.org/officeDocument/2006/relationships/image" Target="../media/image20.tiff" /><Relationship Id="rId2" Type="http://schemas.openxmlformats.org/officeDocument/2006/relationships/notesSlide" Target="../notesSlides/notesSlide34.xml"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 /><Relationship Id="rId1" Type="http://schemas.openxmlformats.org/officeDocument/2006/relationships/slideLayout" Target="../slideLayouts/slideLayout28.xml" /></Relationships>
</file>

<file path=ppt/slides/_rels/slide38.xml.rels><?xml version="1.0" encoding="UTF-8" standalone="yes"?>
<Relationships xmlns="http://schemas.openxmlformats.org/package/2006/relationships"><Relationship Id="rId3" Type="http://schemas.openxmlformats.org/officeDocument/2006/relationships/image" Target="../media/image21.tiff" /><Relationship Id="rId2" Type="http://schemas.openxmlformats.org/officeDocument/2006/relationships/notesSlide" Target="../notesSlides/notesSlide36.xml" /><Relationship Id="rId1" Type="http://schemas.openxmlformats.org/officeDocument/2006/relationships/slideLayout" Target="../slideLayouts/slideLayout31.xml" /><Relationship Id="rId5" Type="http://schemas.openxmlformats.org/officeDocument/2006/relationships/image" Target="../media/image23.tiff" /><Relationship Id="rId4" Type="http://schemas.openxmlformats.org/officeDocument/2006/relationships/image" Target="../media/image22.tiff" /></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 /><Relationship Id="rId1" Type="http://schemas.openxmlformats.org/officeDocument/2006/relationships/slideLayout" Target="../slideLayouts/slideLayout33.xml" /></Relationships>
</file>

<file path=ppt/slides/_rels/slide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4.xml" /><Relationship Id="rId1" Type="http://schemas.openxmlformats.org/officeDocument/2006/relationships/slideLayout" Target="../slideLayouts/slideLayout19.xml" /></Relationships>
</file>

<file path=ppt/slides/_rels/slide40.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notesSlide" Target="../notesSlides/notesSlide38.xml" /><Relationship Id="rId1" Type="http://schemas.openxmlformats.org/officeDocument/2006/relationships/slideLayout" Target="../slideLayouts/slideLayout33.xml" /><Relationship Id="rId4" Type="http://schemas.openxmlformats.org/officeDocument/2006/relationships/image" Target="../media/image25.png" /></Relationships>
</file>

<file path=ppt/slides/_rels/slide41.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notesSlide" Target="../notesSlides/notesSlide39.xml" /><Relationship Id="rId1" Type="http://schemas.openxmlformats.org/officeDocument/2006/relationships/slideLayout" Target="../slideLayouts/slideLayout25.xml" /><Relationship Id="rId4" Type="http://schemas.openxmlformats.org/officeDocument/2006/relationships/image" Target="../media/image27.jpeg" /></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 /><Relationship Id="rId1" Type="http://schemas.openxmlformats.org/officeDocument/2006/relationships/slideLayout" Target="../slideLayouts/slideLayout34.xml" /></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 /><Relationship Id="rId1" Type="http://schemas.openxmlformats.org/officeDocument/2006/relationships/slideLayout" Target="../slideLayouts/slideLayout34.xml" /></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 /><Relationship Id="rId1" Type="http://schemas.openxmlformats.org/officeDocument/2006/relationships/slideLayout" Target="../slideLayouts/slideLayout19.xml" /></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 /><Relationship Id="rId1" Type="http://schemas.openxmlformats.org/officeDocument/2006/relationships/slideLayout" Target="../slideLayouts/slideLayout18.xml" /></Relationships>
</file>

<file path=ppt/slides/_rels/slide46.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notesSlide" Target="../notesSlides/notesSlide44.xml" /><Relationship Id="rId1" Type="http://schemas.openxmlformats.org/officeDocument/2006/relationships/slideLayout" Target="../slideLayouts/slideLayout34.xml" /></Relationships>
</file>

<file path=ppt/slides/_rels/slide47.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png" /><Relationship Id="rId1" Type="http://schemas.openxmlformats.org/officeDocument/2006/relationships/slideLayout" Target="../slideLayouts/slideLayout34.xml" /><Relationship Id="rId4" Type="http://schemas.openxmlformats.org/officeDocument/2006/relationships/image" Target="../media/image31.png" /></Relationships>
</file>

<file path=ppt/slides/_rels/slide48.xml.rels><?xml version="1.0" encoding="UTF-8" standalone="yes"?>
<Relationships xmlns="http://schemas.openxmlformats.org/package/2006/relationships"><Relationship Id="rId3" Type="http://schemas.openxmlformats.org/officeDocument/2006/relationships/image" Target="../media/image33.tiff" /><Relationship Id="rId2" Type="http://schemas.openxmlformats.org/officeDocument/2006/relationships/image" Target="../media/image32.png" /><Relationship Id="rId1" Type="http://schemas.openxmlformats.org/officeDocument/2006/relationships/slideLayout" Target="../slideLayouts/slideLayout34.xml" /></Relationships>
</file>

<file path=ppt/slides/_rels/slide49.xml.rels><?xml version="1.0" encoding="UTF-8" standalone="yes"?>
<Relationships xmlns="http://schemas.openxmlformats.org/package/2006/relationships"><Relationship Id="rId2" Type="http://schemas.openxmlformats.org/officeDocument/2006/relationships/image" Target="../media/image34.jpeg" /><Relationship Id="rId1" Type="http://schemas.openxmlformats.org/officeDocument/2006/relationships/slideLayout" Target="../slideLayouts/slideLayout34.xml" /></Relationships>
</file>

<file path=ppt/slides/_rels/slide5.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5.xml" /><Relationship Id="rId1" Type="http://schemas.openxmlformats.org/officeDocument/2006/relationships/slideLayout" Target="../slideLayouts/slideLayout20.xml" /></Relationships>
</file>

<file path=ppt/slides/_rels/slide50.xml.rels><?xml version="1.0" encoding="UTF-8" standalone="yes"?>
<Relationships xmlns="http://schemas.openxmlformats.org/package/2006/relationships"><Relationship Id="rId2" Type="http://schemas.openxmlformats.org/officeDocument/2006/relationships/image" Target="../media/image35.jpeg" /><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notesSlide" Target="../notesSlides/notesSlide45.xml" /><Relationship Id="rId1" Type="http://schemas.openxmlformats.org/officeDocument/2006/relationships/slideLayout" Target="../slideLayouts/slideLayout30.xml" /><Relationship Id="rId4" Type="http://schemas.openxmlformats.org/officeDocument/2006/relationships/image" Target="../media/image37.png"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 /></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 /><Relationship Id="rId1" Type="http://schemas.openxmlformats.org/officeDocument/2006/relationships/slideLayout" Target="../slideLayouts/slideLayout25.xml" /></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 /><Relationship Id="rId1" Type="http://schemas.openxmlformats.org/officeDocument/2006/relationships/slideLayout" Target="../slideLayouts/slideLayout34.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 /></Relationships>
</file>

<file path=ppt/slides/_rels/slide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6.xml" /><Relationship Id="rId1" Type="http://schemas.openxmlformats.org/officeDocument/2006/relationships/slideLayout" Target="../slideLayouts/slideLayout20.xml" /></Relationships>
</file>

<file path=ppt/slides/_rels/slide7.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7.xml" /><Relationship Id="rId1" Type="http://schemas.openxmlformats.org/officeDocument/2006/relationships/slideLayout" Target="../slideLayouts/slideLayout21.xml" /></Relationships>
</file>

<file path=ppt/slides/_rels/slide8.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8.xml" /><Relationship Id="rId1" Type="http://schemas.openxmlformats.org/officeDocument/2006/relationships/slideLayout" Target="../slideLayouts/slideLayout20.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72"/>
        <p:cNvGrpSpPr/>
        <p:nvPr/>
      </p:nvGrpSpPr>
      <p:grpSpPr>
        <a:xfrm>
          <a:off x="0" y="0"/>
          <a:ext cx="0" cy="0"/>
          <a:chOff x="0" y="0"/>
          <a:chExt cx="0" cy="0"/>
        </a:xfrm>
      </p:grpSpPr>
      <p:grpSp>
        <p:nvGrpSpPr>
          <p:cNvPr id="673" name="Google Shape;673;p38"/>
          <p:cNvGrpSpPr/>
          <p:nvPr/>
        </p:nvGrpSpPr>
        <p:grpSpPr>
          <a:xfrm>
            <a:off x="352211" y="568246"/>
            <a:ext cx="3853038" cy="3794403"/>
            <a:chOff x="352211" y="568246"/>
            <a:chExt cx="3853038" cy="3794403"/>
          </a:xfrm>
        </p:grpSpPr>
        <p:sp>
          <p:nvSpPr>
            <p:cNvPr id="674" name="Google Shape;674;p38"/>
            <p:cNvSpPr/>
            <p:nvPr/>
          </p:nvSpPr>
          <p:spPr>
            <a:xfrm rot="795376" flipH="1">
              <a:off x="617651" y="1316546"/>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8"/>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8"/>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7" name="Google Shape;677;p38"/>
          <p:cNvSpPr txBox="1">
            <a:spLocks noGrp="1"/>
          </p:cNvSpPr>
          <p:nvPr>
            <p:ph type="ctrTitle"/>
          </p:nvPr>
        </p:nvSpPr>
        <p:spPr>
          <a:xfrm>
            <a:off x="2794214" y="-28417"/>
            <a:ext cx="5015155" cy="1533900"/>
          </a:xfrm>
          <a:prstGeom prst="rect">
            <a:avLst/>
          </a:prstGeom>
        </p:spPr>
        <p:txBody>
          <a:bodyPr spcFirstLastPara="1" wrap="square" lIns="91425" tIns="91425" rIns="91425" bIns="91425" anchor="t" anchorCtr="0">
            <a:noAutofit/>
          </a:bodyPr>
          <a:lstStyle/>
          <a:p>
            <a:pPr marL="0" lvl="0" indent="0" algn="ctr" rtl="0">
              <a:spcBef>
                <a:spcPts val="0"/>
              </a:spcBef>
              <a:spcAft>
                <a:spcPts val="200"/>
              </a:spcAft>
              <a:buNone/>
            </a:pPr>
            <a:br>
              <a:rPr lang="en-GB" sz="4400" dirty="0"/>
            </a:br>
            <a:r>
              <a:rPr lang="en-GB" sz="3600" dirty="0"/>
              <a:t>INGUINOSCROTAL </a:t>
            </a:r>
            <a:r>
              <a:rPr lang="en-GB" sz="4400" dirty="0"/>
              <a:t>CONDITIONS</a:t>
            </a:r>
            <a:endParaRPr sz="4400" dirty="0"/>
          </a:p>
        </p:txBody>
      </p:sp>
      <p:grpSp>
        <p:nvGrpSpPr>
          <p:cNvPr id="683" name="Google Shape;683;p38"/>
          <p:cNvGrpSpPr/>
          <p:nvPr/>
        </p:nvGrpSpPr>
        <p:grpSpPr>
          <a:xfrm>
            <a:off x="2887743" y="2397645"/>
            <a:ext cx="413267" cy="807808"/>
            <a:chOff x="2887743" y="2397645"/>
            <a:chExt cx="413267" cy="807808"/>
          </a:xfrm>
        </p:grpSpPr>
        <p:sp>
          <p:nvSpPr>
            <p:cNvPr id="684" name="Google Shape;684;p38"/>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8"/>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38"/>
          <p:cNvGrpSpPr/>
          <p:nvPr/>
        </p:nvGrpSpPr>
        <p:grpSpPr>
          <a:xfrm>
            <a:off x="2847548" y="2309713"/>
            <a:ext cx="1168901" cy="1311737"/>
            <a:chOff x="2899562" y="2309713"/>
            <a:chExt cx="1168901" cy="1311737"/>
          </a:xfrm>
        </p:grpSpPr>
        <p:sp>
          <p:nvSpPr>
            <p:cNvPr id="687" name="Google Shape;687;p38"/>
            <p:cNvSpPr/>
            <p:nvPr/>
          </p:nvSpPr>
          <p:spPr>
            <a:xfrm flipH="1">
              <a:off x="3373608" y="2309713"/>
              <a:ext cx="694854" cy="738975"/>
            </a:xfrm>
            <a:custGeom>
              <a:avLst/>
              <a:gdLst/>
              <a:ahLst/>
              <a:cxnLst/>
              <a:rect l="l" t="t" r="r" b="b"/>
              <a:pathLst>
                <a:path w="34695" h="36898" extrusionOk="0">
                  <a:moveTo>
                    <a:pt x="19611" y="0"/>
                  </a:moveTo>
                  <a:cubicBezTo>
                    <a:pt x="18957" y="0"/>
                    <a:pt x="18319" y="263"/>
                    <a:pt x="17827" y="673"/>
                  </a:cubicBezTo>
                  <a:cubicBezTo>
                    <a:pt x="17279" y="1152"/>
                    <a:pt x="16868" y="1768"/>
                    <a:pt x="16526" y="2407"/>
                  </a:cubicBezTo>
                  <a:cubicBezTo>
                    <a:pt x="15659" y="4119"/>
                    <a:pt x="15271" y="6082"/>
                    <a:pt x="15248" y="8022"/>
                  </a:cubicBezTo>
                  <a:cubicBezTo>
                    <a:pt x="15225" y="9963"/>
                    <a:pt x="15544" y="11880"/>
                    <a:pt x="16001" y="13774"/>
                  </a:cubicBezTo>
                  <a:cubicBezTo>
                    <a:pt x="16115" y="14231"/>
                    <a:pt x="16229" y="14710"/>
                    <a:pt x="16389" y="15167"/>
                  </a:cubicBezTo>
                  <a:cubicBezTo>
                    <a:pt x="14905" y="13774"/>
                    <a:pt x="13079" y="12770"/>
                    <a:pt x="11162" y="12063"/>
                  </a:cubicBezTo>
                  <a:cubicBezTo>
                    <a:pt x="9432" y="11450"/>
                    <a:pt x="7602" y="11065"/>
                    <a:pt x="5773" y="11065"/>
                  </a:cubicBezTo>
                  <a:cubicBezTo>
                    <a:pt x="5286" y="11065"/>
                    <a:pt x="4799" y="11092"/>
                    <a:pt x="4314" y="11149"/>
                  </a:cubicBezTo>
                  <a:cubicBezTo>
                    <a:pt x="2739" y="11332"/>
                    <a:pt x="1050" y="11948"/>
                    <a:pt x="366" y="13364"/>
                  </a:cubicBezTo>
                  <a:cubicBezTo>
                    <a:pt x="0" y="14140"/>
                    <a:pt x="0" y="15075"/>
                    <a:pt x="252" y="15897"/>
                  </a:cubicBezTo>
                  <a:cubicBezTo>
                    <a:pt x="525" y="16719"/>
                    <a:pt x="1050" y="17449"/>
                    <a:pt x="1667" y="18043"/>
                  </a:cubicBezTo>
                  <a:cubicBezTo>
                    <a:pt x="3105" y="19458"/>
                    <a:pt x="5068" y="20211"/>
                    <a:pt x="7031" y="20668"/>
                  </a:cubicBezTo>
                  <a:cubicBezTo>
                    <a:pt x="8237" y="20934"/>
                    <a:pt x="9478" y="21089"/>
                    <a:pt x="10716" y="21089"/>
                  </a:cubicBezTo>
                  <a:cubicBezTo>
                    <a:pt x="11493" y="21089"/>
                    <a:pt x="12268" y="21028"/>
                    <a:pt x="13034" y="20896"/>
                  </a:cubicBezTo>
                  <a:cubicBezTo>
                    <a:pt x="15019" y="20554"/>
                    <a:pt x="16937" y="19709"/>
                    <a:pt x="18420" y="18339"/>
                  </a:cubicBezTo>
                  <a:cubicBezTo>
                    <a:pt x="18420" y="18317"/>
                    <a:pt x="18398" y="18271"/>
                    <a:pt x="18398" y="18225"/>
                  </a:cubicBezTo>
                  <a:lnTo>
                    <a:pt x="18398" y="18225"/>
                  </a:lnTo>
                  <a:cubicBezTo>
                    <a:pt x="18420" y="18248"/>
                    <a:pt x="18443" y="18271"/>
                    <a:pt x="18466" y="18294"/>
                  </a:cubicBezTo>
                  <a:lnTo>
                    <a:pt x="18420" y="18362"/>
                  </a:lnTo>
                  <a:cubicBezTo>
                    <a:pt x="19836" y="17153"/>
                    <a:pt x="20657" y="15395"/>
                    <a:pt x="21274" y="13637"/>
                  </a:cubicBezTo>
                  <a:cubicBezTo>
                    <a:pt x="22438" y="10419"/>
                    <a:pt x="23122" y="6972"/>
                    <a:pt x="22552" y="3617"/>
                  </a:cubicBezTo>
                  <a:cubicBezTo>
                    <a:pt x="22415" y="2818"/>
                    <a:pt x="22209" y="2019"/>
                    <a:pt x="21776" y="1335"/>
                  </a:cubicBezTo>
                  <a:cubicBezTo>
                    <a:pt x="21342" y="650"/>
                    <a:pt x="20635" y="102"/>
                    <a:pt x="19836" y="11"/>
                  </a:cubicBezTo>
                  <a:cubicBezTo>
                    <a:pt x="19761" y="4"/>
                    <a:pt x="19686" y="0"/>
                    <a:pt x="19611" y="0"/>
                  </a:cubicBezTo>
                  <a:close/>
                  <a:moveTo>
                    <a:pt x="33051" y="13009"/>
                  </a:moveTo>
                  <a:cubicBezTo>
                    <a:pt x="32705" y="13009"/>
                    <a:pt x="32359" y="13165"/>
                    <a:pt x="32070" y="13364"/>
                  </a:cubicBezTo>
                  <a:cubicBezTo>
                    <a:pt x="31134" y="13957"/>
                    <a:pt x="30472" y="14893"/>
                    <a:pt x="29947" y="15897"/>
                  </a:cubicBezTo>
                  <a:cubicBezTo>
                    <a:pt x="28737" y="18271"/>
                    <a:pt x="28281" y="21033"/>
                    <a:pt x="28715" y="23681"/>
                  </a:cubicBezTo>
                  <a:cubicBezTo>
                    <a:pt x="28760" y="24069"/>
                    <a:pt x="28852" y="24457"/>
                    <a:pt x="29148" y="24822"/>
                  </a:cubicBezTo>
                  <a:cubicBezTo>
                    <a:pt x="30107" y="24639"/>
                    <a:pt x="30974" y="24069"/>
                    <a:pt x="31636" y="23361"/>
                  </a:cubicBezTo>
                  <a:cubicBezTo>
                    <a:pt x="32321" y="22653"/>
                    <a:pt x="32823" y="21809"/>
                    <a:pt x="33257" y="20919"/>
                  </a:cubicBezTo>
                  <a:cubicBezTo>
                    <a:pt x="33782" y="19892"/>
                    <a:pt x="34238" y="18819"/>
                    <a:pt x="34467" y="17678"/>
                  </a:cubicBezTo>
                  <a:cubicBezTo>
                    <a:pt x="34695" y="16559"/>
                    <a:pt x="34695" y="15349"/>
                    <a:pt x="34330" y="14254"/>
                  </a:cubicBezTo>
                  <a:cubicBezTo>
                    <a:pt x="34170" y="13729"/>
                    <a:pt x="33850" y="13181"/>
                    <a:pt x="33325" y="13044"/>
                  </a:cubicBezTo>
                  <a:cubicBezTo>
                    <a:pt x="33235" y="13020"/>
                    <a:pt x="33143" y="13009"/>
                    <a:pt x="33051" y="13009"/>
                  </a:cubicBezTo>
                  <a:close/>
                  <a:moveTo>
                    <a:pt x="23893" y="23697"/>
                  </a:moveTo>
                  <a:cubicBezTo>
                    <a:pt x="22489" y="23697"/>
                    <a:pt x="21047" y="23882"/>
                    <a:pt x="19767" y="24046"/>
                  </a:cubicBezTo>
                  <a:cubicBezTo>
                    <a:pt x="18010" y="24274"/>
                    <a:pt x="16206" y="24845"/>
                    <a:pt x="15042" y="26169"/>
                  </a:cubicBezTo>
                  <a:cubicBezTo>
                    <a:pt x="14563" y="26739"/>
                    <a:pt x="14198" y="27447"/>
                    <a:pt x="14243" y="28200"/>
                  </a:cubicBezTo>
                  <a:cubicBezTo>
                    <a:pt x="14266" y="29159"/>
                    <a:pt x="14997" y="30026"/>
                    <a:pt x="15864" y="30460"/>
                  </a:cubicBezTo>
                  <a:cubicBezTo>
                    <a:pt x="16657" y="30826"/>
                    <a:pt x="17541" y="30920"/>
                    <a:pt x="18403" y="30920"/>
                  </a:cubicBezTo>
                  <a:cubicBezTo>
                    <a:pt x="18508" y="30920"/>
                    <a:pt x="18613" y="30919"/>
                    <a:pt x="18717" y="30916"/>
                  </a:cubicBezTo>
                  <a:cubicBezTo>
                    <a:pt x="20110" y="30848"/>
                    <a:pt x="21525" y="30597"/>
                    <a:pt x="22757" y="29980"/>
                  </a:cubicBezTo>
                  <a:cubicBezTo>
                    <a:pt x="24401" y="29181"/>
                    <a:pt x="25725" y="27835"/>
                    <a:pt x="27322" y="26990"/>
                  </a:cubicBezTo>
                  <a:lnTo>
                    <a:pt x="27322" y="26990"/>
                  </a:lnTo>
                  <a:cubicBezTo>
                    <a:pt x="26569" y="28200"/>
                    <a:pt x="25953" y="29524"/>
                    <a:pt x="25656" y="30939"/>
                  </a:cubicBezTo>
                  <a:cubicBezTo>
                    <a:pt x="25359" y="32354"/>
                    <a:pt x="25382" y="33838"/>
                    <a:pt x="25862" y="35207"/>
                  </a:cubicBezTo>
                  <a:cubicBezTo>
                    <a:pt x="26021" y="35641"/>
                    <a:pt x="26227" y="36052"/>
                    <a:pt x="26523" y="36371"/>
                  </a:cubicBezTo>
                  <a:cubicBezTo>
                    <a:pt x="26828" y="36676"/>
                    <a:pt x="27237" y="36898"/>
                    <a:pt x="27670" y="36898"/>
                  </a:cubicBezTo>
                  <a:cubicBezTo>
                    <a:pt x="27691" y="36898"/>
                    <a:pt x="27712" y="36897"/>
                    <a:pt x="27733" y="36896"/>
                  </a:cubicBezTo>
                  <a:cubicBezTo>
                    <a:pt x="28327" y="36851"/>
                    <a:pt x="28806" y="36371"/>
                    <a:pt x="29126" y="35869"/>
                  </a:cubicBezTo>
                  <a:cubicBezTo>
                    <a:pt x="29536" y="35230"/>
                    <a:pt x="29765" y="34500"/>
                    <a:pt x="29947" y="33747"/>
                  </a:cubicBezTo>
                  <a:cubicBezTo>
                    <a:pt x="30358" y="32035"/>
                    <a:pt x="30472" y="30231"/>
                    <a:pt x="30290" y="28474"/>
                  </a:cubicBezTo>
                  <a:cubicBezTo>
                    <a:pt x="30175" y="27470"/>
                    <a:pt x="29947" y="26465"/>
                    <a:pt x="29308" y="25689"/>
                  </a:cubicBezTo>
                  <a:cubicBezTo>
                    <a:pt x="28057" y="24122"/>
                    <a:pt x="26019" y="23697"/>
                    <a:pt x="23893" y="236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8"/>
            <p:cNvSpPr/>
            <p:nvPr/>
          </p:nvSpPr>
          <p:spPr>
            <a:xfrm flipH="1">
              <a:off x="2899562" y="2353629"/>
              <a:ext cx="1126847" cy="1267821"/>
            </a:xfrm>
            <a:custGeom>
              <a:avLst/>
              <a:gdLst/>
              <a:ahLst/>
              <a:cxnLst/>
              <a:rect l="l" t="t" r="r" b="b"/>
              <a:pathLst>
                <a:path w="56265" h="63304" extrusionOk="0">
                  <a:moveTo>
                    <a:pt x="17011" y="0"/>
                  </a:moveTo>
                  <a:cubicBezTo>
                    <a:pt x="16972" y="0"/>
                    <a:pt x="16931" y="21"/>
                    <a:pt x="16914" y="55"/>
                  </a:cubicBezTo>
                  <a:cubicBezTo>
                    <a:pt x="16526" y="1036"/>
                    <a:pt x="16389" y="2063"/>
                    <a:pt x="16252" y="3113"/>
                  </a:cubicBezTo>
                  <a:cubicBezTo>
                    <a:pt x="15978" y="5350"/>
                    <a:pt x="15795" y="7655"/>
                    <a:pt x="15704" y="9915"/>
                  </a:cubicBezTo>
                  <a:cubicBezTo>
                    <a:pt x="15636" y="11901"/>
                    <a:pt x="15636" y="14024"/>
                    <a:pt x="16184" y="15895"/>
                  </a:cubicBezTo>
                  <a:cubicBezTo>
                    <a:pt x="15544" y="15599"/>
                    <a:pt x="14905" y="15348"/>
                    <a:pt x="14266" y="15119"/>
                  </a:cubicBezTo>
                  <a:cubicBezTo>
                    <a:pt x="12006" y="14343"/>
                    <a:pt x="9633" y="13932"/>
                    <a:pt x="7327" y="13544"/>
                  </a:cubicBezTo>
                  <a:cubicBezTo>
                    <a:pt x="4931" y="13111"/>
                    <a:pt x="2465" y="12700"/>
                    <a:pt x="137" y="11855"/>
                  </a:cubicBezTo>
                  <a:cubicBezTo>
                    <a:pt x="126" y="11850"/>
                    <a:pt x="113" y="11847"/>
                    <a:pt x="100" y="11847"/>
                  </a:cubicBezTo>
                  <a:cubicBezTo>
                    <a:pt x="60" y="11847"/>
                    <a:pt x="17" y="11872"/>
                    <a:pt x="0" y="11924"/>
                  </a:cubicBezTo>
                  <a:cubicBezTo>
                    <a:pt x="0" y="11969"/>
                    <a:pt x="23" y="12038"/>
                    <a:pt x="69" y="12061"/>
                  </a:cubicBezTo>
                  <a:cubicBezTo>
                    <a:pt x="2397" y="12905"/>
                    <a:pt x="4885" y="13339"/>
                    <a:pt x="7282" y="13750"/>
                  </a:cubicBezTo>
                  <a:cubicBezTo>
                    <a:pt x="9587" y="14138"/>
                    <a:pt x="11961" y="14549"/>
                    <a:pt x="14198" y="15325"/>
                  </a:cubicBezTo>
                  <a:cubicBezTo>
                    <a:pt x="14882" y="15576"/>
                    <a:pt x="15567" y="15850"/>
                    <a:pt x="16275" y="16169"/>
                  </a:cubicBezTo>
                  <a:cubicBezTo>
                    <a:pt x="16298" y="16192"/>
                    <a:pt x="16320" y="16192"/>
                    <a:pt x="16343" y="16192"/>
                  </a:cubicBezTo>
                  <a:cubicBezTo>
                    <a:pt x="18398" y="17151"/>
                    <a:pt x="20520" y="18452"/>
                    <a:pt x="23008" y="20301"/>
                  </a:cubicBezTo>
                  <a:cubicBezTo>
                    <a:pt x="24241" y="21214"/>
                    <a:pt x="25451" y="22172"/>
                    <a:pt x="26615" y="23154"/>
                  </a:cubicBezTo>
                  <a:cubicBezTo>
                    <a:pt x="24994" y="23496"/>
                    <a:pt x="23556" y="23998"/>
                    <a:pt x="22164" y="24478"/>
                  </a:cubicBezTo>
                  <a:lnTo>
                    <a:pt x="21684" y="24637"/>
                  </a:lnTo>
                  <a:cubicBezTo>
                    <a:pt x="19331" y="25450"/>
                    <a:pt x="16858" y="26223"/>
                    <a:pt x="14340" y="26223"/>
                  </a:cubicBezTo>
                  <a:cubicBezTo>
                    <a:pt x="14171" y="26223"/>
                    <a:pt x="14002" y="26220"/>
                    <a:pt x="13833" y="26212"/>
                  </a:cubicBezTo>
                  <a:cubicBezTo>
                    <a:pt x="13787" y="26212"/>
                    <a:pt x="13741" y="26235"/>
                    <a:pt x="13718" y="26304"/>
                  </a:cubicBezTo>
                  <a:cubicBezTo>
                    <a:pt x="13718" y="26372"/>
                    <a:pt x="13764" y="26418"/>
                    <a:pt x="13833" y="26418"/>
                  </a:cubicBezTo>
                  <a:cubicBezTo>
                    <a:pt x="14003" y="26425"/>
                    <a:pt x="14174" y="26428"/>
                    <a:pt x="14344" y="26428"/>
                  </a:cubicBezTo>
                  <a:cubicBezTo>
                    <a:pt x="16887" y="26428"/>
                    <a:pt x="19400" y="25656"/>
                    <a:pt x="21753" y="24843"/>
                  </a:cubicBezTo>
                  <a:lnTo>
                    <a:pt x="22232" y="24683"/>
                  </a:lnTo>
                  <a:cubicBezTo>
                    <a:pt x="23625" y="24204"/>
                    <a:pt x="25063" y="23702"/>
                    <a:pt x="26683" y="23359"/>
                  </a:cubicBezTo>
                  <a:lnTo>
                    <a:pt x="26683" y="23359"/>
                  </a:lnTo>
                  <a:cubicBezTo>
                    <a:pt x="26318" y="26418"/>
                    <a:pt x="25816" y="29499"/>
                    <a:pt x="25177" y="32489"/>
                  </a:cubicBezTo>
                  <a:cubicBezTo>
                    <a:pt x="25154" y="32558"/>
                    <a:pt x="25200" y="32603"/>
                    <a:pt x="25245" y="32626"/>
                  </a:cubicBezTo>
                  <a:lnTo>
                    <a:pt x="25268" y="32626"/>
                  </a:lnTo>
                  <a:cubicBezTo>
                    <a:pt x="25314" y="32626"/>
                    <a:pt x="25359" y="32581"/>
                    <a:pt x="25382" y="32535"/>
                  </a:cubicBezTo>
                  <a:cubicBezTo>
                    <a:pt x="26021" y="29522"/>
                    <a:pt x="26546" y="26441"/>
                    <a:pt x="26889" y="23382"/>
                  </a:cubicBezTo>
                  <a:cubicBezTo>
                    <a:pt x="40470" y="34909"/>
                    <a:pt x="49554" y="50567"/>
                    <a:pt x="56036" y="63258"/>
                  </a:cubicBezTo>
                  <a:cubicBezTo>
                    <a:pt x="56059" y="63303"/>
                    <a:pt x="56105" y="63303"/>
                    <a:pt x="56128" y="63303"/>
                  </a:cubicBezTo>
                  <a:lnTo>
                    <a:pt x="56196" y="63303"/>
                  </a:lnTo>
                  <a:cubicBezTo>
                    <a:pt x="56242" y="63281"/>
                    <a:pt x="56265" y="63212"/>
                    <a:pt x="56242" y="63166"/>
                  </a:cubicBezTo>
                  <a:cubicBezTo>
                    <a:pt x="49737" y="50453"/>
                    <a:pt x="40652" y="34795"/>
                    <a:pt x="27048" y="23245"/>
                  </a:cubicBezTo>
                  <a:cubicBezTo>
                    <a:pt x="27391" y="19684"/>
                    <a:pt x="28509" y="16192"/>
                    <a:pt x="30267" y="13088"/>
                  </a:cubicBezTo>
                  <a:cubicBezTo>
                    <a:pt x="30290" y="13019"/>
                    <a:pt x="30290" y="12974"/>
                    <a:pt x="30221" y="12928"/>
                  </a:cubicBezTo>
                  <a:cubicBezTo>
                    <a:pt x="30209" y="12922"/>
                    <a:pt x="30195" y="12919"/>
                    <a:pt x="30181" y="12919"/>
                  </a:cubicBezTo>
                  <a:cubicBezTo>
                    <a:pt x="30142" y="12919"/>
                    <a:pt x="30101" y="12940"/>
                    <a:pt x="30084" y="12974"/>
                  </a:cubicBezTo>
                  <a:cubicBezTo>
                    <a:pt x="28327" y="16055"/>
                    <a:pt x="27208" y="19547"/>
                    <a:pt x="26843" y="23085"/>
                  </a:cubicBezTo>
                  <a:cubicBezTo>
                    <a:pt x="25656" y="22058"/>
                    <a:pt x="24401" y="21077"/>
                    <a:pt x="23122" y="20118"/>
                  </a:cubicBezTo>
                  <a:cubicBezTo>
                    <a:pt x="20634" y="18292"/>
                    <a:pt x="18489" y="16968"/>
                    <a:pt x="16435" y="16010"/>
                  </a:cubicBezTo>
                  <a:cubicBezTo>
                    <a:pt x="15887" y="14229"/>
                    <a:pt x="15841" y="12289"/>
                    <a:pt x="15932" y="9915"/>
                  </a:cubicBezTo>
                  <a:cubicBezTo>
                    <a:pt x="16001" y="7655"/>
                    <a:pt x="16184" y="5373"/>
                    <a:pt x="16457" y="3136"/>
                  </a:cubicBezTo>
                  <a:cubicBezTo>
                    <a:pt x="16594" y="2086"/>
                    <a:pt x="16731" y="1082"/>
                    <a:pt x="17119" y="146"/>
                  </a:cubicBezTo>
                  <a:cubicBezTo>
                    <a:pt x="17142" y="77"/>
                    <a:pt x="17119" y="32"/>
                    <a:pt x="17051" y="9"/>
                  </a:cubicBezTo>
                  <a:cubicBezTo>
                    <a:pt x="17039" y="3"/>
                    <a:pt x="17025" y="0"/>
                    <a:pt x="17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38"/>
          <p:cNvGrpSpPr/>
          <p:nvPr/>
        </p:nvGrpSpPr>
        <p:grpSpPr>
          <a:xfrm flipH="1">
            <a:off x="827506" y="2416538"/>
            <a:ext cx="308584" cy="389695"/>
            <a:chOff x="3311031" y="3025663"/>
            <a:chExt cx="308584" cy="389695"/>
          </a:xfrm>
        </p:grpSpPr>
        <p:sp>
          <p:nvSpPr>
            <p:cNvPr id="690" name="Google Shape;690;p3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38"/>
          <p:cNvGrpSpPr/>
          <p:nvPr/>
        </p:nvGrpSpPr>
        <p:grpSpPr>
          <a:xfrm rot="2519054" flipH="1">
            <a:off x="8167234" y="442363"/>
            <a:ext cx="406843" cy="401382"/>
            <a:chOff x="8167224" y="612742"/>
            <a:chExt cx="406859" cy="401398"/>
          </a:xfrm>
        </p:grpSpPr>
        <p:sp>
          <p:nvSpPr>
            <p:cNvPr id="722" name="Google Shape;722;p3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38"/>
          <p:cNvGrpSpPr/>
          <p:nvPr/>
        </p:nvGrpSpPr>
        <p:grpSpPr>
          <a:xfrm rot="10145385" flipH="1">
            <a:off x="7640890" y="4188905"/>
            <a:ext cx="1140331" cy="595198"/>
            <a:chOff x="1362021" y="1108808"/>
            <a:chExt cx="986885" cy="515106"/>
          </a:xfrm>
        </p:grpSpPr>
        <p:sp>
          <p:nvSpPr>
            <p:cNvPr id="726" name="Google Shape;726;p3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38"/>
          <p:cNvSpPr/>
          <p:nvPr/>
        </p:nvSpPr>
        <p:spPr>
          <a:xfrm>
            <a:off x="6954025" y="9283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8"/>
          <p:cNvSpPr/>
          <p:nvPr/>
        </p:nvSpPr>
        <p:spPr>
          <a:xfrm>
            <a:off x="2886462" y="413013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8"/>
          <p:cNvSpPr/>
          <p:nvPr/>
        </p:nvSpPr>
        <p:spPr>
          <a:xfrm>
            <a:off x="822164" y="1505053"/>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8"/>
          <p:cNvSpPr/>
          <p:nvPr/>
        </p:nvSpPr>
        <p:spPr>
          <a:xfrm>
            <a:off x="522198" y="1513850"/>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0" name="Google Shape;740;p38"/>
          <p:cNvCxnSpPr/>
          <p:nvPr/>
        </p:nvCxnSpPr>
        <p:spPr>
          <a:xfrm>
            <a:off x="4022900" y="3106702"/>
            <a:ext cx="4208400" cy="0"/>
          </a:xfrm>
          <a:prstGeom prst="straightConnector1">
            <a:avLst/>
          </a:prstGeom>
          <a:noFill/>
          <a:ln w="9525" cap="flat" cmpd="sng">
            <a:solidFill>
              <a:schemeClr val="dk1"/>
            </a:solidFill>
            <a:prstDash val="solid"/>
            <a:round/>
            <a:headEnd type="none" w="med" len="med"/>
            <a:tailEnd type="none" w="med" len="med"/>
          </a:ln>
        </p:spPr>
      </p:cxnSp>
      <p:grpSp>
        <p:nvGrpSpPr>
          <p:cNvPr id="741" name="Google Shape;741;p38"/>
          <p:cNvGrpSpPr/>
          <p:nvPr/>
        </p:nvGrpSpPr>
        <p:grpSpPr>
          <a:xfrm>
            <a:off x="4095115" y="822549"/>
            <a:ext cx="150927" cy="143533"/>
            <a:chOff x="3716290" y="4256524"/>
            <a:chExt cx="150927" cy="143533"/>
          </a:xfrm>
        </p:grpSpPr>
        <p:sp>
          <p:nvSpPr>
            <p:cNvPr id="742" name="Google Shape;742;p3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TextBox 73"/>
          <p:cNvSpPr txBox="1"/>
          <p:nvPr/>
        </p:nvSpPr>
        <p:spPr>
          <a:xfrm>
            <a:off x="2901003" y="2524221"/>
            <a:ext cx="5338896" cy="1200329"/>
          </a:xfrm>
          <a:prstGeom prst="rect">
            <a:avLst/>
          </a:prstGeom>
          <a:noFill/>
        </p:spPr>
        <p:txBody>
          <a:bodyPr wrap="square" rtlCol="0">
            <a:spAutoFit/>
          </a:bodyPr>
          <a:lstStyle/>
          <a:p>
            <a:pPr algn="ctr"/>
            <a:r>
              <a:rPr lang="en-US" sz="1800" dirty="0" err="1">
                <a:solidFill>
                  <a:schemeClr val="tx1"/>
                </a:solidFill>
                <a:latin typeface="Archivo Black" panose="020B0A03020202020B04"/>
                <a:sym typeface="Archivo Black" panose="020B0A03020202020B04"/>
              </a:rPr>
              <a:t>Aseel</a:t>
            </a:r>
            <a:r>
              <a:rPr lang="en-US" sz="1800" dirty="0">
                <a:solidFill>
                  <a:schemeClr val="tx1"/>
                </a:solidFill>
                <a:latin typeface="Archivo Black" panose="020B0A03020202020B04"/>
                <a:sym typeface="Archivo Black" panose="020B0A03020202020B04"/>
              </a:rPr>
              <a:t> </a:t>
            </a:r>
            <a:r>
              <a:rPr lang="en-US" sz="1800" dirty="0" err="1">
                <a:solidFill>
                  <a:schemeClr val="tx1"/>
                </a:solidFill>
                <a:latin typeface="Archivo Black" panose="020B0A03020202020B04"/>
                <a:sym typeface="Archivo Black" panose="020B0A03020202020B04"/>
              </a:rPr>
              <a:t>Alhanbali</a:t>
            </a:r>
            <a:endParaRPr lang="en-US" sz="1800" dirty="0">
              <a:solidFill>
                <a:schemeClr val="tx1"/>
              </a:solidFill>
              <a:latin typeface="Archivo Black" panose="020B0A03020202020B04"/>
              <a:sym typeface="Archivo Black" panose="020B0A03020202020B04"/>
            </a:endParaRPr>
          </a:p>
          <a:p>
            <a:pPr algn="ctr"/>
            <a:r>
              <a:rPr lang="en-US" sz="1800" dirty="0" err="1">
                <a:solidFill>
                  <a:schemeClr val="tx1"/>
                </a:solidFill>
                <a:latin typeface="Archivo Black" panose="020B0A03020202020B04"/>
                <a:sym typeface="Archivo Black" panose="020B0A03020202020B04"/>
              </a:rPr>
              <a:t>Aminah</a:t>
            </a:r>
            <a:r>
              <a:rPr lang="en-US" sz="1800" dirty="0">
                <a:solidFill>
                  <a:schemeClr val="tx1"/>
                </a:solidFill>
                <a:latin typeface="Archivo Black" panose="020B0A03020202020B04"/>
                <a:sym typeface="Archivo Black" panose="020B0A03020202020B04"/>
              </a:rPr>
              <a:t> </a:t>
            </a:r>
            <a:r>
              <a:rPr lang="en-US" sz="1800" dirty="0" err="1">
                <a:solidFill>
                  <a:schemeClr val="tx1"/>
                </a:solidFill>
                <a:latin typeface="Archivo Black" panose="020B0A03020202020B04"/>
                <a:sym typeface="Archivo Black" panose="020B0A03020202020B04"/>
              </a:rPr>
              <a:t>zaid</a:t>
            </a:r>
            <a:endParaRPr lang="en-US" sz="1800" dirty="0">
              <a:solidFill>
                <a:schemeClr val="tx1"/>
              </a:solidFill>
              <a:latin typeface="Archivo Black" panose="020B0A03020202020B04"/>
              <a:sym typeface="Archivo Black" panose="020B0A03020202020B04"/>
            </a:endParaRPr>
          </a:p>
          <a:p>
            <a:pPr algn="ctr"/>
            <a:r>
              <a:rPr lang="en-US" sz="1800" dirty="0" err="1">
                <a:solidFill>
                  <a:schemeClr val="tx1"/>
                </a:solidFill>
                <a:latin typeface="Archivo Black" panose="020B0A03020202020B04"/>
                <a:sym typeface="Archivo Black" panose="020B0A03020202020B04"/>
              </a:rPr>
              <a:t>Adeem</a:t>
            </a:r>
            <a:r>
              <a:rPr lang="en-US" sz="1800" dirty="0">
                <a:solidFill>
                  <a:schemeClr val="tx1"/>
                </a:solidFill>
                <a:latin typeface="Archivo Black" panose="020B0A03020202020B04"/>
                <a:sym typeface="Archivo Black" panose="020B0A03020202020B04"/>
              </a:rPr>
              <a:t> </a:t>
            </a:r>
            <a:r>
              <a:rPr lang="en-US" sz="1800" dirty="0" err="1">
                <a:solidFill>
                  <a:schemeClr val="tx1"/>
                </a:solidFill>
                <a:latin typeface="Archivo Black" panose="020B0A03020202020B04"/>
                <a:sym typeface="Archivo Black" panose="020B0A03020202020B04"/>
              </a:rPr>
              <a:t>Alsharawneh</a:t>
            </a:r>
            <a:endParaRPr lang="en-US" sz="1800" dirty="0">
              <a:solidFill>
                <a:schemeClr val="tx1"/>
              </a:solidFill>
              <a:latin typeface="Archivo Black" panose="020B0A03020202020B04"/>
              <a:sym typeface="Archivo Black" panose="020B0A03020202020B04"/>
            </a:endParaRPr>
          </a:p>
          <a:p>
            <a:pPr algn="ctr"/>
            <a:r>
              <a:rPr lang="en-US" sz="1800" dirty="0" err="1">
                <a:solidFill>
                  <a:schemeClr val="tx1"/>
                </a:solidFill>
                <a:latin typeface="Archivo Black" panose="020B0A03020202020B04"/>
                <a:sym typeface="Archivo Black" panose="020B0A03020202020B04"/>
              </a:rPr>
              <a:t>Samer</a:t>
            </a:r>
            <a:r>
              <a:rPr lang="en-US" sz="1800" dirty="0">
                <a:solidFill>
                  <a:schemeClr val="tx1"/>
                </a:solidFill>
                <a:latin typeface="Archivo Black" panose="020B0A03020202020B04"/>
                <a:sym typeface="Archivo Black" panose="020B0A03020202020B04"/>
              </a:rPr>
              <a:t> </a:t>
            </a:r>
            <a:r>
              <a:rPr lang="en-US" sz="1800" dirty="0" err="1">
                <a:solidFill>
                  <a:schemeClr val="tx1"/>
                </a:solidFill>
                <a:latin typeface="Archivo Black" panose="020B0A03020202020B04"/>
                <a:sym typeface="Archivo Black" panose="020B0A03020202020B04"/>
              </a:rPr>
              <a:t>Alsyouf</a:t>
            </a:r>
            <a:endParaRPr lang="en-US" sz="1800" dirty="0">
              <a:solidFill>
                <a:schemeClr val="tx1"/>
              </a:solidFill>
              <a:latin typeface="Archivo Black" panose="020B0A03020202020B04"/>
              <a:sym typeface="Archivo Black" panose="020B0A03020202020B0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70" name="Google Shape;970;p44"/>
          <p:cNvSpPr txBox="1">
            <a:spLocks noGrp="1"/>
          </p:cNvSpPr>
          <p:nvPr>
            <p:ph type="subTitle" idx="1"/>
          </p:nvPr>
        </p:nvSpPr>
        <p:spPr>
          <a:xfrm>
            <a:off x="552759" y="1292584"/>
            <a:ext cx="4344815" cy="42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dirty="0">
                <a:solidFill>
                  <a:schemeClr val="accent2"/>
                </a:solidFill>
              </a:rPr>
              <a:t>CONGENITAL DEVELOPEMENTAL DEFECT</a:t>
            </a:r>
            <a:endParaRPr sz="1800" dirty="0">
              <a:solidFill>
                <a:schemeClr val="accent2"/>
              </a:solidFill>
            </a:endParaRPr>
          </a:p>
        </p:txBody>
      </p:sp>
      <p:sp>
        <p:nvSpPr>
          <p:cNvPr id="971" name="Google Shape;971;p44"/>
          <p:cNvSpPr txBox="1">
            <a:spLocks noGrp="1"/>
          </p:cNvSpPr>
          <p:nvPr>
            <p:ph type="subTitle" idx="2"/>
          </p:nvPr>
        </p:nvSpPr>
        <p:spPr>
          <a:xfrm>
            <a:off x="5085628" y="1157927"/>
            <a:ext cx="3565875" cy="42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solidFill>
                  <a:schemeClr val="accent2"/>
                </a:solidFill>
              </a:rPr>
              <a:t>ACQUIRED WEAKNESS</a:t>
            </a:r>
            <a:endParaRPr dirty="0">
              <a:solidFill>
                <a:schemeClr val="accent2"/>
              </a:solidFill>
            </a:endParaRPr>
          </a:p>
        </p:txBody>
      </p:sp>
      <p:sp>
        <p:nvSpPr>
          <p:cNvPr id="972" name="Google Shape;972;p44"/>
          <p:cNvSpPr txBox="1">
            <a:spLocks noGrp="1"/>
          </p:cNvSpPr>
          <p:nvPr>
            <p:ph type="subTitle" idx="3"/>
          </p:nvPr>
        </p:nvSpPr>
        <p:spPr>
          <a:xfrm>
            <a:off x="690635" y="1871597"/>
            <a:ext cx="3348600" cy="1006200"/>
          </a:xfrm>
          <a:prstGeom prst="rect">
            <a:avLst/>
          </a:prstGeom>
        </p:spPr>
        <p:txBody>
          <a:bodyPr spcFirstLastPara="1" wrap="square" lIns="91425" tIns="91425" rIns="91425" bIns="91425" anchor="t" anchorCtr="0">
            <a:noAutofit/>
          </a:bodyPr>
          <a:lstStyle/>
          <a:p>
            <a:pPr marL="412750" indent="-285750" algn="l">
              <a:buFont typeface="Wingdings" panose="05000000000000000000" pitchFamily="2" charset="2"/>
              <a:buChar char="q"/>
            </a:pPr>
            <a:r>
              <a:rPr lang="en-US" sz="1600" b="1" dirty="0"/>
              <a:t>Failure of fascial opening to close (e.g., umbilical) </a:t>
            </a:r>
          </a:p>
          <a:p>
            <a:pPr marL="127000" indent="0" algn="l"/>
            <a:endParaRPr lang="en-US" sz="1600" b="1" dirty="0"/>
          </a:p>
          <a:p>
            <a:pPr marL="412750" indent="-285750" algn="l">
              <a:buFont typeface="Wingdings" panose="05000000000000000000" pitchFamily="2" charset="2"/>
              <a:buChar char="q"/>
            </a:pPr>
            <a:r>
              <a:rPr lang="en-US" sz="1600" b="1" dirty="0"/>
              <a:t>Failure of process to obliterate e.g. </a:t>
            </a:r>
            <a:r>
              <a:rPr lang="en-US" sz="1600" b="1" dirty="0" err="1"/>
              <a:t>processus</a:t>
            </a:r>
            <a:r>
              <a:rPr lang="en-US" sz="1600" b="1" dirty="0"/>
              <a:t> vaginalis) </a:t>
            </a:r>
          </a:p>
          <a:p>
            <a:pPr marL="127000" indent="0" algn="l"/>
            <a:endParaRPr lang="en-US" sz="1600" b="1" dirty="0"/>
          </a:p>
          <a:p>
            <a:pPr marL="412750" indent="-285750" algn="l">
              <a:buFont typeface="Wingdings" panose="05000000000000000000" pitchFamily="2" charset="2"/>
              <a:buChar char="q"/>
            </a:pPr>
            <a:r>
              <a:rPr lang="en-US" sz="1600" b="1" dirty="0"/>
              <a:t>Abnormal collagen metabolism ,genetic defects of the elastic fiber and collagen synthesis.</a:t>
            </a:r>
            <a:endParaRPr sz="1600" b="1" dirty="0"/>
          </a:p>
        </p:txBody>
      </p:sp>
      <p:sp>
        <p:nvSpPr>
          <p:cNvPr id="973" name="Google Shape;973;p44"/>
          <p:cNvSpPr txBox="1">
            <a:spLocks noGrp="1"/>
          </p:cNvSpPr>
          <p:nvPr>
            <p:ph type="subTitle" idx="4"/>
          </p:nvPr>
        </p:nvSpPr>
        <p:spPr>
          <a:xfrm>
            <a:off x="5085628" y="1928531"/>
            <a:ext cx="3826223" cy="1006200"/>
          </a:xfrm>
          <a:prstGeom prst="rect">
            <a:avLst/>
          </a:prstGeom>
        </p:spPr>
        <p:txBody>
          <a:bodyPr spcFirstLastPara="1" wrap="square" lIns="91425" tIns="91425" rIns="91425" bIns="91425" anchor="t" anchorCtr="0">
            <a:noAutofit/>
          </a:bodyPr>
          <a:lstStyle/>
          <a:p>
            <a:pPr marL="412750" lvl="0" indent="-285750" algn="l">
              <a:buFont typeface="Wingdings" panose="05000000000000000000" pitchFamily="2" charset="2"/>
              <a:buChar char="q"/>
            </a:pPr>
            <a:r>
              <a:rPr lang="en-US" sz="1600" b="1" dirty="0"/>
              <a:t>Fascial thinning , Loss of tissue strength and elasticity (from aging or repetitive stress) </a:t>
            </a:r>
          </a:p>
          <a:p>
            <a:pPr marL="127000" lvl="0" indent="0" algn="l"/>
            <a:endParaRPr lang="en-US" sz="1600" b="1" dirty="0"/>
          </a:p>
          <a:p>
            <a:pPr marL="412750" lvl="0" indent="-285750" algn="l">
              <a:buFont typeface="Wingdings" panose="05000000000000000000" pitchFamily="2" charset="2"/>
              <a:buChar char="q"/>
            </a:pPr>
            <a:r>
              <a:rPr lang="en-US" sz="1600" b="1" dirty="0"/>
              <a:t>Loss of tissue (injury, infection, poor wound healing, etc.) </a:t>
            </a:r>
          </a:p>
          <a:p>
            <a:pPr marL="127000" lvl="0" indent="0" algn="l"/>
            <a:endParaRPr lang="en-US" sz="1600" b="1" dirty="0"/>
          </a:p>
          <a:p>
            <a:pPr marL="412750" lvl="0" indent="-285750" algn="l">
              <a:buFont typeface="Wingdings" panose="05000000000000000000" pitchFamily="2" charset="2"/>
              <a:buChar char="q"/>
            </a:pPr>
            <a:r>
              <a:rPr lang="en-US" sz="1600" b="1" dirty="0"/>
              <a:t>Prolonged or sever increased abdominal pressure: ( (heavy lifting, COPD, BPH, </a:t>
            </a:r>
            <a:r>
              <a:rPr lang="en-US" sz="1600" b="1" dirty="0" err="1"/>
              <a:t>ascitis</a:t>
            </a:r>
            <a:r>
              <a:rPr lang="en-US" sz="1600" b="1" dirty="0"/>
              <a:t>.</a:t>
            </a:r>
          </a:p>
        </p:txBody>
      </p:sp>
      <p:sp>
        <p:nvSpPr>
          <p:cNvPr id="969" name="Google Shape;969;p44"/>
          <p:cNvSpPr txBox="1">
            <a:spLocks noGrp="1"/>
          </p:cNvSpPr>
          <p:nvPr>
            <p:ph type="title"/>
          </p:nvPr>
        </p:nvSpPr>
        <p:spPr>
          <a:xfrm>
            <a:off x="1426164" y="223437"/>
            <a:ext cx="5948796" cy="572700"/>
          </a:xfrm>
          <a:prstGeom prst="rect">
            <a:avLst/>
          </a:prstGeom>
        </p:spPr>
        <p:txBody>
          <a:bodyPr spcFirstLastPara="1" wrap="square" lIns="91425" tIns="91425" rIns="91425" bIns="91425" anchor="t" anchorCtr="0">
            <a:noAutofit/>
          </a:bodyPr>
          <a:lstStyle/>
          <a:p>
            <a:pPr lvl="0"/>
            <a:r>
              <a:rPr lang="en-US" sz="3600" dirty="0"/>
              <a:t>ETIOLOGY</a:t>
            </a:r>
          </a:p>
        </p:txBody>
      </p:sp>
      <p:grpSp>
        <p:nvGrpSpPr>
          <p:cNvPr id="987" name="Google Shape;987;p44"/>
          <p:cNvGrpSpPr/>
          <p:nvPr/>
        </p:nvGrpSpPr>
        <p:grpSpPr>
          <a:xfrm>
            <a:off x="397592" y="213191"/>
            <a:ext cx="637156" cy="696384"/>
            <a:chOff x="849771" y="662017"/>
            <a:chExt cx="637156" cy="696384"/>
          </a:xfrm>
        </p:grpSpPr>
        <p:sp>
          <p:nvSpPr>
            <p:cNvPr id="988" name="Google Shape;988;p44"/>
            <p:cNvSpPr/>
            <p:nvPr/>
          </p:nvSpPr>
          <p:spPr>
            <a:xfrm>
              <a:off x="849771" y="788329"/>
              <a:ext cx="576393" cy="570073"/>
            </a:xfrm>
            <a:custGeom>
              <a:avLst/>
              <a:gdLst/>
              <a:ahLst/>
              <a:cxnLst/>
              <a:rect l="l" t="t" r="r" b="b"/>
              <a:pathLst>
                <a:path w="19699" h="19483" extrusionOk="0">
                  <a:moveTo>
                    <a:pt x="12988" y="0"/>
                  </a:moveTo>
                  <a:cubicBezTo>
                    <a:pt x="12287" y="539"/>
                    <a:pt x="11418" y="753"/>
                    <a:pt x="10545" y="753"/>
                  </a:cubicBezTo>
                  <a:cubicBezTo>
                    <a:pt x="10308" y="753"/>
                    <a:pt x="10072" y="737"/>
                    <a:pt x="9838" y="708"/>
                  </a:cubicBezTo>
                  <a:cubicBezTo>
                    <a:pt x="9413" y="645"/>
                    <a:pt x="8955" y="549"/>
                    <a:pt x="8522" y="549"/>
                  </a:cubicBezTo>
                  <a:cubicBezTo>
                    <a:pt x="8163" y="549"/>
                    <a:pt x="7822" y="615"/>
                    <a:pt x="7532" y="822"/>
                  </a:cubicBezTo>
                  <a:cubicBezTo>
                    <a:pt x="7373" y="959"/>
                    <a:pt x="7236" y="1119"/>
                    <a:pt x="7099" y="1301"/>
                  </a:cubicBezTo>
                  <a:cubicBezTo>
                    <a:pt x="4337" y="4771"/>
                    <a:pt x="2009" y="8582"/>
                    <a:pt x="206" y="12645"/>
                  </a:cubicBezTo>
                  <a:cubicBezTo>
                    <a:pt x="0" y="13216"/>
                    <a:pt x="206" y="13787"/>
                    <a:pt x="479" y="14266"/>
                  </a:cubicBezTo>
                  <a:cubicBezTo>
                    <a:pt x="1461" y="15978"/>
                    <a:pt x="3150" y="17142"/>
                    <a:pt x="4908" y="18032"/>
                  </a:cubicBezTo>
                  <a:cubicBezTo>
                    <a:pt x="6494" y="18836"/>
                    <a:pt x="8217" y="19483"/>
                    <a:pt x="9986" y="19483"/>
                  </a:cubicBezTo>
                  <a:cubicBezTo>
                    <a:pt x="10127" y="19483"/>
                    <a:pt x="10268" y="19478"/>
                    <a:pt x="10408" y="19470"/>
                  </a:cubicBezTo>
                  <a:cubicBezTo>
                    <a:pt x="11139" y="19447"/>
                    <a:pt x="11892" y="19287"/>
                    <a:pt x="12463" y="18831"/>
                  </a:cubicBezTo>
                  <a:cubicBezTo>
                    <a:pt x="12919" y="18489"/>
                    <a:pt x="13216" y="17986"/>
                    <a:pt x="13536" y="17507"/>
                  </a:cubicBezTo>
                  <a:cubicBezTo>
                    <a:pt x="15635" y="14129"/>
                    <a:pt x="17735" y="10751"/>
                    <a:pt x="19516" y="7167"/>
                  </a:cubicBezTo>
                  <a:cubicBezTo>
                    <a:pt x="19698" y="6346"/>
                    <a:pt x="19539" y="5866"/>
                    <a:pt x="19288" y="5478"/>
                  </a:cubicBezTo>
                  <a:cubicBezTo>
                    <a:pt x="19036" y="5090"/>
                    <a:pt x="18671" y="4771"/>
                    <a:pt x="18420" y="4405"/>
                  </a:cubicBezTo>
                  <a:cubicBezTo>
                    <a:pt x="18009" y="3858"/>
                    <a:pt x="17781" y="3196"/>
                    <a:pt x="17735" y="2511"/>
                  </a:cubicBezTo>
                  <a:cubicBezTo>
                    <a:pt x="16092" y="1780"/>
                    <a:pt x="14494" y="959"/>
                    <a:pt x="129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4"/>
            <p:cNvSpPr/>
            <p:nvPr/>
          </p:nvSpPr>
          <p:spPr>
            <a:xfrm>
              <a:off x="921222" y="935912"/>
              <a:ext cx="384710" cy="367476"/>
            </a:xfrm>
            <a:custGeom>
              <a:avLst/>
              <a:gdLst/>
              <a:ahLst/>
              <a:cxnLst/>
              <a:rect l="l" t="t" r="r" b="b"/>
              <a:pathLst>
                <a:path w="13148" h="12559" extrusionOk="0">
                  <a:moveTo>
                    <a:pt x="4246" y="0"/>
                  </a:moveTo>
                  <a:cubicBezTo>
                    <a:pt x="3036" y="1849"/>
                    <a:pt x="1849" y="3721"/>
                    <a:pt x="662" y="5593"/>
                  </a:cubicBezTo>
                  <a:cubicBezTo>
                    <a:pt x="480" y="5889"/>
                    <a:pt x="274" y="6186"/>
                    <a:pt x="183" y="6529"/>
                  </a:cubicBezTo>
                  <a:cubicBezTo>
                    <a:pt x="0" y="7099"/>
                    <a:pt x="69" y="7738"/>
                    <a:pt x="274" y="8332"/>
                  </a:cubicBezTo>
                  <a:cubicBezTo>
                    <a:pt x="685" y="9473"/>
                    <a:pt x="1530" y="10432"/>
                    <a:pt x="2557" y="11116"/>
                  </a:cubicBezTo>
                  <a:cubicBezTo>
                    <a:pt x="3584" y="11778"/>
                    <a:pt x="4771" y="12166"/>
                    <a:pt x="5958" y="12417"/>
                  </a:cubicBezTo>
                  <a:cubicBezTo>
                    <a:pt x="6344" y="12497"/>
                    <a:pt x="6753" y="12559"/>
                    <a:pt x="7148" y="12559"/>
                  </a:cubicBezTo>
                  <a:cubicBezTo>
                    <a:pt x="7664" y="12559"/>
                    <a:pt x="8160" y="12453"/>
                    <a:pt x="8560" y="12144"/>
                  </a:cubicBezTo>
                  <a:cubicBezTo>
                    <a:pt x="8879" y="11915"/>
                    <a:pt x="9108" y="11550"/>
                    <a:pt x="9336" y="11208"/>
                  </a:cubicBezTo>
                  <a:cubicBezTo>
                    <a:pt x="10591" y="9268"/>
                    <a:pt x="11824" y="7327"/>
                    <a:pt x="12988" y="5342"/>
                  </a:cubicBezTo>
                  <a:cubicBezTo>
                    <a:pt x="13057" y="5227"/>
                    <a:pt x="13125" y="5113"/>
                    <a:pt x="13125" y="4976"/>
                  </a:cubicBezTo>
                  <a:cubicBezTo>
                    <a:pt x="13148" y="4862"/>
                    <a:pt x="13102" y="4748"/>
                    <a:pt x="13057" y="4634"/>
                  </a:cubicBezTo>
                  <a:cubicBezTo>
                    <a:pt x="12783" y="3995"/>
                    <a:pt x="12189" y="3561"/>
                    <a:pt x="11596" y="3196"/>
                  </a:cubicBezTo>
                  <a:cubicBezTo>
                    <a:pt x="9313" y="1712"/>
                    <a:pt x="6825" y="457"/>
                    <a:pt x="4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4"/>
            <p:cNvSpPr/>
            <p:nvPr/>
          </p:nvSpPr>
          <p:spPr>
            <a:xfrm>
              <a:off x="1162317" y="662017"/>
              <a:ext cx="324610" cy="227848"/>
            </a:xfrm>
            <a:custGeom>
              <a:avLst/>
              <a:gdLst/>
              <a:ahLst/>
              <a:cxnLst/>
              <a:rect l="l" t="t" r="r" b="b"/>
              <a:pathLst>
                <a:path w="11094" h="7787" extrusionOk="0">
                  <a:moveTo>
                    <a:pt x="2001" y="0"/>
                  </a:moveTo>
                  <a:cubicBezTo>
                    <a:pt x="1958" y="0"/>
                    <a:pt x="1915" y="1"/>
                    <a:pt x="1872" y="3"/>
                  </a:cubicBezTo>
                  <a:cubicBezTo>
                    <a:pt x="1644" y="26"/>
                    <a:pt x="1438" y="72"/>
                    <a:pt x="1256" y="209"/>
                  </a:cubicBezTo>
                  <a:cubicBezTo>
                    <a:pt x="1073" y="346"/>
                    <a:pt x="982" y="528"/>
                    <a:pt x="868" y="688"/>
                  </a:cubicBezTo>
                  <a:cubicBezTo>
                    <a:pt x="571" y="1236"/>
                    <a:pt x="297" y="1806"/>
                    <a:pt x="69" y="2400"/>
                  </a:cubicBezTo>
                  <a:cubicBezTo>
                    <a:pt x="46" y="2491"/>
                    <a:pt x="0" y="2605"/>
                    <a:pt x="0" y="2697"/>
                  </a:cubicBezTo>
                  <a:cubicBezTo>
                    <a:pt x="23" y="2856"/>
                    <a:pt x="115" y="2970"/>
                    <a:pt x="206" y="3085"/>
                  </a:cubicBezTo>
                  <a:cubicBezTo>
                    <a:pt x="754" y="3746"/>
                    <a:pt x="1461" y="4249"/>
                    <a:pt x="2169" y="4728"/>
                  </a:cubicBezTo>
                  <a:cubicBezTo>
                    <a:pt x="4246" y="6097"/>
                    <a:pt x="6551" y="7125"/>
                    <a:pt x="8948" y="7787"/>
                  </a:cubicBezTo>
                  <a:cubicBezTo>
                    <a:pt x="9907" y="7330"/>
                    <a:pt x="10591" y="6440"/>
                    <a:pt x="11002" y="5436"/>
                  </a:cubicBezTo>
                  <a:cubicBezTo>
                    <a:pt x="11048" y="5321"/>
                    <a:pt x="11093" y="5162"/>
                    <a:pt x="11071" y="5025"/>
                  </a:cubicBezTo>
                  <a:cubicBezTo>
                    <a:pt x="11048" y="4865"/>
                    <a:pt x="10911" y="4705"/>
                    <a:pt x="10774" y="4591"/>
                  </a:cubicBezTo>
                  <a:cubicBezTo>
                    <a:pt x="8674" y="2605"/>
                    <a:pt x="6118" y="1099"/>
                    <a:pt x="3333" y="254"/>
                  </a:cubicBezTo>
                  <a:cubicBezTo>
                    <a:pt x="2895" y="108"/>
                    <a:pt x="2456" y="0"/>
                    <a:pt x="2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4"/>
            <p:cNvSpPr/>
            <p:nvPr/>
          </p:nvSpPr>
          <p:spPr>
            <a:xfrm>
              <a:off x="1216417" y="693207"/>
              <a:ext cx="221089" cy="119176"/>
            </a:xfrm>
            <a:custGeom>
              <a:avLst/>
              <a:gdLst/>
              <a:ahLst/>
              <a:cxnLst/>
              <a:rect l="l" t="t" r="r" b="b"/>
              <a:pathLst>
                <a:path w="7556" h="4073" extrusionOk="0">
                  <a:moveTo>
                    <a:pt x="109" y="1"/>
                  </a:moveTo>
                  <a:cubicBezTo>
                    <a:pt x="95" y="1"/>
                    <a:pt x="81" y="4"/>
                    <a:pt x="69" y="10"/>
                  </a:cubicBezTo>
                  <a:cubicBezTo>
                    <a:pt x="23" y="56"/>
                    <a:pt x="0" y="124"/>
                    <a:pt x="46" y="170"/>
                  </a:cubicBezTo>
                  <a:cubicBezTo>
                    <a:pt x="594" y="1037"/>
                    <a:pt x="1552" y="1562"/>
                    <a:pt x="2420" y="1996"/>
                  </a:cubicBezTo>
                  <a:cubicBezTo>
                    <a:pt x="4017" y="2795"/>
                    <a:pt x="5707" y="3502"/>
                    <a:pt x="7418" y="4073"/>
                  </a:cubicBezTo>
                  <a:lnTo>
                    <a:pt x="7441" y="4073"/>
                  </a:lnTo>
                  <a:cubicBezTo>
                    <a:pt x="7487" y="4073"/>
                    <a:pt x="7533" y="4050"/>
                    <a:pt x="7555" y="4004"/>
                  </a:cubicBezTo>
                  <a:cubicBezTo>
                    <a:pt x="7555" y="3936"/>
                    <a:pt x="7533" y="3890"/>
                    <a:pt x="7487" y="3867"/>
                  </a:cubicBezTo>
                  <a:cubicBezTo>
                    <a:pt x="5775" y="3297"/>
                    <a:pt x="4109" y="2612"/>
                    <a:pt x="2511" y="1813"/>
                  </a:cubicBezTo>
                  <a:cubicBezTo>
                    <a:pt x="1666" y="1402"/>
                    <a:pt x="753" y="877"/>
                    <a:pt x="206" y="56"/>
                  </a:cubicBezTo>
                  <a:cubicBezTo>
                    <a:pt x="189" y="22"/>
                    <a:pt x="14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4"/>
            <p:cNvSpPr/>
            <p:nvPr/>
          </p:nvSpPr>
          <p:spPr>
            <a:xfrm>
              <a:off x="1034748" y="929416"/>
              <a:ext cx="275190" cy="161866"/>
            </a:xfrm>
            <a:custGeom>
              <a:avLst/>
              <a:gdLst/>
              <a:ahLst/>
              <a:cxnLst/>
              <a:rect l="l" t="t" r="r" b="b"/>
              <a:pathLst>
                <a:path w="9405" h="5532" extrusionOk="0">
                  <a:moveTo>
                    <a:pt x="928" y="1"/>
                  </a:moveTo>
                  <a:cubicBezTo>
                    <a:pt x="832" y="1"/>
                    <a:pt x="736" y="6"/>
                    <a:pt x="640" y="17"/>
                  </a:cubicBezTo>
                  <a:cubicBezTo>
                    <a:pt x="480" y="40"/>
                    <a:pt x="275" y="131"/>
                    <a:pt x="206" y="291"/>
                  </a:cubicBezTo>
                  <a:cubicBezTo>
                    <a:pt x="1" y="930"/>
                    <a:pt x="480" y="1569"/>
                    <a:pt x="982" y="2003"/>
                  </a:cubicBezTo>
                  <a:cubicBezTo>
                    <a:pt x="2626" y="3509"/>
                    <a:pt x="4634" y="4605"/>
                    <a:pt x="6803" y="5176"/>
                  </a:cubicBezTo>
                  <a:cubicBezTo>
                    <a:pt x="7259" y="5290"/>
                    <a:pt x="7716" y="5381"/>
                    <a:pt x="8195" y="5472"/>
                  </a:cubicBezTo>
                  <a:cubicBezTo>
                    <a:pt x="8334" y="5507"/>
                    <a:pt x="8488" y="5532"/>
                    <a:pt x="8640" y="5532"/>
                  </a:cubicBezTo>
                  <a:cubicBezTo>
                    <a:pt x="8888" y="5532"/>
                    <a:pt x="9126" y="5465"/>
                    <a:pt x="9268" y="5267"/>
                  </a:cubicBezTo>
                  <a:cubicBezTo>
                    <a:pt x="9405" y="5084"/>
                    <a:pt x="9382" y="4810"/>
                    <a:pt x="9291" y="4582"/>
                  </a:cubicBezTo>
                  <a:cubicBezTo>
                    <a:pt x="9177" y="4377"/>
                    <a:pt x="9017" y="4217"/>
                    <a:pt x="8834" y="4057"/>
                  </a:cubicBezTo>
                  <a:cubicBezTo>
                    <a:pt x="6985" y="2345"/>
                    <a:pt x="4794" y="1067"/>
                    <a:pt x="2397" y="291"/>
                  </a:cubicBezTo>
                  <a:cubicBezTo>
                    <a:pt x="1919" y="138"/>
                    <a:pt x="1425" y="1"/>
                    <a:pt x="928" y="1"/>
                  </a:cubicBezTo>
                  <a:close/>
                </a:path>
              </a:pathLst>
            </a:custGeom>
            <a:solidFill>
              <a:srgbClr val="FFFCF2">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44"/>
          <p:cNvGrpSpPr/>
          <p:nvPr/>
        </p:nvGrpSpPr>
        <p:grpSpPr>
          <a:xfrm>
            <a:off x="7983694" y="223437"/>
            <a:ext cx="637133" cy="789197"/>
            <a:chOff x="7443422" y="3653739"/>
            <a:chExt cx="444119" cy="550116"/>
          </a:xfrm>
        </p:grpSpPr>
        <p:sp>
          <p:nvSpPr>
            <p:cNvPr id="994" name="Google Shape;994;p44"/>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4"/>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4"/>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4"/>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8" name="Google Shape;998;p44"/>
          <p:cNvGrpSpPr/>
          <p:nvPr/>
        </p:nvGrpSpPr>
        <p:grpSpPr>
          <a:xfrm rot="-9402353" flipH="1">
            <a:off x="4375150" y="1957680"/>
            <a:ext cx="199297" cy="251683"/>
            <a:chOff x="3311031" y="3025663"/>
            <a:chExt cx="308584" cy="389695"/>
          </a:xfrm>
        </p:grpSpPr>
        <p:sp>
          <p:nvSpPr>
            <p:cNvPr id="999" name="Google Shape;999;p44"/>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4"/>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4"/>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4"/>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44"/>
          <p:cNvGrpSpPr/>
          <p:nvPr/>
        </p:nvGrpSpPr>
        <p:grpSpPr>
          <a:xfrm>
            <a:off x="4333208" y="2745317"/>
            <a:ext cx="150927" cy="143533"/>
            <a:chOff x="3716290" y="4256524"/>
            <a:chExt cx="150927" cy="143533"/>
          </a:xfrm>
        </p:grpSpPr>
        <p:sp>
          <p:nvSpPr>
            <p:cNvPr id="1004" name="Google Shape;1004;p44"/>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4"/>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4"/>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70">
                                            <p:txEl>
                                              <p:pRg st="0" end="0"/>
                                            </p:txEl>
                                          </p:spTgt>
                                        </p:tgtEl>
                                        <p:attrNameLst>
                                          <p:attrName>style.visibility</p:attrName>
                                        </p:attrNameLst>
                                      </p:cBhvr>
                                      <p:to>
                                        <p:strVal val="visible"/>
                                      </p:to>
                                    </p:set>
                                    <p:anim calcmode="lin" valueType="num">
                                      <p:cBhvr>
                                        <p:cTn id="7" dur="500" fill="hold"/>
                                        <p:tgtEl>
                                          <p:spTgt spid="97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7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7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7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7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971">
                                            <p:txEl>
                                              <p:pRg st="0" end="0"/>
                                            </p:txEl>
                                          </p:spTgt>
                                        </p:tgtEl>
                                        <p:attrNameLst>
                                          <p:attrName>style.visibility</p:attrName>
                                        </p:attrNameLst>
                                      </p:cBhvr>
                                      <p:to>
                                        <p:strVal val="visible"/>
                                      </p:to>
                                    </p:set>
                                    <p:anim calcmode="lin" valueType="num">
                                      <p:cBhvr>
                                        <p:cTn id="16" dur="500" fill="hold"/>
                                        <p:tgtEl>
                                          <p:spTgt spid="97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971">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97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97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97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972">
                                            <p:txEl>
                                              <p:pRg st="0" end="0"/>
                                            </p:txEl>
                                          </p:spTgt>
                                        </p:tgtEl>
                                        <p:attrNameLst>
                                          <p:attrName>style.visibility</p:attrName>
                                        </p:attrNameLst>
                                      </p:cBhvr>
                                      <p:to>
                                        <p:strVal val="visible"/>
                                      </p:to>
                                    </p:set>
                                    <p:anim calcmode="lin" valueType="num">
                                      <p:cBhvr>
                                        <p:cTn id="25" dur="500" fill="hold"/>
                                        <p:tgtEl>
                                          <p:spTgt spid="972">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97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972">
                                            <p:txEl>
                                              <p:pRg st="2" end="2"/>
                                            </p:txEl>
                                          </p:spTgt>
                                        </p:tgtEl>
                                        <p:attrNameLst>
                                          <p:attrName>style.visibility</p:attrName>
                                        </p:attrNameLst>
                                      </p:cBhvr>
                                      <p:to>
                                        <p:strVal val="visible"/>
                                      </p:to>
                                    </p:set>
                                    <p:anim calcmode="lin" valueType="num">
                                      <p:cBhvr>
                                        <p:cTn id="31" dur="500" fill="hold"/>
                                        <p:tgtEl>
                                          <p:spTgt spid="972">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97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972">
                                            <p:txEl>
                                              <p:pRg st="4" end="4"/>
                                            </p:txEl>
                                          </p:spTgt>
                                        </p:tgtEl>
                                        <p:attrNameLst>
                                          <p:attrName>style.visibility</p:attrName>
                                        </p:attrNameLst>
                                      </p:cBhvr>
                                      <p:to>
                                        <p:strVal val="visible"/>
                                      </p:to>
                                    </p:set>
                                    <p:anim calcmode="lin" valueType="num">
                                      <p:cBhvr>
                                        <p:cTn id="37" dur="500" fill="hold"/>
                                        <p:tgtEl>
                                          <p:spTgt spid="972">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97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973">
                                            <p:txEl>
                                              <p:pRg st="0" end="0"/>
                                            </p:txEl>
                                          </p:spTgt>
                                        </p:tgtEl>
                                        <p:attrNameLst>
                                          <p:attrName>style.visibility</p:attrName>
                                        </p:attrNameLst>
                                      </p:cBhvr>
                                      <p:to>
                                        <p:strVal val="visible"/>
                                      </p:to>
                                    </p:set>
                                    <p:anim calcmode="lin" valueType="num">
                                      <p:cBhvr>
                                        <p:cTn id="43" dur="500" fill="hold"/>
                                        <p:tgtEl>
                                          <p:spTgt spid="973">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97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973">
                                            <p:txEl>
                                              <p:pRg st="2" end="2"/>
                                            </p:txEl>
                                          </p:spTgt>
                                        </p:tgtEl>
                                        <p:attrNameLst>
                                          <p:attrName>style.visibility</p:attrName>
                                        </p:attrNameLst>
                                      </p:cBhvr>
                                      <p:to>
                                        <p:strVal val="visible"/>
                                      </p:to>
                                    </p:set>
                                    <p:anim calcmode="lin" valueType="num">
                                      <p:cBhvr>
                                        <p:cTn id="49" dur="500" fill="hold"/>
                                        <p:tgtEl>
                                          <p:spTgt spid="973">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97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973">
                                            <p:txEl>
                                              <p:pRg st="4" end="4"/>
                                            </p:txEl>
                                          </p:spTgt>
                                        </p:tgtEl>
                                        <p:attrNameLst>
                                          <p:attrName>style.visibility</p:attrName>
                                        </p:attrNameLst>
                                      </p:cBhvr>
                                      <p:to>
                                        <p:strVal val="visible"/>
                                      </p:to>
                                    </p:set>
                                    <p:anim calcmode="lin" valueType="num">
                                      <p:cBhvr>
                                        <p:cTn id="55" dur="500" fill="hold"/>
                                        <p:tgtEl>
                                          <p:spTgt spid="973">
                                            <p:txEl>
                                              <p:pRg st="4" end="4"/>
                                            </p:txEl>
                                          </p:spTgt>
                                        </p:tgtEl>
                                        <p:attrNameLst>
                                          <p:attrName>ppt_w</p:attrName>
                                        </p:attrNameLst>
                                      </p:cBhvr>
                                      <p:tavLst>
                                        <p:tav tm="0">
                                          <p:val>
                                            <p:fltVal val="0"/>
                                          </p:val>
                                        </p:tav>
                                        <p:tav tm="100000">
                                          <p:val>
                                            <p:strVal val="#ppt_w"/>
                                          </p:val>
                                        </p:tav>
                                      </p:tavLst>
                                    </p:anim>
                                    <p:anim calcmode="lin" valueType="num">
                                      <p:cBhvr>
                                        <p:cTn id="56" dur="500" fill="hold"/>
                                        <p:tgtEl>
                                          <p:spTgt spid="97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 grpId="0" build="p"/>
      <p:bldP spid="971" grpId="0" build="p"/>
      <p:bldP spid="972" grpId="0" build="p"/>
      <p:bldP spid="97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grpSp>
        <p:nvGrpSpPr>
          <p:cNvPr id="934" name="Google Shape;934;p43"/>
          <p:cNvGrpSpPr/>
          <p:nvPr/>
        </p:nvGrpSpPr>
        <p:grpSpPr>
          <a:xfrm rot="-2519054">
            <a:off x="590967" y="442338"/>
            <a:ext cx="406843" cy="401382"/>
            <a:chOff x="8167224" y="612742"/>
            <a:chExt cx="406859" cy="401398"/>
          </a:xfrm>
        </p:grpSpPr>
        <p:sp>
          <p:nvSpPr>
            <p:cNvPr id="935" name="Google Shape;935;p43"/>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3"/>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3"/>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43"/>
          <p:cNvSpPr/>
          <p:nvPr/>
        </p:nvSpPr>
        <p:spPr>
          <a:xfrm>
            <a:off x="776310" y="1093172"/>
            <a:ext cx="8107713" cy="35567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rgbClr val="FFFCF2">
              <a:alpha val="40240"/>
            </a:srgbClr>
          </a:solidFill>
          <a:ln>
            <a:noFill/>
          </a:ln>
        </p:spPr>
      </p:sp>
      <p:sp>
        <p:nvSpPr>
          <p:cNvPr id="939" name="Google Shape;939;p43"/>
          <p:cNvSpPr txBox="1">
            <a:spLocks noGrp="1"/>
          </p:cNvSpPr>
          <p:nvPr>
            <p:ph type="title"/>
          </p:nvPr>
        </p:nvSpPr>
        <p:spPr>
          <a:xfrm>
            <a:off x="691730" y="423645"/>
            <a:ext cx="7704000" cy="572700"/>
          </a:xfrm>
          <a:prstGeom prst="rect">
            <a:avLst/>
          </a:prstGeom>
        </p:spPr>
        <p:txBody>
          <a:bodyPr spcFirstLastPara="1" wrap="square" lIns="91425" tIns="91425" rIns="91425" bIns="91425" anchor="t" anchorCtr="0">
            <a:noAutofit/>
          </a:bodyPr>
          <a:lstStyle/>
          <a:p>
            <a:r>
              <a:rPr lang="en-US" sz="3200" dirty="0"/>
              <a:t>INDIRECT INGUINAL HERNIA</a:t>
            </a:r>
          </a:p>
        </p:txBody>
      </p:sp>
      <p:grpSp>
        <p:nvGrpSpPr>
          <p:cNvPr id="942" name="Google Shape;942;p43"/>
          <p:cNvGrpSpPr/>
          <p:nvPr/>
        </p:nvGrpSpPr>
        <p:grpSpPr>
          <a:xfrm rot="5400000" flipH="1">
            <a:off x="5941051" y="4676001"/>
            <a:ext cx="261494" cy="330267"/>
            <a:chOff x="3311031" y="3025663"/>
            <a:chExt cx="308584" cy="389695"/>
          </a:xfrm>
        </p:grpSpPr>
        <p:sp>
          <p:nvSpPr>
            <p:cNvPr id="943" name="Google Shape;943;p43"/>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3"/>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3"/>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3"/>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3"/>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3"/>
          <p:cNvSpPr/>
          <p:nvPr/>
        </p:nvSpPr>
        <p:spPr>
          <a:xfrm rot="-1531528">
            <a:off x="8308411" y="1462708"/>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3"/>
          <p:cNvSpPr/>
          <p:nvPr/>
        </p:nvSpPr>
        <p:spPr>
          <a:xfrm>
            <a:off x="1591894" y="694034"/>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43"/>
          <p:cNvGrpSpPr/>
          <p:nvPr/>
        </p:nvGrpSpPr>
        <p:grpSpPr>
          <a:xfrm rot="654615">
            <a:off x="7640890" y="433767"/>
            <a:ext cx="1140331" cy="595198"/>
            <a:chOff x="1362021" y="1108808"/>
            <a:chExt cx="986885" cy="515106"/>
          </a:xfrm>
        </p:grpSpPr>
        <p:sp>
          <p:nvSpPr>
            <p:cNvPr id="951" name="Google Shape;951;p43"/>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3"/>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3"/>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3"/>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3"/>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3"/>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 name="Google Shape;957;p43"/>
          <p:cNvGrpSpPr/>
          <p:nvPr/>
        </p:nvGrpSpPr>
        <p:grpSpPr>
          <a:xfrm>
            <a:off x="6871267" y="4523110"/>
            <a:ext cx="150927" cy="143533"/>
            <a:chOff x="3716290" y="4256524"/>
            <a:chExt cx="150927" cy="143533"/>
          </a:xfrm>
        </p:grpSpPr>
        <p:sp>
          <p:nvSpPr>
            <p:cNvPr id="958" name="Google Shape;958;p43"/>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3"/>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3"/>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Subtitle 4"/>
          <p:cNvSpPr txBox="1"/>
          <p:nvPr/>
        </p:nvSpPr>
        <p:spPr>
          <a:xfrm>
            <a:off x="-78828" y="996345"/>
            <a:ext cx="4718681" cy="1615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1pPr>
            <a:lvl2pPr marL="914400" marR="0" lvl="1"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2pPr>
            <a:lvl3pPr marL="1371600" marR="0" lvl="2"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3pPr>
            <a:lvl4pPr marL="1828800" marR="0" lvl="3"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4pPr>
            <a:lvl5pPr marL="2286000" marR="0" lvl="4"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5pPr>
            <a:lvl6pPr marL="2743200" marR="0" lvl="5"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6pPr>
            <a:lvl7pPr marL="3200400" marR="0" lvl="6"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7pPr>
            <a:lvl8pPr marL="3657600" marR="0" lvl="7"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8pPr>
            <a:lvl9pPr marL="4114800" marR="0" lvl="8"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9pPr>
          </a:lstStyle>
          <a:p>
            <a:pPr marL="139700" indent="0">
              <a:buNone/>
            </a:pPr>
            <a:r>
              <a:rPr lang="en-US" sz="1800" b="1" dirty="0"/>
              <a:t>Hernia through the </a:t>
            </a:r>
            <a:r>
              <a:rPr lang="en-US" sz="1800" b="1" dirty="0">
                <a:solidFill>
                  <a:schemeClr val="accent1">
                    <a:lumMod val="75000"/>
                  </a:schemeClr>
                </a:solidFill>
              </a:rPr>
              <a:t>internal ring of the inguinal canal </a:t>
            </a:r>
            <a:r>
              <a:rPr lang="en-US" sz="1800" b="1" dirty="0"/>
              <a:t>, </a:t>
            </a:r>
            <a:r>
              <a:rPr lang="en-US" sz="1800" b="1" dirty="0">
                <a:solidFill>
                  <a:schemeClr val="accent1">
                    <a:lumMod val="75000"/>
                  </a:schemeClr>
                </a:solidFill>
              </a:rPr>
              <a:t>traveling down toward the external ring ; </a:t>
            </a:r>
            <a:r>
              <a:rPr lang="en-US" sz="1800" b="1" dirty="0"/>
              <a:t>it may enter the scrotum upon exiting the external ring ( </a:t>
            </a:r>
            <a:r>
              <a:rPr lang="en-US" sz="1800" b="1" dirty="0" err="1"/>
              <a:t>i.e.,if</a:t>
            </a:r>
            <a:r>
              <a:rPr lang="en-US" sz="1800" b="1" dirty="0"/>
              <a:t> complete ); think of the hernia sac traveling indirectly through the abdominal wall from the internal ring to the external ring .</a:t>
            </a:r>
            <a:r>
              <a:rPr lang="en-US" sz="1800" b="1" dirty="0">
                <a:solidFill>
                  <a:schemeClr val="accent1">
                    <a:lumMod val="75000"/>
                  </a:schemeClr>
                </a:solidFill>
              </a:rPr>
              <a:t>The most common 85%</a:t>
            </a:r>
          </a:p>
          <a:p>
            <a:pPr marL="139700" indent="0">
              <a:buNone/>
            </a:pPr>
            <a:endParaRPr lang="en-US" sz="1800" b="1" dirty="0"/>
          </a:p>
        </p:txBody>
      </p:sp>
      <p:pic>
        <p:nvPicPr>
          <p:cNvPr id="33" name="Picture 2" descr="https://edc2.healthtap.com/ht-staging/user_answer/avatars/295834/large/open-uri20120712-3635-boc7l9.jpeg?1386554659"/>
          <p:cNvPicPr>
            <a:picLocks noChangeAspect="1" noChangeArrowheads="1"/>
          </p:cNvPicPr>
          <p:nvPr/>
        </p:nvPicPr>
        <p:blipFill>
          <a:blip r:embed="rId3" cstate="print"/>
          <a:srcRect/>
          <a:stretch>
            <a:fillRect/>
          </a:stretch>
        </p:blipFill>
        <p:spPr bwMode="auto">
          <a:xfrm>
            <a:off x="4692256" y="1238338"/>
            <a:ext cx="4090099" cy="2745890"/>
          </a:xfrm>
          <a:prstGeom prst="rect">
            <a:avLst/>
          </a:prstGeom>
          <a:noFill/>
          <a:ln w="57150">
            <a:solidFill>
              <a:schemeClr val="bg1"/>
            </a:solidFill>
          </a:ln>
        </p:spPr>
      </p:pic>
      <p:sp>
        <p:nvSpPr>
          <p:cNvPr id="3" name="TextBox 2"/>
          <p:cNvSpPr txBox="1"/>
          <p:nvPr/>
        </p:nvSpPr>
        <p:spPr>
          <a:xfrm>
            <a:off x="-27128" y="3640805"/>
            <a:ext cx="5171609" cy="1200329"/>
          </a:xfrm>
          <a:prstGeom prst="rect">
            <a:avLst/>
          </a:prstGeom>
          <a:noFill/>
        </p:spPr>
        <p:txBody>
          <a:bodyPr wrap="none" rtlCol="0">
            <a:spAutoFit/>
          </a:bodyPr>
          <a:lstStyle/>
          <a:p>
            <a:r>
              <a:rPr lang="en-US" sz="1800" b="1" dirty="0">
                <a:solidFill>
                  <a:srgbClr val="7030A0"/>
                </a:solidFill>
                <a:latin typeface="Candara" panose="020E0502030303020204" pitchFamily="34" charset="0"/>
              </a:rPr>
              <a:t>It is more common than a direct inguinal hernia</a:t>
            </a:r>
            <a:r>
              <a:rPr lang="en-US" sz="1800" dirty="0">
                <a:latin typeface="Candara" panose="020E0502030303020204" pitchFamily="34" charset="0"/>
              </a:rPr>
              <a:t>.</a:t>
            </a:r>
          </a:p>
          <a:p>
            <a:pPr marL="285750" indent="-285750">
              <a:buFont typeface="Wingdings" panose="05000000000000000000" pitchFamily="2" charset="2"/>
              <a:buChar char="Ø"/>
            </a:pPr>
            <a:r>
              <a:rPr lang="en-US" sz="1800" b="1" dirty="0">
                <a:solidFill>
                  <a:srgbClr val="7030A0"/>
                </a:solidFill>
                <a:latin typeface="Candara" panose="020E0502030303020204" pitchFamily="34" charset="0"/>
              </a:rPr>
              <a:t>It is much more common in males than females</a:t>
            </a:r>
            <a:r>
              <a:rPr lang="en-US" sz="1800" dirty="0">
                <a:latin typeface="Candara" panose="020E0502030303020204" pitchFamily="34" charset="0"/>
              </a:rPr>
              <a:t>.</a:t>
            </a:r>
          </a:p>
          <a:p>
            <a:pPr marL="285750" indent="-285750">
              <a:buFont typeface="Wingdings" panose="05000000000000000000" pitchFamily="2" charset="2"/>
              <a:buChar char="Ø"/>
            </a:pPr>
            <a:r>
              <a:rPr lang="en-US" sz="1800" b="1" dirty="0">
                <a:solidFill>
                  <a:srgbClr val="7030A0"/>
                </a:solidFill>
                <a:latin typeface="Candara" panose="020E0502030303020204" pitchFamily="34" charset="0"/>
              </a:rPr>
              <a:t>It is more common on the right side</a:t>
            </a:r>
            <a:r>
              <a:rPr lang="en-US" sz="1800" dirty="0">
                <a:latin typeface="Candara" panose="020E0502030303020204" pitchFamily="34" charset="0"/>
              </a:rPr>
              <a:t>.</a:t>
            </a:r>
          </a:p>
          <a:p>
            <a:pPr marL="285750" indent="-285750">
              <a:buFont typeface="Wingdings" panose="05000000000000000000" pitchFamily="2" charset="2"/>
              <a:buChar char="Ø"/>
            </a:pPr>
            <a:r>
              <a:rPr lang="en-US" sz="1800" b="1" dirty="0">
                <a:solidFill>
                  <a:srgbClr val="7030A0"/>
                </a:solidFill>
                <a:latin typeface="Candara" panose="020E0502030303020204" pitchFamily="34" charset="0"/>
              </a:rPr>
              <a:t>It is most common in children and young adults</a:t>
            </a:r>
            <a:endParaRPr lang="en-US" sz="1800"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grpSp>
        <p:nvGrpSpPr>
          <p:cNvPr id="934" name="Google Shape;934;p43"/>
          <p:cNvGrpSpPr/>
          <p:nvPr/>
        </p:nvGrpSpPr>
        <p:grpSpPr>
          <a:xfrm rot="-2519054">
            <a:off x="590967" y="442338"/>
            <a:ext cx="406843" cy="401382"/>
            <a:chOff x="8167224" y="612742"/>
            <a:chExt cx="406859" cy="401398"/>
          </a:xfrm>
        </p:grpSpPr>
        <p:sp>
          <p:nvSpPr>
            <p:cNvPr id="935" name="Google Shape;935;p43"/>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3"/>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3"/>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43"/>
          <p:cNvSpPr/>
          <p:nvPr/>
        </p:nvSpPr>
        <p:spPr>
          <a:xfrm>
            <a:off x="776310" y="1093172"/>
            <a:ext cx="8107713" cy="35567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rgbClr val="FFFCF2">
              <a:alpha val="40240"/>
            </a:srgbClr>
          </a:solidFill>
          <a:ln>
            <a:noFill/>
          </a:ln>
        </p:spPr>
      </p:sp>
      <p:sp>
        <p:nvSpPr>
          <p:cNvPr id="939" name="Google Shape;939;p43"/>
          <p:cNvSpPr txBox="1">
            <a:spLocks noGrp="1"/>
          </p:cNvSpPr>
          <p:nvPr>
            <p:ph type="title"/>
          </p:nvPr>
        </p:nvSpPr>
        <p:spPr>
          <a:xfrm>
            <a:off x="691730" y="423645"/>
            <a:ext cx="7704000" cy="572700"/>
          </a:xfrm>
          <a:prstGeom prst="rect">
            <a:avLst/>
          </a:prstGeom>
        </p:spPr>
        <p:txBody>
          <a:bodyPr spcFirstLastPara="1" wrap="square" lIns="91425" tIns="91425" rIns="91425" bIns="91425" anchor="t" anchorCtr="0">
            <a:noAutofit/>
          </a:bodyPr>
          <a:lstStyle/>
          <a:p>
            <a:r>
              <a:rPr lang="en-US" sz="3200" dirty="0"/>
              <a:t>DIRECT INGUINAL HERNIA</a:t>
            </a:r>
          </a:p>
        </p:txBody>
      </p:sp>
      <p:grpSp>
        <p:nvGrpSpPr>
          <p:cNvPr id="942" name="Google Shape;942;p43"/>
          <p:cNvGrpSpPr/>
          <p:nvPr/>
        </p:nvGrpSpPr>
        <p:grpSpPr>
          <a:xfrm rot="5400000" flipH="1">
            <a:off x="2992467" y="4209379"/>
            <a:ext cx="261494" cy="330267"/>
            <a:chOff x="3311031" y="3025663"/>
            <a:chExt cx="308584" cy="389695"/>
          </a:xfrm>
        </p:grpSpPr>
        <p:sp>
          <p:nvSpPr>
            <p:cNvPr id="943" name="Google Shape;943;p43"/>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3"/>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3"/>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3"/>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3"/>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3"/>
          <p:cNvSpPr/>
          <p:nvPr/>
        </p:nvSpPr>
        <p:spPr>
          <a:xfrm rot="-1531528">
            <a:off x="8308411" y="1462708"/>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3"/>
          <p:cNvSpPr/>
          <p:nvPr/>
        </p:nvSpPr>
        <p:spPr>
          <a:xfrm>
            <a:off x="1591894" y="694034"/>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7" name="Google Shape;957;p43"/>
          <p:cNvGrpSpPr/>
          <p:nvPr/>
        </p:nvGrpSpPr>
        <p:grpSpPr>
          <a:xfrm>
            <a:off x="6871267" y="4523110"/>
            <a:ext cx="150927" cy="143533"/>
            <a:chOff x="3716290" y="4256524"/>
            <a:chExt cx="150927" cy="143533"/>
          </a:xfrm>
        </p:grpSpPr>
        <p:sp>
          <p:nvSpPr>
            <p:cNvPr id="958" name="Google Shape;958;p43"/>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3"/>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3"/>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Subtitle 4"/>
          <p:cNvSpPr txBox="1"/>
          <p:nvPr/>
        </p:nvSpPr>
        <p:spPr>
          <a:xfrm>
            <a:off x="-78828" y="996345"/>
            <a:ext cx="4118983" cy="1615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1pPr>
            <a:lvl2pPr marL="914400" marR="0" lvl="1"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2pPr>
            <a:lvl3pPr marL="1371600" marR="0" lvl="2"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3pPr>
            <a:lvl4pPr marL="1828800" marR="0" lvl="3"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4pPr>
            <a:lvl5pPr marL="2286000" marR="0" lvl="4"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5pPr>
            <a:lvl6pPr marL="2743200" marR="0" lvl="5"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6pPr>
            <a:lvl7pPr marL="3200400" marR="0" lvl="6"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7pPr>
            <a:lvl8pPr marL="3657600" marR="0" lvl="7"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8pPr>
            <a:lvl9pPr marL="4114800" marR="0" lvl="8"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9pPr>
          </a:lstStyle>
          <a:p>
            <a:pPr>
              <a:buFont typeface="Wingdings" panose="05000000000000000000" pitchFamily="2" charset="2"/>
              <a:buChar char="Ø"/>
            </a:pPr>
            <a:r>
              <a:rPr lang="en-US" sz="1800" dirty="0">
                <a:latin typeface="Candara" panose="020E0502030303020204" pitchFamily="34" charset="0"/>
              </a:rPr>
              <a:t>It is </a:t>
            </a:r>
            <a:r>
              <a:rPr lang="en-US" sz="1800" b="1" dirty="0">
                <a:solidFill>
                  <a:schemeClr val="accent1">
                    <a:lumMod val="75000"/>
                  </a:schemeClr>
                </a:solidFill>
                <a:latin typeface="Candara" panose="020E0502030303020204" pitchFamily="34" charset="0"/>
              </a:rPr>
              <a:t>common in old men </a:t>
            </a:r>
            <a:r>
              <a:rPr lang="en-US" sz="1800" dirty="0">
                <a:latin typeface="Candara" panose="020E0502030303020204" pitchFamily="34" charset="0"/>
              </a:rPr>
              <a:t>with weak abdominal muscles and is rare in women.</a:t>
            </a:r>
          </a:p>
          <a:p>
            <a:pPr marL="139700" indent="0">
              <a:buNone/>
            </a:pPr>
            <a:endParaRPr lang="en-US" sz="1800" dirty="0">
              <a:latin typeface="Candara" panose="020E0502030303020204" pitchFamily="34" charset="0"/>
            </a:endParaRPr>
          </a:p>
          <a:p>
            <a:pPr>
              <a:buFont typeface="Wingdings" panose="05000000000000000000" pitchFamily="2" charset="2"/>
              <a:buChar char="Ø"/>
            </a:pPr>
            <a:r>
              <a:rPr lang="en-US" sz="1800" dirty="0">
                <a:latin typeface="Candara" panose="020E0502030303020204" pitchFamily="34" charset="0"/>
              </a:rPr>
              <a:t>The hernial sac bulges forward through the posterior wall of the inguinal canal </a:t>
            </a:r>
            <a:r>
              <a:rPr lang="en-US" sz="1800" b="1" dirty="0">
                <a:solidFill>
                  <a:schemeClr val="accent1">
                    <a:lumMod val="75000"/>
                  </a:schemeClr>
                </a:solidFill>
                <a:latin typeface="Candara" panose="020E0502030303020204" pitchFamily="34" charset="0"/>
              </a:rPr>
              <a:t>medial to the inferior epigastric vessels.</a:t>
            </a:r>
          </a:p>
          <a:p>
            <a:pPr marL="139700" indent="0">
              <a:buNone/>
            </a:pPr>
            <a:endParaRPr lang="en-US" sz="1800" b="1" dirty="0">
              <a:solidFill>
                <a:schemeClr val="accent1">
                  <a:lumMod val="75000"/>
                </a:schemeClr>
              </a:solidFill>
              <a:latin typeface="Candara" panose="020E0502030303020204" pitchFamily="34" charset="0"/>
            </a:endParaRPr>
          </a:p>
          <a:p>
            <a:pPr>
              <a:buFont typeface="Wingdings" panose="05000000000000000000" pitchFamily="2" charset="2"/>
              <a:buChar char="Ø"/>
            </a:pPr>
            <a:r>
              <a:rPr lang="en-US" sz="1800" dirty="0">
                <a:latin typeface="Candara" panose="020E0502030303020204" pitchFamily="34" charset="0"/>
              </a:rPr>
              <a:t>The </a:t>
            </a:r>
            <a:r>
              <a:rPr lang="en-US" sz="1800" b="1" dirty="0">
                <a:solidFill>
                  <a:schemeClr val="accent1">
                    <a:lumMod val="75000"/>
                  </a:schemeClr>
                </a:solidFill>
                <a:latin typeface="Candara" panose="020E0502030303020204" pitchFamily="34" charset="0"/>
              </a:rPr>
              <a:t>neck of the hernial sac is wide</a:t>
            </a:r>
            <a:r>
              <a:rPr lang="en-US" sz="1800" b="1" dirty="0">
                <a:latin typeface="Candara" panose="020E0502030303020204" pitchFamily="34" charset="0"/>
              </a:rPr>
              <a:t>.</a:t>
            </a:r>
          </a:p>
          <a:p>
            <a:pPr marL="139700" indent="0">
              <a:buNone/>
            </a:pPr>
            <a:endParaRPr lang="en-US" sz="1800" b="1" dirty="0"/>
          </a:p>
        </p:txBody>
      </p:sp>
      <p:pic>
        <p:nvPicPr>
          <p:cNvPr id="34" name="Picture 2"/>
          <p:cNvPicPr>
            <a:picLocks noChangeAspect="1" noChangeArrowheads="1"/>
          </p:cNvPicPr>
          <p:nvPr/>
        </p:nvPicPr>
        <p:blipFill>
          <a:blip r:embed="rId3" cstate="print"/>
          <a:srcRect l="21669" t="8333" r="26794" b="18750"/>
          <a:stretch>
            <a:fillRect/>
          </a:stretch>
        </p:blipFill>
        <p:spPr bwMode="auto">
          <a:xfrm>
            <a:off x="4143486" y="1214240"/>
            <a:ext cx="4611176" cy="3667981"/>
          </a:xfrm>
          <a:prstGeom prst="rect">
            <a:avLst/>
          </a:prstGeom>
          <a:noFill/>
          <a:ln w="57150">
            <a:solidFill>
              <a:schemeClr val="bg1"/>
            </a:solidFill>
            <a:miter lim="800000"/>
            <a:headEnd/>
            <a:tailEnd/>
          </a:ln>
        </p:spPr>
      </p:pic>
      <p:grpSp>
        <p:nvGrpSpPr>
          <p:cNvPr id="961" name="Google Shape;961;p43"/>
          <p:cNvGrpSpPr/>
          <p:nvPr/>
        </p:nvGrpSpPr>
        <p:grpSpPr>
          <a:xfrm rot="16870946" flipH="1">
            <a:off x="4604534" y="4149138"/>
            <a:ext cx="874559" cy="1481121"/>
            <a:chOff x="-117729" y="1733810"/>
            <a:chExt cx="874530" cy="1481072"/>
          </a:xfrm>
        </p:grpSpPr>
        <p:sp>
          <p:nvSpPr>
            <p:cNvPr id="962" name="Google Shape;962;p43"/>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3"/>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3"/>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 name="Google Shape;950;p43"/>
          <p:cNvGrpSpPr/>
          <p:nvPr/>
        </p:nvGrpSpPr>
        <p:grpSpPr>
          <a:xfrm rot="654615">
            <a:off x="7640890" y="433767"/>
            <a:ext cx="1140331" cy="595198"/>
            <a:chOff x="1362021" y="1108808"/>
            <a:chExt cx="986885" cy="515106"/>
          </a:xfrm>
        </p:grpSpPr>
        <p:sp>
          <p:nvSpPr>
            <p:cNvPr id="951" name="Google Shape;951;p43"/>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3"/>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3"/>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3"/>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3"/>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3"/>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0" y="93519"/>
            <a:ext cx="7704000" cy="571500"/>
          </a:xfrm>
        </p:spPr>
        <p:txBody>
          <a:bodyPr/>
          <a:lstStyle/>
          <a:p>
            <a:r>
              <a:rPr lang="en-US" dirty="0"/>
              <a:t>Direct OR Indirect?</a:t>
            </a:r>
          </a:p>
        </p:txBody>
      </p:sp>
      <p:sp>
        <p:nvSpPr>
          <p:cNvPr id="3" name="Text Placeholder 2"/>
          <p:cNvSpPr>
            <a:spLocks noGrp="1"/>
          </p:cNvSpPr>
          <p:nvPr>
            <p:ph type="body" idx="1"/>
          </p:nvPr>
        </p:nvSpPr>
        <p:spPr>
          <a:xfrm>
            <a:off x="166255" y="1226127"/>
            <a:ext cx="2358736" cy="2981314"/>
          </a:xfrm>
        </p:spPr>
        <p:txBody>
          <a:bodyPr/>
          <a:lstStyle/>
          <a:p>
            <a:pPr marL="139700" indent="0">
              <a:buNone/>
            </a:pPr>
            <a:r>
              <a:rPr lang="en-US" sz="2400" dirty="0">
                <a:solidFill>
                  <a:schemeClr val="tx1"/>
                </a:solidFill>
              </a:rPr>
              <a:t>1-</a:t>
            </a:r>
            <a:r>
              <a:rPr lang="en-US" sz="2400" b="1" dirty="0">
                <a:solidFill>
                  <a:schemeClr val="tx1"/>
                </a:solidFill>
              </a:rPr>
              <a:t>Occlusive test</a:t>
            </a:r>
          </a:p>
          <a:p>
            <a:pPr marL="139700" indent="0">
              <a:buNone/>
            </a:pPr>
            <a:r>
              <a:rPr lang="en-US" sz="2400" b="1" dirty="0">
                <a:solidFill>
                  <a:schemeClr val="tx1"/>
                </a:solidFill>
              </a:rPr>
              <a:t>2-zieman test</a:t>
            </a:r>
          </a:p>
          <a:p>
            <a:pPr marL="139700" indent="0">
              <a:buNone/>
            </a:pPr>
            <a:r>
              <a:rPr lang="en-US" sz="2400" b="1" dirty="0">
                <a:solidFill>
                  <a:schemeClr val="tx1"/>
                </a:solidFill>
              </a:rPr>
              <a:t>3-</a:t>
            </a:r>
            <a:r>
              <a:rPr lang="en-US" sz="2400" b="1" u="sng" dirty="0">
                <a:solidFill>
                  <a:schemeClr val="tx1"/>
                </a:solidFill>
              </a:rPr>
              <a:t>Invagination test</a:t>
            </a:r>
          </a:p>
        </p:txBody>
      </p:sp>
      <p:pic>
        <p:nvPicPr>
          <p:cNvPr id="5" name="Picture 2" descr="INVESTIGATIONS&#10;ï¨ Routine investigations&#10;ï¨ Chest xray&#10;ï¨ USG abdomen &amp; pelvis&#10; "/>
          <p:cNvPicPr>
            <a:picLocks noChangeAspect="1" noChangeArrowheads="1"/>
          </p:cNvPicPr>
          <p:nvPr/>
        </p:nvPicPr>
        <p:blipFill>
          <a:blip r:embed="rId2"/>
          <a:stretch>
            <a:fillRect/>
          </a:stretch>
        </p:blipFill>
        <p:spPr bwMode="auto">
          <a:xfrm>
            <a:off x="5590309" y="665019"/>
            <a:ext cx="3553691" cy="3216224"/>
          </a:xfrm>
          <a:prstGeom prst="rect">
            <a:avLst/>
          </a:prstGeom>
          <a:noFill/>
          <a:ln w="9525">
            <a:noFill/>
            <a:miter lim="800000"/>
            <a:headEnd/>
            <a:tailEnd/>
          </a:ln>
        </p:spPr>
      </p:pic>
      <p:pic>
        <p:nvPicPr>
          <p:cNvPr id="6" name="Picture 2"/>
          <p:cNvPicPr>
            <a:picLocks noChangeAspect="1" noChangeArrowheads="1"/>
          </p:cNvPicPr>
          <p:nvPr/>
        </p:nvPicPr>
        <p:blipFill>
          <a:blip r:embed="rId3"/>
          <a:stretch>
            <a:fillRect/>
          </a:stretch>
        </p:blipFill>
        <p:spPr>
          <a:xfrm>
            <a:off x="2930236" y="1043855"/>
            <a:ext cx="2660073" cy="2458552"/>
          </a:xfrm>
          <a:prstGeom prst="rect">
            <a:avLst/>
          </a:prstGeom>
          <a:noFill/>
          <a:ln>
            <a:noFill/>
          </a:ln>
        </p:spPr>
      </p:pic>
      <p:pic>
        <p:nvPicPr>
          <p:cNvPr id="7" name="Picture 3" descr="ScrotalExam"/>
          <p:cNvPicPr>
            <a:picLocks noChangeAspect="1" noChangeArrowheads="1"/>
          </p:cNvPicPr>
          <p:nvPr/>
        </p:nvPicPr>
        <p:blipFill>
          <a:blip r:embed="rId4"/>
          <a:stretch>
            <a:fillRect/>
          </a:stretch>
        </p:blipFill>
        <p:spPr bwMode="auto">
          <a:xfrm>
            <a:off x="3688772" y="3502407"/>
            <a:ext cx="1901537" cy="164109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61"/>
          <p:cNvSpPr txBox="1">
            <a:spLocks noGrp="1"/>
          </p:cNvSpPr>
          <p:nvPr>
            <p:ph type="title"/>
          </p:nvPr>
        </p:nvSpPr>
        <p:spPr>
          <a:prstGeom prst="rect">
            <a:avLst/>
          </a:prstGeom>
        </p:spPr>
        <p:txBody>
          <a:bodyPr spcFirstLastPara="1" wrap="square" lIns="91425" tIns="91425" rIns="91425" bIns="91425" anchor="t" anchorCtr="0">
            <a:noAutofit/>
          </a:bodyPr>
          <a:lstStyle/>
          <a:p>
            <a:pPr lvl="0"/>
            <a:r>
              <a:rPr lang="en-US" sz="2800" dirty="0"/>
              <a:t>DIFFERENTIAL DIAGNOSIS</a:t>
            </a:r>
            <a:br>
              <a:rPr lang="en-US" sz="2800" dirty="0"/>
            </a:br>
            <a:r>
              <a:rPr lang="en-US" sz="2800" dirty="0"/>
              <a:t>OF INGUINAL HERNIA </a:t>
            </a:r>
          </a:p>
        </p:txBody>
      </p:sp>
      <p:grpSp>
        <p:nvGrpSpPr>
          <p:cNvPr id="1848" name="Google Shape;1848;p61"/>
          <p:cNvGrpSpPr/>
          <p:nvPr/>
        </p:nvGrpSpPr>
        <p:grpSpPr>
          <a:xfrm rot="-9402353" flipH="1">
            <a:off x="3321737" y="1316805"/>
            <a:ext cx="199297" cy="251683"/>
            <a:chOff x="3311031" y="3025663"/>
            <a:chExt cx="308584" cy="389695"/>
          </a:xfrm>
        </p:grpSpPr>
        <p:sp>
          <p:nvSpPr>
            <p:cNvPr id="1849" name="Google Shape;1849;p61"/>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1"/>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1"/>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1"/>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61"/>
          <p:cNvGrpSpPr/>
          <p:nvPr/>
        </p:nvGrpSpPr>
        <p:grpSpPr>
          <a:xfrm rot="-3920190">
            <a:off x="7618506" y="444955"/>
            <a:ext cx="637174" cy="696404"/>
            <a:chOff x="849771" y="662017"/>
            <a:chExt cx="637156" cy="696384"/>
          </a:xfrm>
        </p:grpSpPr>
        <p:sp>
          <p:nvSpPr>
            <p:cNvPr id="1854" name="Google Shape;1854;p61"/>
            <p:cNvSpPr/>
            <p:nvPr/>
          </p:nvSpPr>
          <p:spPr>
            <a:xfrm>
              <a:off x="849771" y="788329"/>
              <a:ext cx="576393" cy="570073"/>
            </a:xfrm>
            <a:custGeom>
              <a:avLst/>
              <a:gdLst/>
              <a:ahLst/>
              <a:cxnLst/>
              <a:rect l="l" t="t" r="r" b="b"/>
              <a:pathLst>
                <a:path w="19699" h="19483" extrusionOk="0">
                  <a:moveTo>
                    <a:pt x="12988" y="0"/>
                  </a:moveTo>
                  <a:cubicBezTo>
                    <a:pt x="12287" y="539"/>
                    <a:pt x="11418" y="753"/>
                    <a:pt x="10545" y="753"/>
                  </a:cubicBezTo>
                  <a:cubicBezTo>
                    <a:pt x="10308" y="753"/>
                    <a:pt x="10072" y="737"/>
                    <a:pt x="9838" y="708"/>
                  </a:cubicBezTo>
                  <a:cubicBezTo>
                    <a:pt x="9413" y="645"/>
                    <a:pt x="8955" y="549"/>
                    <a:pt x="8522" y="549"/>
                  </a:cubicBezTo>
                  <a:cubicBezTo>
                    <a:pt x="8163" y="549"/>
                    <a:pt x="7822" y="615"/>
                    <a:pt x="7532" y="822"/>
                  </a:cubicBezTo>
                  <a:cubicBezTo>
                    <a:pt x="7373" y="959"/>
                    <a:pt x="7236" y="1119"/>
                    <a:pt x="7099" y="1301"/>
                  </a:cubicBezTo>
                  <a:cubicBezTo>
                    <a:pt x="4337" y="4771"/>
                    <a:pt x="2009" y="8582"/>
                    <a:pt x="206" y="12645"/>
                  </a:cubicBezTo>
                  <a:cubicBezTo>
                    <a:pt x="0" y="13216"/>
                    <a:pt x="206" y="13787"/>
                    <a:pt x="479" y="14266"/>
                  </a:cubicBezTo>
                  <a:cubicBezTo>
                    <a:pt x="1461" y="15978"/>
                    <a:pt x="3150" y="17142"/>
                    <a:pt x="4908" y="18032"/>
                  </a:cubicBezTo>
                  <a:cubicBezTo>
                    <a:pt x="6494" y="18836"/>
                    <a:pt x="8217" y="19483"/>
                    <a:pt x="9986" y="19483"/>
                  </a:cubicBezTo>
                  <a:cubicBezTo>
                    <a:pt x="10127" y="19483"/>
                    <a:pt x="10268" y="19478"/>
                    <a:pt x="10408" y="19470"/>
                  </a:cubicBezTo>
                  <a:cubicBezTo>
                    <a:pt x="11139" y="19447"/>
                    <a:pt x="11892" y="19287"/>
                    <a:pt x="12463" y="18831"/>
                  </a:cubicBezTo>
                  <a:cubicBezTo>
                    <a:pt x="12919" y="18489"/>
                    <a:pt x="13216" y="17986"/>
                    <a:pt x="13536" y="17507"/>
                  </a:cubicBezTo>
                  <a:cubicBezTo>
                    <a:pt x="15635" y="14129"/>
                    <a:pt x="17735" y="10751"/>
                    <a:pt x="19516" y="7167"/>
                  </a:cubicBezTo>
                  <a:cubicBezTo>
                    <a:pt x="19698" y="6346"/>
                    <a:pt x="19539" y="5866"/>
                    <a:pt x="19288" y="5478"/>
                  </a:cubicBezTo>
                  <a:cubicBezTo>
                    <a:pt x="19036" y="5090"/>
                    <a:pt x="18671" y="4771"/>
                    <a:pt x="18420" y="4405"/>
                  </a:cubicBezTo>
                  <a:cubicBezTo>
                    <a:pt x="18009" y="3858"/>
                    <a:pt x="17781" y="3196"/>
                    <a:pt x="17735" y="2511"/>
                  </a:cubicBezTo>
                  <a:cubicBezTo>
                    <a:pt x="16092" y="1780"/>
                    <a:pt x="14494" y="959"/>
                    <a:pt x="129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1"/>
            <p:cNvSpPr/>
            <p:nvPr/>
          </p:nvSpPr>
          <p:spPr>
            <a:xfrm>
              <a:off x="921222" y="935912"/>
              <a:ext cx="384710" cy="367476"/>
            </a:xfrm>
            <a:custGeom>
              <a:avLst/>
              <a:gdLst/>
              <a:ahLst/>
              <a:cxnLst/>
              <a:rect l="l" t="t" r="r" b="b"/>
              <a:pathLst>
                <a:path w="13148" h="12559" extrusionOk="0">
                  <a:moveTo>
                    <a:pt x="4246" y="0"/>
                  </a:moveTo>
                  <a:cubicBezTo>
                    <a:pt x="3036" y="1849"/>
                    <a:pt x="1849" y="3721"/>
                    <a:pt x="662" y="5593"/>
                  </a:cubicBezTo>
                  <a:cubicBezTo>
                    <a:pt x="480" y="5889"/>
                    <a:pt x="274" y="6186"/>
                    <a:pt x="183" y="6529"/>
                  </a:cubicBezTo>
                  <a:cubicBezTo>
                    <a:pt x="0" y="7099"/>
                    <a:pt x="69" y="7738"/>
                    <a:pt x="274" y="8332"/>
                  </a:cubicBezTo>
                  <a:cubicBezTo>
                    <a:pt x="685" y="9473"/>
                    <a:pt x="1530" y="10432"/>
                    <a:pt x="2557" y="11116"/>
                  </a:cubicBezTo>
                  <a:cubicBezTo>
                    <a:pt x="3584" y="11778"/>
                    <a:pt x="4771" y="12166"/>
                    <a:pt x="5958" y="12417"/>
                  </a:cubicBezTo>
                  <a:cubicBezTo>
                    <a:pt x="6344" y="12497"/>
                    <a:pt x="6753" y="12559"/>
                    <a:pt x="7148" y="12559"/>
                  </a:cubicBezTo>
                  <a:cubicBezTo>
                    <a:pt x="7664" y="12559"/>
                    <a:pt x="8160" y="12453"/>
                    <a:pt x="8560" y="12144"/>
                  </a:cubicBezTo>
                  <a:cubicBezTo>
                    <a:pt x="8879" y="11915"/>
                    <a:pt x="9108" y="11550"/>
                    <a:pt x="9336" y="11208"/>
                  </a:cubicBezTo>
                  <a:cubicBezTo>
                    <a:pt x="10591" y="9268"/>
                    <a:pt x="11824" y="7327"/>
                    <a:pt x="12988" y="5342"/>
                  </a:cubicBezTo>
                  <a:cubicBezTo>
                    <a:pt x="13057" y="5227"/>
                    <a:pt x="13125" y="5113"/>
                    <a:pt x="13125" y="4976"/>
                  </a:cubicBezTo>
                  <a:cubicBezTo>
                    <a:pt x="13148" y="4862"/>
                    <a:pt x="13102" y="4748"/>
                    <a:pt x="13057" y="4634"/>
                  </a:cubicBezTo>
                  <a:cubicBezTo>
                    <a:pt x="12783" y="3995"/>
                    <a:pt x="12189" y="3561"/>
                    <a:pt x="11596" y="3196"/>
                  </a:cubicBezTo>
                  <a:cubicBezTo>
                    <a:pt x="9313" y="1712"/>
                    <a:pt x="6825" y="457"/>
                    <a:pt x="4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1"/>
            <p:cNvSpPr/>
            <p:nvPr/>
          </p:nvSpPr>
          <p:spPr>
            <a:xfrm>
              <a:off x="1162317" y="662017"/>
              <a:ext cx="324610" cy="227848"/>
            </a:xfrm>
            <a:custGeom>
              <a:avLst/>
              <a:gdLst/>
              <a:ahLst/>
              <a:cxnLst/>
              <a:rect l="l" t="t" r="r" b="b"/>
              <a:pathLst>
                <a:path w="11094" h="7787" extrusionOk="0">
                  <a:moveTo>
                    <a:pt x="2001" y="0"/>
                  </a:moveTo>
                  <a:cubicBezTo>
                    <a:pt x="1958" y="0"/>
                    <a:pt x="1915" y="1"/>
                    <a:pt x="1872" y="3"/>
                  </a:cubicBezTo>
                  <a:cubicBezTo>
                    <a:pt x="1644" y="26"/>
                    <a:pt x="1438" y="72"/>
                    <a:pt x="1256" y="209"/>
                  </a:cubicBezTo>
                  <a:cubicBezTo>
                    <a:pt x="1073" y="346"/>
                    <a:pt x="982" y="528"/>
                    <a:pt x="868" y="688"/>
                  </a:cubicBezTo>
                  <a:cubicBezTo>
                    <a:pt x="571" y="1236"/>
                    <a:pt x="297" y="1806"/>
                    <a:pt x="69" y="2400"/>
                  </a:cubicBezTo>
                  <a:cubicBezTo>
                    <a:pt x="46" y="2491"/>
                    <a:pt x="0" y="2605"/>
                    <a:pt x="0" y="2697"/>
                  </a:cubicBezTo>
                  <a:cubicBezTo>
                    <a:pt x="23" y="2856"/>
                    <a:pt x="115" y="2970"/>
                    <a:pt x="206" y="3085"/>
                  </a:cubicBezTo>
                  <a:cubicBezTo>
                    <a:pt x="754" y="3746"/>
                    <a:pt x="1461" y="4249"/>
                    <a:pt x="2169" y="4728"/>
                  </a:cubicBezTo>
                  <a:cubicBezTo>
                    <a:pt x="4246" y="6097"/>
                    <a:pt x="6551" y="7125"/>
                    <a:pt x="8948" y="7787"/>
                  </a:cubicBezTo>
                  <a:cubicBezTo>
                    <a:pt x="9907" y="7330"/>
                    <a:pt x="10591" y="6440"/>
                    <a:pt x="11002" y="5436"/>
                  </a:cubicBezTo>
                  <a:cubicBezTo>
                    <a:pt x="11048" y="5321"/>
                    <a:pt x="11093" y="5162"/>
                    <a:pt x="11071" y="5025"/>
                  </a:cubicBezTo>
                  <a:cubicBezTo>
                    <a:pt x="11048" y="4865"/>
                    <a:pt x="10911" y="4705"/>
                    <a:pt x="10774" y="4591"/>
                  </a:cubicBezTo>
                  <a:cubicBezTo>
                    <a:pt x="8674" y="2605"/>
                    <a:pt x="6118" y="1099"/>
                    <a:pt x="3333" y="254"/>
                  </a:cubicBezTo>
                  <a:cubicBezTo>
                    <a:pt x="2895" y="108"/>
                    <a:pt x="2456" y="0"/>
                    <a:pt x="2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1"/>
            <p:cNvSpPr/>
            <p:nvPr/>
          </p:nvSpPr>
          <p:spPr>
            <a:xfrm>
              <a:off x="1216417" y="693207"/>
              <a:ext cx="221089" cy="119176"/>
            </a:xfrm>
            <a:custGeom>
              <a:avLst/>
              <a:gdLst/>
              <a:ahLst/>
              <a:cxnLst/>
              <a:rect l="l" t="t" r="r" b="b"/>
              <a:pathLst>
                <a:path w="7556" h="4073" extrusionOk="0">
                  <a:moveTo>
                    <a:pt x="109" y="1"/>
                  </a:moveTo>
                  <a:cubicBezTo>
                    <a:pt x="95" y="1"/>
                    <a:pt x="81" y="4"/>
                    <a:pt x="69" y="10"/>
                  </a:cubicBezTo>
                  <a:cubicBezTo>
                    <a:pt x="23" y="56"/>
                    <a:pt x="0" y="124"/>
                    <a:pt x="46" y="170"/>
                  </a:cubicBezTo>
                  <a:cubicBezTo>
                    <a:pt x="594" y="1037"/>
                    <a:pt x="1552" y="1562"/>
                    <a:pt x="2420" y="1996"/>
                  </a:cubicBezTo>
                  <a:cubicBezTo>
                    <a:pt x="4017" y="2795"/>
                    <a:pt x="5707" y="3502"/>
                    <a:pt x="7418" y="4073"/>
                  </a:cubicBezTo>
                  <a:lnTo>
                    <a:pt x="7441" y="4073"/>
                  </a:lnTo>
                  <a:cubicBezTo>
                    <a:pt x="7487" y="4073"/>
                    <a:pt x="7533" y="4050"/>
                    <a:pt x="7555" y="4004"/>
                  </a:cubicBezTo>
                  <a:cubicBezTo>
                    <a:pt x="7555" y="3936"/>
                    <a:pt x="7533" y="3890"/>
                    <a:pt x="7487" y="3867"/>
                  </a:cubicBezTo>
                  <a:cubicBezTo>
                    <a:pt x="5775" y="3297"/>
                    <a:pt x="4109" y="2612"/>
                    <a:pt x="2511" y="1813"/>
                  </a:cubicBezTo>
                  <a:cubicBezTo>
                    <a:pt x="1666" y="1402"/>
                    <a:pt x="753" y="877"/>
                    <a:pt x="206" y="56"/>
                  </a:cubicBezTo>
                  <a:cubicBezTo>
                    <a:pt x="189" y="22"/>
                    <a:pt x="14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1"/>
            <p:cNvSpPr/>
            <p:nvPr/>
          </p:nvSpPr>
          <p:spPr>
            <a:xfrm>
              <a:off x="1034748" y="929416"/>
              <a:ext cx="275190" cy="161866"/>
            </a:xfrm>
            <a:custGeom>
              <a:avLst/>
              <a:gdLst/>
              <a:ahLst/>
              <a:cxnLst/>
              <a:rect l="l" t="t" r="r" b="b"/>
              <a:pathLst>
                <a:path w="9405" h="5532" extrusionOk="0">
                  <a:moveTo>
                    <a:pt x="928" y="1"/>
                  </a:moveTo>
                  <a:cubicBezTo>
                    <a:pt x="832" y="1"/>
                    <a:pt x="736" y="6"/>
                    <a:pt x="640" y="17"/>
                  </a:cubicBezTo>
                  <a:cubicBezTo>
                    <a:pt x="480" y="40"/>
                    <a:pt x="275" y="131"/>
                    <a:pt x="206" y="291"/>
                  </a:cubicBezTo>
                  <a:cubicBezTo>
                    <a:pt x="1" y="930"/>
                    <a:pt x="480" y="1569"/>
                    <a:pt x="982" y="2003"/>
                  </a:cubicBezTo>
                  <a:cubicBezTo>
                    <a:pt x="2626" y="3509"/>
                    <a:pt x="4634" y="4605"/>
                    <a:pt x="6803" y="5176"/>
                  </a:cubicBezTo>
                  <a:cubicBezTo>
                    <a:pt x="7259" y="5290"/>
                    <a:pt x="7716" y="5381"/>
                    <a:pt x="8195" y="5472"/>
                  </a:cubicBezTo>
                  <a:cubicBezTo>
                    <a:pt x="8334" y="5507"/>
                    <a:pt x="8488" y="5532"/>
                    <a:pt x="8640" y="5532"/>
                  </a:cubicBezTo>
                  <a:cubicBezTo>
                    <a:pt x="8888" y="5532"/>
                    <a:pt x="9126" y="5465"/>
                    <a:pt x="9268" y="5267"/>
                  </a:cubicBezTo>
                  <a:cubicBezTo>
                    <a:pt x="9405" y="5084"/>
                    <a:pt x="9382" y="4810"/>
                    <a:pt x="9291" y="4582"/>
                  </a:cubicBezTo>
                  <a:cubicBezTo>
                    <a:pt x="9177" y="4377"/>
                    <a:pt x="9017" y="4217"/>
                    <a:pt x="8834" y="4057"/>
                  </a:cubicBezTo>
                  <a:cubicBezTo>
                    <a:pt x="6985" y="2345"/>
                    <a:pt x="4794" y="1067"/>
                    <a:pt x="2397" y="291"/>
                  </a:cubicBezTo>
                  <a:cubicBezTo>
                    <a:pt x="1919" y="138"/>
                    <a:pt x="1425" y="1"/>
                    <a:pt x="928" y="1"/>
                  </a:cubicBezTo>
                  <a:close/>
                </a:path>
              </a:pathLst>
            </a:custGeom>
            <a:solidFill>
              <a:srgbClr val="FFFCF2">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9" name="Google Shape;1859;p61"/>
          <p:cNvGrpSpPr/>
          <p:nvPr/>
        </p:nvGrpSpPr>
        <p:grpSpPr>
          <a:xfrm rot="4925445">
            <a:off x="969409" y="474694"/>
            <a:ext cx="637110" cy="789167"/>
            <a:chOff x="7443422" y="3653739"/>
            <a:chExt cx="444119" cy="550116"/>
          </a:xfrm>
        </p:grpSpPr>
        <p:sp>
          <p:nvSpPr>
            <p:cNvPr id="1860" name="Google Shape;1860;p61"/>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1"/>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1"/>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1"/>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4" name="Google Shape;1864;p61"/>
          <p:cNvSpPr/>
          <p:nvPr/>
        </p:nvSpPr>
        <p:spPr>
          <a:xfrm>
            <a:off x="7479203" y="934202"/>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5;p37"/>
          <p:cNvSpPr/>
          <p:nvPr/>
        </p:nvSpPr>
        <p:spPr>
          <a:xfrm>
            <a:off x="863779" y="1720195"/>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01</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0" name="Google Shape;435;p37"/>
          <p:cNvSpPr/>
          <p:nvPr/>
        </p:nvSpPr>
        <p:spPr>
          <a:xfrm>
            <a:off x="975347" y="3448773"/>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06</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1" name="Google Shape;435;p37"/>
          <p:cNvSpPr/>
          <p:nvPr/>
        </p:nvSpPr>
        <p:spPr>
          <a:xfrm>
            <a:off x="2544601" y="3450738"/>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07</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2" name="Google Shape;435;p37"/>
          <p:cNvSpPr/>
          <p:nvPr/>
        </p:nvSpPr>
        <p:spPr>
          <a:xfrm>
            <a:off x="4274453" y="3448773"/>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08</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3" name="Google Shape;435;p37"/>
          <p:cNvSpPr/>
          <p:nvPr/>
        </p:nvSpPr>
        <p:spPr>
          <a:xfrm>
            <a:off x="2472761" y="1712415"/>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02</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4" name="Google Shape;435;p37"/>
          <p:cNvSpPr/>
          <p:nvPr/>
        </p:nvSpPr>
        <p:spPr>
          <a:xfrm>
            <a:off x="5923691" y="3386022"/>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09</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5" name="Google Shape;435;p37"/>
          <p:cNvSpPr/>
          <p:nvPr/>
        </p:nvSpPr>
        <p:spPr>
          <a:xfrm>
            <a:off x="7820031" y="3414805"/>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10</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6" name="Google Shape;435;p37"/>
          <p:cNvSpPr/>
          <p:nvPr/>
        </p:nvSpPr>
        <p:spPr>
          <a:xfrm>
            <a:off x="5827288" y="1710423"/>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04</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7" name="Google Shape;435;p37"/>
          <p:cNvSpPr/>
          <p:nvPr/>
        </p:nvSpPr>
        <p:spPr>
          <a:xfrm>
            <a:off x="7744100" y="1720195"/>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05</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8" name="Google Shape;435;p37"/>
          <p:cNvSpPr/>
          <p:nvPr/>
        </p:nvSpPr>
        <p:spPr>
          <a:xfrm>
            <a:off x="4165804" y="1720195"/>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03</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9" name="Google Shape;967;p47"/>
          <p:cNvSpPr txBox="1"/>
          <p:nvPr/>
        </p:nvSpPr>
        <p:spPr>
          <a:xfrm>
            <a:off x="1989630" y="4139200"/>
            <a:ext cx="1725599" cy="7571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Varicocele </a:t>
            </a:r>
            <a:endParaRPr sz="1800" b="1" dirty="0">
              <a:solidFill>
                <a:schemeClr val="accent1">
                  <a:lumMod val="75000"/>
                </a:schemeClr>
              </a:solidFill>
              <a:latin typeface="Raleway Thin"/>
              <a:ea typeface="Raleway Thin"/>
              <a:cs typeface="Raleway Thin"/>
              <a:sym typeface="Raleway Thin"/>
            </a:endParaRPr>
          </a:p>
        </p:txBody>
      </p:sp>
      <p:sp>
        <p:nvSpPr>
          <p:cNvPr id="80" name="Google Shape;967;p47"/>
          <p:cNvSpPr txBox="1"/>
          <p:nvPr/>
        </p:nvSpPr>
        <p:spPr>
          <a:xfrm>
            <a:off x="1989631" y="2414380"/>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Psoas abscess</a:t>
            </a:r>
            <a:endParaRPr sz="1800" b="1" dirty="0">
              <a:solidFill>
                <a:schemeClr val="accent1">
                  <a:lumMod val="75000"/>
                </a:schemeClr>
              </a:solidFill>
              <a:latin typeface="Raleway Thin"/>
              <a:ea typeface="Raleway Thin"/>
              <a:cs typeface="Raleway Thin"/>
              <a:sym typeface="Raleway Thin"/>
            </a:endParaRPr>
          </a:p>
        </p:txBody>
      </p:sp>
      <p:sp>
        <p:nvSpPr>
          <p:cNvPr id="81" name="Google Shape;967;p47"/>
          <p:cNvSpPr txBox="1"/>
          <p:nvPr/>
        </p:nvSpPr>
        <p:spPr>
          <a:xfrm>
            <a:off x="7022212" y="2349947"/>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Saphenous </a:t>
            </a:r>
            <a:r>
              <a:rPr lang="en-US" sz="1800" b="1" dirty="0" err="1">
                <a:solidFill>
                  <a:schemeClr val="accent1">
                    <a:lumMod val="75000"/>
                  </a:schemeClr>
                </a:solidFill>
                <a:latin typeface="Raleway Thin"/>
                <a:ea typeface="Raleway Thin"/>
                <a:cs typeface="Raleway Thin"/>
                <a:sym typeface="Raleway Thin"/>
              </a:rPr>
              <a:t>varix</a:t>
            </a:r>
            <a:r>
              <a:rPr lang="en-US" sz="1800" b="1" dirty="0">
                <a:solidFill>
                  <a:schemeClr val="accent1">
                    <a:lumMod val="75000"/>
                  </a:schemeClr>
                </a:solidFill>
                <a:latin typeface="Raleway Thin"/>
                <a:ea typeface="Raleway Thin"/>
                <a:cs typeface="Raleway Thin"/>
                <a:sym typeface="Raleway Thin"/>
              </a:rPr>
              <a:t> </a:t>
            </a:r>
            <a:endParaRPr sz="1800" b="1" dirty="0">
              <a:solidFill>
                <a:schemeClr val="accent1">
                  <a:lumMod val="75000"/>
                </a:schemeClr>
              </a:solidFill>
              <a:latin typeface="Raleway Thin"/>
              <a:ea typeface="Raleway Thin"/>
              <a:cs typeface="Raleway Thin"/>
              <a:sym typeface="Raleway Thin"/>
            </a:endParaRPr>
          </a:p>
        </p:txBody>
      </p:sp>
      <p:sp>
        <p:nvSpPr>
          <p:cNvPr id="82" name="Google Shape;967;p47"/>
          <p:cNvSpPr txBox="1"/>
          <p:nvPr/>
        </p:nvSpPr>
        <p:spPr>
          <a:xfrm>
            <a:off x="5368721" y="2373750"/>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Hydrocele of the cord</a:t>
            </a:r>
            <a:endParaRPr sz="1800" b="1" dirty="0">
              <a:solidFill>
                <a:schemeClr val="accent1">
                  <a:lumMod val="75000"/>
                </a:schemeClr>
              </a:solidFill>
              <a:latin typeface="Raleway Thin"/>
              <a:ea typeface="Raleway Thin"/>
              <a:cs typeface="Raleway Thin"/>
              <a:sym typeface="Raleway Thin"/>
            </a:endParaRPr>
          </a:p>
        </p:txBody>
      </p:sp>
      <p:sp>
        <p:nvSpPr>
          <p:cNvPr id="83" name="Google Shape;967;p47"/>
          <p:cNvSpPr txBox="1"/>
          <p:nvPr/>
        </p:nvSpPr>
        <p:spPr>
          <a:xfrm>
            <a:off x="3772731" y="2411349"/>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Ectopic testis</a:t>
            </a:r>
            <a:endParaRPr sz="1800" b="1" dirty="0">
              <a:solidFill>
                <a:schemeClr val="accent1">
                  <a:lumMod val="75000"/>
                </a:schemeClr>
              </a:solidFill>
              <a:latin typeface="Raleway Thin"/>
              <a:ea typeface="Raleway Thin"/>
              <a:cs typeface="Raleway Thin"/>
              <a:sym typeface="Raleway Thin"/>
            </a:endParaRPr>
          </a:p>
        </p:txBody>
      </p:sp>
      <p:sp>
        <p:nvSpPr>
          <p:cNvPr id="84" name="Google Shape;967;p47"/>
          <p:cNvSpPr txBox="1"/>
          <p:nvPr/>
        </p:nvSpPr>
        <p:spPr>
          <a:xfrm>
            <a:off x="3772731" y="4112100"/>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Testicular torsion</a:t>
            </a:r>
            <a:endParaRPr sz="1800" b="1" dirty="0">
              <a:solidFill>
                <a:schemeClr val="accent1">
                  <a:lumMod val="75000"/>
                </a:schemeClr>
              </a:solidFill>
              <a:latin typeface="Raleway Thin"/>
              <a:ea typeface="Raleway Thin"/>
              <a:cs typeface="Raleway Thin"/>
              <a:sym typeface="Raleway Thin"/>
            </a:endParaRPr>
          </a:p>
        </p:txBody>
      </p:sp>
      <p:sp>
        <p:nvSpPr>
          <p:cNvPr id="85" name="Google Shape;967;p47"/>
          <p:cNvSpPr txBox="1"/>
          <p:nvPr/>
        </p:nvSpPr>
        <p:spPr>
          <a:xfrm>
            <a:off x="5368721" y="4099534"/>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Femoral artery aneurysm </a:t>
            </a:r>
            <a:endParaRPr sz="1800" b="1" dirty="0">
              <a:solidFill>
                <a:schemeClr val="accent1">
                  <a:lumMod val="75000"/>
                </a:schemeClr>
              </a:solidFill>
              <a:latin typeface="Raleway Thin"/>
              <a:ea typeface="Raleway Thin"/>
              <a:cs typeface="Raleway Thin"/>
              <a:sym typeface="Raleway Thin"/>
            </a:endParaRPr>
          </a:p>
        </p:txBody>
      </p:sp>
      <p:sp>
        <p:nvSpPr>
          <p:cNvPr id="86" name="Google Shape;967;p47"/>
          <p:cNvSpPr txBox="1"/>
          <p:nvPr/>
        </p:nvSpPr>
        <p:spPr>
          <a:xfrm>
            <a:off x="7022212" y="4171832"/>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Abscess</a:t>
            </a:r>
            <a:endParaRPr sz="1800" b="1" dirty="0">
              <a:solidFill>
                <a:schemeClr val="accent1">
                  <a:lumMod val="75000"/>
                </a:schemeClr>
              </a:solidFill>
              <a:latin typeface="Raleway Thin"/>
              <a:ea typeface="Raleway Thin"/>
              <a:cs typeface="Raleway Thin"/>
              <a:sym typeface="Raleway Thin"/>
            </a:endParaRPr>
          </a:p>
        </p:txBody>
      </p:sp>
      <p:sp>
        <p:nvSpPr>
          <p:cNvPr id="20" name="Rectangle 19"/>
          <p:cNvSpPr/>
          <p:nvPr/>
        </p:nvSpPr>
        <p:spPr>
          <a:xfrm>
            <a:off x="143602" y="2501693"/>
            <a:ext cx="2028119" cy="369332"/>
          </a:xfrm>
          <a:prstGeom prst="rect">
            <a:avLst/>
          </a:prstGeom>
        </p:spPr>
        <p:txBody>
          <a:bodyPr wrap="none">
            <a:spAutoFit/>
          </a:bodyPr>
          <a:lstStyle/>
          <a:p>
            <a:pPr algn="ctr">
              <a:spcAft>
                <a:spcPts val="1600"/>
              </a:spcAft>
            </a:pPr>
            <a:r>
              <a:rPr lang="en-US" sz="1800" b="1" dirty="0">
                <a:solidFill>
                  <a:schemeClr val="accent1">
                    <a:lumMod val="75000"/>
                  </a:schemeClr>
                </a:solidFill>
                <a:latin typeface="Raleway Thin"/>
                <a:sym typeface="Raleway Thin"/>
              </a:rPr>
              <a:t>Lymphadenopathy </a:t>
            </a:r>
          </a:p>
        </p:txBody>
      </p:sp>
      <p:sp>
        <p:nvSpPr>
          <p:cNvPr id="21" name="Rectangle 20"/>
          <p:cNvSpPr/>
          <p:nvPr/>
        </p:nvSpPr>
        <p:spPr>
          <a:xfrm>
            <a:off x="818965" y="4235264"/>
            <a:ext cx="886782" cy="369332"/>
          </a:xfrm>
          <a:prstGeom prst="rect">
            <a:avLst/>
          </a:prstGeom>
        </p:spPr>
        <p:txBody>
          <a:bodyPr wrap="none">
            <a:spAutoFit/>
          </a:bodyPr>
          <a:lstStyle/>
          <a:p>
            <a:pPr lvl="0" algn="ctr">
              <a:spcAft>
                <a:spcPts val="1600"/>
              </a:spcAft>
            </a:pPr>
            <a:r>
              <a:rPr lang="en-US" sz="1800" b="1" dirty="0">
                <a:solidFill>
                  <a:schemeClr val="accent1">
                    <a:lumMod val="75000"/>
                  </a:schemeClr>
                </a:solidFill>
                <a:latin typeface="Raleway Thin"/>
                <a:sym typeface="Raleway Thin"/>
              </a:rPr>
              <a:t>Lipoma</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p:cTn id="12" dur="500" fill="hold"/>
                                        <p:tgtEl>
                                          <p:spTgt spid="80"/>
                                        </p:tgtEl>
                                        <p:attrNameLst>
                                          <p:attrName>ppt_w</p:attrName>
                                        </p:attrNameLst>
                                      </p:cBhvr>
                                      <p:tavLst>
                                        <p:tav tm="0">
                                          <p:val>
                                            <p:fltVal val="0"/>
                                          </p:val>
                                        </p:tav>
                                        <p:tav tm="100000">
                                          <p:val>
                                            <p:strVal val="#ppt_w"/>
                                          </p:val>
                                        </p:tav>
                                      </p:tavLst>
                                    </p:anim>
                                    <p:anim calcmode="lin" valueType="num">
                                      <p:cBhvr>
                                        <p:cTn id="13" dur="500" fill="hold"/>
                                        <p:tgtEl>
                                          <p:spTgt spid="80"/>
                                        </p:tgtEl>
                                        <p:attrNameLst>
                                          <p:attrName>ppt_h</p:attrName>
                                        </p:attrNameLst>
                                      </p:cBhvr>
                                      <p:tavLst>
                                        <p:tav tm="0">
                                          <p:val>
                                            <p:fltVal val="0"/>
                                          </p:val>
                                        </p:tav>
                                        <p:tav tm="100000">
                                          <p:val>
                                            <p:strVal val="#ppt_h"/>
                                          </p:val>
                                        </p:tav>
                                      </p:tavLst>
                                    </p:anim>
                                    <p:animEffect transition="in" filter="fade">
                                      <p:cBhvr>
                                        <p:cTn id="14" dur="500"/>
                                        <p:tgtEl>
                                          <p:spTgt spid="8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anim calcmode="lin" valueType="num">
                                      <p:cBhvr>
                                        <p:cTn id="22" dur="500" fill="hold"/>
                                        <p:tgtEl>
                                          <p:spTgt spid="82"/>
                                        </p:tgtEl>
                                        <p:attrNameLst>
                                          <p:attrName>ppt_w</p:attrName>
                                        </p:attrNameLst>
                                      </p:cBhvr>
                                      <p:tavLst>
                                        <p:tav tm="0">
                                          <p:val>
                                            <p:fltVal val="0"/>
                                          </p:val>
                                        </p:tav>
                                        <p:tav tm="100000">
                                          <p:val>
                                            <p:strVal val="#ppt_w"/>
                                          </p:val>
                                        </p:tav>
                                      </p:tavLst>
                                    </p:anim>
                                    <p:anim calcmode="lin" valueType="num">
                                      <p:cBhvr>
                                        <p:cTn id="23" dur="500" fill="hold"/>
                                        <p:tgtEl>
                                          <p:spTgt spid="82"/>
                                        </p:tgtEl>
                                        <p:attrNameLst>
                                          <p:attrName>ppt_h</p:attrName>
                                        </p:attrNameLst>
                                      </p:cBhvr>
                                      <p:tavLst>
                                        <p:tav tm="0">
                                          <p:val>
                                            <p:fltVal val="0"/>
                                          </p:val>
                                        </p:tav>
                                        <p:tav tm="100000">
                                          <p:val>
                                            <p:strVal val="#ppt_h"/>
                                          </p:val>
                                        </p:tav>
                                      </p:tavLst>
                                    </p:anim>
                                    <p:animEffect transition="in" filter="fade">
                                      <p:cBhvr>
                                        <p:cTn id="24" dur="500"/>
                                        <p:tgtEl>
                                          <p:spTgt spid="8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cBhvr>
                                        <p:cTn id="27" dur="500" fill="hold"/>
                                        <p:tgtEl>
                                          <p:spTgt spid="81"/>
                                        </p:tgtEl>
                                        <p:attrNameLst>
                                          <p:attrName>ppt_w</p:attrName>
                                        </p:attrNameLst>
                                      </p:cBhvr>
                                      <p:tavLst>
                                        <p:tav tm="0">
                                          <p:val>
                                            <p:fltVal val="0"/>
                                          </p:val>
                                        </p:tav>
                                        <p:tav tm="100000">
                                          <p:val>
                                            <p:strVal val="#ppt_w"/>
                                          </p:val>
                                        </p:tav>
                                      </p:tavLst>
                                    </p:anim>
                                    <p:anim calcmode="lin" valueType="num">
                                      <p:cBhvr>
                                        <p:cTn id="28" dur="500" fill="hold"/>
                                        <p:tgtEl>
                                          <p:spTgt spid="81"/>
                                        </p:tgtEl>
                                        <p:attrNameLst>
                                          <p:attrName>ppt_h</p:attrName>
                                        </p:attrNameLst>
                                      </p:cBhvr>
                                      <p:tavLst>
                                        <p:tav tm="0">
                                          <p:val>
                                            <p:fltVal val="0"/>
                                          </p:val>
                                        </p:tav>
                                        <p:tav tm="100000">
                                          <p:val>
                                            <p:strVal val="#ppt_h"/>
                                          </p:val>
                                        </p:tav>
                                      </p:tavLst>
                                    </p:anim>
                                    <p:animEffect transition="in" filter="fade">
                                      <p:cBhvr>
                                        <p:cTn id="29" dur="500"/>
                                        <p:tgtEl>
                                          <p:spTgt spid="8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79"/>
                                        </p:tgtEl>
                                        <p:attrNameLst>
                                          <p:attrName>style.visibility</p:attrName>
                                        </p:attrNameLst>
                                      </p:cBhvr>
                                      <p:to>
                                        <p:strVal val="visible"/>
                                      </p:to>
                                    </p:set>
                                    <p:anim calcmode="lin" valueType="num">
                                      <p:cBhvr>
                                        <p:cTn id="39" dur="500" fill="hold"/>
                                        <p:tgtEl>
                                          <p:spTgt spid="79"/>
                                        </p:tgtEl>
                                        <p:attrNameLst>
                                          <p:attrName>ppt_w</p:attrName>
                                        </p:attrNameLst>
                                      </p:cBhvr>
                                      <p:tavLst>
                                        <p:tav tm="0">
                                          <p:val>
                                            <p:fltVal val="0"/>
                                          </p:val>
                                        </p:tav>
                                        <p:tav tm="100000">
                                          <p:val>
                                            <p:strVal val="#ppt_w"/>
                                          </p:val>
                                        </p:tav>
                                      </p:tavLst>
                                    </p:anim>
                                    <p:anim calcmode="lin" valueType="num">
                                      <p:cBhvr>
                                        <p:cTn id="40" dur="500" fill="hold"/>
                                        <p:tgtEl>
                                          <p:spTgt spid="79"/>
                                        </p:tgtEl>
                                        <p:attrNameLst>
                                          <p:attrName>ppt_h</p:attrName>
                                        </p:attrNameLst>
                                      </p:cBhvr>
                                      <p:tavLst>
                                        <p:tav tm="0">
                                          <p:val>
                                            <p:fltVal val="0"/>
                                          </p:val>
                                        </p:tav>
                                        <p:tav tm="100000">
                                          <p:val>
                                            <p:strVal val="#ppt_h"/>
                                          </p:val>
                                        </p:tav>
                                      </p:tavLst>
                                    </p:anim>
                                    <p:animEffect transition="in" filter="fade">
                                      <p:cBhvr>
                                        <p:cTn id="41" dur="500"/>
                                        <p:tgtEl>
                                          <p:spTgt spid="7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84"/>
                                        </p:tgtEl>
                                        <p:attrNameLst>
                                          <p:attrName>style.visibility</p:attrName>
                                        </p:attrNameLst>
                                      </p:cBhvr>
                                      <p:to>
                                        <p:strVal val="visible"/>
                                      </p:to>
                                    </p:set>
                                    <p:anim calcmode="lin" valueType="num">
                                      <p:cBhvr>
                                        <p:cTn id="44" dur="500" fill="hold"/>
                                        <p:tgtEl>
                                          <p:spTgt spid="84"/>
                                        </p:tgtEl>
                                        <p:attrNameLst>
                                          <p:attrName>ppt_w</p:attrName>
                                        </p:attrNameLst>
                                      </p:cBhvr>
                                      <p:tavLst>
                                        <p:tav tm="0">
                                          <p:val>
                                            <p:fltVal val="0"/>
                                          </p:val>
                                        </p:tav>
                                        <p:tav tm="100000">
                                          <p:val>
                                            <p:strVal val="#ppt_w"/>
                                          </p:val>
                                        </p:tav>
                                      </p:tavLst>
                                    </p:anim>
                                    <p:anim calcmode="lin" valueType="num">
                                      <p:cBhvr>
                                        <p:cTn id="45" dur="500" fill="hold"/>
                                        <p:tgtEl>
                                          <p:spTgt spid="84"/>
                                        </p:tgtEl>
                                        <p:attrNameLst>
                                          <p:attrName>ppt_h</p:attrName>
                                        </p:attrNameLst>
                                      </p:cBhvr>
                                      <p:tavLst>
                                        <p:tav tm="0">
                                          <p:val>
                                            <p:fltVal val="0"/>
                                          </p:val>
                                        </p:tav>
                                        <p:tav tm="100000">
                                          <p:val>
                                            <p:strVal val="#ppt_h"/>
                                          </p:val>
                                        </p:tav>
                                      </p:tavLst>
                                    </p:anim>
                                    <p:animEffect transition="in" filter="fade">
                                      <p:cBhvr>
                                        <p:cTn id="46" dur="500"/>
                                        <p:tgtEl>
                                          <p:spTgt spid="8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anim calcmode="lin" valueType="num">
                                      <p:cBhvr>
                                        <p:cTn id="49" dur="500" fill="hold"/>
                                        <p:tgtEl>
                                          <p:spTgt spid="85"/>
                                        </p:tgtEl>
                                        <p:attrNameLst>
                                          <p:attrName>ppt_w</p:attrName>
                                        </p:attrNameLst>
                                      </p:cBhvr>
                                      <p:tavLst>
                                        <p:tav tm="0">
                                          <p:val>
                                            <p:fltVal val="0"/>
                                          </p:val>
                                        </p:tav>
                                        <p:tav tm="100000">
                                          <p:val>
                                            <p:strVal val="#ppt_w"/>
                                          </p:val>
                                        </p:tav>
                                      </p:tavLst>
                                    </p:anim>
                                    <p:anim calcmode="lin" valueType="num">
                                      <p:cBhvr>
                                        <p:cTn id="50" dur="500" fill="hold"/>
                                        <p:tgtEl>
                                          <p:spTgt spid="85"/>
                                        </p:tgtEl>
                                        <p:attrNameLst>
                                          <p:attrName>ppt_h</p:attrName>
                                        </p:attrNameLst>
                                      </p:cBhvr>
                                      <p:tavLst>
                                        <p:tav tm="0">
                                          <p:val>
                                            <p:fltVal val="0"/>
                                          </p:val>
                                        </p:tav>
                                        <p:tav tm="100000">
                                          <p:val>
                                            <p:strVal val="#ppt_h"/>
                                          </p:val>
                                        </p:tav>
                                      </p:tavLst>
                                    </p:anim>
                                    <p:animEffect transition="in" filter="fade">
                                      <p:cBhvr>
                                        <p:cTn id="51" dur="500"/>
                                        <p:tgtEl>
                                          <p:spTgt spid="8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86"/>
                                        </p:tgtEl>
                                        <p:attrNameLst>
                                          <p:attrName>style.visibility</p:attrName>
                                        </p:attrNameLst>
                                      </p:cBhvr>
                                      <p:to>
                                        <p:strVal val="visible"/>
                                      </p:to>
                                    </p:set>
                                    <p:anim calcmode="lin" valueType="num">
                                      <p:cBhvr>
                                        <p:cTn id="54" dur="500" fill="hold"/>
                                        <p:tgtEl>
                                          <p:spTgt spid="86"/>
                                        </p:tgtEl>
                                        <p:attrNameLst>
                                          <p:attrName>ppt_w</p:attrName>
                                        </p:attrNameLst>
                                      </p:cBhvr>
                                      <p:tavLst>
                                        <p:tav tm="0">
                                          <p:val>
                                            <p:fltVal val="0"/>
                                          </p:val>
                                        </p:tav>
                                        <p:tav tm="100000">
                                          <p:val>
                                            <p:strVal val="#ppt_w"/>
                                          </p:val>
                                        </p:tav>
                                      </p:tavLst>
                                    </p:anim>
                                    <p:anim calcmode="lin" valueType="num">
                                      <p:cBhvr>
                                        <p:cTn id="55" dur="500" fill="hold"/>
                                        <p:tgtEl>
                                          <p:spTgt spid="86"/>
                                        </p:tgtEl>
                                        <p:attrNameLst>
                                          <p:attrName>ppt_h</p:attrName>
                                        </p:attrNameLst>
                                      </p:cBhvr>
                                      <p:tavLst>
                                        <p:tav tm="0">
                                          <p:val>
                                            <p:fltVal val="0"/>
                                          </p:val>
                                        </p:tav>
                                        <p:tav tm="100000">
                                          <p:val>
                                            <p:strVal val="#ppt_h"/>
                                          </p:val>
                                        </p:tav>
                                      </p:tavLst>
                                    </p:anim>
                                    <p:animEffect transition="in" filter="fade">
                                      <p:cBhvr>
                                        <p:cTn id="56"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2" grpId="0"/>
      <p:bldP spid="83" grpId="0"/>
      <p:bldP spid="84" grpId="0"/>
      <p:bldP spid="85" grpId="0"/>
      <p:bldP spid="86"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45"/>
          <p:cNvSpPr txBox="1">
            <a:spLocks noGrp="1"/>
          </p:cNvSpPr>
          <p:nvPr>
            <p:ph type="subTitle" idx="1"/>
          </p:nvPr>
        </p:nvSpPr>
        <p:spPr>
          <a:xfrm>
            <a:off x="397374" y="2155430"/>
            <a:ext cx="6749839" cy="1778410"/>
          </a:xfrm>
          <a:prstGeom prst="rect">
            <a:avLst/>
          </a:prstGeom>
        </p:spPr>
        <p:txBody>
          <a:bodyPr spcFirstLastPara="1" wrap="square" lIns="91425" tIns="91425" rIns="91425" bIns="91425" anchor="b" anchorCtr="0">
            <a:noAutofit/>
          </a:bodyPr>
          <a:lstStyle/>
          <a:p>
            <a:r>
              <a:rPr lang="en-US" sz="1800" dirty="0">
                <a:solidFill>
                  <a:schemeClr val="accent1">
                    <a:lumMod val="75000"/>
                  </a:schemeClr>
                </a:solidFill>
              </a:rPr>
              <a:t>Pressure on surrounding tissues.</a:t>
            </a:r>
            <a:r>
              <a:rPr lang="en-US" sz="1800" dirty="0"/>
              <a:t> Most inguinal hernias enlarge over time if not repaired surgically. In men, large hernias can extend into the scrotum, causing pain and swelling.</a:t>
            </a:r>
          </a:p>
          <a:p>
            <a:r>
              <a:rPr lang="en-US" sz="1800" dirty="0">
                <a:solidFill>
                  <a:schemeClr val="accent1">
                    <a:lumMod val="75000"/>
                  </a:schemeClr>
                </a:solidFill>
              </a:rPr>
              <a:t>Incarcerated hernia.</a:t>
            </a:r>
            <a:r>
              <a:rPr lang="en-US" sz="1800" dirty="0"/>
              <a:t> If the contents of the hernia become trapped in the weak point in the abdominal wall, it can obstruct the bowel</a:t>
            </a:r>
          </a:p>
          <a:p>
            <a:r>
              <a:rPr lang="en-US" sz="1800" dirty="0">
                <a:solidFill>
                  <a:schemeClr val="accent1">
                    <a:lumMod val="75000"/>
                  </a:schemeClr>
                </a:solidFill>
              </a:rPr>
              <a:t>Strangulation.</a:t>
            </a:r>
            <a:r>
              <a:rPr lang="en-US" sz="1800" dirty="0"/>
              <a:t>:</a:t>
            </a:r>
            <a:r>
              <a:rPr lang="en-US" sz="1800" b="1" u="sng" dirty="0">
                <a:solidFill>
                  <a:srgbClr val="FF0000"/>
                </a:solidFill>
              </a:rPr>
              <a:t> </a:t>
            </a:r>
            <a:r>
              <a:rPr lang="en-US" sz="1800" b="1" u="sng" dirty="0">
                <a:solidFill>
                  <a:schemeClr val="tx1"/>
                </a:solidFill>
              </a:rPr>
              <a:t>signs</a:t>
            </a:r>
            <a:r>
              <a:rPr lang="en-US" sz="1800" u="sng" dirty="0">
                <a:solidFill>
                  <a:schemeClr val="tx1"/>
                </a:solidFill>
              </a:rPr>
              <a:t> </a:t>
            </a:r>
            <a:r>
              <a:rPr lang="en-US" sz="1800" b="1" u="sng" dirty="0">
                <a:solidFill>
                  <a:schemeClr val="tx1"/>
                </a:solidFill>
              </a:rPr>
              <a:t>in strangulated hernia(absence of cough impulse/change </a:t>
            </a:r>
            <a:r>
              <a:rPr lang="en-US" sz="1800" b="1" u="sng" dirty="0" err="1">
                <a:solidFill>
                  <a:schemeClr val="tx1"/>
                </a:solidFill>
              </a:rPr>
              <a:t>colour</a:t>
            </a:r>
            <a:r>
              <a:rPr lang="en-US" sz="1800" b="1" u="sng" dirty="0">
                <a:solidFill>
                  <a:schemeClr val="tx1"/>
                </a:solidFill>
              </a:rPr>
              <a:t> of skin/non reducible/ tense/tender)</a:t>
            </a:r>
            <a:endParaRPr lang="en-US" sz="1800" dirty="0">
              <a:solidFill>
                <a:schemeClr val="tx1"/>
              </a:solidFill>
            </a:endParaRPr>
          </a:p>
        </p:txBody>
      </p:sp>
      <p:sp>
        <p:nvSpPr>
          <p:cNvPr id="1013" name="Google Shape;1013;p45"/>
          <p:cNvSpPr/>
          <p:nvPr/>
        </p:nvSpPr>
        <p:spPr>
          <a:xfrm>
            <a:off x="8448550" y="144545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5"/>
          <p:cNvSpPr/>
          <p:nvPr/>
        </p:nvSpPr>
        <p:spPr>
          <a:xfrm>
            <a:off x="8551416" y="3715185"/>
            <a:ext cx="204519" cy="204519"/>
          </a:xfrm>
          <a:custGeom>
            <a:avLst/>
            <a:gdLst/>
            <a:ahLst/>
            <a:cxnLst/>
            <a:rect l="l" t="t" r="r" b="b"/>
            <a:pathLst>
              <a:path w="7579" h="7579" extrusionOk="0">
                <a:moveTo>
                  <a:pt x="2625" y="1"/>
                </a:moveTo>
                <a:cubicBezTo>
                  <a:pt x="2397" y="1"/>
                  <a:pt x="2214" y="183"/>
                  <a:pt x="2214" y="411"/>
                </a:cubicBezTo>
                <a:lnTo>
                  <a:pt x="2214" y="1781"/>
                </a:lnTo>
                <a:cubicBezTo>
                  <a:pt x="2214" y="2009"/>
                  <a:pt x="2032" y="2215"/>
                  <a:pt x="1803" y="2215"/>
                </a:cubicBezTo>
                <a:lnTo>
                  <a:pt x="411" y="2215"/>
                </a:lnTo>
                <a:cubicBezTo>
                  <a:pt x="183" y="2215"/>
                  <a:pt x="0" y="2397"/>
                  <a:pt x="0" y="2626"/>
                </a:cubicBezTo>
                <a:lnTo>
                  <a:pt x="0" y="4954"/>
                </a:lnTo>
                <a:cubicBezTo>
                  <a:pt x="0" y="5182"/>
                  <a:pt x="183" y="5365"/>
                  <a:pt x="411" y="5365"/>
                </a:cubicBezTo>
                <a:lnTo>
                  <a:pt x="1803"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47" y="5365"/>
                  <a:pt x="5775" y="5365"/>
                </a:cubicBezTo>
                <a:lnTo>
                  <a:pt x="7167" y="5365"/>
                </a:lnTo>
                <a:cubicBezTo>
                  <a:pt x="7396" y="5365"/>
                  <a:pt x="7578" y="5182"/>
                  <a:pt x="7578" y="4954"/>
                </a:cubicBezTo>
                <a:lnTo>
                  <a:pt x="7578" y="2626"/>
                </a:lnTo>
                <a:cubicBezTo>
                  <a:pt x="7578" y="2397"/>
                  <a:pt x="7396" y="2215"/>
                  <a:pt x="7167" y="2215"/>
                </a:cubicBezTo>
                <a:lnTo>
                  <a:pt x="5775" y="2215"/>
                </a:lnTo>
                <a:cubicBezTo>
                  <a:pt x="5547" y="2215"/>
                  <a:pt x="5364" y="2009"/>
                  <a:pt x="5364" y="1781"/>
                </a:cubicBezTo>
                <a:lnTo>
                  <a:pt x="5364" y="411"/>
                </a:lnTo>
                <a:cubicBezTo>
                  <a:pt x="5364" y="183"/>
                  <a:pt x="5182" y="1"/>
                  <a:pt x="4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8" name="Google Shape;1018;p45"/>
          <p:cNvGrpSpPr/>
          <p:nvPr/>
        </p:nvGrpSpPr>
        <p:grpSpPr>
          <a:xfrm>
            <a:off x="7078565" y="1457667"/>
            <a:ext cx="1982427" cy="3633589"/>
            <a:chOff x="6147404" y="1002707"/>
            <a:chExt cx="2640563" cy="4000121"/>
          </a:xfrm>
        </p:grpSpPr>
        <p:sp>
          <p:nvSpPr>
            <p:cNvPr id="1019" name="Google Shape;1019;p45"/>
            <p:cNvSpPr/>
            <p:nvPr/>
          </p:nvSpPr>
          <p:spPr>
            <a:xfrm>
              <a:off x="6510784" y="1346685"/>
              <a:ext cx="2277183" cy="1691096"/>
            </a:xfrm>
            <a:custGeom>
              <a:avLst/>
              <a:gdLst/>
              <a:ahLst/>
              <a:cxnLst/>
              <a:rect l="l" t="t" r="r" b="b"/>
              <a:pathLst>
                <a:path w="84387" h="62668" extrusionOk="0">
                  <a:moveTo>
                    <a:pt x="33132" y="0"/>
                  </a:moveTo>
                  <a:cubicBezTo>
                    <a:pt x="31910" y="0"/>
                    <a:pt x="30705" y="646"/>
                    <a:pt x="30062" y="1675"/>
                  </a:cubicBezTo>
                  <a:cubicBezTo>
                    <a:pt x="29788" y="2131"/>
                    <a:pt x="29605" y="2633"/>
                    <a:pt x="29446" y="3158"/>
                  </a:cubicBezTo>
                  <a:cubicBezTo>
                    <a:pt x="29331" y="3546"/>
                    <a:pt x="29240" y="3912"/>
                    <a:pt x="29103" y="4300"/>
                  </a:cubicBezTo>
                  <a:cubicBezTo>
                    <a:pt x="28829" y="5167"/>
                    <a:pt x="28327" y="6080"/>
                    <a:pt x="27483" y="6468"/>
                  </a:cubicBezTo>
                  <a:cubicBezTo>
                    <a:pt x="27163" y="6605"/>
                    <a:pt x="26707" y="6833"/>
                    <a:pt x="26844" y="7153"/>
                  </a:cubicBezTo>
                  <a:cubicBezTo>
                    <a:pt x="26889" y="7335"/>
                    <a:pt x="27072" y="7404"/>
                    <a:pt x="27232" y="7495"/>
                  </a:cubicBezTo>
                  <a:cubicBezTo>
                    <a:pt x="28099" y="7975"/>
                    <a:pt x="28282" y="9139"/>
                    <a:pt x="28145" y="10120"/>
                  </a:cubicBezTo>
                  <a:cubicBezTo>
                    <a:pt x="28008" y="11079"/>
                    <a:pt x="27620" y="12037"/>
                    <a:pt x="27734" y="13019"/>
                  </a:cubicBezTo>
                  <a:cubicBezTo>
                    <a:pt x="27939" y="14731"/>
                    <a:pt x="29628" y="15941"/>
                    <a:pt x="31340" y="16192"/>
                  </a:cubicBezTo>
                  <a:cubicBezTo>
                    <a:pt x="31629" y="16230"/>
                    <a:pt x="31921" y="16247"/>
                    <a:pt x="32214" y="16247"/>
                  </a:cubicBezTo>
                  <a:cubicBezTo>
                    <a:pt x="32801" y="16247"/>
                    <a:pt x="33394" y="16176"/>
                    <a:pt x="33988" y="16055"/>
                  </a:cubicBezTo>
                  <a:lnTo>
                    <a:pt x="33988" y="16055"/>
                  </a:lnTo>
                  <a:cubicBezTo>
                    <a:pt x="33965" y="16374"/>
                    <a:pt x="33965" y="16671"/>
                    <a:pt x="33942" y="16991"/>
                  </a:cubicBezTo>
                  <a:cubicBezTo>
                    <a:pt x="33897" y="17698"/>
                    <a:pt x="33805" y="18428"/>
                    <a:pt x="33714" y="19136"/>
                  </a:cubicBezTo>
                  <a:cubicBezTo>
                    <a:pt x="33691" y="19273"/>
                    <a:pt x="33668" y="19410"/>
                    <a:pt x="33645" y="19547"/>
                  </a:cubicBezTo>
                  <a:cubicBezTo>
                    <a:pt x="34330" y="20251"/>
                    <a:pt x="35317" y="20603"/>
                    <a:pt x="36303" y="20603"/>
                  </a:cubicBezTo>
                  <a:cubicBezTo>
                    <a:pt x="36468" y="20603"/>
                    <a:pt x="36632" y="20594"/>
                    <a:pt x="36795" y="20574"/>
                  </a:cubicBezTo>
                  <a:cubicBezTo>
                    <a:pt x="38119" y="20414"/>
                    <a:pt x="39283" y="19730"/>
                    <a:pt x="40265" y="18839"/>
                  </a:cubicBezTo>
                  <a:cubicBezTo>
                    <a:pt x="40721" y="18428"/>
                    <a:pt x="41155" y="17949"/>
                    <a:pt x="41429" y="17424"/>
                  </a:cubicBezTo>
                  <a:cubicBezTo>
                    <a:pt x="41406" y="17287"/>
                    <a:pt x="41360" y="17150"/>
                    <a:pt x="41315" y="17013"/>
                  </a:cubicBezTo>
                  <a:cubicBezTo>
                    <a:pt x="41109" y="16899"/>
                    <a:pt x="40904" y="16785"/>
                    <a:pt x="40698" y="16625"/>
                  </a:cubicBezTo>
                  <a:cubicBezTo>
                    <a:pt x="39124" y="15507"/>
                    <a:pt x="38393" y="13316"/>
                    <a:pt x="38964" y="11444"/>
                  </a:cubicBezTo>
                  <a:cubicBezTo>
                    <a:pt x="38987" y="11375"/>
                    <a:pt x="39009" y="11284"/>
                    <a:pt x="39032" y="11216"/>
                  </a:cubicBezTo>
                  <a:cubicBezTo>
                    <a:pt x="39968" y="11193"/>
                    <a:pt x="40950" y="10987"/>
                    <a:pt x="41657" y="10394"/>
                  </a:cubicBezTo>
                  <a:cubicBezTo>
                    <a:pt x="42388" y="9801"/>
                    <a:pt x="42753" y="8728"/>
                    <a:pt x="42319" y="7906"/>
                  </a:cubicBezTo>
                  <a:cubicBezTo>
                    <a:pt x="42052" y="7361"/>
                    <a:pt x="41456" y="7087"/>
                    <a:pt x="40858" y="7087"/>
                  </a:cubicBezTo>
                  <a:cubicBezTo>
                    <a:pt x="40280" y="7087"/>
                    <a:pt x="39701" y="7344"/>
                    <a:pt x="39420" y="7860"/>
                  </a:cubicBezTo>
                  <a:cubicBezTo>
                    <a:pt x="38119" y="7450"/>
                    <a:pt x="37343" y="6377"/>
                    <a:pt x="37069" y="5327"/>
                  </a:cubicBezTo>
                  <a:cubicBezTo>
                    <a:pt x="36795" y="4254"/>
                    <a:pt x="36841" y="3136"/>
                    <a:pt x="36407" y="2131"/>
                  </a:cubicBezTo>
                  <a:cubicBezTo>
                    <a:pt x="35882" y="944"/>
                    <a:pt x="34673" y="100"/>
                    <a:pt x="33372" y="9"/>
                  </a:cubicBezTo>
                  <a:cubicBezTo>
                    <a:pt x="33292" y="3"/>
                    <a:pt x="33212" y="0"/>
                    <a:pt x="33132" y="0"/>
                  </a:cubicBezTo>
                  <a:close/>
                  <a:moveTo>
                    <a:pt x="4825" y="10755"/>
                  </a:moveTo>
                  <a:cubicBezTo>
                    <a:pt x="4747" y="10755"/>
                    <a:pt x="4674" y="10811"/>
                    <a:pt x="4635" y="10851"/>
                  </a:cubicBezTo>
                  <a:cubicBezTo>
                    <a:pt x="4406" y="11124"/>
                    <a:pt x="4361" y="11512"/>
                    <a:pt x="4338" y="11855"/>
                  </a:cubicBezTo>
                  <a:lnTo>
                    <a:pt x="4338" y="11878"/>
                  </a:lnTo>
                  <a:cubicBezTo>
                    <a:pt x="4315" y="12517"/>
                    <a:pt x="4292" y="13179"/>
                    <a:pt x="4315" y="13841"/>
                  </a:cubicBezTo>
                  <a:cubicBezTo>
                    <a:pt x="2900" y="15689"/>
                    <a:pt x="1462" y="17515"/>
                    <a:pt x="1" y="19319"/>
                  </a:cubicBezTo>
                  <a:cubicBezTo>
                    <a:pt x="275" y="19935"/>
                    <a:pt x="549" y="20551"/>
                    <a:pt x="800" y="21168"/>
                  </a:cubicBezTo>
                  <a:cubicBezTo>
                    <a:pt x="2010" y="20643"/>
                    <a:pt x="3242" y="20140"/>
                    <a:pt x="4452" y="19638"/>
                  </a:cubicBezTo>
                  <a:cubicBezTo>
                    <a:pt x="4269" y="19068"/>
                    <a:pt x="4110" y="18520"/>
                    <a:pt x="4041" y="17949"/>
                  </a:cubicBezTo>
                  <a:cubicBezTo>
                    <a:pt x="3973" y="17333"/>
                    <a:pt x="4041" y="16694"/>
                    <a:pt x="4315" y="16146"/>
                  </a:cubicBezTo>
                  <a:cubicBezTo>
                    <a:pt x="4657" y="15461"/>
                    <a:pt x="5319" y="14913"/>
                    <a:pt x="5433" y="14160"/>
                  </a:cubicBezTo>
                  <a:cubicBezTo>
                    <a:pt x="5479" y="13863"/>
                    <a:pt x="5433" y="13544"/>
                    <a:pt x="5365" y="13247"/>
                  </a:cubicBezTo>
                  <a:cubicBezTo>
                    <a:pt x="5342" y="13065"/>
                    <a:pt x="5296" y="12859"/>
                    <a:pt x="5274" y="12677"/>
                  </a:cubicBezTo>
                  <a:cubicBezTo>
                    <a:pt x="5182" y="12197"/>
                    <a:pt x="5114" y="11718"/>
                    <a:pt x="5023" y="11239"/>
                  </a:cubicBezTo>
                  <a:cubicBezTo>
                    <a:pt x="5000" y="11147"/>
                    <a:pt x="5000" y="11056"/>
                    <a:pt x="4977" y="10987"/>
                  </a:cubicBezTo>
                  <a:cubicBezTo>
                    <a:pt x="4954" y="10896"/>
                    <a:pt x="4931" y="10805"/>
                    <a:pt x="4863" y="10759"/>
                  </a:cubicBezTo>
                  <a:cubicBezTo>
                    <a:pt x="4850" y="10756"/>
                    <a:pt x="4838" y="10755"/>
                    <a:pt x="4825" y="10755"/>
                  </a:cubicBezTo>
                  <a:close/>
                  <a:moveTo>
                    <a:pt x="81191" y="53739"/>
                  </a:moveTo>
                  <a:lnTo>
                    <a:pt x="81191" y="53739"/>
                  </a:lnTo>
                  <a:cubicBezTo>
                    <a:pt x="80255" y="53899"/>
                    <a:pt x="79319" y="54059"/>
                    <a:pt x="78246" y="54196"/>
                  </a:cubicBezTo>
                  <a:cubicBezTo>
                    <a:pt x="78360" y="54858"/>
                    <a:pt x="78429" y="55520"/>
                    <a:pt x="78315" y="56159"/>
                  </a:cubicBezTo>
                  <a:cubicBezTo>
                    <a:pt x="78246" y="56615"/>
                    <a:pt x="78064" y="57026"/>
                    <a:pt x="77927" y="57437"/>
                  </a:cubicBezTo>
                  <a:cubicBezTo>
                    <a:pt x="77539" y="58487"/>
                    <a:pt x="77265" y="59582"/>
                    <a:pt x="77059" y="60678"/>
                  </a:cubicBezTo>
                  <a:cubicBezTo>
                    <a:pt x="77036" y="60838"/>
                    <a:pt x="77059" y="61043"/>
                    <a:pt x="77196" y="61089"/>
                  </a:cubicBezTo>
                  <a:cubicBezTo>
                    <a:pt x="77208" y="61091"/>
                    <a:pt x="77220" y="61092"/>
                    <a:pt x="77232" y="61092"/>
                  </a:cubicBezTo>
                  <a:cubicBezTo>
                    <a:pt x="77329" y="61092"/>
                    <a:pt x="77409" y="61011"/>
                    <a:pt x="77470" y="60929"/>
                  </a:cubicBezTo>
                  <a:cubicBezTo>
                    <a:pt x="77972" y="60290"/>
                    <a:pt x="78086" y="59423"/>
                    <a:pt x="78611" y="58829"/>
                  </a:cubicBezTo>
                  <a:cubicBezTo>
                    <a:pt x="78634" y="58784"/>
                    <a:pt x="78703" y="58715"/>
                    <a:pt x="78748" y="58715"/>
                  </a:cubicBezTo>
                  <a:cubicBezTo>
                    <a:pt x="78763" y="58710"/>
                    <a:pt x="78777" y="58708"/>
                    <a:pt x="78792" y="58708"/>
                  </a:cubicBezTo>
                  <a:cubicBezTo>
                    <a:pt x="78909" y="58708"/>
                    <a:pt x="79004" y="58864"/>
                    <a:pt x="79045" y="58966"/>
                  </a:cubicBezTo>
                  <a:cubicBezTo>
                    <a:pt x="79479" y="60062"/>
                    <a:pt x="79684" y="61226"/>
                    <a:pt x="79912" y="62367"/>
                  </a:cubicBezTo>
                  <a:cubicBezTo>
                    <a:pt x="79933" y="62450"/>
                    <a:pt x="79992" y="62553"/>
                    <a:pt x="80071" y="62553"/>
                  </a:cubicBezTo>
                  <a:cubicBezTo>
                    <a:pt x="80079" y="62553"/>
                    <a:pt x="80087" y="62552"/>
                    <a:pt x="80095" y="62550"/>
                  </a:cubicBezTo>
                  <a:cubicBezTo>
                    <a:pt x="80118" y="62527"/>
                    <a:pt x="80141" y="62504"/>
                    <a:pt x="80163" y="62481"/>
                  </a:cubicBezTo>
                  <a:cubicBezTo>
                    <a:pt x="80346" y="62230"/>
                    <a:pt x="80346" y="61888"/>
                    <a:pt x="80323" y="61568"/>
                  </a:cubicBezTo>
                  <a:cubicBezTo>
                    <a:pt x="80323" y="61020"/>
                    <a:pt x="80369" y="60473"/>
                    <a:pt x="80483" y="59948"/>
                  </a:cubicBezTo>
                  <a:cubicBezTo>
                    <a:pt x="80483" y="59879"/>
                    <a:pt x="80529" y="59788"/>
                    <a:pt x="80597" y="59788"/>
                  </a:cubicBezTo>
                  <a:cubicBezTo>
                    <a:pt x="80666" y="59788"/>
                    <a:pt x="80688" y="59834"/>
                    <a:pt x="80711" y="59879"/>
                  </a:cubicBezTo>
                  <a:cubicBezTo>
                    <a:pt x="80985" y="60336"/>
                    <a:pt x="81168" y="60838"/>
                    <a:pt x="81282" y="61363"/>
                  </a:cubicBezTo>
                  <a:cubicBezTo>
                    <a:pt x="81373" y="61751"/>
                    <a:pt x="81442" y="62162"/>
                    <a:pt x="81624" y="62504"/>
                  </a:cubicBezTo>
                  <a:cubicBezTo>
                    <a:pt x="81686" y="62586"/>
                    <a:pt x="81765" y="62667"/>
                    <a:pt x="81846" y="62667"/>
                  </a:cubicBezTo>
                  <a:cubicBezTo>
                    <a:pt x="81856" y="62667"/>
                    <a:pt x="81866" y="62666"/>
                    <a:pt x="81875" y="62664"/>
                  </a:cubicBezTo>
                  <a:cubicBezTo>
                    <a:pt x="81967" y="62641"/>
                    <a:pt x="81989" y="62527"/>
                    <a:pt x="82012" y="62436"/>
                  </a:cubicBezTo>
                  <a:cubicBezTo>
                    <a:pt x="82104" y="61796"/>
                    <a:pt x="82058" y="61157"/>
                    <a:pt x="81921" y="60564"/>
                  </a:cubicBezTo>
                  <a:cubicBezTo>
                    <a:pt x="81853" y="60313"/>
                    <a:pt x="81807" y="60062"/>
                    <a:pt x="81944" y="59856"/>
                  </a:cubicBezTo>
                  <a:cubicBezTo>
                    <a:pt x="82332" y="60473"/>
                    <a:pt x="82720" y="61066"/>
                    <a:pt x="83108" y="61682"/>
                  </a:cubicBezTo>
                  <a:cubicBezTo>
                    <a:pt x="83199" y="61796"/>
                    <a:pt x="83291" y="61933"/>
                    <a:pt x="83450" y="61933"/>
                  </a:cubicBezTo>
                  <a:cubicBezTo>
                    <a:pt x="83564" y="61933"/>
                    <a:pt x="83656" y="61796"/>
                    <a:pt x="83679" y="61682"/>
                  </a:cubicBezTo>
                  <a:cubicBezTo>
                    <a:pt x="83701" y="61545"/>
                    <a:pt x="83656" y="61431"/>
                    <a:pt x="83610" y="61317"/>
                  </a:cubicBezTo>
                  <a:cubicBezTo>
                    <a:pt x="83405" y="60632"/>
                    <a:pt x="83176" y="59925"/>
                    <a:pt x="82948" y="59240"/>
                  </a:cubicBezTo>
                  <a:cubicBezTo>
                    <a:pt x="82963" y="59239"/>
                    <a:pt x="82977" y="59238"/>
                    <a:pt x="82991" y="59238"/>
                  </a:cubicBezTo>
                  <a:cubicBezTo>
                    <a:pt x="83228" y="59238"/>
                    <a:pt x="83459" y="59410"/>
                    <a:pt x="83610" y="59582"/>
                  </a:cubicBezTo>
                  <a:cubicBezTo>
                    <a:pt x="83793" y="59788"/>
                    <a:pt x="83930" y="60016"/>
                    <a:pt x="84135" y="60153"/>
                  </a:cubicBezTo>
                  <a:cubicBezTo>
                    <a:pt x="84158" y="60176"/>
                    <a:pt x="84204" y="60199"/>
                    <a:pt x="84249" y="60199"/>
                  </a:cubicBezTo>
                  <a:cubicBezTo>
                    <a:pt x="84386" y="60199"/>
                    <a:pt x="84386" y="59993"/>
                    <a:pt x="84340" y="59856"/>
                  </a:cubicBezTo>
                  <a:cubicBezTo>
                    <a:pt x="83838" y="58418"/>
                    <a:pt x="82925" y="57117"/>
                    <a:pt x="81716" y="56181"/>
                  </a:cubicBezTo>
                  <a:cubicBezTo>
                    <a:pt x="81510" y="55999"/>
                    <a:pt x="81282" y="55839"/>
                    <a:pt x="81213" y="55588"/>
                  </a:cubicBezTo>
                  <a:cubicBezTo>
                    <a:pt x="81168" y="55451"/>
                    <a:pt x="81168" y="55314"/>
                    <a:pt x="81168" y="55177"/>
                  </a:cubicBezTo>
                  <a:cubicBezTo>
                    <a:pt x="81168" y="54698"/>
                    <a:pt x="81168" y="54219"/>
                    <a:pt x="81191" y="53739"/>
                  </a:cubicBezTo>
                  <a:close/>
                </a:path>
              </a:pathLst>
            </a:custGeom>
            <a:solidFill>
              <a:srgbClr val="FBB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5"/>
            <p:cNvSpPr/>
            <p:nvPr/>
          </p:nvSpPr>
          <p:spPr>
            <a:xfrm>
              <a:off x="6157512" y="1602079"/>
              <a:ext cx="470591" cy="337555"/>
            </a:xfrm>
            <a:custGeom>
              <a:avLst/>
              <a:gdLst/>
              <a:ahLst/>
              <a:cxnLst/>
              <a:rect l="l" t="t" r="r" b="b"/>
              <a:pathLst>
                <a:path w="17439" h="12509" extrusionOk="0">
                  <a:moveTo>
                    <a:pt x="2169" y="1"/>
                  </a:moveTo>
                  <a:cubicBezTo>
                    <a:pt x="1484" y="777"/>
                    <a:pt x="799" y="1553"/>
                    <a:pt x="114" y="2329"/>
                  </a:cubicBezTo>
                  <a:cubicBezTo>
                    <a:pt x="69" y="2374"/>
                    <a:pt x="0" y="2443"/>
                    <a:pt x="23" y="2511"/>
                  </a:cubicBezTo>
                  <a:cubicBezTo>
                    <a:pt x="23" y="2580"/>
                    <a:pt x="69" y="2625"/>
                    <a:pt x="114" y="2648"/>
                  </a:cubicBezTo>
                  <a:cubicBezTo>
                    <a:pt x="3721" y="5981"/>
                    <a:pt x="7350" y="9268"/>
                    <a:pt x="11002" y="12509"/>
                  </a:cubicBezTo>
                  <a:cubicBezTo>
                    <a:pt x="11710" y="11641"/>
                    <a:pt x="12417" y="10774"/>
                    <a:pt x="13102" y="9907"/>
                  </a:cubicBezTo>
                  <a:cubicBezTo>
                    <a:pt x="14563" y="8103"/>
                    <a:pt x="16001" y="6277"/>
                    <a:pt x="17416" y="4429"/>
                  </a:cubicBezTo>
                  <a:cubicBezTo>
                    <a:pt x="17393" y="3767"/>
                    <a:pt x="17416" y="3105"/>
                    <a:pt x="17439" y="2466"/>
                  </a:cubicBezTo>
                  <a:lnTo>
                    <a:pt x="17439" y="2466"/>
                  </a:lnTo>
                  <a:cubicBezTo>
                    <a:pt x="17142" y="2717"/>
                    <a:pt x="16822" y="2991"/>
                    <a:pt x="16480" y="3242"/>
                  </a:cubicBezTo>
                  <a:cubicBezTo>
                    <a:pt x="14974" y="5844"/>
                    <a:pt x="13033" y="8172"/>
                    <a:pt x="11093" y="10500"/>
                  </a:cubicBezTo>
                  <a:cubicBezTo>
                    <a:pt x="7921" y="7784"/>
                    <a:pt x="4748" y="5045"/>
                    <a:pt x="1575" y="2329"/>
                  </a:cubicBezTo>
                  <a:cubicBezTo>
                    <a:pt x="1986" y="1827"/>
                    <a:pt x="2397" y="1302"/>
                    <a:pt x="2808" y="777"/>
                  </a:cubicBezTo>
                  <a:cubicBezTo>
                    <a:pt x="2602" y="526"/>
                    <a:pt x="2374" y="274"/>
                    <a:pt x="2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5"/>
            <p:cNvSpPr/>
            <p:nvPr/>
          </p:nvSpPr>
          <p:spPr>
            <a:xfrm>
              <a:off x="6646302" y="1481178"/>
              <a:ext cx="158321" cy="207596"/>
            </a:xfrm>
            <a:custGeom>
              <a:avLst/>
              <a:gdLst/>
              <a:ahLst/>
              <a:cxnLst/>
              <a:rect l="l" t="t" r="r" b="b"/>
              <a:pathLst>
                <a:path w="5867" h="7693" extrusionOk="0">
                  <a:moveTo>
                    <a:pt x="5250" y="0"/>
                  </a:moveTo>
                  <a:cubicBezTo>
                    <a:pt x="3630" y="2192"/>
                    <a:pt x="1895" y="4269"/>
                    <a:pt x="46" y="6255"/>
                  </a:cubicBezTo>
                  <a:lnTo>
                    <a:pt x="1" y="6255"/>
                  </a:lnTo>
                  <a:cubicBezTo>
                    <a:pt x="92" y="6734"/>
                    <a:pt x="160" y="7213"/>
                    <a:pt x="252" y="7693"/>
                  </a:cubicBezTo>
                  <a:cubicBezTo>
                    <a:pt x="2123" y="5273"/>
                    <a:pt x="3995" y="2876"/>
                    <a:pt x="5867" y="457"/>
                  </a:cubicBezTo>
                  <a:cubicBezTo>
                    <a:pt x="5661" y="297"/>
                    <a:pt x="5456" y="160"/>
                    <a:pt x="5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5"/>
            <p:cNvSpPr/>
            <p:nvPr/>
          </p:nvSpPr>
          <p:spPr>
            <a:xfrm>
              <a:off x="6590255" y="1304399"/>
              <a:ext cx="134304" cy="123834"/>
            </a:xfrm>
            <a:custGeom>
              <a:avLst/>
              <a:gdLst/>
              <a:ahLst/>
              <a:cxnLst/>
              <a:rect l="l" t="t" r="r" b="b"/>
              <a:pathLst>
                <a:path w="4977" h="4589" extrusionOk="0">
                  <a:moveTo>
                    <a:pt x="1028" y="1"/>
                  </a:moveTo>
                  <a:cubicBezTo>
                    <a:pt x="936" y="1"/>
                    <a:pt x="868" y="46"/>
                    <a:pt x="799" y="92"/>
                  </a:cubicBezTo>
                  <a:cubicBezTo>
                    <a:pt x="685" y="160"/>
                    <a:pt x="548" y="274"/>
                    <a:pt x="434" y="389"/>
                  </a:cubicBezTo>
                  <a:cubicBezTo>
                    <a:pt x="274" y="548"/>
                    <a:pt x="137" y="731"/>
                    <a:pt x="0" y="914"/>
                  </a:cubicBezTo>
                  <a:cubicBezTo>
                    <a:pt x="1187" y="2260"/>
                    <a:pt x="2511" y="3493"/>
                    <a:pt x="3972" y="4543"/>
                  </a:cubicBezTo>
                  <a:cubicBezTo>
                    <a:pt x="4018" y="4566"/>
                    <a:pt x="4041" y="4588"/>
                    <a:pt x="4086" y="4588"/>
                  </a:cubicBezTo>
                  <a:cubicBezTo>
                    <a:pt x="4132" y="4588"/>
                    <a:pt x="4177" y="4566"/>
                    <a:pt x="4223" y="4543"/>
                  </a:cubicBezTo>
                  <a:cubicBezTo>
                    <a:pt x="4360" y="4429"/>
                    <a:pt x="4497" y="4315"/>
                    <a:pt x="4634" y="4200"/>
                  </a:cubicBezTo>
                  <a:cubicBezTo>
                    <a:pt x="4702" y="4109"/>
                    <a:pt x="4794" y="4041"/>
                    <a:pt x="4862" y="3972"/>
                  </a:cubicBezTo>
                  <a:cubicBezTo>
                    <a:pt x="4908" y="3904"/>
                    <a:pt x="4976" y="3835"/>
                    <a:pt x="4976" y="3767"/>
                  </a:cubicBezTo>
                  <a:cubicBezTo>
                    <a:pt x="4976" y="3675"/>
                    <a:pt x="4908" y="3607"/>
                    <a:pt x="4839" y="3538"/>
                  </a:cubicBezTo>
                  <a:cubicBezTo>
                    <a:pt x="3630" y="2397"/>
                    <a:pt x="2443" y="1256"/>
                    <a:pt x="1233" y="138"/>
                  </a:cubicBezTo>
                  <a:cubicBezTo>
                    <a:pt x="1165" y="69"/>
                    <a:pt x="1096" y="1"/>
                    <a:pt x="1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5"/>
            <p:cNvSpPr/>
            <p:nvPr/>
          </p:nvSpPr>
          <p:spPr>
            <a:xfrm>
              <a:off x="6200014" y="1623019"/>
              <a:ext cx="402238" cy="262429"/>
            </a:xfrm>
            <a:custGeom>
              <a:avLst/>
              <a:gdLst/>
              <a:ahLst/>
              <a:cxnLst/>
              <a:rect l="l" t="t" r="r" b="b"/>
              <a:pathLst>
                <a:path w="14906" h="9725" extrusionOk="0">
                  <a:moveTo>
                    <a:pt x="1233" y="1"/>
                  </a:moveTo>
                  <a:cubicBezTo>
                    <a:pt x="822" y="526"/>
                    <a:pt x="411" y="1051"/>
                    <a:pt x="0" y="1553"/>
                  </a:cubicBezTo>
                  <a:cubicBezTo>
                    <a:pt x="3173" y="4269"/>
                    <a:pt x="6346" y="7008"/>
                    <a:pt x="9518" y="9724"/>
                  </a:cubicBezTo>
                  <a:cubicBezTo>
                    <a:pt x="11458" y="7396"/>
                    <a:pt x="13399" y="5068"/>
                    <a:pt x="14905" y="2466"/>
                  </a:cubicBezTo>
                  <a:lnTo>
                    <a:pt x="14905" y="2466"/>
                  </a:lnTo>
                  <a:cubicBezTo>
                    <a:pt x="12896" y="4063"/>
                    <a:pt x="10682" y="5433"/>
                    <a:pt x="8354" y="6506"/>
                  </a:cubicBezTo>
                  <a:cubicBezTo>
                    <a:pt x="8172" y="6597"/>
                    <a:pt x="7989" y="6666"/>
                    <a:pt x="7806" y="6666"/>
                  </a:cubicBezTo>
                  <a:cubicBezTo>
                    <a:pt x="7624" y="6643"/>
                    <a:pt x="7464" y="6529"/>
                    <a:pt x="7304" y="6414"/>
                  </a:cubicBezTo>
                  <a:cubicBezTo>
                    <a:pt x="4908" y="4703"/>
                    <a:pt x="3082" y="2352"/>
                    <a:pt x="1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5"/>
            <p:cNvSpPr/>
            <p:nvPr/>
          </p:nvSpPr>
          <p:spPr>
            <a:xfrm>
              <a:off x="6147404" y="1253290"/>
              <a:ext cx="640597" cy="548200"/>
            </a:xfrm>
            <a:custGeom>
              <a:avLst/>
              <a:gdLst/>
              <a:ahLst/>
              <a:cxnLst/>
              <a:rect l="l" t="t" r="r" b="b"/>
              <a:pathLst>
                <a:path w="23739" h="20315" extrusionOk="0">
                  <a:moveTo>
                    <a:pt x="14585" y="0"/>
                  </a:moveTo>
                  <a:cubicBezTo>
                    <a:pt x="11162" y="4953"/>
                    <a:pt x="5866" y="8582"/>
                    <a:pt x="0" y="10020"/>
                  </a:cubicBezTo>
                  <a:cubicBezTo>
                    <a:pt x="913" y="10911"/>
                    <a:pt x="1735" y="11892"/>
                    <a:pt x="2534" y="12874"/>
                  </a:cubicBezTo>
                  <a:cubicBezTo>
                    <a:pt x="2739" y="13147"/>
                    <a:pt x="2967" y="13399"/>
                    <a:pt x="3173" y="13650"/>
                  </a:cubicBezTo>
                  <a:cubicBezTo>
                    <a:pt x="5022" y="16001"/>
                    <a:pt x="6848" y="18352"/>
                    <a:pt x="9244" y="20063"/>
                  </a:cubicBezTo>
                  <a:cubicBezTo>
                    <a:pt x="9404" y="20178"/>
                    <a:pt x="9564" y="20292"/>
                    <a:pt x="9746" y="20315"/>
                  </a:cubicBezTo>
                  <a:cubicBezTo>
                    <a:pt x="9929" y="20315"/>
                    <a:pt x="10112" y="20246"/>
                    <a:pt x="10294" y="20155"/>
                  </a:cubicBezTo>
                  <a:cubicBezTo>
                    <a:pt x="12622" y="19082"/>
                    <a:pt x="14836" y="17712"/>
                    <a:pt x="16845" y="16115"/>
                  </a:cubicBezTo>
                  <a:cubicBezTo>
                    <a:pt x="17187" y="15864"/>
                    <a:pt x="17507" y="15613"/>
                    <a:pt x="17804" y="15339"/>
                  </a:cubicBezTo>
                  <a:lnTo>
                    <a:pt x="17804" y="15316"/>
                  </a:lnTo>
                  <a:cubicBezTo>
                    <a:pt x="17827" y="14973"/>
                    <a:pt x="17872" y="14585"/>
                    <a:pt x="18101" y="14312"/>
                  </a:cubicBezTo>
                  <a:cubicBezTo>
                    <a:pt x="18140" y="14272"/>
                    <a:pt x="18213" y="14216"/>
                    <a:pt x="18291" y="14216"/>
                  </a:cubicBezTo>
                  <a:cubicBezTo>
                    <a:pt x="18304" y="14216"/>
                    <a:pt x="18316" y="14217"/>
                    <a:pt x="18329" y="14220"/>
                  </a:cubicBezTo>
                  <a:cubicBezTo>
                    <a:pt x="18397" y="14266"/>
                    <a:pt x="18420" y="14357"/>
                    <a:pt x="18443" y="14448"/>
                  </a:cubicBezTo>
                  <a:cubicBezTo>
                    <a:pt x="18466" y="14517"/>
                    <a:pt x="18466" y="14608"/>
                    <a:pt x="18489" y="14700"/>
                  </a:cubicBezTo>
                  <a:lnTo>
                    <a:pt x="18534" y="14700"/>
                  </a:lnTo>
                  <a:cubicBezTo>
                    <a:pt x="20383" y="12714"/>
                    <a:pt x="22118" y="10637"/>
                    <a:pt x="23738" y="8445"/>
                  </a:cubicBezTo>
                  <a:cubicBezTo>
                    <a:pt x="22848" y="7647"/>
                    <a:pt x="21935" y="6870"/>
                    <a:pt x="21045" y="6094"/>
                  </a:cubicBezTo>
                  <a:cubicBezTo>
                    <a:pt x="20908" y="6209"/>
                    <a:pt x="20771" y="6323"/>
                    <a:pt x="20634" y="6437"/>
                  </a:cubicBezTo>
                  <a:cubicBezTo>
                    <a:pt x="20588" y="6460"/>
                    <a:pt x="20543" y="6482"/>
                    <a:pt x="20497" y="6482"/>
                  </a:cubicBezTo>
                  <a:cubicBezTo>
                    <a:pt x="20452" y="6482"/>
                    <a:pt x="20429" y="6460"/>
                    <a:pt x="20383" y="6437"/>
                  </a:cubicBezTo>
                  <a:cubicBezTo>
                    <a:pt x="18922" y="5387"/>
                    <a:pt x="17598" y="4154"/>
                    <a:pt x="16411" y="2808"/>
                  </a:cubicBezTo>
                  <a:cubicBezTo>
                    <a:pt x="16548" y="2625"/>
                    <a:pt x="16685" y="2442"/>
                    <a:pt x="16845" y="2283"/>
                  </a:cubicBezTo>
                  <a:cubicBezTo>
                    <a:pt x="16092" y="1529"/>
                    <a:pt x="15339" y="753"/>
                    <a:pt x="14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5"/>
            <p:cNvSpPr/>
            <p:nvPr/>
          </p:nvSpPr>
          <p:spPr>
            <a:xfrm>
              <a:off x="6821219" y="1816871"/>
              <a:ext cx="1562054" cy="2972506"/>
            </a:xfrm>
            <a:custGeom>
              <a:avLst/>
              <a:gdLst/>
              <a:ahLst/>
              <a:cxnLst/>
              <a:rect l="l" t="t" r="r" b="b"/>
              <a:pathLst>
                <a:path w="57886" h="110154" extrusionOk="0">
                  <a:moveTo>
                    <a:pt x="29925" y="0"/>
                  </a:moveTo>
                  <a:cubicBezTo>
                    <a:pt x="29651" y="525"/>
                    <a:pt x="29217" y="1004"/>
                    <a:pt x="28761" y="1415"/>
                  </a:cubicBezTo>
                  <a:cubicBezTo>
                    <a:pt x="27779" y="2306"/>
                    <a:pt x="26615" y="2990"/>
                    <a:pt x="25291" y="3150"/>
                  </a:cubicBezTo>
                  <a:cubicBezTo>
                    <a:pt x="25128" y="3170"/>
                    <a:pt x="24964" y="3179"/>
                    <a:pt x="24799" y="3179"/>
                  </a:cubicBezTo>
                  <a:cubicBezTo>
                    <a:pt x="23813" y="3179"/>
                    <a:pt x="22826" y="2827"/>
                    <a:pt x="22141" y="2123"/>
                  </a:cubicBezTo>
                  <a:cubicBezTo>
                    <a:pt x="21982" y="3127"/>
                    <a:pt x="21776" y="4154"/>
                    <a:pt x="21571" y="5159"/>
                  </a:cubicBezTo>
                  <a:cubicBezTo>
                    <a:pt x="19334" y="16731"/>
                    <a:pt x="18284" y="28692"/>
                    <a:pt x="20270" y="40310"/>
                  </a:cubicBezTo>
                  <a:cubicBezTo>
                    <a:pt x="18855" y="42387"/>
                    <a:pt x="17234" y="44372"/>
                    <a:pt x="15568" y="46358"/>
                  </a:cubicBezTo>
                  <a:cubicBezTo>
                    <a:pt x="13240" y="49075"/>
                    <a:pt x="10774" y="51745"/>
                    <a:pt x="8538" y="54575"/>
                  </a:cubicBezTo>
                  <a:cubicBezTo>
                    <a:pt x="4566" y="59551"/>
                    <a:pt x="1119" y="65258"/>
                    <a:pt x="435" y="71580"/>
                  </a:cubicBezTo>
                  <a:cubicBezTo>
                    <a:pt x="1" y="75689"/>
                    <a:pt x="777" y="79843"/>
                    <a:pt x="1736" y="83860"/>
                  </a:cubicBezTo>
                  <a:cubicBezTo>
                    <a:pt x="3904" y="92831"/>
                    <a:pt x="7077" y="101573"/>
                    <a:pt x="11208" y="109881"/>
                  </a:cubicBezTo>
                  <a:cubicBezTo>
                    <a:pt x="11459" y="109972"/>
                    <a:pt x="11710" y="110041"/>
                    <a:pt x="11961" y="110086"/>
                  </a:cubicBezTo>
                  <a:cubicBezTo>
                    <a:pt x="12228" y="110131"/>
                    <a:pt x="12499" y="110154"/>
                    <a:pt x="12772" y="110154"/>
                  </a:cubicBezTo>
                  <a:cubicBezTo>
                    <a:pt x="14022" y="110154"/>
                    <a:pt x="15310" y="109688"/>
                    <a:pt x="16321" y="108808"/>
                  </a:cubicBezTo>
                  <a:cubicBezTo>
                    <a:pt x="16435" y="108717"/>
                    <a:pt x="16549" y="108603"/>
                    <a:pt x="16663" y="108511"/>
                  </a:cubicBezTo>
                  <a:cubicBezTo>
                    <a:pt x="13856" y="100842"/>
                    <a:pt x="16116" y="92009"/>
                    <a:pt x="13125" y="84431"/>
                  </a:cubicBezTo>
                  <a:cubicBezTo>
                    <a:pt x="12852" y="83723"/>
                    <a:pt x="12532" y="83038"/>
                    <a:pt x="12486" y="82285"/>
                  </a:cubicBezTo>
                  <a:cubicBezTo>
                    <a:pt x="12464" y="81509"/>
                    <a:pt x="12737" y="80733"/>
                    <a:pt x="13103" y="80026"/>
                  </a:cubicBezTo>
                  <a:cubicBezTo>
                    <a:pt x="14244" y="77720"/>
                    <a:pt x="16070" y="75803"/>
                    <a:pt x="17942" y="74045"/>
                  </a:cubicBezTo>
                  <a:cubicBezTo>
                    <a:pt x="19174" y="72881"/>
                    <a:pt x="20452" y="71786"/>
                    <a:pt x="21731" y="70667"/>
                  </a:cubicBezTo>
                  <a:cubicBezTo>
                    <a:pt x="22141" y="74570"/>
                    <a:pt x="23009" y="78496"/>
                    <a:pt x="25816" y="81121"/>
                  </a:cubicBezTo>
                  <a:cubicBezTo>
                    <a:pt x="27117" y="82308"/>
                    <a:pt x="28715" y="83107"/>
                    <a:pt x="30336" y="83860"/>
                  </a:cubicBezTo>
                  <a:cubicBezTo>
                    <a:pt x="38621" y="87672"/>
                    <a:pt x="47523" y="90183"/>
                    <a:pt x="56585" y="91324"/>
                  </a:cubicBezTo>
                  <a:cubicBezTo>
                    <a:pt x="56653" y="91233"/>
                    <a:pt x="56722" y="91141"/>
                    <a:pt x="56767" y="91050"/>
                  </a:cubicBezTo>
                  <a:cubicBezTo>
                    <a:pt x="57407" y="90069"/>
                    <a:pt x="57795" y="88927"/>
                    <a:pt x="57863" y="87786"/>
                  </a:cubicBezTo>
                  <a:cubicBezTo>
                    <a:pt x="57886" y="87581"/>
                    <a:pt x="57886" y="87375"/>
                    <a:pt x="57863" y="87170"/>
                  </a:cubicBezTo>
                  <a:cubicBezTo>
                    <a:pt x="52910" y="85504"/>
                    <a:pt x="48801" y="82194"/>
                    <a:pt x="44145" y="80071"/>
                  </a:cubicBezTo>
                  <a:cubicBezTo>
                    <a:pt x="42182" y="79181"/>
                    <a:pt x="40105" y="78519"/>
                    <a:pt x="38256" y="77423"/>
                  </a:cubicBezTo>
                  <a:cubicBezTo>
                    <a:pt x="37822" y="77150"/>
                    <a:pt x="37389" y="76853"/>
                    <a:pt x="37183" y="76396"/>
                  </a:cubicBezTo>
                  <a:cubicBezTo>
                    <a:pt x="37024" y="76008"/>
                    <a:pt x="37046" y="75552"/>
                    <a:pt x="37115" y="75118"/>
                  </a:cubicBezTo>
                  <a:cubicBezTo>
                    <a:pt x="37868" y="68453"/>
                    <a:pt x="40607" y="62108"/>
                    <a:pt x="41429" y="55466"/>
                  </a:cubicBezTo>
                  <a:lnTo>
                    <a:pt x="41429" y="55466"/>
                  </a:lnTo>
                  <a:cubicBezTo>
                    <a:pt x="41109" y="55580"/>
                    <a:pt x="40790" y="55694"/>
                    <a:pt x="40470" y="55808"/>
                  </a:cubicBezTo>
                  <a:cubicBezTo>
                    <a:pt x="35974" y="50855"/>
                    <a:pt x="32801" y="44829"/>
                    <a:pt x="31112" y="38461"/>
                  </a:cubicBezTo>
                  <a:cubicBezTo>
                    <a:pt x="29879" y="33759"/>
                    <a:pt x="29468" y="28874"/>
                    <a:pt x="29948" y="24058"/>
                  </a:cubicBezTo>
                  <a:cubicBezTo>
                    <a:pt x="30290" y="20429"/>
                    <a:pt x="31135" y="16868"/>
                    <a:pt x="31409" y="13262"/>
                  </a:cubicBezTo>
                  <a:cubicBezTo>
                    <a:pt x="31751" y="8788"/>
                    <a:pt x="31249" y="4269"/>
                    <a:pt x="299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026" name="Google Shape;1026;p45"/>
            <p:cNvSpPr/>
            <p:nvPr/>
          </p:nvSpPr>
          <p:spPr>
            <a:xfrm>
              <a:off x="6985693" y="4185777"/>
              <a:ext cx="1513400" cy="817052"/>
            </a:xfrm>
            <a:custGeom>
              <a:avLst/>
              <a:gdLst/>
              <a:ahLst/>
              <a:cxnLst/>
              <a:rect l="l" t="t" r="r" b="b"/>
              <a:pathLst>
                <a:path w="56083" h="30278" extrusionOk="0">
                  <a:moveTo>
                    <a:pt x="51768" y="0"/>
                  </a:moveTo>
                  <a:cubicBezTo>
                    <a:pt x="51700" y="1141"/>
                    <a:pt x="51312" y="2283"/>
                    <a:pt x="50672" y="3264"/>
                  </a:cubicBezTo>
                  <a:cubicBezTo>
                    <a:pt x="50992" y="3470"/>
                    <a:pt x="51266" y="3789"/>
                    <a:pt x="51426" y="4132"/>
                  </a:cubicBezTo>
                  <a:cubicBezTo>
                    <a:pt x="51654" y="4679"/>
                    <a:pt x="51700" y="5273"/>
                    <a:pt x="51677" y="5843"/>
                  </a:cubicBezTo>
                  <a:cubicBezTo>
                    <a:pt x="51654" y="7373"/>
                    <a:pt x="51334" y="8993"/>
                    <a:pt x="52065" y="10340"/>
                  </a:cubicBezTo>
                  <a:cubicBezTo>
                    <a:pt x="52156" y="10523"/>
                    <a:pt x="52293" y="10682"/>
                    <a:pt x="52476" y="10751"/>
                  </a:cubicBezTo>
                  <a:cubicBezTo>
                    <a:pt x="52513" y="10760"/>
                    <a:pt x="52549" y="10764"/>
                    <a:pt x="52585" y="10764"/>
                  </a:cubicBezTo>
                  <a:cubicBezTo>
                    <a:pt x="52920" y="10764"/>
                    <a:pt x="53176" y="10398"/>
                    <a:pt x="53320" y="10089"/>
                  </a:cubicBezTo>
                  <a:cubicBezTo>
                    <a:pt x="54644" y="7304"/>
                    <a:pt x="55991" y="4405"/>
                    <a:pt x="56059" y="1324"/>
                  </a:cubicBezTo>
                  <a:cubicBezTo>
                    <a:pt x="56082" y="1187"/>
                    <a:pt x="56059" y="1027"/>
                    <a:pt x="55991" y="913"/>
                  </a:cubicBezTo>
                  <a:cubicBezTo>
                    <a:pt x="55899" y="799"/>
                    <a:pt x="55740" y="776"/>
                    <a:pt x="55580" y="753"/>
                  </a:cubicBezTo>
                  <a:cubicBezTo>
                    <a:pt x="54325" y="502"/>
                    <a:pt x="53046" y="251"/>
                    <a:pt x="51768" y="0"/>
                  </a:cubicBezTo>
                  <a:close/>
                  <a:moveTo>
                    <a:pt x="10226" y="21022"/>
                  </a:moveTo>
                  <a:cubicBezTo>
                    <a:pt x="9215" y="21902"/>
                    <a:pt x="7927" y="22368"/>
                    <a:pt x="6677" y="22368"/>
                  </a:cubicBezTo>
                  <a:cubicBezTo>
                    <a:pt x="6404" y="22368"/>
                    <a:pt x="6133" y="22345"/>
                    <a:pt x="5866" y="22300"/>
                  </a:cubicBezTo>
                  <a:lnTo>
                    <a:pt x="5866" y="22300"/>
                  </a:lnTo>
                  <a:cubicBezTo>
                    <a:pt x="5935" y="23282"/>
                    <a:pt x="5387" y="24241"/>
                    <a:pt x="4679" y="24948"/>
                  </a:cubicBezTo>
                  <a:cubicBezTo>
                    <a:pt x="3881" y="25747"/>
                    <a:pt x="2853" y="26295"/>
                    <a:pt x="1963" y="26980"/>
                  </a:cubicBezTo>
                  <a:cubicBezTo>
                    <a:pt x="1073" y="27664"/>
                    <a:pt x="229" y="28532"/>
                    <a:pt x="46" y="29650"/>
                  </a:cubicBezTo>
                  <a:cubicBezTo>
                    <a:pt x="0" y="29787"/>
                    <a:pt x="0" y="29947"/>
                    <a:pt x="69" y="30084"/>
                  </a:cubicBezTo>
                  <a:cubicBezTo>
                    <a:pt x="183" y="30221"/>
                    <a:pt x="388" y="30266"/>
                    <a:pt x="571" y="30266"/>
                  </a:cubicBezTo>
                  <a:cubicBezTo>
                    <a:pt x="692" y="30274"/>
                    <a:pt x="812" y="30278"/>
                    <a:pt x="933" y="30278"/>
                  </a:cubicBezTo>
                  <a:cubicBezTo>
                    <a:pt x="1885" y="30278"/>
                    <a:pt x="2832" y="30050"/>
                    <a:pt x="3744" y="29787"/>
                  </a:cubicBezTo>
                  <a:cubicBezTo>
                    <a:pt x="6163" y="29125"/>
                    <a:pt x="8514" y="28258"/>
                    <a:pt x="10774" y="27162"/>
                  </a:cubicBezTo>
                  <a:cubicBezTo>
                    <a:pt x="11253" y="26934"/>
                    <a:pt x="11778" y="26660"/>
                    <a:pt x="11961" y="26158"/>
                  </a:cubicBezTo>
                  <a:cubicBezTo>
                    <a:pt x="12166" y="25633"/>
                    <a:pt x="11938" y="25085"/>
                    <a:pt x="11732" y="24560"/>
                  </a:cubicBezTo>
                  <a:cubicBezTo>
                    <a:pt x="11230" y="23396"/>
                    <a:pt x="10728" y="22209"/>
                    <a:pt x="10226" y="210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5"/>
            <p:cNvSpPr/>
            <p:nvPr/>
          </p:nvSpPr>
          <p:spPr>
            <a:xfrm>
              <a:off x="7292431" y="1002707"/>
              <a:ext cx="1278091" cy="808525"/>
            </a:xfrm>
            <a:custGeom>
              <a:avLst/>
              <a:gdLst/>
              <a:ahLst/>
              <a:cxnLst/>
              <a:rect l="l" t="t" r="r" b="b"/>
              <a:pathLst>
                <a:path w="47363" h="29962" extrusionOk="0">
                  <a:moveTo>
                    <a:pt x="25764" y="0"/>
                  </a:moveTo>
                  <a:cubicBezTo>
                    <a:pt x="23996" y="0"/>
                    <a:pt x="22183" y="892"/>
                    <a:pt x="20931" y="2210"/>
                  </a:cubicBezTo>
                  <a:cubicBezTo>
                    <a:pt x="20315" y="2849"/>
                    <a:pt x="19767" y="3603"/>
                    <a:pt x="18945" y="3945"/>
                  </a:cubicBezTo>
                  <a:cubicBezTo>
                    <a:pt x="18502" y="4145"/>
                    <a:pt x="18021" y="4193"/>
                    <a:pt x="17528" y="4193"/>
                  </a:cubicBezTo>
                  <a:cubicBezTo>
                    <a:pt x="17057" y="4193"/>
                    <a:pt x="16575" y="4149"/>
                    <a:pt x="16106" y="4149"/>
                  </a:cubicBezTo>
                  <a:cubicBezTo>
                    <a:pt x="16055" y="4149"/>
                    <a:pt x="16005" y="4149"/>
                    <a:pt x="15955" y="4150"/>
                  </a:cubicBezTo>
                  <a:cubicBezTo>
                    <a:pt x="14563" y="4173"/>
                    <a:pt x="13170" y="4721"/>
                    <a:pt x="12121" y="5611"/>
                  </a:cubicBezTo>
                  <a:cubicBezTo>
                    <a:pt x="11048" y="6524"/>
                    <a:pt x="10272" y="7825"/>
                    <a:pt x="8993" y="8396"/>
                  </a:cubicBezTo>
                  <a:cubicBezTo>
                    <a:pt x="7624" y="9012"/>
                    <a:pt x="6026" y="8647"/>
                    <a:pt x="4543" y="8921"/>
                  </a:cubicBezTo>
                  <a:cubicBezTo>
                    <a:pt x="2945" y="9195"/>
                    <a:pt x="1507" y="10268"/>
                    <a:pt x="754" y="11706"/>
                  </a:cubicBezTo>
                  <a:cubicBezTo>
                    <a:pt x="114" y="12984"/>
                    <a:pt x="0" y="14559"/>
                    <a:pt x="480" y="15905"/>
                  </a:cubicBezTo>
                  <a:cubicBezTo>
                    <a:pt x="639" y="15380"/>
                    <a:pt x="822" y="14878"/>
                    <a:pt x="1096" y="14422"/>
                  </a:cubicBezTo>
                  <a:cubicBezTo>
                    <a:pt x="1739" y="13393"/>
                    <a:pt x="2944" y="12747"/>
                    <a:pt x="4166" y="12747"/>
                  </a:cubicBezTo>
                  <a:cubicBezTo>
                    <a:pt x="4246" y="12747"/>
                    <a:pt x="4326" y="12750"/>
                    <a:pt x="4406" y="12756"/>
                  </a:cubicBezTo>
                  <a:cubicBezTo>
                    <a:pt x="5707" y="12847"/>
                    <a:pt x="6916" y="13691"/>
                    <a:pt x="7441" y="14878"/>
                  </a:cubicBezTo>
                  <a:cubicBezTo>
                    <a:pt x="7875" y="15883"/>
                    <a:pt x="7829" y="17001"/>
                    <a:pt x="8103" y="18074"/>
                  </a:cubicBezTo>
                  <a:cubicBezTo>
                    <a:pt x="8377" y="19124"/>
                    <a:pt x="9153" y="20197"/>
                    <a:pt x="10454" y="20607"/>
                  </a:cubicBezTo>
                  <a:cubicBezTo>
                    <a:pt x="10735" y="20091"/>
                    <a:pt x="11314" y="19834"/>
                    <a:pt x="11892" y="19834"/>
                  </a:cubicBezTo>
                  <a:cubicBezTo>
                    <a:pt x="12490" y="19834"/>
                    <a:pt x="13086" y="20108"/>
                    <a:pt x="13353" y="20653"/>
                  </a:cubicBezTo>
                  <a:cubicBezTo>
                    <a:pt x="13787" y="21475"/>
                    <a:pt x="13422" y="22548"/>
                    <a:pt x="12691" y="23141"/>
                  </a:cubicBezTo>
                  <a:cubicBezTo>
                    <a:pt x="11984" y="23734"/>
                    <a:pt x="11002" y="23940"/>
                    <a:pt x="10066" y="23963"/>
                  </a:cubicBezTo>
                  <a:cubicBezTo>
                    <a:pt x="10043" y="24031"/>
                    <a:pt x="10021" y="24122"/>
                    <a:pt x="9998" y="24191"/>
                  </a:cubicBezTo>
                  <a:cubicBezTo>
                    <a:pt x="9884" y="26314"/>
                    <a:pt x="11732" y="28208"/>
                    <a:pt x="13787" y="28802"/>
                  </a:cubicBezTo>
                  <a:cubicBezTo>
                    <a:pt x="14572" y="29033"/>
                    <a:pt x="15378" y="29124"/>
                    <a:pt x="16191" y="29124"/>
                  </a:cubicBezTo>
                  <a:cubicBezTo>
                    <a:pt x="17626" y="29124"/>
                    <a:pt x="19085" y="28842"/>
                    <a:pt x="20497" y="28551"/>
                  </a:cubicBezTo>
                  <a:cubicBezTo>
                    <a:pt x="21990" y="28243"/>
                    <a:pt x="23534" y="27925"/>
                    <a:pt x="25053" y="27925"/>
                  </a:cubicBezTo>
                  <a:cubicBezTo>
                    <a:pt x="25787" y="27925"/>
                    <a:pt x="26516" y="27999"/>
                    <a:pt x="27231" y="28185"/>
                  </a:cubicBezTo>
                  <a:cubicBezTo>
                    <a:pt x="28692" y="28573"/>
                    <a:pt x="30016" y="29395"/>
                    <a:pt x="31499" y="29760"/>
                  </a:cubicBezTo>
                  <a:cubicBezTo>
                    <a:pt x="32035" y="29896"/>
                    <a:pt x="32586" y="29962"/>
                    <a:pt x="33139" y="29962"/>
                  </a:cubicBezTo>
                  <a:cubicBezTo>
                    <a:pt x="34542" y="29962"/>
                    <a:pt x="35952" y="29536"/>
                    <a:pt x="37114" y="28733"/>
                  </a:cubicBezTo>
                  <a:cubicBezTo>
                    <a:pt x="38735" y="27638"/>
                    <a:pt x="39830" y="25834"/>
                    <a:pt x="40104" y="23894"/>
                  </a:cubicBezTo>
                  <a:cubicBezTo>
                    <a:pt x="40218" y="23050"/>
                    <a:pt x="40173" y="22182"/>
                    <a:pt x="40538" y="21429"/>
                  </a:cubicBezTo>
                  <a:cubicBezTo>
                    <a:pt x="41109" y="20219"/>
                    <a:pt x="42524" y="19672"/>
                    <a:pt x="43642" y="18896"/>
                  </a:cubicBezTo>
                  <a:cubicBezTo>
                    <a:pt x="46244" y="17069"/>
                    <a:pt x="47363" y="13395"/>
                    <a:pt x="46222" y="10427"/>
                  </a:cubicBezTo>
                  <a:cubicBezTo>
                    <a:pt x="45742" y="9172"/>
                    <a:pt x="44829" y="8008"/>
                    <a:pt x="43574" y="7529"/>
                  </a:cubicBezTo>
                  <a:cubicBezTo>
                    <a:pt x="42364" y="7072"/>
                    <a:pt x="40949" y="7232"/>
                    <a:pt x="39853" y="6547"/>
                  </a:cubicBezTo>
                  <a:cubicBezTo>
                    <a:pt x="38278" y="5543"/>
                    <a:pt x="38027" y="3078"/>
                    <a:pt x="36361" y="2187"/>
                  </a:cubicBezTo>
                  <a:cubicBezTo>
                    <a:pt x="35881" y="1934"/>
                    <a:pt x="35366" y="1852"/>
                    <a:pt x="34833" y="1852"/>
                  </a:cubicBezTo>
                  <a:cubicBezTo>
                    <a:pt x="33850" y="1852"/>
                    <a:pt x="32803" y="2130"/>
                    <a:pt x="31790" y="2130"/>
                  </a:cubicBezTo>
                  <a:cubicBezTo>
                    <a:pt x="31468" y="2130"/>
                    <a:pt x="31149" y="2102"/>
                    <a:pt x="30837" y="2028"/>
                  </a:cubicBezTo>
                  <a:cubicBezTo>
                    <a:pt x="29673" y="1754"/>
                    <a:pt x="28760" y="864"/>
                    <a:pt x="27665" y="384"/>
                  </a:cubicBezTo>
                  <a:cubicBezTo>
                    <a:pt x="27057" y="120"/>
                    <a:pt x="26414" y="0"/>
                    <a:pt x="25764" y="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5"/>
            <p:cNvSpPr/>
            <p:nvPr/>
          </p:nvSpPr>
          <p:spPr>
            <a:xfrm>
              <a:off x="7365102" y="2854715"/>
              <a:ext cx="315401" cy="73777"/>
            </a:xfrm>
            <a:custGeom>
              <a:avLst/>
              <a:gdLst/>
              <a:ahLst/>
              <a:cxnLst/>
              <a:rect l="l" t="t" r="r" b="b"/>
              <a:pathLst>
                <a:path w="11688" h="2734" extrusionOk="0">
                  <a:moveTo>
                    <a:pt x="10957" y="1"/>
                  </a:moveTo>
                  <a:cubicBezTo>
                    <a:pt x="9171" y="939"/>
                    <a:pt x="7144" y="1439"/>
                    <a:pt x="5134" y="1439"/>
                  </a:cubicBezTo>
                  <a:cubicBezTo>
                    <a:pt x="5089" y="1439"/>
                    <a:pt x="5044" y="1439"/>
                    <a:pt x="4999" y="1439"/>
                  </a:cubicBezTo>
                  <a:cubicBezTo>
                    <a:pt x="4077" y="1439"/>
                    <a:pt x="3148" y="1345"/>
                    <a:pt x="2233" y="1345"/>
                  </a:cubicBezTo>
                  <a:cubicBezTo>
                    <a:pt x="1585" y="1345"/>
                    <a:pt x="945" y="1392"/>
                    <a:pt x="320" y="1553"/>
                  </a:cubicBezTo>
                  <a:cubicBezTo>
                    <a:pt x="252" y="1644"/>
                    <a:pt x="183" y="1735"/>
                    <a:pt x="115" y="1850"/>
                  </a:cubicBezTo>
                  <a:cubicBezTo>
                    <a:pt x="69" y="1895"/>
                    <a:pt x="46" y="1941"/>
                    <a:pt x="1" y="2009"/>
                  </a:cubicBezTo>
                  <a:cubicBezTo>
                    <a:pt x="260" y="1975"/>
                    <a:pt x="576" y="1950"/>
                    <a:pt x="943" y="1950"/>
                  </a:cubicBezTo>
                  <a:cubicBezTo>
                    <a:pt x="1545" y="1950"/>
                    <a:pt x="2286" y="2016"/>
                    <a:pt x="3151" y="2215"/>
                  </a:cubicBezTo>
                  <a:cubicBezTo>
                    <a:pt x="4519" y="2514"/>
                    <a:pt x="6681" y="2734"/>
                    <a:pt x="8628" y="2734"/>
                  </a:cubicBezTo>
                  <a:cubicBezTo>
                    <a:pt x="9798" y="2734"/>
                    <a:pt x="10891" y="2654"/>
                    <a:pt x="11687" y="2466"/>
                  </a:cubicBezTo>
                  <a:cubicBezTo>
                    <a:pt x="11436" y="1667"/>
                    <a:pt x="11185" y="822"/>
                    <a:pt x="10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5"/>
            <p:cNvSpPr/>
            <p:nvPr/>
          </p:nvSpPr>
          <p:spPr>
            <a:xfrm>
              <a:off x="6524951" y="1805781"/>
              <a:ext cx="2189104" cy="1517070"/>
            </a:xfrm>
            <a:custGeom>
              <a:avLst/>
              <a:gdLst/>
              <a:ahLst/>
              <a:cxnLst/>
              <a:rect l="l" t="t" r="r" b="b"/>
              <a:pathLst>
                <a:path w="81123" h="56219" extrusionOk="0">
                  <a:moveTo>
                    <a:pt x="33189" y="2077"/>
                  </a:moveTo>
                  <a:lnTo>
                    <a:pt x="32869" y="2351"/>
                  </a:lnTo>
                  <a:cubicBezTo>
                    <a:pt x="29948" y="4474"/>
                    <a:pt x="27414" y="7145"/>
                    <a:pt x="24493" y="9267"/>
                  </a:cubicBezTo>
                  <a:cubicBezTo>
                    <a:pt x="21853" y="11166"/>
                    <a:pt x="18693" y="12654"/>
                    <a:pt x="15510" y="12654"/>
                  </a:cubicBezTo>
                  <a:cubicBezTo>
                    <a:pt x="14867" y="12654"/>
                    <a:pt x="14223" y="12593"/>
                    <a:pt x="13582" y="12463"/>
                  </a:cubicBezTo>
                  <a:cubicBezTo>
                    <a:pt x="11231" y="11961"/>
                    <a:pt x="9131" y="10568"/>
                    <a:pt x="7556" y="8742"/>
                  </a:cubicBezTo>
                  <a:cubicBezTo>
                    <a:pt x="6461" y="7464"/>
                    <a:pt x="5616" y="5981"/>
                    <a:pt x="4954" y="4428"/>
                  </a:cubicBezTo>
                  <a:cubicBezTo>
                    <a:pt x="4680" y="3789"/>
                    <a:pt x="4452" y="3127"/>
                    <a:pt x="4224" y="2488"/>
                  </a:cubicBezTo>
                  <a:cubicBezTo>
                    <a:pt x="4132" y="2534"/>
                    <a:pt x="4018" y="2580"/>
                    <a:pt x="3927" y="2625"/>
                  </a:cubicBezTo>
                  <a:cubicBezTo>
                    <a:pt x="2717" y="3127"/>
                    <a:pt x="1485" y="3630"/>
                    <a:pt x="275" y="4155"/>
                  </a:cubicBezTo>
                  <a:cubicBezTo>
                    <a:pt x="184" y="4200"/>
                    <a:pt x="92" y="4246"/>
                    <a:pt x="1" y="4291"/>
                  </a:cubicBezTo>
                  <a:cubicBezTo>
                    <a:pt x="115" y="4908"/>
                    <a:pt x="252" y="5524"/>
                    <a:pt x="366" y="6140"/>
                  </a:cubicBezTo>
                  <a:cubicBezTo>
                    <a:pt x="1005" y="9039"/>
                    <a:pt x="1781" y="11892"/>
                    <a:pt x="3333" y="14380"/>
                  </a:cubicBezTo>
                  <a:cubicBezTo>
                    <a:pt x="4018" y="15499"/>
                    <a:pt x="4840" y="16503"/>
                    <a:pt x="5776" y="17416"/>
                  </a:cubicBezTo>
                  <a:cubicBezTo>
                    <a:pt x="8629" y="20178"/>
                    <a:pt x="12372" y="21913"/>
                    <a:pt x="16275" y="22643"/>
                  </a:cubicBezTo>
                  <a:cubicBezTo>
                    <a:pt x="17901" y="22953"/>
                    <a:pt x="19551" y="23093"/>
                    <a:pt x="21203" y="23093"/>
                  </a:cubicBezTo>
                  <a:cubicBezTo>
                    <a:pt x="23077" y="23093"/>
                    <a:pt x="24954" y="22913"/>
                    <a:pt x="26798" y="22597"/>
                  </a:cubicBezTo>
                  <a:lnTo>
                    <a:pt x="26798" y="22597"/>
                  </a:lnTo>
                  <a:cubicBezTo>
                    <a:pt x="25223" y="30541"/>
                    <a:pt x="25132" y="38780"/>
                    <a:pt x="26547" y="46769"/>
                  </a:cubicBezTo>
                  <a:cubicBezTo>
                    <a:pt x="28213" y="44783"/>
                    <a:pt x="29834" y="42798"/>
                    <a:pt x="31249" y="40721"/>
                  </a:cubicBezTo>
                  <a:cubicBezTo>
                    <a:pt x="29263" y="29103"/>
                    <a:pt x="30313" y="17142"/>
                    <a:pt x="32550" y="5570"/>
                  </a:cubicBezTo>
                  <a:cubicBezTo>
                    <a:pt x="32755" y="4565"/>
                    <a:pt x="32961" y="3538"/>
                    <a:pt x="33120" y="2534"/>
                  </a:cubicBezTo>
                  <a:lnTo>
                    <a:pt x="33189" y="2077"/>
                  </a:lnTo>
                  <a:close/>
                  <a:moveTo>
                    <a:pt x="40790" y="0"/>
                  </a:moveTo>
                  <a:lnTo>
                    <a:pt x="40927" y="411"/>
                  </a:lnTo>
                  <a:cubicBezTo>
                    <a:pt x="42228" y="4680"/>
                    <a:pt x="42730" y="9199"/>
                    <a:pt x="42388" y="13673"/>
                  </a:cubicBezTo>
                  <a:cubicBezTo>
                    <a:pt x="42114" y="17279"/>
                    <a:pt x="41269" y="20840"/>
                    <a:pt x="40927" y="24469"/>
                  </a:cubicBezTo>
                  <a:cubicBezTo>
                    <a:pt x="40447" y="29285"/>
                    <a:pt x="40858" y="34170"/>
                    <a:pt x="42091" y="38872"/>
                  </a:cubicBezTo>
                  <a:cubicBezTo>
                    <a:pt x="43780" y="45240"/>
                    <a:pt x="46953" y="51266"/>
                    <a:pt x="51449" y="56219"/>
                  </a:cubicBezTo>
                  <a:cubicBezTo>
                    <a:pt x="51769" y="56105"/>
                    <a:pt x="52088" y="55991"/>
                    <a:pt x="52408" y="55877"/>
                  </a:cubicBezTo>
                  <a:cubicBezTo>
                    <a:pt x="59758" y="53206"/>
                    <a:pt x="66377" y="48527"/>
                    <a:pt x="71262" y="42478"/>
                  </a:cubicBezTo>
                  <a:cubicBezTo>
                    <a:pt x="69824" y="37662"/>
                    <a:pt x="65441" y="34421"/>
                    <a:pt x="62634" y="30267"/>
                  </a:cubicBezTo>
                  <a:cubicBezTo>
                    <a:pt x="60351" y="26866"/>
                    <a:pt x="59141" y="22757"/>
                    <a:pt x="59210" y="18671"/>
                  </a:cubicBezTo>
                  <a:lnTo>
                    <a:pt x="59210" y="18671"/>
                  </a:lnTo>
                  <a:cubicBezTo>
                    <a:pt x="62268" y="19265"/>
                    <a:pt x="65213" y="20452"/>
                    <a:pt x="67815" y="22164"/>
                  </a:cubicBezTo>
                  <a:cubicBezTo>
                    <a:pt x="72471" y="25245"/>
                    <a:pt x="75964" y="30107"/>
                    <a:pt x="77150" y="35539"/>
                  </a:cubicBezTo>
                  <a:cubicBezTo>
                    <a:pt x="77265" y="36110"/>
                    <a:pt x="77356" y="36658"/>
                    <a:pt x="77424" y="37228"/>
                  </a:cubicBezTo>
                  <a:cubicBezTo>
                    <a:pt x="77539" y="37206"/>
                    <a:pt x="77630" y="37206"/>
                    <a:pt x="77721" y="37183"/>
                  </a:cubicBezTo>
                  <a:cubicBezTo>
                    <a:pt x="78794" y="37046"/>
                    <a:pt x="79730" y="36886"/>
                    <a:pt x="80666" y="36726"/>
                  </a:cubicBezTo>
                  <a:cubicBezTo>
                    <a:pt x="80734" y="36726"/>
                    <a:pt x="80825" y="36703"/>
                    <a:pt x="80894" y="36681"/>
                  </a:cubicBezTo>
                  <a:cubicBezTo>
                    <a:pt x="80939" y="36087"/>
                    <a:pt x="80985" y="35471"/>
                    <a:pt x="80985" y="34855"/>
                  </a:cubicBezTo>
                  <a:cubicBezTo>
                    <a:pt x="81122" y="28349"/>
                    <a:pt x="79250" y="21844"/>
                    <a:pt x="75690" y="16435"/>
                  </a:cubicBezTo>
                  <a:cubicBezTo>
                    <a:pt x="71787" y="10500"/>
                    <a:pt x="65898" y="5912"/>
                    <a:pt x="59187" y="3584"/>
                  </a:cubicBezTo>
                  <a:cubicBezTo>
                    <a:pt x="54576" y="1986"/>
                    <a:pt x="49669" y="1438"/>
                    <a:pt x="44807" y="936"/>
                  </a:cubicBezTo>
                  <a:cubicBezTo>
                    <a:pt x="43552" y="799"/>
                    <a:pt x="42251" y="662"/>
                    <a:pt x="41109" y="137"/>
                  </a:cubicBezTo>
                  <a:lnTo>
                    <a:pt x="40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5"/>
            <p:cNvSpPr/>
            <p:nvPr/>
          </p:nvSpPr>
          <p:spPr>
            <a:xfrm>
              <a:off x="7351555" y="1468738"/>
              <a:ext cx="35134" cy="52756"/>
            </a:xfrm>
            <a:custGeom>
              <a:avLst/>
              <a:gdLst/>
              <a:ahLst/>
              <a:cxnLst/>
              <a:rect l="l" t="t" r="r" b="b"/>
              <a:pathLst>
                <a:path w="1302" h="1955" extrusionOk="0">
                  <a:moveTo>
                    <a:pt x="940" y="1"/>
                  </a:moveTo>
                  <a:cubicBezTo>
                    <a:pt x="835" y="1"/>
                    <a:pt x="724" y="40"/>
                    <a:pt x="640" y="96"/>
                  </a:cubicBezTo>
                  <a:cubicBezTo>
                    <a:pt x="389" y="279"/>
                    <a:pt x="252" y="553"/>
                    <a:pt x="137" y="849"/>
                  </a:cubicBezTo>
                  <a:cubicBezTo>
                    <a:pt x="46" y="1123"/>
                    <a:pt x="1" y="1397"/>
                    <a:pt x="69" y="1694"/>
                  </a:cubicBezTo>
                  <a:cubicBezTo>
                    <a:pt x="69" y="1785"/>
                    <a:pt x="115" y="1877"/>
                    <a:pt x="183" y="1922"/>
                  </a:cubicBezTo>
                  <a:cubicBezTo>
                    <a:pt x="232" y="1938"/>
                    <a:pt x="280" y="1955"/>
                    <a:pt x="320" y="1955"/>
                  </a:cubicBezTo>
                  <a:cubicBezTo>
                    <a:pt x="337" y="1955"/>
                    <a:pt x="352" y="1952"/>
                    <a:pt x="366" y="1945"/>
                  </a:cubicBezTo>
                  <a:cubicBezTo>
                    <a:pt x="617" y="1945"/>
                    <a:pt x="799" y="1740"/>
                    <a:pt x="914" y="1534"/>
                  </a:cubicBezTo>
                  <a:cubicBezTo>
                    <a:pt x="1050" y="1352"/>
                    <a:pt x="1119" y="1146"/>
                    <a:pt x="1187" y="941"/>
                  </a:cubicBezTo>
                  <a:cubicBezTo>
                    <a:pt x="1210" y="941"/>
                    <a:pt x="1256" y="735"/>
                    <a:pt x="1279" y="553"/>
                  </a:cubicBezTo>
                  <a:cubicBezTo>
                    <a:pt x="1302" y="370"/>
                    <a:pt x="1279" y="142"/>
                    <a:pt x="1119" y="51"/>
                  </a:cubicBezTo>
                  <a:cubicBezTo>
                    <a:pt x="1067" y="16"/>
                    <a:pt x="1004" y="1"/>
                    <a:pt x="9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5"/>
            <p:cNvSpPr/>
            <p:nvPr/>
          </p:nvSpPr>
          <p:spPr>
            <a:xfrm>
              <a:off x="7371254" y="1390481"/>
              <a:ext cx="67786" cy="39695"/>
            </a:xfrm>
            <a:custGeom>
              <a:avLst/>
              <a:gdLst/>
              <a:ahLst/>
              <a:cxnLst/>
              <a:rect l="l" t="t" r="r" b="b"/>
              <a:pathLst>
                <a:path w="2512" h="1471" extrusionOk="0">
                  <a:moveTo>
                    <a:pt x="1242" y="0"/>
                  </a:moveTo>
                  <a:cubicBezTo>
                    <a:pt x="1039" y="0"/>
                    <a:pt x="834" y="40"/>
                    <a:pt x="640" y="120"/>
                  </a:cubicBezTo>
                  <a:cubicBezTo>
                    <a:pt x="343" y="234"/>
                    <a:pt x="69" y="463"/>
                    <a:pt x="1" y="782"/>
                  </a:cubicBezTo>
                  <a:cubicBezTo>
                    <a:pt x="1" y="851"/>
                    <a:pt x="1" y="942"/>
                    <a:pt x="47" y="988"/>
                  </a:cubicBezTo>
                  <a:cubicBezTo>
                    <a:pt x="74" y="1029"/>
                    <a:pt x="118" y="1037"/>
                    <a:pt x="163" y="1037"/>
                  </a:cubicBezTo>
                  <a:cubicBezTo>
                    <a:pt x="194" y="1037"/>
                    <a:pt x="225" y="1033"/>
                    <a:pt x="252" y="1033"/>
                  </a:cubicBezTo>
                  <a:cubicBezTo>
                    <a:pt x="480" y="988"/>
                    <a:pt x="709" y="919"/>
                    <a:pt x="937" y="919"/>
                  </a:cubicBezTo>
                  <a:cubicBezTo>
                    <a:pt x="1165" y="919"/>
                    <a:pt x="1416" y="965"/>
                    <a:pt x="1576" y="1125"/>
                  </a:cubicBezTo>
                  <a:cubicBezTo>
                    <a:pt x="1690" y="1239"/>
                    <a:pt x="1827" y="1398"/>
                    <a:pt x="2010" y="1444"/>
                  </a:cubicBezTo>
                  <a:cubicBezTo>
                    <a:pt x="2056" y="1462"/>
                    <a:pt x="2107" y="1470"/>
                    <a:pt x="2158" y="1470"/>
                  </a:cubicBezTo>
                  <a:cubicBezTo>
                    <a:pt x="2307" y="1470"/>
                    <a:pt x="2455" y="1397"/>
                    <a:pt x="2489" y="1261"/>
                  </a:cubicBezTo>
                  <a:cubicBezTo>
                    <a:pt x="2512" y="1193"/>
                    <a:pt x="2512" y="1125"/>
                    <a:pt x="2512" y="1079"/>
                  </a:cubicBezTo>
                  <a:cubicBezTo>
                    <a:pt x="2466" y="668"/>
                    <a:pt x="2192" y="303"/>
                    <a:pt x="1827" y="120"/>
                  </a:cubicBezTo>
                  <a:cubicBezTo>
                    <a:pt x="1644" y="40"/>
                    <a:pt x="1445" y="0"/>
                    <a:pt x="1242" y="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5"/>
            <p:cNvSpPr/>
            <p:nvPr/>
          </p:nvSpPr>
          <p:spPr>
            <a:xfrm>
              <a:off x="6366063" y="1276956"/>
              <a:ext cx="2347992" cy="2852180"/>
            </a:xfrm>
            <a:custGeom>
              <a:avLst/>
              <a:gdLst/>
              <a:ahLst/>
              <a:cxnLst/>
              <a:rect l="l" t="t" r="r" b="b"/>
              <a:pathLst>
                <a:path w="87011" h="105695" extrusionOk="0">
                  <a:moveTo>
                    <a:pt x="63908" y="0"/>
                  </a:moveTo>
                  <a:cubicBezTo>
                    <a:pt x="63313" y="0"/>
                    <a:pt x="62673" y="144"/>
                    <a:pt x="62039" y="424"/>
                  </a:cubicBezTo>
                  <a:cubicBezTo>
                    <a:pt x="61240" y="766"/>
                    <a:pt x="60533" y="1291"/>
                    <a:pt x="59825" y="1816"/>
                  </a:cubicBezTo>
                  <a:cubicBezTo>
                    <a:pt x="59643" y="1953"/>
                    <a:pt x="59460" y="2090"/>
                    <a:pt x="59277" y="2227"/>
                  </a:cubicBezTo>
                  <a:cubicBezTo>
                    <a:pt x="58456" y="2798"/>
                    <a:pt x="57474" y="3414"/>
                    <a:pt x="56379" y="3551"/>
                  </a:cubicBezTo>
                  <a:cubicBezTo>
                    <a:pt x="56200" y="3576"/>
                    <a:pt x="56022" y="3587"/>
                    <a:pt x="55844" y="3587"/>
                  </a:cubicBezTo>
                  <a:cubicBezTo>
                    <a:pt x="54709" y="3587"/>
                    <a:pt x="53621" y="3121"/>
                    <a:pt x="52772" y="2707"/>
                  </a:cubicBezTo>
                  <a:cubicBezTo>
                    <a:pt x="52498" y="2570"/>
                    <a:pt x="52224" y="2433"/>
                    <a:pt x="51950" y="2296"/>
                  </a:cubicBezTo>
                  <a:cubicBezTo>
                    <a:pt x="51106" y="1839"/>
                    <a:pt x="50216" y="1383"/>
                    <a:pt x="49257" y="1132"/>
                  </a:cubicBezTo>
                  <a:cubicBezTo>
                    <a:pt x="48750" y="1004"/>
                    <a:pt x="48230" y="942"/>
                    <a:pt x="47710" y="942"/>
                  </a:cubicBezTo>
                  <a:cubicBezTo>
                    <a:pt x="46004" y="942"/>
                    <a:pt x="44301" y="1608"/>
                    <a:pt x="43094" y="2798"/>
                  </a:cubicBezTo>
                  <a:cubicBezTo>
                    <a:pt x="43049" y="2844"/>
                    <a:pt x="43049" y="2935"/>
                    <a:pt x="43094" y="2958"/>
                  </a:cubicBezTo>
                  <a:cubicBezTo>
                    <a:pt x="43121" y="2984"/>
                    <a:pt x="43156" y="2996"/>
                    <a:pt x="43189" y="2996"/>
                  </a:cubicBezTo>
                  <a:cubicBezTo>
                    <a:pt x="43212" y="2996"/>
                    <a:pt x="43235" y="2990"/>
                    <a:pt x="43254" y="2981"/>
                  </a:cubicBezTo>
                  <a:cubicBezTo>
                    <a:pt x="44420" y="1815"/>
                    <a:pt x="46049" y="1167"/>
                    <a:pt x="47678" y="1167"/>
                  </a:cubicBezTo>
                  <a:cubicBezTo>
                    <a:pt x="48186" y="1167"/>
                    <a:pt x="48695" y="1230"/>
                    <a:pt x="49189" y="1360"/>
                  </a:cubicBezTo>
                  <a:cubicBezTo>
                    <a:pt x="50124" y="1588"/>
                    <a:pt x="50992" y="2045"/>
                    <a:pt x="51836" y="2501"/>
                  </a:cubicBezTo>
                  <a:cubicBezTo>
                    <a:pt x="52110" y="2638"/>
                    <a:pt x="52384" y="2775"/>
                    <a:pt x="52658" y="2912"/>
                  </a:cubicBezTo>
                  <a:cubicBezTo>
                    <a:pt x="53548" y="3346"/>
                    <a:pt x="54689" y="3825"/>
                    <a:pt x="55876" y="3825"/>
                  </a:cubicBezTo>
                  <a:cubicBezTo>
                    <a:pt x="56036" y="3825"/>
                    <a:pt x="56219" y="3802"/>
                    <a:pt x="56401" y="3779"/>
                  </a:cubicBezTo>
                  <a:cubicBezTo>
                    <a:pt x="57565" y="3642"/>
                    <a:pt x="58570" y="3003"/>
                    <a:pt x="59414" y="2410"/>
                  </a:cubicBezTo>
                  <a:cubicBezTo>
                    <a:pt x="59597" y="2273"/>
                    <a:pt x="59780" y="2136"/>
                    <a:pt x="59962" y="1999"/>
                  </a:cubicBezTo>
                  <a:cubicBezTo>
                    <a:pt x="60647" y="1497"/>
                    <a:pt x="61354" y="972"/>
                    <a:pt x="62153" y="630"/>
                  </a:cubicBezTo>
                  <a:cubicBezTo>
                    <a:pt x="62747" y="363"/>
                    <a:pt x="63340" y="232"/>
                    <a:pt x="63889" y="232"/>
                  </a:cubicBezTo>
                  <a:cubicBezTo>
                    <a:pt x="64375" y="232"/>
                    <a:pt x="64826" y="335"/>
                    <a:pt x="65212" y="538"/>
                  </a:cubicBezTo>
                  <a:cubicBezTo>
                    <a:pt x="65623" y="744"/>
                    <a:pt x="65942" y="1063"/>
                    <a:pt x="66285" y="1360"/>
                  </a:cubicBezTo>
                  <a:cubicBezTo>
                    <a:pt x="66627" y="1680"/>
                    <a:pt x="66969" y="1999"/>
                    <a:pt x="67380" y="2227"/>
                  </a:cubicBezTo>
                  <a:cubicBezTo>
                    <a:pt x="67805" y="2452"/>
                    <a:pt x="68291" y="2561"/>
                    <a:pt x="68805" y="2561"/>
                  </a:cubicBezTo>
                  <a:cubicBezTo>
                    <a:pt x="69230" y="2561"/>
                    <a:pt x="69675" y="2486"/>
                    <a:pt x="70119" y="2341"/>
                  </a:cubicBezTo>
                  <a:cubicBezTo>
                    <a:pt x="71010" y="2045"/>
                    <a:pt x="71763" y="1497"/>
                    <a:pt x="72470" y="972"/>
                  </a:cubicBezTo>
                  <a:cubicBezTo>
                    <a:pt x="72516" y="926"/>
                    <a:pt x="72516" y="858"/>
                    <a:pt x="72470" y="789"/>
                  </a:cubicBezTo>
                  <a:cubicBezTo>
                    <a:pt x="72459" y="766"/>
                    <a:pt x="72436" y="755"/>
                    <a:pt x="72408" y="755"/>
                  </a:cubicBezTo>
                  <a:cubicBezTo>
                    <a:pt x="72379" y="755"/>
                    <a:pt x="72345" y="766"/>
                    <a:pt x="72311" y="789"/>
                  </a:cubicBezTo>
                  <a:cubicBezTo>
                    <a:pt x="71649" y="1314"/>
                    <a:pt x="70895" y="1839"/>
                    <a:pt x="70028" y="2136"/>
                  </a:cubicBezTo>
                  <a:cubicBezTo>
                    <a:pt x="69627" y="2267"/>
                    <a:pt x="69225" y="2331"/>
                    <a:pt x="68841" y="2331"/>
                  </a:cubicBezTo>
                  <a:cubicBezTo>
                    <a:pt x="68352" y="2331"/>
                    <a:pt x="67891" y="2226"/>
                    <a:pt x="67494" y="2022"/>
                  </a:cubicBezTo>
                  <a:cubicBezTo>
                    <a:pt x="67106" y="1816"/>
                    <a:pt x="66764" y="1497"/>
                    <a:pt x="66422" y="1200"/>
                  </a:cubicBezTo>
                  <a:cubicBezTo>
                    <a:pt x="66102" y="881"/>
                    <a:pt x="65737" y="561"/>
                    <a:pt x="65326" y="333"/>
                  </a:cubicBezTo>
                  <a:cubicBezTo>
                    <a:pt x="64911" y="109"/>
                    <a:pt x="64427" y="0"/>
                    <a:pt x="63908" y="0"/>
                  </a:cubicBezTo>
                  <a:close/>
                  <a:moveTo>
                    <a:pt x="63164" y="2519"/>
                  </a:moveTo>
                  <a:cubicBezTo>
                    <a:pt x="63116" y="2519"/>
                    <a:pt x="63068" y="2521"/>
                    <a:pt x="63021" y="2524"/>
                  </a:cubicBezTo>
                  <a:cubicBezTo>
                    <a:pt x="61994" y="2593"/>
                    <a:pt x="61218" y="3300"/>
                    <a:pt x="60441" y="3985"/>
                  </a:cubicBezTo>
                  <a:cubicBezTo>
                    <a:pt x="60145" y="4236"/>
                    <a:pt x="59825" y="4533"/>
                    <a:pt x="59506" y="4761"/>
                  </a:cubicBezTo>
                  <a:cubicBezTo>
                    <a:pt x="58557" y="5442"/>
                    <a:pt x="57366" y="5824"/>
                    <a:pt x="56101" y="5824"/>
                  </a:cubicBezTo>
                  <a:cubicBezTo>
                    <a:pt x="55966" y="5824"/>
                    <a:pt x="55830" y="5820"/>
                    <a:pt x="55694" y="5811"/>
                  </a:cubicBezTo>
                  <a:cubicBezTo>
                    <a:pt x="54416" y="5742"/>
                    <a:pt x="53092" y="5309"/>
                    <a:pt x="51859" y="4578"/>
                  </a:cubicBezTo>
                  <a:cubicBezTo>
                    <a:pt x="51631" y="4441"/>
                    <a:pt x="51380" y="4282"/>
                    <a:pt x="51174" y="4145"/>
                  </a:cubicBezTo>
                  <a:cubicBezTo>
                    <a:pt x="50649" y="3802"/>
                    <a:pt x="50124" y="3460"/>
                    <a:pt x="49531" y="3232"/>
                  </a:cubicBezTo>
                  <a:cubicBezTo>
                    <a:pt x="48981" y="3008"/>
                    <a:pt x="48385" y="2898"/>
                    <a:pt x="47789" y="2898"/>
                  </a:cubicBezTo>
                  <a:cubicBezTo>
                    <a:pt x="46925" y="2898"/>
                    <a:pt x="46060" y="3128"/>
                    <a:pt x="45331" y="3574"/>
                  </a:cubicBezTo>
                  <a:cubicBezTo>
                    <a:pt x="45285" y="3620"/>
                    <a:pt x="45263" y="3688"/>
                    <a:pt x="45285" y="3734"/>
                  </a:cubicBezTo>
                  <a:cubicBezTo>
                    <a:pt x="45319" y="3767"/>
                    <a:pt x="45365" y="3788"/>
                    <a:pt x="45404" y="3788"/>
                  </a:cubicBezTo>
                  <a:cubicBezTo>
                    <a:pt x="45419" y="3788"/>
                    <a:pt x="45433" y="3786"/>
                    <a:pt x="45445" y="3779"/>
                  </a:cubicBezTo>
                  <a:cubicBezTo>
                    <a:pt x="46149" y="3347"/>
                    <a:pt x="46972" y="3130"/>
                    <a:pt x="47792" y="3130"/>
                  </a:cubicBezTo>
                  <a:cubicBezTo>
                    <a:pt x="48356" y="3130"/>
                    <a:pt x="48919" y="3232"/>
                    <a:pt x="49440" y="3437"/>
                  </a:cubicBezTo>
                  <a:cubicBezTo>
                    <a:pt x="50010" y="3665"/>
                    <a:pt x="50535" y="4008"/>
                    <a:pt x="51037" y="4327"/>
                  </a:cubicBezTo>
                  <a:cubicBezTo>
                    <a:pt x="51266" y="4464"/>
                    <a:pt x="51494" y="4624"/>
                    <a:pt x="51745" y="4761"/>
                  </a:cubicBezTo>
                  <a:cubicBezTo>
                    <a:pt x="53000" y="5537"/>
                    <a:pt x="54370" y="5971"/>
                    <a:pt x="55671" y="6039"/>
                  </a:cubicBezTo>
                  <a:cubicBezTo>
                    <a:pt x="55808" y="6062"/>
                    <a:pt x="55922" y="6062"/>
                    <a:pt x="56036" y="6062"/>
                  </a:cubicBezTo>
                  <a:cubicBezTo>
                    <a:pt x="57383" y="6062"/>
                    <a:pt x="58638" y="5674"/>
                    <a:pt x="59643" y="4944"/>
                  </a:cubicBezTo>
                  <a:cubicBezTo>
                    <a:pt x="59985" y="4715"/>
                    <a:pt x="60304" y="4419"/>
                    <a:pt x="60601" y="4145"/>
                  </a:cubicBezTo>
                  <a:cubicBezTo>
                    <a:pt x="61354" y="3460"/>
                    <a:pt x="62085" y="2821"/>
                    <a:pt x="63021" y="2752"/>
                  </a:cubicBezTo>
                  <a:cubicBezTo>
                    <a:pt x="63049" y="2751"/>
                    <a:pt x="63077" y="2751"/>
                    <a:pt x="63105" y="2751"/>
                  </a:cubicBezTo>
                  <a:cubicBezTo>
                    <a:pt x="63699" y="2751"/>
                    <a:pt x="64358" y="2981"/>
                    <a:pt x="65121" y="3483"/>
                  </a:cubicBezTo>
                  <a:cubicBezTo>
                    <a:pt x="65303" y="3620"/>
                    <a:pt x="65509" y="3779"/>
                    <a:pt x="65714" y="3916"/>
                  </a:cubicBezTo>
                  <a:cubicBezTo>
                    <a:pt x="66125" y="4236"/>
                    <a:pt x="66559" y="4555"/>
                    <a:pt x="67061" y="4807"/>
                  </a:cubicBezTo>
                  <a:cubicBezTo>
                    <a:pt x="67631" y="5077"/>
                    <a:pt x="68263" y="5211"/>
                    <a:pt x="68895" y="5211"/>
                  </a:cubicBezTo>
                  <a:cubicBezTo>
                    <a:pt x="69704" y="5211"/>
                    <a:pt x="70513" y="4991"/>
                    <a:pt x="71192" y="4555"/>
                  </a:cubicBezTo>
                  <a:cubicBezTo>
                    <a:pt x="71238" y="4533"/>
                    <a:pt x="71261" y="4464"/>
                    <a:pt x="71238" y="4396"/>
                  </a:cubicBezTo>
                  <a:cubicBezTo>
                    <a:pt x="71210" y="4367"/>
                    <a:pt x="71173" y="4348"/>
                    <a:pt x="71138" y="4348"/>
                  </a:cubicBezTo>
                  <a:cubicBezTo>
                    <a:pt x="71116" y="4348"/>
                    <a:pt x="71095" y="4355"/>
                    <a:pt x="71078" y="4373"/>
                  </a:cubicBezTo>
                  <a:cubicBezTo>
                    <a:pt x="70426" y="4782"/>
                    <a:pt x="69659" y="4991"/>
                    <a:pt x="68894" y="4991"/>
                  </a:cubicBezTo>
                  <a:cubicBezTo>
                    <a:pt x="68294" y="4991"/>
                    <a:pt x="67694" y="4862"/>
                    <a:pt x="67152" y="4601"/>
                  </a:cubicBezTo>
                  <a:cubicBezTo>
                    <a:pt x="66696" y="4373"/>
                    <a:pt x="66262" y="4053"/>
                    <a:pt x="65851" y="3734"/>
                  </a:cubicBezTo>
                  <a:cubicBezTo>
                    <a:pt x="65646" y="3597"/>
                    <a:pt x="65440" y="3437"/>
                    <a:pt x="65235" y="3300"/>
                  </a:cubicBezTo>
                  <a:cubicBezTo>
                    <a:pt x="64472" y="2792"/>
                    <a:pt x="63788" y="2519"/>
                    <a:pt x="63164" y="2519"/>
                  </a:cubicBezTo>
                  <a:close/>
                  <a:moveTo>
                    <a:pt x="5803" y="3086"/>
                  </a:moveTo>
                  <a:cubicBezTo>
                    <a:pt x="5764" y="3086"/>
                    <a:pt x="5723" y="3107"/>
                    <a:pt x="5706" y="3140"/>
                  </a:cubicBezTo>
                  <a:cubicBezTo>
                    <a:pt x="5684" y="3209"/>
                    <a:pt x="5706" y="3277"/>
                    <a:pt x="5752" y="3300"/>
                  </a:cubicBezTo>
                  <a:cubicBezTo>
                    <a:pt x="6140" y="3460"/>
                    <a:pt x="6437" y="3825"/>
                    <a:pt x="6733" y="4190"/>
                  </a:cubicBezTo>
                  <a:cubicBezTo>
                    <a:pt x="7076" y="4647"/>
                    <a:pt x="7464" y="5103"/>
                    <a:pt x="8057" y="5172"/>
                  </a:cubicBezTo>
                  <a:cubicBezTo>
                    <a:pt x="8080" y="5195"/>
                    <a:pt x="8126" y="5195"/>
                    <a:pt x="8171" y="5195"/>
                  </a:cubicBezTo>
                  <a:cubicBezTo>
                    <a:pt x="8286" y="5217"/>
                    <a:pt x="8400" y="5217"/>
                    <a:pt x="8468" y="5286"/>
                  </a:cubicBezTo>
                  <a:cubicBezTo>
                    <a:pt x="8560" y="5354"/>
                    <a:pt x="8560" y="5491"/>
                    <a:pt x="8560" y="5651"/>
                  </a:cubicBezTo>
                  <a:cubicBezTo>
                    <a:pt x="8582" y="5720"/>
                    <a:pt x="8582" y="5788"/>
                    <a:pt x="8582" y="5879"/>
                  </a:cubicBezTo>
                  <a:cubicBezTo>
                    <a:pt x="8651" y="6267"/>
                    <a:pt x="8970" y="6541"/>
                    <a:pt x="9290" y="6770"/>
                  </a:cubicBezTo>
                  <a:lnTo>
                    <a:pt x="11983" y="8892"/>
                  </a:lnTo>
                  <a:cubicBezTo>
                    <a:pt x="12006" y="8915"/>
                    <a:pt x="12029" y="8915"/>
                    <a:pt x="12052" y="8915"/>
                  </a:cubicBezTo>
                  <a:cubicBezTo>
                    <a:pt x="12075" y="8915"/>
                    <a:pt x="12120" y="8915"/>
                    <a:pt x="12143" y="8892"/>
                  </a:cubicBezTo>
                  <a:cubicBezTo>
                    <a:pt x="12189" y="8824"/>
                    <a:pt x="12166" y="8755"/>
                    <a:pt x="12120" y="8710"/>
                  </a:cubicBezTo>
                  <a:lnTo>
                    <a:pt x="9427" y="6610"/>
                  </a:lnTo>
                  <a:cubicBezTo>
                    <a:pt x="9130" y="6382"/>
                    <a:pt x="8879" y="6130"/>
                    <a:pt x="8811" y="5834"/>
                  </a:cubicBezTo>
                  <a:cubicBezTo>
                    <a:pt x="8811" y="5765"/>
                    <a:pt x="8811" y="5697"/>
                    <a:pt x="8788" y="5628"/>
                  </a:cubicBezTo>
                  <a:cubicBezTo>
                    <a:pt x="8788" y="5446"/>
                    <a:pt x="8788" y="5240"/>
                    <a:pt x="8605" y="5103"/>
                  </a:cubicBezTo>
                  <a:cubicBezTo>
                    <a:pt x="8491" y="4989"/>
                    <a:pt x="8331" y="4989"/>
                    <a:pt x="8194" y="4966"/>
                  </a:cubicBezTo>
                  <a:lnTo>
                    <a:pt x="8080" y="4966"/>
                  </a:lnTo>
                  <a:cubicBezTo>
                    <a:pt x="7578" y="4898"/>
                    <a:pt x="7258" y="4487"/>
                    <a:pt x="6893" y="4031"/>
                  </a:cubicBezTo>
                  <a:cubicBezTo>
                    <a:pt x="6597" y="3665"/>
                    <a:pt x="6300" y="3277"/>
                    <a:pt x="5843" y="3095"/>
                  </a:cubicBezTo>
                  <a:cubicBezTo>
                    <a:pt x="5831" y="3089"/>
                    <a:pt x="5817" y="3086"/>
                    <a:pt x="5803" y="3086"/>
                  </a:cubicBezTo>
                  <a:close/>
                  <a:moveTo>
                    <a:pt x="4332" y="4752"/>
                  </a:moveTo>
                  <a:cubicBezTo>
                    <a:pt x="4283" y="4752"/>
                    <a:pt x="4240" y="4778"/>
                    <a:pt x="4223" y="4829"/>
                  </a:cubicBezTo>
                  <a:cubicBezTo>
                    <a:pt x="4200" y="4875"/>
                    <a:pt x="4223" y="4944"/>
                    <a:pt x="4268" y="4966"/>
                  </a:cubicBezTo>
                  <a:cubicBezTo>
                    <a:pt x="4634" y="5149"/>
                    <a:pt x="4930" y="5423"/>
                    <a:pt x="5159" y="5765"/>
                  </a:cubicBezTo>
                  <a:cubicBezTo>
                    <a:pt x="5204" y="5811"/>
                    <a:pt x="5227" y="5857"/>
                    <a:pt x="5250" y="5902"/>
                  </a:cubicBezTo>
                  <a:cubicBezTo>
                    <a:pt x="5432" y="6176"/>
                    <a:pt x="5615" y="6496"/>
                    <a:pt x="5957" y="6564"/>
                  </a:cubicBezTo>
                  <a:lnTo>
                    <a:pt x="6277" y="6564"/>
                  </a:lnTo>
                  <a:cubicBezTo>
                    <a:pt x="6334" y="6553"/>
                    <a:pt x="6385" y="6547"/>
                    <a:pt x="6434" y="6547"/>
                  </a:cubicBezTo>
                  <a:cubicBezTo>
                    <a:pt x="6482" y="6547"/>
                    <a:pt x="6528" y="6553"/>
                    <a:pt x="6574" y="6564"/>
                  </a:cubicBezTo>
                  <a:cubicBezTo>
                    <a:pt x="6779" y="6655"/>
                    <a:pt x="6870" y="6906"/>
                    <a:pt x="6939" y="7135"/>
                  </a:cubicBezTo>
                  <a:cubicBezTo>
                    <a:pt x="6939" y="7180"/>
                    <a:pt x="6962" y="7203"/>
                    <a:pt x="6985" y="7249"/>
                  </a:cubicBezTo>
                  <a:cubicBezTo>
                    <a:pt x="7167" y="7842"/>
                    <a:pt x="7601" y="8322"/>
                    <a:pt x="8012" y="8778"/>
                  </a:cubicBezTo>
                  <a:cubicBezTo>
                    <a:pt x="8354" y="9166"/>
                    <a:pt x="8719" y="9577"/>
                    <a:pt x="8925" y="10034"/>
                  </a:cubicBezTo>
                  <a:cubicBezTo>
                    <a:pt x="8948" y="10079"/>
                    <a:pt x="8993" y="10102"/>
                    <a:pt x="9039" y="10102"/>
                  </a:cubicBezTo>
                  <a:lnTo>
                    <a:pt x="9084" y="10102"/>
                  </a:lnTo>
                  <a:cubicBezTo>
                    <a:pt x="9153" y="10079"/>
                    <a:pt x="9176" y="10011"/>
                    <a:pt x="9153" y="9942"/>
                  </a:cubicBezTo>
                  <a:cubicBezTo>
                    <a:pt x="8925" y="9440"/>
                    <a:pt x="8537" y="9029"/>
                    <a:pt x="8171" y="8618"/>
                  </a:cubicBezTo>
                  <a:cubicBezTo>
                    <a:pt x="7761" y="8162"/>
                    <a:pt x="7373" y="7728"/>
                    <a:pt x="7190" y="7180"/>
                  </a:cubicBezTo>
                  <a:cubicBezTo>
                    <a:pt x="7167" y="7135"/>
                    <a:pt x="7167" y="7112"/>
                    <a:pt x="7167" y="7066"/>
                  </a:cubicBezTo>
                  <a:cubicBezTo>
                    <a:pt x="7053" y="6792"/>
                    <a:pt x="6962" y="6473"/>
                    <a:pt x="6665" y="6359"/>
                  </a:cubicBezTo>
                  <a:cubicBezTo>
                    <a:pt x="6585" y="6332"/>
                    <a:pt x="6505" y="6321"/>
                    <a:pt x="6424" y="6321"/>
                  </a:cubicBezTo>
                  <a:cubicBezTo>
                    <a:pt x="6368" y="6321"/>
                    <a:pt x="6311" y="6326"/>
                    <a:pt x="6254" y="6336"/>
                  </a:cubicBezTo>
                  <a:lnTo>
                    <a:pt x="6003" y="6336"/>
                  </a:lnTo>
                  <a:cubicBezTo>
                    <a:pt x="5752" y="6290"/>
                    <a:pt x="5615" y="6039"/>
                    <a:pt x="5455" y="5788"/>
                  </a:cubicBezTo>
                  <a:cubicBezTo>
                    <a:pt x="5410" y="5720"/>
                    <a:pt x="5387" y="5674"/>
                    <a:pt x="5341" y="5628"/>
                  </a:cubicBezTo>
                  <a:cubicBezTo>
                    <a:pt x="5113" y="5263"/>
                    <a:pt x="4771" y="4966"/>
                    <a:pt x="4382" y="4761"/>
                  </a:cubicBezTo>
                  <a:cubicBezTo>
                    <a:pt x="4365" y="4755"/>
                    <a:pt x="4348" y="4752"/>
                    <a:pt x="4332" y="4752"/>
                  </a:cubicBezTo>
                  <a:close/>
                  <a:moveTo>
                    <a:pt x="2638" y="6608"/>
                  </a:moveTo>
                  <a:cubicBezTo>
                    <a:pt x="2617" y="6608"/>
                    <a:pt x="2597" y="6615"/>
                    <a:pt x="2579" y="6633"/>
                  </a:cubicBezTo>
                  <a:cubicBezTo>
                    <a:pt x="2511" y="6655"/>
                    <a:pt x="2488" y="6724"/>
                    <a:pt x="2534" y="6792"/>
                  </a:cubicBezTo>
                  <a:lnTo>
                    <a:pt x="3127" y="7797"/>
                  </a:lnTo>
                  <a:cubicBezTo>
                    <a:pt x="3196" y="7911"/>
                    <a:pt x="3333" y="8116"/>
                    <a:pt x="3538" y="8139"/>
                  </a:cubicBezTo>
                  <a:cubicBezTo>
                    <a:pt x="3675" y="8139"/>
                    <a:pt x="3812" y="8071"/>
                    <a:pt x="3926" y="8025"/>
                  </a:cubicBezTo>
                  <a:cubicBezTo>
                    <a:pt x="4025" y="7976"/>
                    <a:pt x="4088" y="7938"/>
                    <a:pt x="4132" y="7938"/>
                  </a:cubicBezTo>
                  <a:cubicBezTo>
                    <a:pt x="4150" y="7938"/>
                    <a:pt x="4164" y="7944"/>
                    <a:pt x="4177" y="7956"/>
                  </a:cubicBezTo>
                  <a:cubicBezTo>
                    <a:pt x="4223" y="8002"/>
                    <a:pt x="4200" y="8071"/>
                    <a:pt x="4154" y="8230"/>
                  </a:cubicBezTo>
                  <a:cubicBezTo>
                    <a:pt x="4109" y="8367"/>
                    <a:pt x="4063" y="8573"/>
                    <a:pt x="4154" y="8710"/>
                  </a:cubicBezTo>
                  <a:cubicBezTo>
                    <a:pt x="4246" y="8824"/>
                    <a:pt x="4360" y="8869"/>
                    <a:pt x="4451" y="8892"/>
                  </a:cubicBezTo>
                  <a:cubicBezTo>
                    <a:pt x="4474" y="8892"/>
                    <a:pt x="4519" y="8915"/>
                    <a:pt x="4542" y="8915"/>
                  </a:cubicBezTo>
                  <a:cubicBezTo>
                    <a:pt x="4702" y="8984"/>
                    <a:pt x="4793" y="9143"/>
                    <a:pt x="4907" y="9303"/>
                  </a:cubicBezTo>
                  <a:lnTo>
                    <a:pt x="4976" y="9372"/>
                  </a:lnTo>
                  <a:cubicBezTo>
                    <a:pt x="5204" y="9714"/>
                    <a:pt x="5524" y="10011"/>
                    <a:pt x="5820" y="10307"/>
                  </a:cubicBezTo>
                  <a:lnTo>
                    <a:pt x="8217" y="12636"/>
                  </a:lnTo>
                  <a:cubicBezTo>
                    <a:pt x="8240" y="12658"/>
                    <a:pt x="8286" y="12658"/>
                    <a:pt x="8308" y="12658"/>
                  </a:cubicBezTo>
                  <a:cubicBezTo>
                    <a:pt x="8331" y="12658"/>
                    <a:pt x="8354" y="12658"/>
                    <a:pt x="8377" y="12636"/>
                  </a:cubicBezTo>
                  <a:cubicBezTo>
                    <a:pt x="8423" y="12590"/>
                    <a:pt x="8423" y="12499"/>
                    <a:pt x="8377" y="12476"/>
                  </a:cubicBezTo>
                  <a:lnTo>
                    <a:pt x="5980" y="10125"/>
                  </a:lnTo>
                  <a:cubicBezTo>
                    <a:pt x="5684" y="9851"/>
                    <a:pt x="5387" y="9577"/>
                    <a:pt x="5159" y="9235"/>
                  </a:cubicBezTo>
                  <a:lnTo>
                    <a:pt x="5113" y="9166"/>
                  </a:lnTo>
                  <a:cubicBezTo>
                    <a:pt x="4976" y="9006"/>
                    <a:pt x="4839" y="8801"/>
                    <a:pt x="4634" y="8710"/>
                  </a:cubicBezTo>
                  <a:cubicBezTo>
                    <a:pt x="4588" y="8687"/>
                    <a:pt x="4565" y="8687"/>
                    <a:pt x="4519" y="8664"/>
                  </a:cubicBezTo>
                  <a:cubicBezTo>
                    <a:pt x="4451" y="8641"/>
                    <a:pt x="4382" y="8641"/>
                    <a:pt x="4360" y="8596"/>
                  </a:cubicBezTo>
                  <a:cubicBezTo>
                    <a:pt x="4314" y="8527"/>
                    <a:pt x="4337" y="8413"/>
                    <a:pt x="4382" y="8299"/>
                  </a:cubicBezTo>
                  <a:cubicBezTo>
                    <a:pt x="4428" y="8116"/>
                    <a:pt x="4497" y="7911"/>
                    <a:pt x="4314" y="7774"/>
                  </a:cubicBezTo>
                  <a:cubicBezTo>
                    <a:pt x="4259" y="7727"/>
                    <a:pt x="4202" y="7710"/>
                    <a:pt x="4145" y="7710"/>
                  </a:cubicBezTo>
                  <a:cubicBezTo>
                    <a:pt x="4035" y="7710"/>
                    <a:pt x="3925" y="7774"/>
                    <a:pt x="3835" y="7819"/>
                  </a:cubicBezTo>
                  <a:cubicBezTo>
                    <a:pt x="3743" y="7865"/>
                    <a:pt x="3652" y="7911"/>
                    <a:pt x="3561" y="7911"/>
                  </a:cubicBezTo>
                  <a:cubicBezTo>
                    <a:pt x="3469" y="7888"/>
                    <a:pt x="3401" y="7797"/>
                    <a:pt x="3333" y="7683"/>
                  </a:cubicBezTo>
                  <a:lnTo>
                    <a:pt x="2716" y="6655"/>
                  </a:lnTo>
                  <a:cubicBezTo>
                    <a:pt x="2702" y="6627"/>
                    <a:pt x="2671" y="6608"/>
                    <a:pt x="2638" y="6608"/>
                  </a:cubicBezTo>
                  <a:close/>
                  <a:moveTo>
                    <a:pt x="38164" y="11586"/>
                  </a:moveTo>
                  <a:cubicBezTo>
                    <a:pt x="38095" y="11586"/>
                    <a:pt x="38027" y="11631"/>
                    <a:pt x="38027" y="11677"/>
                  </a:cubicBezTo>
                  <a:cubicBezTo>
                    <a:pt x="37959" y="12042"/>
                    <a:pt x="37730" y="12362"/>
                    <a:pt x="37388" y="12522"/>
                  </a:cubicBezTo>
                  <a:cubicBezTo>
                    <a:pt x="37228" y="12601"/>
                    <a:pt x="37051" y="12641"/>
                    <a:pt x="36874" y="12641"/>
                  </a:cubicBezTo>
                  <a:cubicBezTo>
                    <a:pt x="36697" y="12641"/>
                    <a:pt x="36521" y="12601"/>
                    <a:pt x="36361" y="12522"/>
                  </a:cubicBezTo>
                  <a:cubicBezTo>
                    <a:pt x="36342" y="12515"/>
                    <a:pt x="36324" y="12513"/>
                    <a:pt x="36307" y="12513"/>
                  </a:cubicBezTo>
                  <a:cubicBezTo>
                    <a:pt x="36259" y="12513"/>
                    <a:pt x="36218" y="12534"/>
                    <a:pt x="36201" y="12567"/>
                  </a:cubicBezTo>
                  <a:cubicBezTo>
                    <a:pt x="36178" y="12613"/>
                    <a:pt x="36201" y="12704"/>
                    <a:pt x="36247" y="12727"/>
                  </a:cubicBezTo>
                  <a:cubicBezTo>
                    <a:pt x="36452" y="12818"/>
                    <a:pt x="36657" y="12864"/>
                    <a:pt x="36886" y="12864"/>
                  </a:cubicBezTo>
                  <a:cubicBezTo>
                    <a:pt x="37091" y="12864"/>
                    <a:pt x="37319" y="12818"/>
                    <a:pt x="37502" y="12727"/>
                  </a:cubicBezTo>
                  <a:cubicBezTo>
                    <a:pt x="37890" y="12544"/>
                    <a:pt x="38164" y="12156"/>
                    <a:pt x="38255" y="11723"/>
                  </a:cubicBezTo>
                  <a:cubicBezTo>
                    <a:pt x="38255" y="11654"/>
                    <a:pt x="38232" y="11608"/>
                    <a:pt x="38164" y="11586"/>
                  </a:cubicBezTo>
                  <a:close/>
                  <a:moveTo>
                    <a:pt x="468" y="13423"/>
                  </a:moveTo>
                  <a:cubicBezTo>
                    <a:pt x="439" y="13423"/>
                    <a:pt x="411" y="13435"/>
                    <a:pt x="388" y="13457"/>
                  </a:cubicBezTo>
                  <a:cubicBezTo>
                    <a:pt x="342" y="13480"/>
                    <a:pt x="342" y="13571"/>
                    <a:pt x="365" y="13617"/>
                  </a:cubicBezTo>
                  <a:cubicBezTo>
                    <a:pt x="639" y="13937"/>
                    <a:pt x="936" y="14256"/>
                    <a:pt x="1255" y="14553"/>
                  </a:cubicBezTo>
                  <a:cubicBezTo>
                    <a:pt x="1278" y="14576"/>
                    <a:pt x="1301" y="14576"/>
                    <a:pt x="1324" y="14576"/>
                  </a:cubicBezTo>
                  <a:cubicBezTo>
                    <a:pt x="1347" y="14576"/>
                    <a:pt x="1392" y="14553"/>
                    <a:pt x="1415" y="14530"/>
                  </a:cubicBezTo>
                  <a:cubicBezTo>
                    <a:pt x="1461" y="14484"/>
                    <a:pt x="1438" y="14416"/>
                    <a:pt x="1392" y="14370"/>
                  </a:cubicBezTo>
                  <a:cubicBezTo>
                    <a:pt x="1096" y="14096"/>
                    <a:pt x="822" y="13800"/>
                    <a:pt x="548" y="13457"/>
                  </a:cubicBezTo>
                  <a:cubicBezTo>
                    <a:pt x="525" y="13435"/>
                    <a:pt x="496" y="13423"/>
                    <a:pt x="468" y="13423"/>
                  </a:cubicBezTo>
                  <a:close/>
                  <a:moveTo>
                    <a:pt x="134" y="8307"/>
                  </a:moveTo>
                  <a:cubicBezTo>
                    <a:pt x="110" y="8307"/>
                    <a:pt x="87" y="8312"/>
                    <a:pt x="69" y="8322"/>
                  </a:cubicBezTo>
                  <a:cubicBezTo>
                    <a:pt x="23" y="8367"/>
                    <a:pt x="0" y="8436"/>
                    <a:pt x="46" y="8481"/>
                  </a:cubicBezTo>
                  <a:cubicBezTo>
                    <a:pt x="1735" y="10513"/>
                    <a:pt x="3355" y="12613"/>
                    <a:pt x="4839" y="14758"/>
                  </a:cubicBezTo>
                  <a:cubicBezTo>
                    <a:pt x="4862" y="14781"/>
                    <a:pt x="4907" y="14804"/>
                    <a:pt x="4930" y="14804"/>
                  </a:cubicBezTo>
                  <a:cubicBezTo>
                    <a:pt x="4953" y="14804"/>
                    <a:pt x="4976" y="14781"/>
                    <a:pt x="4999" y="14781"/>
                  </a:cubicBezTo>
                  <a:cubicBezTo>
                    <a:pt x="5044" y="14736"/>
                    <a:pt x="5067" y="14667"/>
                    <a:pt x="5022" y="14621"/>
                  </a:cubicBezTo>
                  <a:cubicBezTo>
                    <a:pt x="3538" y="12476"/>
                    <a:pt x="1917" y="10353"/>
                    <a:pt x="228" y="8344"/>
                  </a:cubicBezTo>
                  <a:cubicBezTo>
                    <a:pt x="202" y="8318"/>
                    <a:pt x="167" y="8307"/>
                    <a:pt x="134" y="8307"/>
                  </a:cubicBezTo>
                  <a:close/>
                  <a:moveTo>
                    <a:pt x="1609" y="14975"/>
                  </a:moveTo>
                  <a:cubicBezTo>
                    <a:pt x="1581" y="14975"/>
                    <a:pt x="1552" y="14987"/>
                    <a:pt x="1529" y="15009"/>
                  </a:cubicBezTo>
                  <a:cubicBezTo>
                    <a:pt x="1484" y="15032"/>
                    <a:pt x="1484" y="15124"/>
                    <a:pt x="1506" y="15169"/>
                  </a:cubicBezTo>
                  <a:lnTo>
                    <a:pt x="2031" y="15740"/>
                  </a:lnTo>
                  <a:cubicBezTo>
                    <a:pt x="2054" y="15763"/>
                    <a:pt x="2077" y="15763"/>
                    <a:pt x="2100" y="15763"/>
                  </a:cubicBezTo>
                  <a:cubicBezTo>
                    <a:pt x="2146" y="15763"/>
                    <a:pt x="2168" y="15763"/>
                    <a:pt x="2191" y="15740"/>
                  </a:cubicBezTo>
                  <a:cubicBezTo>
                    <a:pt x="2237" y="15694"/>
                    <a:pt x="2237" y="15626"/>
                    <a:pt x="2191" y="15580"/>
                  </a:cubicBezTo>
                  <a:lnTo>
                    <a:pt x="1689" y="15009"/>
                  </a:lnTo>
                  <a:cubicBezTo>
                    <a:pt x="1666" y="14987"/>
                    <a:pt x="1638" y="14975"/>
                    <a:pt x="1609" y="14975"/>
                  </a:cubicBezTo>
                  <a:close/>
                  <a:moveTo>
                    <a:pt x="5892" y="23768"/>
                  </a:moveTo>
                  <a:cubicBezTo>
                    <a:pt x="5883" y="23768"/>
                    <a:pt x="5874" y="23770"/>
                    <a:pt x="5866" y="23774"/>
                  </a:cubicBezTo>
                  <a:cubicBezTo>
                    <a:pt x="5798" y="23774"/>
                    <a:pt x="5752" y="23843"/>
                    <a:pt x="5775" y="23911"/>
                  </a:cubicBezTo>
                  <a:cubicBezTo>
                    <a:pt x="5889" y="24459"/>
                    <a:pt x="6003" y="25121"/>
                    <a:pt x="6163" y="25760"/>
                  </a:cubicBezTo>
                  <a:cubicBezTo>
                    <a:pt x="6756" y="28568"/>
                    <a:pt x="7532" y="31489"/>
                    <a:pt x="9107" y="34046"/>
                  </a:cubicBezTo>
                  <a:cubicBezTo>
                    <a:pt x="9792" y="35119"/>
                    <a:pt x="10614" y="36146"/>
                    <a:pt x="11595" y="37104"/>
                  </a:cubicBezTo>
                  <a:cubicBezTo>
                    <a:pt x="14334" y="39752"/>
                    <a:pt x="17964" y="41578"/>
                    <a:pt x="22141" y="42354"/>
                  </a:cubicBezTo>
                  <a:cubicBezTo>
                    <a:pt x="23716" y="42651"/>
                    <a:pt x="25382" y="42811"/>
                    <a:pt x="27094" y="42811"/>
                  </a:cubicBezTo>
                  <a:cubicBezTo>
                    <a:pt x="28897" y="42811"/>
                    <a:pt x="30769" y="42651"/>
                    <a:pt x="32709" y="42308"/>
                  </a:cubicBezTo>
                  <a:cubicBezTo>
                    <a:pt x="33120" y="42240"/>
                    <a:pt x="33553" y="42149"/>
                    <a:pt x="33987" y="42057"/>
                  </a:cubicBezTo>
                  <a:cubicBezTo>
                    <a:pt x="34055" y="42057"/>
                    <a:pt x="34101" y="41989"/>
                    <a:pt x="34078" y="41920"/>
                  </a:cubicBezTo>
                  <a:cubicBezTo>
                    <a:pt x="34078" y="41875"/>
                    <a:pt x="34010" y="41829"/>
                    <a:pt x="33941" y="41829"/>
                  </a:cubicBezTo>
                  <a:cubicBezTo>
                    <a:pt x="33508" y="41920"/>
                    <a:pt x="33074" y="42012"/>
                    <a:pt x="32663" y="42080"/>
                  </a:cubicBezTo>
                  <a:cubicBezTo>
                    <a:pt x="30752" y="42408"/>
                    <a:pt x="28889" y="42574"/>
                    <a:pt x="27093" y="42574"/>
                  </a:cubicBezTo>
                  <a:cubicBezTo>
                    <a:pt x="25392" y="42574"/>
                    <a:pt x="23752" y="42426"/>
                    <a:pt x="22186" y="42126"/>
                  </a:cubicBezTo>
                  <a:cubicBezTo>
                    <a:pt x="18055" y="41350"/>
                    <a:pt x="14448" y="39547"/>
                    <a:pt x="11755" y="36922"/>
                  </a:cubicBezTo>
                  <a:cubicBezTo>
                    <a:pt x="10796" y="36009"/>
                    <a:pt x="9975" y="34982"/>
                    <a:pt x="9313" y="33932"/>
                  </a:cubicBezTo>
                  <a:cubicBezTo>
                    <a:pt x="7761" y="31444"/>
                    <a:pt x="6985" y="28568"/>
                    <a:pt x="6391" y="25829"/>
                  </a:cubicBezTo>
                  <a:cubicBezTo>
                    <a:pt x="7144" y="25600"/>
                    <a:pt x="7898" y="25372"/>
                    <a:pt x="8696" y="25098"/>
                  </a:cubicBezTo>
                  <a:cubicBezTo>
                    <a:pt x="9381" y="24870"/>
                    <a:pt x="10226" y="24596"/>
                    <a:pt x="10911" y="24117"/>
                  </a:cubicBezTo>
                  <a:cubicBezTo>
                    <a:pt x="10956" y="24094"/>
                    <a:pt x="10979" y="24003"/>
                    <a:pt x="10933" y="23957"/>
                  </a:cubicBezTo>
                  <a:cubicBezTo>
                    <a:pt x="10919" y="23929"/>
                    <a:pt x="10888" y="23909"/>
                    <a:pt x="10849" y="23909"/>
                  </a:cubicBezTo>
                  <a:cubicBezTo>
                    <a:pt x="10826" y="23909"/>
                    <a:pt x="10800" y="23917"/>
                    <a:pt x="10774" y="23934"/>
                  </a:cubicBezTo>
                  <a:cubicBezTo>
                    <a:pt x="10112" y="24391"/>
                    <a:pt x="9290" y="24665"/>
                    <a:pt x="8628" y="24893"/>
                  </a:cubicBezTo>
                  <a:cubicBezTo>
                    <a:pt x="7829" y="25144"/>
                    <a:pt x="7076" y="25372"/>
                    <a:pt x="6345" y="25600"/>
                  </a:cubicBezTo>
                  <a:cubicBezTo>
                    <a:pt x="6209" y="24984"/>
                    <a:pt x="6094" y="24391"/>
                    <a:pt x="5980" y="23866"/>
                  </a:cubicBezTo>
                  <a:cubicBezTo>
                    <a:pt x="5980" y="23809"/>
                    <a:pt x="5934" y="23768"/>
                    <a:pt x="5892" y="23768"/>
                  </a:cubicBezTo>
                  <a:close/>
                  <a:moveTo>
                    <a:pt x="59859" y="37633"/>
                  </a:moveTo>
                  <a:cubicBezTo>
                    <a:pt x="58594" y="37633"/>
                    <a:pt x="57324" y="37722"/>
                    <a:pt x="56059" y="37903"/>
                  </a:cubicBezTo>
                  <a:cubicBezTo>
                    <a:pt x="55991" y="37903"/>
                    <a:pt x="55968" y="37972"/>
                    <a:pt x="55968" y="38040"/>
                  </a:cubicBezTo>
                  <a:cubicBezTo>
                    <a:pt x="55968" y="38086"/>
                    <a:pt x="56036" y="38131"/>
                    <a:pt x="56105" y="38131"/>
                  </a:cubicBezTo>
                  <a:cubicBezTo>
                    <a:pt x="57351" y="37951"/>
                    <a:pt x="58605" y="37861"/>
                    <a:pt x="59858" y="37861"/>
                  </a:cubicBezTo>
                  <a:cubicBezTo>
                    <a:pt x="61610" y="37861"/>
                    <a:pt x="63358" y="38036"/>
                    <a:pt x="65075" y="38383"/>
                  </a:cubicBezTo>
                  <a:cubicBezTo>
                    <a:pt x="68225" y="38999"/>
                    <a:pt x="71101" y="40163"/>
                    <a:pt x="73657" y="41852"/>
                  </a:cubicBezTo>
                  <a:cubicBezTo>
                    <a:pt x="78382" y="44979"/>
                    <a:pt x="81760" y="49841"/>
                    <a:pt x="82924" y="55159"/>
                  </a:cubicBezTo>
                  <a:cubicBezTo>
                    <a:pt x="83038" y="55707"/>
                    <a:pt x="83130" y="56278"/>
                    <a:pt x="83198" y="56825"/>
                  </a:cubicBezTo>
                  <a:cubicBezTo>
                    <a:pt x="83221" y="56894"/>
                    <a:pt x="83267" y="56939"/>
                    <a:pt x="83312" y="56939"/>
                  </a:cubicBezTo>
                  <a:lnTo>
                    <a:pt x="83335" y="56939"/>
                  </a:lnTo>
                  <a:cubicBezTo>
                    <a:pt x="83404" y="56917"/>
                    <a:pt x="83449" y="56871"/>
                    <a:pt x="83427" y="56803"/>
                  </a:cubicBezTo>
                  <a:cubicBezTo>
                    <a:pt x="83358" y="56278"/>
                    <a:pt x="83267" y="55753"/>
                    <a:pt x="83175" y="55228"/>
                  </a:cubicBezTo>
                  <a:cubicBezTo>
                    <a:pt x="84431" y="55068"/>
                    <a:pt x="85686" y="54840"/>
                    <a:pt x="86896" y="54566"/>
                  </a:cubicBezTo>
                  <a:cubicBezTo>
                    <a:pt x="86964" y="54543"/>
                    <a:pt x="87010" y="54474"/>
                    <a:pt x="86987" y="54429"/>
                  </a:cubicBezTo>
                  <a:cubicBezTo>
                    <a:pt x="86987" y="54372"/>
                    <a:pt x="86941" y="54331"/>
                    <a:pt x="86886" y="54331"/>
                  </a:cubicBezTo>
                  <a:cubicBezTo>
                    <a:pt x="86875" y="54331"/>
                    <a:pt x="86862" y="54333"/>
                    <a:pt x="86850" y="54337"/>
                  </a:cubicBezTo>
                  <a:cubicBezTo>
                    <a:pt x="85641" y="54611"/>
                    <a:pt x="84385" y="54840"/>
                    <a:pt x="83107" y="55022"/>
                  </a:cubicBezTo>
                  <a:cubicBezTo>
                    <a:pt x="81920" y="49658"/>
                    <a:pt x="78519" y="44796"/>
                    <a:pt x="73771" y="41669"/>
                  </a:cubicBezTo>
                  <a:cubicBezTo>
                    <a:pt x="71192" y="39957"/>
                    <a:pt x="68293" y="38771"/>
                    <a:pt x="65121" y="38154"/>
                  </a:cubicBezTo>
                  <a:cubicBezTo>
                    <a:pt x="63390" y="37808"/>
                    <a:pt x="61629" y="37633"/>
                    <a:pt x="59859" y="37633"/>
                  </a:cubicBezTo>
                  <a:close/>
                  <a:moveTo>
                    <a:pt x="51391" y="77354"/>
                  </a:moveTo>
                  <a:cubicBezTo>
                    <a:pt x="51356" y="77354"/>
                    <a:pt x="51317" y="77370"/>
                    <a:pt x="51288" y="77414"/>
                  </a:cubicBezTo>
                  <a:cubicBezTo>
                    <a:pt x="48298" y="82184"/>
                    <a:pt x="43916" y="85950"/>
                    <a:pt x="39670" y="89602"/>
                  </a:cubicBezTo>
                  <a:cubicBezTo>
                    <a:pt x="39282" y="89922"/>
                    <a:pt x="38894" y="90264"/>
                    <a:pt x="38529" y="90584"/>
                  </a:cubicBezTo>
                  <a:cubicBezTo>
                    <a:pt x="38483" y="90630"/>
                    <a:pt x="38461" y="90698"/>
                    <a:pt x="38506" y="90744"/>
                  </a:cubicBezTo>
                  <a:cubicBezTo>
                    <a:pt x="38529" y="90766"/>
                    <a:pt x="38575" y="90789"/>
                    <a:pt x="38598" y="90789"/>
                  </a:cubicBezTo>
                  <a:cubicBezTo>
                    <a:pt x="38620" y="90789"/>
                    <a:pt x="38643" y="90789"/>
                    <a:pt x="38666" y="90766"/>
                  </a:cubicBezTo>
                  <a:cubicBezTo>
                    <a:pt x="39054" y="90424"/>
                    <a:pt x="39442" y="90105"/>
                    <a:pt x="39807" y="89785"/>
                  </a:cubicBezTo>
                  <a:cubicBezTo>
                    <a:pt x="44076" y="86110"/>
                    <a:pt x="48481" y="82344"/>
                    <a:pt x="51494" y="77528"/>
                  </a:cubicBezTo>
                  <a:cubicBezTo>
                    <a:pt x="51517" y="77482"/>
                    <a:pt x="51517" y="77414"/>
                    <a:pt x="51448" y="77368"/>
                  </a:cubicBezTo>
                  <a:cubicBezTo>
                    <a:pt x="51432" y="77360"/>
                    <a:pt x="51412" y="77354"/>
                    <a:pt x="51391" y="77354"/>
                  </a:cubicBezTo>
                  <a:close/>
                  <a:moveTo>
                    <a:pt x="21611" y="76971"/>
                  </a:moveTo>
                  <a:cubicBezTo>
                    <a:pt x="21561" y="76971"/>
                    <a:pt x="21519" y="76997"/>
                    <a:pt x="21501" y="77049"/>
                  </a:cubicBezTo>
                  <a:cubicBezTo>
                    <a:pt x="19858" y="80244"/>
                    <a:pt x="18146" y="83691"/>
                    <a:pt x="17005" y="87251"/>
                  </a:cubicBezTo>
                  <a:cubicBezTo>
                    <a:pt x="15749" y="91223"/>
                    <a:pt x="15339" y="94921"/>
                    <a:pt x="15772" y="98276"/>
                  </a:cubicBezTo>
                  <a:cubicBezTo>
                    <a:pt x="15772" y="98344"/>
                    <a:pt x="15818" y="98390"/>
                    <a:pt x="15886" y="98390"/>
                  </a:cubicBezTo>
                  <a:cubicBezTo>
                    <a:pt x="15955" y="98367"/>
                    <a:pt x="16001" y="98322"/>
                    <a:pt x="16001" y="98253"/>
                  </a:cubicBezTo>
                  <a:cubicBezTo>
                    <a:pt x="15567" y="94921"/>
                    <a:pt x="15978" y="91246"/>
                    <a:pt x="17233" y="87320"/>
                  </a:cubicBezTo>
                  <a:cubicBezTo>
                    <a:pt x="18374" y="83759"/>
                    <a:pt x="20063" y="80335"/>
                    <a:pt x="21707" y="77140"/>
                  </a:cubicBezTo>
                  <a:cubicBezTo>
                    <a:pt x="21730" y="77094"/>
                    <a:pt x="21707" y="77026"/>
                    <a:pt x="21661" y="76980"/>
                  </a:cubicBezTo>
                  <a:cubicBezTo>
                    <a:pt x="21644" y="76974"/>
                    <a:pt x="21627" y="76971"/>
                    <a:pt x="21611" y="76971"/>
                  </a:cubicBezTo>
                  <a:close/>
                  <a:moveTo>
                    <a:pt x="57003" y="89411"/>
                  </a:moveTo>
                  <a:cubicBezTo>
                    <a:pt x="56963" y="89411"/>
                    <a:pt x="56921" y="89437"/>
                    <a:pt x="56904" y="89488"/>
                  </a:cubicBezTo>
                  <a:cubicBezTo>
                    <a:pt x="56424" y="90538"/>
                    <a:pt x="55922" y="91748"/>
                    <a:pt x="55945" y="93003"/>
                  </a:cubicBezTo>
                  <a:cubicBezTo>
                    <a:pt x="55945" y="94396"/>
                    <a:pt x="56607" y="95834"/>
                    <a:pt x="57725" y="96998"/>
                  </a:cubicBezTo>
                  <a:cubicBezTo>
                    <a:pt x="58615" y="97911"/>
                    <a:pt x="59825" y="98687"/>
                    <a:pt x="61446" y="99349"/>
                  </a:cubicBezTo>
                  <a:cubicBezTo>
                    <a:pt x="61446" y="99372"/>
                    <a:pt x="61469" y="99372"/>
                    <a:pt x="61491" y="99372"/>
                  </a:cubicBezTo>
                  <a:cubicBezTo>
                    <a:pt x="61514" y="99372"/>
                    <a:pt x="61560" y="99349"/>
                    <a:pt x="61583" y="99303"/>
                  </a:cubicBezTo>
                  <a:cubicBezTo>
                    <a:pt x="61606" y="99235"/>
                    <a:pt x="61583" y="99166"/>
                    <a:pt x="61514" y="99143"/>
                  </a:cubicBezTo>
                  <a:cubicBezTo>
                    <a:pt x="59962" y="98481"/>
                    <a:pt x="58775" y="97728"/>
                    <a:pt x="57885" y="96838"/>
                  </a:cubicBezTo>
                  <a:cubicBezTo>
                    <a:pt x="56812" y="95720"/>
                    <a:pt x="56173" y="94327"/>
                    <a:pt x="56173" y="93003"/>
                  </a:cubicBezTo>
                  <a:cubicBezTo>
                    <a:pt x="56150" y="91794"/>
                    <a:pt x="56652" y="90607"/>
                    <a:pt x="57109" y="89580"/>
                  </a:cubicBezTo>
                  <a:cubicBezTo>
                    <a:pt x="57132" y="89511"/>
                    <a:pt x="57109" y="89443"/>
                    <a:pt x="57040" y="89420"/>
                  </a:cubicBezTo>
                  <a:cubicBezTo>
                    <a:pt x="57029" y="89414"/>
                    <a:pt x="57016" y="89411"/>
                    <a:pt x="57003" y="89411"/>
                  </a:cubicBezTo>
                  <a:close/>
                  <a:moveTo>
                    <a:pt x="63310" y="99689"/>
                  </a:moveTo>
                  <a:cubicBezTo>
                    <a:pt x="63272" y="99689"/>
                    <a:pt x="63240" y="99709"/>
                    <a:pt x="63226" y="99737"/>
                  </a:cubicBezTo>
                  <a:cubicBezTo>
                    <a:pt x="63180" y="99805"/>
                    <a:pt x="63203" y="99874"/>
                    <a:pt x="63249" y="99897"/>
                  </a:cubicBezTo>
                  <a:cubicBezTo>
                    <a:pt x="64025" y="100444"/>
                    <a:pt x="64870" y="100947"/>
                    <a:pt x="65714" y="101380"/>
                  </a:cubicBezTo>
                  <a:cubicBezTo>
                    <a:pt x="65737" y="101380"/>
                    <a:pt x="65737" y="101403"/>
                    <a:pt x="65760" y="101403"/>
                  </a:cubicBezTo>
                  <a:cubicBezTo>
                    <a:pt x="65805" y="101403"/>
                    <a:pt x="65851" y="101380"/>
                    <a:pt x="65874" y="101335"/>
                  </a:cubicBezTo>
                  <a:cubicBezTo>
                    <a:pt x="65897" y="101266"/>
                    <a:pt x="65874" y="101198"/>
                    <a:pt x="65828" y="101175"/>
                  </a:cubicBezTo>
                  <a:cubicBezTo>
                    <a:pt x="64984" y="100741"/>
                    <a:pt x="64162" y="100239"/>
                    <a:pt x="63386" y="99714"/>
                  </a:cubicBezTo>
                  <a:cubicBezTo>
                    <a:pt x="63360" y="99697"/>
                    <a:pt x="63334" y="99689"/>
                    <a:pt x="63310" y="99689"/>
                  </a:cubicBezTo>
                  <a:close/>
                  <a:moveTo>
                    <a:pt x="16092" y="100193"/>
                  </a:moveTo>
                  <a:cubicBezTo>
                    <a:pt x="16023" y="100193"/>
                    <a:pt x="15978" y="100239"/>
                    <a:pt x="15978" y="100307"/>
                  </a:cubicBezTo>
                  <a:cubicBezTo>
                    <a:pt x="16001" y="102133"/>
                    <a:pt x="16320" y="103914"/>
                    <a:pt x="16936" y="105626"/>
                  </a:cubicBezTo>
                  <a:cubicBezTo>
                    <a:pt x="16936" y="105671"/>
                    <a:pt x="16982" y="105694"/>
                    <a:pt x="17028" y="105694"/>
                  </a:cubicBezTo>
                  <a:lnTo>
                    <a:pt x="17073" y="105694"/>
                  </a:lnTo>
                  <a:cubicBezTo>
                    <a:pt x="17142" y="105671"/>
                    <a:pt x="17165" y="105603"/>
                    <a:pt x="17142" y="105557"/>
                  </a:cubicBezTo>
                  <a:cubicBezTo>
                    <a:pt x="16548" y="103868"/>
                    <a:pt x="16229" y="102111"/>
                    <a:pt x="16206" y="100307"/>
                  </a:cubicBezTo>
                  <a:cubicBezTo>
                    <a:pt x="16206" y="100239"/>
                    <a:pt x="16160" y="100193"/>
                    <a:pt x="16092" y="100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5"/>
            <p:cNvSpPr/>
            <p:nvPr/>
          </p:nvSpPr>
          <p:spPr>
            <a:xfrm>
              <a:off x="7426709" y="1567071"/>
              <a:ext cx="206354" cy="238116"/>
            </a:xfrm>
            <a:custGeom>
              <a:avLst/>
              <a:gdLst/>
              <a:ahLst/>
              <a:cxnLst/>
              <a:rect l="l" t="t" r="r" b="b"/>
              <a:pathLst>
                <a:path w="7647" h="8824" extrusionOk="0">
                  <a:moveTo>
                    <a:pt x="7030" y="0"/>
                  </a:moveTo>
                  <a:cubicBezTo>
                    <a:pt x="6970" y="0"/>
                    <a:pt x="6909" y="5"/>
                    <a:pt x="6848" y="13"/>
                  </a:cubicBezTo>
                  <a:cubicBezTo>
                    <a:pt x="6300" y="104"/>
                    <a:pt x="5821" y="538"/>
                    <a:pt x="5684" y="1086"/>
                  </a:cubicBezTo>
                  <a:cubicBezTo>
                    <a:pt x="5684" y="1059"/>
                    <a:pt x="5682" y="1048"/>
                    <a:pt x="5679" y="1048"/>
                  </a:cubicBezTo>
                  <a:cubicBezTo>
                    <a:pt x="5672" y="1048"/>
                    <a:pt x="5661" y="1112"/>
                    <a:pt x="5661" y="1177"/>
                  </a:cubicBezTo>
                  <a:cubicBezTo>
                    <a:pt x="5638" y="1268"/>
                    <a:pt x="5684" y="1382"/>
                    <a:pt x="5775" y="1428"/>
                  </a:cubicBezTo>
                  <a:cubicBezTo>
                    <a:pt x="5814" y="1454"/>
                    <a:pt x="5855" y="1465"/>
                    <a:pt x="5896" y="1465"/>
                  </a:cubicBezTo>
                  <a:cubicBezTo>
                    <a:pt x="6000" y="1465"/>
                    <a:pt x="6104" y="1396"/>
                    <a:pt x="6186" y="1314"/>
                  </a:cubicBezTo>
                  <a:cubicBezTo>
                    <a:pt x="6277" y="1200"/>
                    <a:pt x="6323" y="1063"/>
                    <a:pt x="6414" y="949"/>
                  </a:cubicBezTo>
                  <a:cubicBezTo>
                    <a:pt x="6574" y="766"/>
                    <a:pt x="6802" y="629"/>
                    <a:pt x="7030" y="629"/>
                  </a:cubicBezTo>
                  <a:cubicBezTo>
                    <a:pt x="7158" y="629"/>
                    <a:pt x="7271" y="658"/>
                    <a:pt x="7393" y="658"/>
                  </a:cubicBezTo>
                  <a:cubicBezTo>
                    <a:pt x="7424" y="658"/>
                    <a:pt x="7455" y="657"/>
                    <a:pt x="7487" y="652"/>
                  </a:cubicBezTo>
                  <a:cubicBezTo>
                    <a:pt x="7533" y="652"/>
                    <a:pt x="7601" y="629"/>
                    <a:pt x="7624" y="584"/>
                  </a:cubicBezTo>
                  <a:cubicBezTo>
                    <a:pt x="7647" y="561"/>
                    <a:pt x="7647" y="515"/>
                    <a:pt x="7647" y="492"/>
                  </a:cubicBezTo>
                  <a:cubicBezTo>
                    <a:pt x="7647" y="310"/>
                    <a:pt x="7533" y="150"/>
                    <a:pt x="7373" y="81"/>
                  </a:cubicBezTo>
                  <a:cubicBezTo>
                    <a:pt x="7266" y="21"/>
                    <a:pt x="7150" y="0"/>
                    <a:pt x="7030" y="0"/>
                  </a:cubicBezTo>
                  <a:close/>
                  <a:moveTo>
                    <a:pt x="2123" y="7363"/>
                  </a:moveTo>
                  <a:cubicBezTo>
                    <a:pt x="1438" y="7568"/>
                    <a:pt x="731" y="7751"/>
                    <a:pt x="46" y="7888"/>
                  </a:cubicBezTo>
                  <a:cubicBezTo>
                    <a:pt x="23" y="8207"/>
                    <a:pt x="23" y="8504"/>
                    <a:pt x="0" y="8824"/>
                  </a:cubicBezTo>
                  <a:cubicBezTo>
                    <a:pt x="776" y="8435"/>
                    <a:pt x="1529" y="7979"/>
                    <a:pt x="2123" y="7363"/>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5"/>
            <p:cNvSpPr/>
            <p:nvPr/>
          </p:nvSpPr>
          <p:spPr>
            <a:xfrm>
              <a:off x="7813512" y="2690268"/>
              <a:ext cx="282128" cy="242568"/>
            </a:xfrm>
            <a:custGeom>
              <a:avLst/>
              <a:gdLst/>
              <a:ahLst/>
              <a:cxnLst/>
              <a:rect l="l" t="t" r="r" b="b"/>
              <a:pathLst>
                <a:path w="10455" h="8989" extrusionOk="0">
                  <a:moveTo>
                    <a:pt x="8492" y="0"/>
                  </a:moveTo>
                  <a:cubicBezTo>
                    <a:pt x="5547" y="1644"/>
                    <a:pt x="2740" y="3333"/>
                    <a:pt x="0" y="5159"/>
                  </a:cubicBezTo>
                  <a:cubicBezTo>
                    <a:pt x="571" y="6163"/>
                    <a:pt x="1096" y="7236"/>
                    <a:pt x="1986" y="7966"/>
                  </a:cubicBezTo>
                  <a:cubicBezTo>
                    <a:pt x="2836" y="8679"/>
                    <a:pt x="3925" y="8989"/>
                    <a:pt x="5030" y="8989"/>
                  </a:cubicBezTo>
                  <a:cubicBezTo>
                    <a:pt x="5764" y="8989"/>
                    <a:pt x="6507" y="8852"/>
                    <a:pt x="7190" y="8606"/>
                  </a:cubicBezTo>
                  <a:cubicBezTo>
                    <a:pt x="8035" y="8286"/>
                    <a:pt x="8834" y="7807"/>
                    <a:pt x="9405" y="7122"/>
                  </a:cubicBezTo>
                  <a:cubicBezTo>
                    <a:pt x="10226" y="6118"/>
                    <a:pt x="10454" y="4702"/>
                    <a:pt x="10203" y="3447"/>
                  </a:cubicBezTo>
                  <a:cubicBezTo>
                    <a:pt x="9975" y="2169"/>
                    <a:pt x="9313" y="1005"/>
                    <a:pt x="84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5"/>
            <p:cNvSpPr/>
            <p:nvPr/>
          </p:nvSpPr>
          <p:spPr>
            <a:xfrm>
              <a:off x="7284417" y="1925891"/>
              <a:ext cx="530957" cy="391768"/>
            </a:xfrm>
            <a:custGeom>
              <a:avLst/>
              <a:gdLst/>
              <a:ahLst/>
              <a:cxnLst/>
              <a:rect l="l" t="t" r="r" b="b"/>
              <a:pathLst>
                <a:path w="19676" h="14518" extrusionOk="0">
                  <a:moveTo>
                    <a:pt x="3310" y="1096"/>
                  </a:moveTo>
                  <a:lnTo>
                    <a:pt x="3310" y="1096"/>
                  </a:lnTo>
                  <a:cubicBezTo>
                    <a:pt x="2283" y="2488"/>
                    <a:pt x="1256" y="3812"/>
                    <a:pt x="206" y="5113"/>
                  </a:cubicBezTo>
                  <a:cubicBezTo>
                    <a:pt x="662" y="5570"/>
                    <a:pt x="1119" y="6026"/>
                    <a:pt x="1576" y="6460"/>
                  </a:cubicBezTo>
                  <a:cubicBezTo>
                    <a:pt x="1644" y="6528"/>
                    <a:pt x="1690" y="6574"/>
                    <a:pt x="1690" y="6642"/>
                  </a:cubicBezTo>
                  <a:cubicBezTo>
                    <a:pt x="1690" y="6711"/>
                    <a:pt x="1644" y="6757"/>
                    <a:pt x="1621" y="6802"/>
                  </a:cubicBezTo>
                  <a:cubicBezTo>
                    <a:pt x="1142" y="7418"/>
                    <a:pt x="640" y="8058"/>
                    <a:pt x="160" y="8697"/>
                  </a:cubicBezTo>
                  <a:cubicBezTo>
                    <a:pt x="92" y="8788"/>
                    <a:pt x="23" y="8902"/>
                    <a:pt x="1" y="9016"/>
                  </a:cubicBezTo>
                  <a:cubicBezTo>
                    <a:pt x="1" y="9108"/>
                    <a:pt x="46" y="9199"/>
                    <a:pt x="92" y="9267"/>
                  </a:cubicBezTo>
                  <a:cubicBezTo>
                    <a:pt x="731" y="10705"/>
                    <a:pt x="1393" y="12143"/>
                    <a:pt x="2055" y="13558"/>
                  </a:cubicBezTo>
                  <a:cubicBezTo>
                    <a:pt x="1735" y="12280"/>
                    <a:pt x="1439" y="10979"/>
                    <a:pt x="1119" y="9701"/>
                  </a:cubicBezTo>
                  <a:cubicBezTo>
                    <a:pt x="1073" y="9564"/>
                    <a:pt x="1051" y="9427"/>
                    <a:pt x="1073" y="9290"/>
                  </a:cubicBezTo>
                  <a:cubicBezTo>
                    <a:pt x="1096" y="9108"/>
                    <a:pt x="1187" y="8948"/>
                    <a:pt x="1279" y="8788"/>
                  </a:cubicBezTo>
                  <a:lnTo>
                    <a:pt x="2854" y="6300"/>
                  </a:lnTo>
                  <a:cubicBezTo>
                    <a:pt x="2899" y="6254"/>
                    <a:pt x="2922" y="6186"/>
                    <a:pt x="2922" y="6117"/>
                  </a:cubicBezTo>
                  <a:cubicBezTo>
                    <a:pt x="2922" y="6026"/>
                    <a:pt x="2831" y="5980"/>
                    <a:pt x="2762" y="5912"/>
                  </a:cubicBezTo>
                  <a:cubicBezTo>
                    <a:pt x="2466" y="5707"/>
                    <a:pt x="2146" y="5501"/>
                    <a:pt x="1849" y="5273"/>
                  </a:cubicBezTo>
                  <a:cubicBezTo>
                    <a:pt x="1781" y="5227"/>
                    <a:pt x="1712" y="5182"/>
                    <a:pt x="1690" y="5090"/>
                  </a:cubicBezTo>
                  <a:cubicBezTo>
                    <a:pt x="1667" y="5022"/>
                    <a:pt x="1690" y="4931"/>
                    <a:pt x="1735" y="4862"/>
                  </a:cubicBezTo>
                  <a:cubicBezTo>
                    <a:pt x="2260" y="3607"/>
                    <a:pt x="2785" y="2351"/>
                    <a:pt x="3310" y="1096"/>
                  </a:cubicBezTo>
                  <a:close/>
                  <a:moveTo>
                    <a:pt x="16229" y="0"/>
                  </a:moveTo>
                  <a:lnTo>
                    <a:pt x="16229" y="0"/>
                  </a:lnTo>
                  <a:cubicBezTo>
                    <a:pt x="16823" y="845"/>
                    <a:pt x="17439" y="1667"/>
                    <a:pt x="18055" y="2488"/>
                  </a:cubicBezTo>
                  <a:cubicBezTo>
                    <a:pt x="18101" y="2557"/>
                    <a:pt x="18147" y="2625"/>
                    <a:pt x="18147" y="2716"/>
                  </a:cubicBezTo>
                  <a:cubicBezTo>
                    <a:pt x="18170" y="2808"/>
                    <a:pt x="18101" y="2899"/>
                    <a:pt x="18055" y="2990"/>
                  </a:cubicBezTo>
                  <a:cubicBezTo>
                    <a:pt x="17576" y="3744"/>
                    <a:pt x="17074" y="4497"/>
                    <a:pt x="16595" y="5227"/>
                  </a:cubicBezTo>
                  <a:lnTo>
                    <a:pt x="18421" y="6893"/>
                  </a:lnTo>
                  <a:cubicBezTo>
                    <a:pt x="18443" y="6916"/>
                    <a:pt x="18466" y="6939"/>
                    <a:pt x="18489" y="6985"/>
                  </a:cubicBezTo>
                  <a:cubicBezTo>
                    <a:pt x="18512" y="7053"/>
                    <a:pt x="18466" y="7122"/>
                    <a:pt x="18421" y="7190"/>
                  </a:cubicBezTo>
                  <a:cubicBezTo>
                    <a:pt x="16891" y="9313"/>
                    <a:pt x="16047" y="11915"/>
                    <a:pt x="16024" y="14517"/>
                  </a:cubicBezTo>
                  <a:cubicBezTo>
                    <a:pt x="16389" y="13193"/>
                    <a:pt x="16754" y="11847"/>
                    <a:pt x="17325" y="10591"/>
                  </a:cubicBezTo>
                  <a:cubicBezTo>
                    <a:pt x="17873" y="9313"/>
                    <a:pt x="18626" y="8126"/>
                    <a:pt x="19676" y="7213"/>
                  </a:cubicBezTo>
                  <a:cubicBezTo>
                    <a:pt x="19083" y="6688"/>
                    <a:pt x="18512" y="6117"/>
                    <a:pt x="17987" y="5524"/>
                  </a:cubicBezTo>
                  <a:cubicBezTo>
                    <a:pt x="17850" y="5364"/>
                    <a:pt x="17690" y="5204"/>
                    <a:pt x="17713" y="4999"/>
                  </a:cubicBezTo>
                  <a:cubicBezTo>
                    <a:pt x="17713" y="4839"/>
                    <a:pt x="17804" y="4702"/>
                    <a:pt x="17896" y="4565"/>
                  </a:cubicBezTo>
                  <a:lnTo>
                    <a:pt x="18740" y="3333"/>
                  </a:lnTo>
                  <a:cubicBezTo>
                    <a:pt x="18831" y="3219"/>
                    <a:pt x="18923" y="3082"/>
                    <a:pt x="18900" y="2922"/>
                  </a:cubicBezTo>
                  <a:cubicBezTo>
                    <a:pt x="18900" y="2808"/>
                    <a:pt x="18809" y="2694"/>
                    <a:pt x="18740" y="2580"/>
                  </a:cubicBezTo>
                  <a:cubicBezTo>
                    <a:pt x="18033" y="1667"/>
                    <a:pt x="17234" y="845"/>
                    <a:pt x="16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5"/>
            <p:cNvSpPr/>
            <p:nvPr/>
          </p:nvSpPr>
          <p:spPr>
            <a:xfrm>
              <a:off x="7944092" y="2013349"/>
              <a:ext cx="240868" cy="223004"/>
            </a:xfrm>
            <a:custGeom>
              <a:avLst/>
              <a:gdLst/>
              <a:ahLst/>
              <a:cxnLst/>
              <a:rect l="l" t="t" r="r" b="b"/>
              <a:pathLst>
                <a:path w="8926" h="8264" extrusionOk="0">
                  <a:moveTo>
                    <a:pt x="2443" y="0"/>
                  </a:moveTo>
                  <a:lnTo>
                    <a:pt x="2443" y="320"/>
                  </a:lnTo>
                  <a:cubicBezTo>
                    <a:pt x="4041" y="388"/>
                    <a:pt x="5638" y="617"/>
                    <a:pt x="7190" y="1050"/>
                  </a:cubicBezTo>
                  <a:cubicBezTo>
                    <a:pt x="7601" y="1165"/>
                    <a:pt x="8012" y="1301"/>
                    <a:pt x="8263" y="1598"/>
                  </a:cubicBezTo>
                  <a:cubicBezTo>
                    <a:pt x="8537" y="1918"/>
                    <a:pt x="8606" y="2397"/>
                    <a:pt x="8469" y="2899"/>
                  </a:cubicBezTo>
                  <a:cubicBezTo>
                    <a:pt x="8355" y="3356"/>
                    <a:pt x="8081" y="3767"/>
                    <a:pt x="7807" y="4177"/>
                  </a:cubicBezTo>
                  <a:lnTo>
                    <a:pt x="8058" y="4337"/>
                  </a:lnTo>
                  <a:cubicBezTo>
                    <a:pt x="8332" y="3926"/>
                    <a:pt x="8628" y="3493"/>
                    <a:pt x="8765" y="2968"/>
                  </a:cubicBezTo>
                  <a:cubicBezTo>
                    <a:pt x="8925" y="2374"/>
                    <a:pt x="8834" y="1781"/>
                    <a:pt x="8514" y="1393"/>
                  </a:cubicBezTo>
                  <a:cubicBezTo>
                    <a:pt x="8195" y="1028"/>
                    <a:pt x="7693" y="868"/>
                    <a:pt x="7259" y="754"/>
                  </a:cubicBezTo>
                  <a:cubicBezTo>
                    <a:pt x="5707" y="320"/>
                    <a:pt x="4086" y="69"/>
                    <a:pt x="2443" y="0"/>
                  </a:cubicBezTo>
                  <a:close/>
                  <a:moveTo>
                    <a:pt x="229" y="4429"/>
                  </a:moveTo>
                  <a:lnTo>
                    <a:pt x="0" y="4611"/>
                  </a:lnTo>
                  <a:cubicBezTo>
                    <a:pt x="1028" y="5821"/>
                    <a:pt x="2237" y="6871"/>
                    <a:pt x="3561" y="7715"/>
                  </a:cubicBezTo>
                  <a:cubicBezTo>
                    <a:pt x="3995" y="7989"/>
                    <a:pt x="4474" y="8263"/>
                    <a:pt x="4976" y="8263"/>
                  </a:cubicBezTo>
                  <a:cubicBezTo>
                    <a:pt x="5068" y="8263"/>
                    <a:pt x="5159" y="8240"/>
                    <a:pt x="5250" y="8218"/>
                  </a:cubicBezTo>
                  <a:cubicBezTo>
                    <a:pt x="5958" y="8103"/>
                    <a:pt x="6392" y="7487"/>
                    <a:pt x="6757" y="6894"/>
                  </a:cubicBezTo>
                  <a:lnTo>
                    <a:pt x="6506" y="6711"/>
                  </a:lnTo>
                  <a:cubicBezTo>
                    <a:pt x="6163" y="7282"/>
                    <a:pt x="5775" y="7807"/>
                    <a:pt x="5205" y="7921"/>
                  </a:cubicBezTo>
                  <a:cubicBezTo>
                    <a:pt x="5125" y="7939"/>
                    <a:pt x="5044" y="7947"/>
                    <a:pt x="4964" y="7947"/>
                  </a:cubicBezTo>
                  <a:cubicBezTo>
                    <a:pt x="4537" y="7947"/>
                    <a:pt x="4105" y="7714"/>
                    <a:pt x="3721" y="7464"/>
                  </a:cubicBezTo>
                  <a:cubicBezTo>
                    <a:pt x="2420" y="6620"/>
                    <a:pt x="1233" y="5615"/>
                    <a:pt x="229" y="44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5"/>
            <p:cNvSpPr/>
            <p:nvPr/>
          </p:nvSpPr>
          <p:spPr>
            <a:xfrm>
              <a:off x="7139048" y="1752188"/>
              <a:ext cx="784751" cy="492044"/>
            </a:xfrm>
            <a:custGeom>
              <a:avLst/>
              <a:gdLst/>
              <a:ahLst/>
              <a:cxnLst/>
              <a:rect l="l" t="t" r="r" b="b"/>
              <a:pathLst>
                <a:path w="29081" h="18234" extrusionOk="0">
                  <a:moveTo>
                    <a:pt x="16047" y="1"/>
                  </a:moveTo>
                  <a:lnTo>
                    <a:pt x="16047" y="1"/>
                  </a:lnTo>
                  <a:cubicBezTo>
                    <a:pt x="16138" y="183"/>
                    <a:pt x="16252" y="343"/>
                    <a:pt x="16367" y="526"/>
                  </a:cubicBezTo>
                  <a:cubicBezTo>
                    <a:pt x="17074" y="662"/>
                    <a:pt x="17759" y="1028"/>
                    <a:pt x="18352" y="1370"/>
                  </a:cubicBezTo>
                  <a:cubicBezTo>
                    <a:pt x="19859" y="2283"/>
                    <a:pt x="21274" y="3356"/>
                    <a:pt x="22507" y="4611"/>
                  </a:cubicBezTo>
                  <a:cubicBezTo>
                    <a:pt x="23214" y="5296"/>
                    <a:pt x="23853" y="6049"/>
                    <a:pt x="24492" y="6780"/>
                  </a:cubicBezTo>
                  <a:cubicBezTo>
                    <a:pt x="25793" y="8263"/>
                    <a:pt x="27140" y="9793"/>
                    <a:pt x="28829" y="10888"/>
                  </a:cubicBezTo>
                  <a:lnTo>
                    <a:pt x="29080" y="10500"/>
                  </a:lnTo>
                  <a:cubicBezTo>
                    <a:pt x="27437" y="9427"/>
                    <a:pt x="26136" y="7921"/>
                    <a:pt x="24858" y="6483"/>
                  </a:cubicBezTo>
                  <a:cubicBezTo>
                    <a:pt x="24196" y="5730"/>
                    <a:pt x="23534" y="4976"/>
                    <a:pt x="22826" y="4292"/>
                  </a:cubicBezTo>
                  <a:cubicBezTo>
                    <a:pt x="21548" y="3013"/>
                    <a:pt x="20133" y="1895"/>
                    <a:pt x="18581" y="982"/>
                  </a:cubicBezTo>
                  <a:cubicBezTo>
                    <a:pt x="17850" y="548"/>
                    <a:pt x="16983" y="115"/>
                    <a:pt x="16047" y="1"/>
                  </a:cubicBezTo>
                  <a:close/>
                  <a:moveTo>
                    <a:pt x="10546" y="3128"/>
                  </a:moveTo>
                  <a:cubicBezTo>
                    <a:pt x="8857" y="4086"/>
                    <a:pt x="7305" y="5547"/>
                    <a:pt x="5958" y="7419"/>
                  </a:cubicBezTo>
                  <a:cubicBezTo>
                    <a:pt x="4520" y="9450"/>
                    <a:pt x="3447" y="11756"/>
                    <a:pt x="2420" y="14107"/>
                  </a:cubicBezTo>
                  <a:cubicBezTo>
                    <a:pt x="2260" y="14107"/>
                    <a:pt x="2124" y="14129"/>
                    <a:pt x="1964" y="14175"/>
                  </a:cubicBezTo>
                  <a:cubicBezTo>
                    <a:pt x="1507" y="14266"/>
                    <a:pt x="1096" y="14540"/>
                    <a:pt x="754" y="14883"/>
                  </a:cubicBezTo>
                  <a:cubicBezTo>
                    <a:pt x="320" y="15316"/>
                    <a:pt x="1" y="15910"/>
                    <a:pt x="1" y="16526"/>
                  </a:cubicBezTo>
                  <a:cubicBezTo>
                    <a:pt x="24" y="17348"/>
                    <a:pt x="731" y="18078"/>
                    <a:pt x="1553" y="18215"/>
                  </a:cubicBezTo>
                  <a:cubicBezTo>
                    <a:pt x="1641" y="18227"/>
                    <a:pt x="1730" y="18233"/>
                    <a:pt x="1818" y="18233"/>
                  </a:cubicBezTo>
                  <a:cubicBezTo>
                    <a:pt x="2556" y="18233"/>
                    <a:pt x="3291" y="17822"/>
                    <a:pt x="3698" y="17211"/>
                  </a:cubicBezTo>
                  <a:cubicBezTo>
                    <a:pt x="3995" y="16777"/>
                    <a:pt x="4109" y="15978"/>
                    <a:pt x="3881" y="15271"/>
                  </a:cubicBezTo>
                  <a:cubicBezTo>
                    <a:pt x="3790" y="14928"/>
                    <a:pt x="3607" y="14632"/>
                    <a:pt x="3333" y="14403"/>
                  </a:cubicBezTo>
                  <a:cubicBezTo>
                    <a:pt x="3196" y="14312"/>
                    <a:pt x="3037" y="14243"/>
                    <a:pt x="2900" y="14198"/>
                  </a:cubicBezTo>
                  <a:cubicBezTo>
                    <a:pt x="3904" y="11892"/>
                    <a:pt x="4931" y="9656"/>
                    <a:pt x="6323" y="7693"/>
                  </a:cubicBezTo>
                  <a:cubicBezTo>
                    <a:pt x="7556" y="5981"/>
                    <a:pt x="8971" y="4611"/>
                    <a:pt x="10478" y="3698"/>
                  </a:cubicBezTo>
                  <a:cubicBezTo>
                    <a:pt x="10500" y="3493"/>
                    <a:pt x="10523" y="3310"/>
                    <a:pt x="10546" y="31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5"/>
            <p:cNvSpPr/>
            <p:nvPr/>
          </p:nvSpPr>
          <p:spPr>
            <a:xfrm>
              <a:off x="7171080" y="2007520"/>
              <a:ext cx="994019" cy="197827"/>
            </a:xfrm>
            <a:custGeom>
              <a:avLst/>
              <a:gdLst/>
              <a:ahLst/>
              <a:cxnLst/>
              <a:rect l="l" t="t" r="r" b="b"/>
              <a:pathLst>
                <a:path w="36836" h="7331" extrusionOk="0">
                  <a:moveTo>
                    <a:pt x="30538" y="1"/>
                  </a:moveTo>
                  <a:cubicBezTo>
                    <a:pt x="29715" y="1"/>
                    <a:pt x="28890" y="272"/>
                    <a:pt x="28213" y="764"/>
                  </a:cubicBezTo>
                  <a:cubicBezTo>
                    <a:pt x="27893" y="1015"/>
                    <a:pt x="27596" y="1312"/>
                    <a:pt x="27437" y="1700"/>
                  </a:cubicBezTo>
                  <a:cubicBezTo>
                    <a:pt x="27072" y="2499"/>
                    <a:pt x="27391" y="3458"/>
                    <a:pt x="27848" y="4211"/>
                  </a:cubicBezTo>
                  <a:cubicBezTo>
                    <a:pt x="28053" y="4576"/>
                    <a:pt x="28304" y="4918"/>
                    <a:pt x="28692" y="5101"/>
                  </a:cubicBezTo>
                  <a:cubicBezTo>
                    <a:pt x="28757" y="5133"/>
                    <a:pt x="28842" y="5156"/>
                    <a:pt x="28925" y="5156"/>
                  </a:cubicBezTo>
                  <a:cubicBezTo>
                    <a:pt x="29019" y="5156"/>
                    <a:pt x="29111" y="5128"/>
                    <a:pt x="29171" y="5055"/>
                  </a:cubicBezTo>
                  <a:cubicBezTo>
                    <a:pt x="29263" y="4918"/>
                    <a:pt x="29194" y="4736"/>
                    <a:pt x="29126" y="4599"/>
                  </a:cubicBezTo>
                  <a:cubicBezTo>
                    <a:pt x="28806" y="3960"/>
                    <a:pt x="28190" y="3412"/>
                    <a:pt x="28167" y="2704"/>
                  </a:cubicBezTo>
                  <a:cubicBezTo>
                    <a:pt x="28167" y="2316"/>
                    <a:pt x="28373" y="1951"/>
                    <a:pt x="28646" y="1677"/>
                  </a:cubicBezTo>
                  <a:cubicBezTo>
                    <a:pt x="28943" y="1403"/>
                    <a:pt x="29286" y="1221"/>
                    <a:pt x="29651" y="1084"/>
                  </a:cubicBezTo>
                  <a:cubicBezTo>
                    <a:pt x="30221" y="878"/>
                    <a:pt x="30815" y="764"/>
                    <a:pt x="31408" y="764"/>
                  </a:cubicBezTo>
                  <a:cubicBezTo>
                    <a:pt x="31659" y="559"/>
                    <a:pt x="31568" y="308"/>
                    <a:pt x="31408" y="171"/>
                  </a:cubicBezTo>
                  <a:cubicBezTo>
                    <a:pt x="31249" y="57"/>
                    <a:pt x="31043" y="11"/>
                    <a:pt x="30815" y="11"/>
                  </a:cubicBezTo>
                  <a:cubicBezTo>
                    <a:pt x="30723" y="4"/>
                    <a:pt x="30630" y="1"/>
                    <a:pt x="30538" y="1"/>
                  </a:cubicBezTo>
                  <a:close/>
                  <a:moveTo>
                    <a:pt x="36419" y="4393"/>
                  </a:moveTo>
                  <a:cubicBezTo>
                    <a:pt x="36355" y="4393"/>
                    <a:pt x="36292" y="4418"/>
                    <a:pt x="36247" y="4462"/>
                  </a:cubicBezTo>
                  <a:cubicBezTo>
                    <a:pt x="36202" y="4508"/>
                    <a:pt x="36202" y="4576"/>
                    <a:pt x="36156" y="4622"/>
                  </a:cubicBezTo>
                  <a:cubicBezTo>
                    <a:pt x="36110" y="4667"/>
                    <a:pt x="36019" y="4690"/>
                    <a:pt x="35951" y="4690"/>
                  </a:cubicBezTo>
                  <a:cubicBezTo>
                    <a:pt x="35882" y="4713"/>
                    <a:pt x="35814" y="4759"/>
                    <a:pt x="35791" y="4827"/>
                  </a:cubicBezTo>
                  <a:cubicBezTo>
                    <a:pt x="35768" y="4896"/>
                    <a:pt x="35836" y="4964"/>
                    <a:pt x="35882" y="5010"/>
                  </a:cubicBezTo>
                  <a:cubicBezTo>
                    <a:pt x="36042" y="5147"/>
                    <a:pt x="36247" y="5192"/>
                    <a:pt x="36430" y="5238"/>
                  </a:cubicBezTo>
                  <a:cubicBezTo>
                    <a:pt x="36462" y="5254"/>
                    <a:pt x="36494" y="5270"/>
                    <a:pt x="36527" y="5270"/>
                  </a:cubicBezTo>
                  <a:cubicBezTo>
                    <a:pt x="36540" y="5270"/>
                    <a:pt x="36553" y="5268"/>
                    <a:pt x="36567" y="5261"/>
                  </a:cubicBezTo>
                  <a:cubicBezTo>
                    <a:pt x="36612" y="5261"/>
                    <a:pt x="36658" y="5215"/>
                    <a:pt x="36681" y="5170"/>
                  </a:cubicBezTo>
                  <a:cubicBezTo>
                    <a:pt x="36681" y="5124"/>
                    <a:pt x="36658" y="5101"/>
                    <a:pt x="36658" y="5055"/>
                  </a:cubicBezTo>
                  <a:cubicBezTo>
                    <a:pt x="36658" y="4987"/>
                    <a:pt x="36727" y="4964"/>
                    <a:pt x="36749" y="4896"/>
                  </a:cubicBezTo>
                  <a:cubicBezTo>
                    <a:pt x="36836" y="4787"/>
                    <a:pt x="36799" y="4597"/>
                    <a:pt x="36776" y="4597"/>
                  </a:cubicBezTo>
                  <a:lnTo>
                    <a:pt x="36776" y="4597"/>
                  </a:lnTo>
                  <a:cubicBezTo>
                    <a:pt x="36775" y="4597"/>
                    <a:pt x="36773" y="4598"/>
                    <a:pt x="36772" y="4599"/>
                  </a:cubicBezTo>
                  <a:cubicBezTo>
                    <a:pt x="36704" y="4508"/>
                    <a:pt x="36612" y="4439"/>
                    <a:pt x="36521" y="4416"/>
                  </a:cubicBezTo>
                  <a:cubicBezTo>
                    <a:pt x="36489" y="4400"/>
                    <a:pt x="36454" y="4393"/>
                    <a:pt x="36419" y="4393"/>
                  </a:cubicBezTo>
                  <a:close/>
                  <a:moveTo>
                    <a:pt x="35220" y="6174"/>
                  </a:moveTo>
                  <a:cubicBezTo>
                    <a:pt x="35175" y="6174"/>
                    <a:pt x="35106" y="6174"/>
                    <a:pt x="35083" y="6219"/>
                  </a:cubicBezTo>
                  <a:cubicBezTo>
                    <a:pt x="35083" y="6265"/>
                    <a:pt x="35129" y="6311"/>
                    <a:pt x="35152" y="6334"/>
                  </a:cubicBezTo>
                  <a:cubicBezTo>
                    <a:pt x="35175" y="6402"/>
                    <a:pt x="35152" y="6493"/>
                    <a:pt x="35129" y="6562"/>
                  </a:cubicBezTo>
                  <a:cubicBezTo>
                    <a:pt x="35083" y="6608"/>
                    <a:pt x="35038" y="6676"/>
                    <a:pt x="35015" y="6744"/>
                  </a:cubicBezTo>
                  <a:cubicBezTo>
                    <a:pt x="34992" y="6813"/>
                    <a:pt x="35015" y="6904"/>
                    <a:pt x="35060" y="6904"/>
                  </a:cubicBezTo>
                  <a:cubicBezTo>
                    <a:pt x="35129" y="6973"/>
                    <a:pt x="35197" y="7018"/>
                    <a:pt x="35289" y="7064"/>
                  </a:cubicBezTo>
                  <a:cubicBezTo>
                    <a:pt x="35326" y="7073"/>
                    <a:pt x="35364" y="7079"/>
                    <a:pt x="35400" y="7079"/>
                  </a:cubicBezTo>
                  <a:cubicBezTo>
                    <a:pt x="35452" y="7079"/>
                    <a:pt x="35500" y="7068"/>
                    <a:pt x="35540" y="7041"/>
                  </a:cubicBezTo>
                  <a:cubicBezTo>
                    <a:pt x="35608" y="6996"/>
                    <a:pt x="35631" y="6927"/>
                    <a:pt x="35677" y="6881"/>
                  </a:cubicBezTo>
                  <a:cubicBezTo>
                    <a:pt x="35745" y="6790"/>
                    <a:pt x="35814" y="6767"/>
                    <a:pt x="35905" y="6722"/>
                  </a:cubicBezTo>
                  <a:cubicBezTo>
                    <a:pt x="35928" y="6699"/>
                    <a:pt x="35973" y="6676"/>
                    <a:pt x="35996" y="6630"/>
                  </a:cubicBezTo>
                  <a:cubicBezTo>
                    <a:pt x="35996" y="6585"/>
                    <a:pt x="35996" y="6539"/>
                    <a:pt x="35973" y="6493"/>
                  </a:cubicBezTo>
                  <a:cubicBezTo>
                    <a:pt x="35928" y="6448"/>
                    <a:pt x="35905" y="6425"/>
                    <a:pt x="35859" y="6402"/>
                  </a:cubicBezTo>
                  <a:cubicBezTo>
                    <a:pt x="35677" y="6288"/>
                    <a:pt x="35448" y="6197"/>
                    <a:pt x="35220" y="6174"/>
                  </a:cubicBezTo>
                  <a:close/>
                  <a:moveTo>
                    <a:pt x="815" y="5918"/>
                  </a:moveTo>
                  <a:cubicBezTo>
                    <a:pt x="616" y="5918"/>
                    <a:pt x="414" y="5999"/>
                    <a:pt x="275" y="6151"/>
                  </a:cubicBezTo>
                  <a:cubicBezTo>
                    <a:pt x="69" y="6356"/>
                    <a:pt x="1" y="6699"/>
                    <a:pt x="115" y="6950"/>
                  </a:cubicBezTo>
                  <a:cubicBezTo>
                    <a:pt x="211" y="7181"/>
                    <a:pt x="454" y="7331"/>
                    <a:pt x="705" y="7331"/>
                  </a:cubicBezTo>
                  <a:cubicBezTo>
                    <a:pt x="752" y="7331"/>
                    <a:pt x="799" y="7326"/>
                    <a:pt x="845" y="7315"/>
                  </a:cubicBezTo>
                  <a:cubicBezTo>
                    <a:pt x="1073" y="7269"/>
                    <a:pt x="1233" y="7087"/>
                    <a:pt x="1393" y="6904"/>
                  </a:cubicBezTo>
                  <a:cubicBezTo>
                    <a:pt x="1507" y="6767"/>
                    <a:pt x="1553" y="6311"/>
                    <a:pt x="1256" y="6083"/>
                  </a:cubicBezTo>
                  <a:cubicBezTo>
                    <a:pt x="1134" y="5971"/>
                    <a:pt x="975" y="5918"/>
                    <a:pt x="815" y="59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5"/>
            <p:cNvSpPr/>
            <p:nvPr/>
          </p:nvSpPr>
          <p:spPr>
            <a:xfrm>
              <a:off x="7412541" y="1502118"/>
              <a:ext cx="80712" cy="80712"/>
            </a:xfrm>
            <a:custGeom>
              <a:avLst/>
              <a:gdLst/>
              <a:ahLst/>
              <a:cxnLst/>
              <a:rect l="l" t="t" r="r" b="b"/>
              <a:pathLst>
                <a:path w="2991" h="2991" extrusionOk="0">
                  <a:moveTo>
                    <a:pt x="1507" y="0"/>
                  </a:moveTo>
                  <a:cubicBezTo>
                    <a:pt x="662" y="0"/>
                    <a:pt x="0" y="662"/>
                    <a:pt x="0" y="1507"/>
                  </a:cubicBezTo>
                  <a:cubicBezTo>
                    <a:pt x="0" y="2329"/>
                    <a:pt x="662" y="2991"/>
                    <a:pt x="1507" y="2991"/>
                  </a:cubicBezTo>
                  <a:cubicBezTo>
                    <a:pt x="2328" y="2991"/>
                    <a:pt x="2990" y="2329"/>
                    <a:pt x="2990" y="1507"/>
                  </a:cubicBezTo>
                  <a:cubicBezTo>
                    <a:pt x="2990" y="662"/>
                    <a:pt x="2328" y="0"/>
                    <a:pt x="1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5"/>
            <p:cNvSpPr/>
            <p:nvPr/>
          </p:nvSpPr>
          <p:spPr>
            <a:xfrm>
              <a:off x="7431620" y="1525730"/>
              <a:ext cx="42528" cy="29387"/>
            </a:xfrm>
            <a:custGeom>
              <a:avLst/>
              <a:gdLst/>
              <a:ahLst/>
              <a:cxnLst/>
              <a:rect l="l" t="t" r="r" b="b"/>
              <a:pathLst>
                <a:path w="1576" h="1089" extrusionOk="0">
                  <a:moveTo>
                    <a:pt x="1174" y="1"/>
                  </a:moveTo>
                  <a:cubicBezTo>
                    <a:pt x="1157" y="1"/>
                    <a:pt x="1138" y="6"/>
                    <a:pt x="1119" y="16"/>
                  </a:cubicBezTo>
                  <a:cubicBezTo>
                    <a:pt x="731" y="244"/>
                    <a:pt x="366" y="541"/>
                    <a:pt x="24" y="883"/>
                  </a:cubicBezTo>
                  <a:cubicBezTo>
                    <a:pt x="1" y="906"/>
                    <a:pt x="1" y="952"/>
                    <a:pt x="24" y="974"/>
                  </a:cubicBezTo>
                  <a:cubicBezTo>
                    <a:pt x="46" y="997"/>
                    <a:pt x="69" y="997"/>
                    <a:pt x="92" y="997"/>
                  </a:cubicBezTo>
                  <a:cubicBezTo>
                    <a:pt x="92" y="997"/>
                    <a:pt x="115" y="997"/>
                    <a:pt x="138" y="974"/>
                  </a:cubicBezTo>
                  <a:cubicBezTo>
                    <a:pt x="457" y="655"/>
                    <a:pt x="823" y="381"/>
                    <a:pt x="1211" y="130"/>
                  </a:cubicBezTo>
                  <a:cubicBezTo>
                    <a:pt x="1233" y="107"/>
                    <a:pt x="1256" y="61"/>
                    <a:pt x="1233" y="38"/>
                  </a:cubicBezTo>
                  <a:cubicBezTo>
                    <a:pt x="1220" y="12"/>
                    <a:pt x="1199" y="1"/>
                    <a:pt x="1174" y="1"/>
                  </a:cubicBezTo>
                  <a:close/>
                  <a:moveTo>
                    <a:pt x="1494" y="320"/>
                  </a:moveTo>
                  <a:cubicBezTo>
                    <a:pt x="1477" y="320"/>
                    <a:pt x="1458" y="326"/>
                    <a:pt x="1439" y="335"/>
                  </a:cubicBezTo>
                  <a:lnTo>
                    <a:pt x="617" y="952"/>
                  </a:lnTo>
                  <a:cubicBezTo>
                    <a:pt x="571" y="974"/>
                    <a:pt x="571" y="1020"/>
                    <a:pt x="594" y="1066"/>
                  </a:cubicBezTo>
                  <a:cubicBezTo>
                    <a:pt x="617" y="1088"/>
                    <a:pt x="640" y="1088"/>
                    <a:pt x="663" y="1088"/>
                  </a:cubicBezTo>
                  <a:cubicBezTo>
                    <a:pt x="663" y="1088"/>
                    <a:pt x="686" y="1088"/>
                    <a:pt x="708" y="1066"/>
                  </a:cubicBezTo>
                  <a:lnTo>
                    <a:pt x="1530" y="449"/>
                  </a:lnTo>
                  <a:cubicBezTo>
                    <a:pt x="1576" y="427"/>
                    <a:pt x="1576" y="381"/>
                    <a:pt x="1553" y="358"/>
                  </a:cubicBezTo>
                  <a:cubicBezTo>
                    <a:pt x="1540" y="331"/>
                    <a:pt x="1518" y="320"/>
                    <a:pt x="1494" y="320"/>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1" name="Google Shape;1041;p45"/>
          <p:cNvSpPr/>
          <p:nvPr/>
        </p:nvSpPr>
        <p:spPr>
          <a:xfrm>
            <a:off x="3578198" y="77233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2" name="Google Shape;1042;p45"/>
          <p:cNvGrpSpPr/>
          <p:nvPr/>
        </p:nvGrpSpPr>
        <p:grpSpPr>
          <a:xfrm>
            <a:off x="5610012" y="3715182"/>
            <a:ext cx="186655" cy="149254"/>
            <a:chOff x="2858987" y="3108507"/>
            <a:chExt cx="186655" cy="149254"/>
          </a:xfrm>
        </p:grpSpPr>
        <p:sp>
          <p:nvSpPr>
            <p:cNvPr id="1043" name="Google Shape;1043;p45"/>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5"/>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5"/>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45"/>
          <p:cNvGrpSpPr/>
          <p:nvPr/>
        </p:nvGrpSpPr>
        <p:grpSpPr>
          <a:xfrm flipH="1">
            <a:off x="434247" y="331756"/>
            <a:ext cx="488155" cy="457809"/>
            <a:chOff x="3089978" y="4184399"/>
            <a:chExt cx="388071" cy="363947"/>
          </a:xfrm>
        </p:grpSpPr>
        <p:sp>
          <p:nvSpPr>
            <p:cNvPr id="1047" name="Google Shape;1047;p45"/>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5"/>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5"/>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416301" y="183222"/>
            <a:ext cx="4673074" cy="646331"/>
          </a:xfrm>
          <a:prstGeom prst="rect">
            <a:avLst/>
          </a:prstGeom>
        </p:spPr>
        <p:txBody>
          <a:bodyPr wrap="none">
            <a:spAutoFit/>
          </a:bodyPr>
          <a:lstStyle/>
          <a:p>
            <a:r>
              <a:rPr lang="en-GB" sz="3600" dirty="0">
                <a:solidFill>
                  <a:schemeClr val="accent1"/>
                </a:solidFill>
                <a:latin typeface="Archivo Black" panose="020B0A03020202020B04"/>
                <a:sym typeface="Archivo Black" panose="020B0A03020202020B04"/>
              </a:rPr>
              <a:t>C</a:t>
            </a:r>
            <a:r>
              <a:rPr lang="en-US" sz="3600" dirty="0">
                <a:solidFill>
                  <a:schemeClr val="accent1"/>
                </a:solidFill>
                <a:latin typeface="Archivo Black" panose="020B0A03020202020B04"/>
                <a:sym typeface="Archivo Black" panose="020B0A03020202020B04"/>
              </a:rPr>
              <a:t>OMPLICATIONS </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53"/>
          <p:cNvSpPr txBox="1">
            <a:spLocks noGrp="1"/>
          </p:cNvSpPr>
          <p:nvPr>
            <p:ph type="title"/>
          </p:nvPr>
        </p:nvSpPr>
        <p:spPr>
          <a:xfrm>
            <a:off x="1458683" y="-399057"/>
            <a:ext cx="6367800" cy="2529300"/>
          </a:xfrm>
          <a:prstGeom prst="rect">
            <a:avLst/>
          </a:prstGeom>
        </p:spPr>
        <p:txBody>
          <a:bodyPr spcFirstLastPara="1" wrap="square" lIns="91425" tIns="91425" rIns="91425" bIns="91425" anchor="ctr" anchorCtr="0">
            <a:noAutofit/>
          </a:bodyPr>
          <a:lstStyle/>
          <a:p>
            <a:pPr lvl="0"/>
            <a:r>
              <a:rPr lang="en-US" dirty="0"/>
              <a:t>TREATMENT </a:t>
            </a:r>
            <a:endParaRPr sz="8500" dirty="0"/>
          </a:p>
        </p:txBody>
      </p:sp>
      <p:cxnSp>
        <p:nvCxnSpPr>
          <p:cNvPr id="1420" name="Google Shape;1420;p53"/>
          <p:cNvCxnSpPr/>
          <p:nvPr/>
        </p:nvCxnSpPr>
        <p:spPr>
          <a:xfrm>
            <a:off x="2449831" y="1220932"/>
            <a:ext cx="4316100" cy="0"/>
          </a:xfrm>
          <a:prstGeom prst="straightConnector1">
            <a:avLst/>
          </a:prstGeom>
          <a:noFill/>
          <a:ln w="9525" cap="flat" cmpd="sng">
            <a:solidFill>
              <a:schemeClr val="dk1"/>
            </a:solidFill>
            <a:prstDash val="solid"/>
            <a:round/>
            <a:headEnd type="none" w="med" len="med"/>
            <a:tailEnd type="none" w="med" len="med"/>
          </a:ln>
        </p:spPr>
      </p:cxnSp>
      <p:grpSp>
        <p:nvGrpSpPr>
          <p:cNvPr id="1421" name="Google Shape;1421;p53"/>
          <p:cNvGrpSpPr/>
          <p:nvPr/>
        </p:nvGrpSpPr>
        <p:grpSpPr>
          <a:xfrm>
            <a:off x="3716290" y="4256524"/>
            <a:ext cx="150927" cy="143533"/>
            <a:chOff x="3716290" y="4256524"/>
            <a:chExt cx="150927" cy="143533"/>
          </a:xfrm>
        </p:grpSpPr>
        <p:sp>
          <p:nvSpPr>
            <p:cNvPr id="1422" name="Google Shape;1422;p53"/>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3"/>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3"/>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9" name="Google Shape;1429;p53"/>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3"/>
          <p:cNvSpPr/>
          <p:nvPr/>
        </p:nvSpPr>
        <p:spPr>
          <a:xfrm flipH="1">
            <a:off x="1072631" y="15791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5" name="Google Shape;1435;p53"/>
          <p:cNvGrpSpPr/>
          <p:nvPr/>
        </p:nvGrpSpPr>
        <p:grpSpPr>
          <a:xfrm>
            <a:off x="2312544" y="4094368"/>
            <a:ext cx="355216" cy="305683"/>
            <a:chOff x="2581492" y="1663973"/>
            <a:chExt cx="447094" cy="384748"/>
          </a:xfrm>
        </p:grpSpPr>
        <p:sp>
          <p:nvSpPr>
            <p:cNvPr id="1436" name="Google Shape;1436;p53"/>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3"/>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3"/>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3"/>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0" name="Google Shape;1440;p53"/>
          <p:cNvGrpSpPr/>
          <p:nvPr/>
        </p:nvGrpSpPr>
        <p:grpSpPr>
          <a:xfrm rot="2519054" flipH="1">
            <a:off x="7491584" y="940388"/>
            <a:ext cx="406843" cy="401382"/>
            <a:chOff x="8167224" y="612742"/>
            <a:chExt cx="406859" cy="401398"/>
          </a:xfrm>
        </p:grpSpPr>
        <p:sp>
          <p:nvSpPr>
            <p:cNvPr id="1441" name="Google Shape;1441;p53"/>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3"/>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3"/>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53"/>
          <p:cNvGrpSpPr/>
          <p:nvPr/>
        </p:nvGrpSpPr>
        <p:grpSpPr>
          <a:xfrm>
            <a:off x="7289581" y="3520203"/>
            <a:ext cx="222754" cy="178090"/>
            <a:chOff x="2858987" y="3108507"/>
            <a:chExt cx="186655" cy="149254"/>
          </a:xfrm>
        </p:grpSpPr>
        <p:sp>
          <p:nvSpPr>
            <p:cNvPr id="1445" name="Google Shape;1445;p53"/>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3"/>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3"/>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8" name="Google Shape;1448;p53"/>
          <p:cNvGrpSpPr/>
          <p:nvPr/>
        </p:nvGrpSpPr>
        <p:grpSpPr>
          <a:xfrm rot="-10145385">
            <a:off x="22834" y="382115"/>
            <a:ext cx="1140331" cy="595198"/>
            <a:chOff x="1362021" y="1108808"/>
            <a:chExt cx="986885" cy="515106"/>
          </a:xfrm>
        </p:grpSpPr>
        <p:sp>
          <p:nvSpPr>
            <p:cNvPr id="1449" name="Google Shape;1449;p53"/>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3"/>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3"/>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3"/>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3"/>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3"/>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53"/>
          <p:cNvGrpSpPr/>
          <p:nvPr/>
        </p:nvGrpSpPr>
        <p:grpSpPr>
          <a:xfrm flipH="1">
            <a:off x="1611820" y="912174"/>
            <a:ext cx="488155" cy="457809"/>
            <a:chOff x="3089978" y="4184399"/>
            <a:chExt cx="388071" cy="363947"/>
          </a:xfrm>
        </p:grpSpPr>
        <p:sp>
          <p:nvSpPr>
            <p:cNvPr id="1456" name="Google Shape;1456;p53"/>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3"/>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3"/>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974158" y="1463855"/>
            <a:ext cx="7445458" cy="3170099"/>
          </a:xfrm>
          <a:prstGeom prst="rect">
            <a:avLst/>
          </a:prstGeom>
        </p:spPr>
        <p:txBody>
          <a:bodyPr wrap="square">
            <a:spAutoFit/>
          </a:bodyPr>
          <a:lstStyle/>
          <a:p>
            <a:r>
              <a:rPr lang="en-US" sz="2000" dirty="0">
                <a:solidFill>
                  <a:schemeClr val="dk1"/>
                </a:solidFill>
                <a:latin typeface="Comfortaa"/>
                <a:sym typeface="Comfortaa"/>
              </a:rPr>
              <a:t>Management of a hernia:</a:t>
            </a:r>
          </a:p>
          <a:p>
            <a:pPr marL="285750" indent="-285750">
              <a:buFont typeface="Arial" panose="020B0604020202020204" pitchFamily="34" charset="0"/>
              <a:buChar char="•"/>
            </a:pPr>
            <a:r>
              <a:rPr lang="en-US" sz="2000" dirty="0">
                <a:solidFill>
                  <a:srgbClr val="FF0000"/>
                </a:solidFill>
                <a:latin typeface="Comfortaa"/>
                <a:sym typeface="Comfortaa"/>
              </a:rPr>
              <a:t>Uncomplicated hernias must be operated </a:t>
            </a:r>
            <a:r>
              <a:rPr lang="en-US" sz="2000" dirty="0">
                <a:solidFill>
                  <a:schemeClr val="dk1"/>
                </a:solidFill>
                <a:latin typeface="Comfortaa"/>
                <a:sym typeface="Comfortaa"/>
              </a:rPr>
              <a:t>( open or laparoscopic) . They will not resolve spontaneously.</a:t>
            </a:r>
          </a:p>
          <a:p>
            <a:pPr marL="285750" indent="-285750">
              <a:buFont typeface="Arial" panose="020B0604020202020204" pitchFamily="34" charset="0"/>
              <a:buChar char="•"/>
            </a:pPr>
            <a:r>
              <a:rPr lang="en-US" sz="2000" dirty="0">
                <a:solidFill>
                  <a:srgbClr val="FF0000"/>
                </a:solidFill>
                <a:latin typeface="Comfortaa"/>
                <a:sym typeface="Comfortaa"/>
              </a:rPr>
              <a:t>The procedure of choice is herniotomy </a:t>
            </a:r>
            <a:r>
              <a:rPr lang="en-US" sz="2000" dirty="0">
                <a:solidFill>
                  <a:schemeClr val="dk1"/>
                </a:solidFill>
                <a:latin typeface="Comfortaa"/>
                <a:sym typeface="Comfortaa"/>
              </a:rPr>
              <a:t>: ligation and excision of the patent </a:t>
            </a:r>
            <a:r>
              <a:rPr lang="en-US" sz="2000" dirty="0" err="1">
                <a:solidFill>
                  <a:schemeClr val="dk1"/>
                </a:solidFill>
                <a:latin typeface="Comfortaa"/>
                <a:sym typeface="Comfortaa"/>
              </a:rPr>
              <a:t>processus</a:t>
            </a:r>
            <a:r>
              <a:rPr lang="en-US" sz="2000" dirty="0">
                <a:solidFill>
                  <a:schemeClr val="dk1"/>
                </a:solidFill>
                <a:latin typeface="Comfortaa"/>
                <a:sym typeface="Comfortaa"/>
              </a:rPr>
              <a:t> </a:t>
            </a:r>
            <a:r>
              <a:rPr lang="en-US" sz="2000" dirty="0" err="1">
                <a:solidFill>
                  <a:schemeClr val="dk1"/>
                </a:solidFill>
                <a:latin typeface="Comfortaa"/>
                <a:sym typeface="Comfortaa"/>
              </a:rPr>
              <a:t>vaginlalis</a:t>
            </a:r>
            <a:r>
              <a:rPr lang="en-US" sz="2000" dirty="0">
                <a:solidFill>
                  <a:schemeClr val="dk1"/>
                </a:solidFill>
                <a:latin typeface="Comfortaa"/>
                <a:sym typeface="Comfortaa"/>
              </a:rPr>
              <a:t> </a:t>
            </a:r>
          </a:p>
          <a:p>
            <a:pPr marL="285750" indent="-285750">
              <a:buFont typeface="Arial" panose="020B0604020202020204" pitchFamily="34" charset="0"/>
              <a:buChar char="•"/>
            </a:pPr>
            <a:r>
              <a:rPr lang="en-US" sz="2000" dirty="0">
                <a:solidFill>
                  <a:srgbClr val="FF0000"/>
                </a:solidFill>
                <a:latin typeface="Comfortaa"/>
                <a:sym typeface="Comfortaa"/>
              </a:rPr>
              <a:t>Hernioplasty</a:t>
            </a:r>
            <a:r>
              <a:rPr lang="en-US" sz="2000" dirty="0">
                <a:solidFill>
                  <a:schemeClr val="dk1"/>
                </a:solidFill>
                <a:latin typeface="Comfortaa"/>
                <a:sym typeface="Comfortaa"/>
              </a:rPr>
              <a:t> : herniotomy plus reinforcement of the posterior wall of the inguinal canal with a synthetic mesh </a:t>
            </a:r>
          </a:p>
          <a:p>
            <a:pPr marL="285750" indent="-285750">
              <a:buFont typeface="Arial" panose="020B0604020202020204" pitchFamily="34" charset="0"/>
              <a:buChar char="•"/>
            </a:pPr>
            <a:r>
              <a:rPr lang="en-US" sz="2000" dirty="0">
                <a:solidFill>
                  <a:srgbClr val="FF0000"/>
                </a:solidFill>
                <a:latin typeface="Comfortaa"/>
                <a:sym typeface="Comfortaa"/>
              </a:rPr>
              <a:t>Herniorrhaphy </a:t>
            </a:r>
            <a:r>
              <a:rPr lang="en-US" sz="2000" dirty="0">
                <a:solidFill>
                  <a:schemeClr val="dk1"/>
                </a:solidFill>
                <a:latin typeface="Comfortaa"/>
                <a:sym typeface="Comfortaa"/>
              </a:rPr>
              <a:t>: herniotomy plus repair of the posterior wall of the inguinal canal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42"/>
          <p:cNvSpPr/>
          <p:nvPr/>
        </p:nvSpPr>
        <p:spPr>
          <a:xfrm>
            <a:off x="1407513" y="749486"/>
            <a:ext cx="1331703" cy="1279687"/>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888" name="Google Shape;888;p42"/>
          <p:cNvSpPr txBox="1">
            <a:spLocks noGrp="1"/>
          </p:cNvSpPr>
          <p:nvPr>
            <p:ph type="title"/>
          </p:nvPr>
        </p:nvSpPr>
        <p:spPr>
          <a:xfrm>
            <a:off x="3177207" y="1410436"/>
            <a:ext cx="6293788" cy="531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5400" dirty="0"/>
              <a:t>HYDROCELE</a:t>
            </a:r>
            <a:endParaRPr sz="5400" dirty="0"/>
          </a:p>
        </p:txBody>
      </p:sp>
      <p:sp>
        <p:nvSpPr>
          <p:cNvPr id="890" name="Google Shape;890;p42"/>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02</a:t>
            </a:r>
            <a:endParaRPr dirty="0"/>
          </a:p>
        </p:txBody>
      </p:sp>
      <p:grpSp>
        <p:nvGrpSpPr>
          <p:cNvPr id="891" name="Google Shape;891;p42"/>
          <p:cNvGrpSpPr/>
          <p:nvPr/>
        </p:nvGrpSpPr>
        <p:grpSpPr>
          <a:xfrm>
            <a:off x="5961462" y="3657294"/>
            <a:ext cx="186655" cy="149254"/>
            <a:chOff x="2858987" y="3108507"/>
            <a:chExt cx="186655" cy="149254"/>
          </a:xfrm>
        </p:grpSpPr>
        <p:sp>
          <p:nvSpPr>
            <p:cNvPr id="892" name="Google Shape;892;p42"/>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2"/>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2"/>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42"/>
          <p:cNvGrpSpPr/>
          <p:nvPr/>
        </p:nvGrpSpPr>
        <p:grpSpPr>
          <a:xfrm flipH="1">
            <a:off x="7316051" y="3215255"/>
            <a:ext cx="436105" cy="547391"/>
            <a:chOff x="3474326" y="3626268"/>
            <a:chExt cx="436105" cy="547391"/>
          </a:xfrm>
        </p:grpSpPr>
        <p:sp>
          <p:nvSpPr>
            <p:cNvPr id="896" name="Google Shape;896;p42"/>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2"/>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2"/>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42"/>
          <p:cNvGrpSpPr/>
          <p:nvPr/>
        </p:nvGrpSpPr>
        <p:grpSpPr>
          <a:xfrm>
            <a:off x="3716290" y="4256524"/>
            <a:ext cx="150927" cy="143533"/>
            <a:chOff x="3716290" y="4256524"/>
            <a:chExt cx="150927" cy="143533"/>
          </a:xfrm>
        </p:grpSpPr>
        <p:sp>
          <p:nvSpPr>
            <p:cNvPr id="900" name="Google Shape;900;p4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42"/>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2"/>
          <p:cNvSpPr/>
          <p:nvPr/>
        </p:nvSpPr>
        <p:spPr>
          <a:xfrm flipH="1">
            <a:off x="1339431" y="79085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3" name="Google Shape;913;p42"/>
          <p:cNvCxnSpPr/>
          <p:nvPr/>
        </p:nvCxnSpPr>
        <p:spPr>
          <a:xfrm>
            <a:off x="3448166" y="1802475"/>
            <a:ext cx="4624500" cy="0"/>
          </a:xfrm>
          <a:prstGeom prst="straightConnector1">
            <a:avLst/>
          </a:prstGeom>
          <a:noFill/>
          <a:ln w="9525" cap="flat" cmpd="sng">
            <a:solidFill>
              <a:schemeClr val="dk1"/>
            </a:solidFill>
            <a:prstDash val="solid"/>
            <a:round/>
            <a:headEnd type="none" w="med" len="med"/>
            <a:tailEnd type="none" w="med" len="med"/>
          </a:ln>
        </p:spPr>
      </p:cxnSp>
      <p:grpSp>
        <p:nvGrpSpPr>
          <p:cNvPr id="914" name="Google Shape;914;p42"/>
          <p:cNvGrpSpPr/>
          <p:nvPr/>
        </p:nvGrpSpPr>
        <p:grpSpPr>
          <a:xfrm flipH="1">
            <a:off x="897511" y="2613788"/>
            <a:ext cx="2884252" cy="2655138"/>
            <a:chOff x="-2942989" y="3410888"/>
            <a:chExt cx="2884252" cy="2655138"/>
          </a:xfrm>
        </p:grpSpPr>
        <p:sp>
          <p:nvSpPr>
            <p:cNvPr id="915" name="Google Shape;915;p42"/>
            <p:cNvSpPr/>
            <p:nvPr/>
          </p:nvSpPr>
          <p:spPr>
            <a:xfrm>
              <a:off x="-2489557" y="4397904"/>
              <a:ext cx="1774699" cy="1668122"/>
            </a:xfrm>
            <a:custGeom>
              <a:avLst/>
              <a:gdLst/>
              <a:ahLst/>
              <a:cxnLst/>
              <a:rect l="l" t="t" r="r" b="b"/>
              <a:pathLst>
                <a:path w="72069" h="67741" extrusionOk="0">
                  <a:moveTo>
                    <a:pt x="8143" y="0"/>
                  </a:moveTo>
                  <a:cubicBezTo>
                    <a:pt x="5254" y="6362"/>
                    <a:pt x="2540" y="12782"/>
                    <a:pt x="1" y="19290"/>
                  </a:cubicBezTo>
                  <a:cubicBezTo>
                    <a:pt x="3080" y="20837"/>
                    <a:pt x="6275" y="22209"/>
                    <a:pt x="9485" y="23537"/>
                  </a:cubicBezTo>
                  <a:cubicBezTo>
                    <a:pt x="4597" y="36246"/>
                    <a:pt x="1431" y="49612"/>
                    <a:pt x="74" y="63153"/>
                  </a:cubicBezTo>
                  <a:lnTo>
                    <a:pt x="45" y="63269"/>
                  </a:lnTo>
                  <a:cubicBezTo>
                    <a:pt x="1737" y="63766"/>
                    <a:pt x="3415" y="64408"/>
                    <a:pt x="5108" y="64933"/>
                  </a:cubicBezTo>
                  <a:cubicBezTo>
                    <a:pt x="12248" y="67204"/>
                    <a:pt x="19802" y="67740"/>
                    <a:pt x="27319" y="67740"/>
                  </a:cubicBezTo>
                  <a:cubicBezTo>
                    <a:pt x="28496" y="67740"/>
                    <a:pt x="29673" y="67727"/>
                    <a:pt x="30847" y="67705"/>
                  </a:cubicBezTo>
                  <a:cubicBezTo>
                    <a:pt x="43673" y="67486"/>
                    <a:pt x="56572" y="66290"/>
                    <a:pt x="68902" y="62788"/>
                  </a:cubicBezTo>
                  <a:cubicBezTo>
                    <a:pt x="68654" y="52297"/>
                    <a:pt x="67968" y="41805"/>
                    <a:pt x="66830" y="31372"/>
                  </a:cubicBezTo>
                  <a:cubicBezTo>
                    <a:pt x="68552" y="31358"/>
                    <a:pt x="70288" y="31285"/>
                    <a:pt x="71995" y="31153"/>
                  </a:cubicBezTo>
                  <a:cubicBezTo>
                    <a:pt x="70434" y="24003"/>
                    <a:pt x="71135" y="16518"/>
                    <a:pt x="72068" y="9164"/>
                  </a:cubicBezTo>
                  <a:cubicBezTo>
                    <a:pt x="65386" y="8682"/>
                    <a:pt x="58732" y="7602"/>
                    <a:pt x="52370" y="5501"/>
                  </a:cubicBezTo>
                  <a:cubicBezTo>
                    <a:pt x="51845" y="5297"/>
                    <a:pt x="51363" y="4991"/>
                    <a:pt x="50925" y="4597"/>
                  </a:cubicBezTo>
                  <a:cubicBezTo>
                    <a:pt x="47467" y="7340"/>
                    <a:pt x="43790" y="9791"/>
                    <a:pt x="39938" y="11922"/>
                  </a:cubicBezTo>
                  <a:cubicBezTo>
                    <a:pt x="39788" y="12003"/>
                    <a:pt x="39625" y="12098"/>
                    <a:pt x="39461" y="12098"/>
                  </a:cubicBezTo>
                  <a:cubicBezTo>
                    <a:pt x="39450" y="12098"/>
                    <a:pt x="39439" y="12098"/>
                    <a:pt x="39427" y="12097"/>
                  </a:cubicBezTo>
                  <a:cubicBezTo>
                    <a:pt x="39179" y="12097"/>
                    <a:pt x="38975" y="11922"/>
                    <a:pt x="38800" y="11746"/>
                  </a:cubicBezTo>
                  <a:cubicBezTo>
                    <a:pt x="36275" y="9339"/>
                    <a:pt x="34116" y="6537"/>
                    <a:pt x="32409" y="3488"/>
                  </a:cubicBezTo>
                  <a:cubicBezTo>
                    <a:pt x="32304" y="3500"/>
                    <a:pt x="32196" y="3504"/>
                    <a:pt x="32089" y="3504"/>
                  </a:cubicBezTo>
                  <a:cubicBezTo>
                    <a:pt x="31941" y="3504"/>
                    <a:pt x="31793" y="3496"/>
                    <a:pt x="31650" y="3488"/>
                  </a:cubicBezTo>
                  <a:cubicBezTo>
                    <a:pt x="23741" y="2904"/>
                    <a:pt x="15906" y="1620"/>
                    <a:pt x="8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2"/>
            <p:cNvSpPr/>
            <p:nvPr/>
          </p:nvSpPr>
          <p:spPr>
            <a:xfrm>
              <a:off x="-2019922" y="4395737"/>
              <a:ext cx="980937" cy="868130"/>
            </a:xfrm>
            <a:custGeom>
              <a:avLst/>
              <a:gdLst/>
              <a:ahLst/>
              <a:cxnLst/>
              <a:rect l="l" t="t" r="r" b="b"/>
              <a:pathLst>
                <a:path w="39835" h="35254" extrusionOk="0">
                  <a:moveTo>
                    <a:pt x="29387" y="1"/>
                  </a:moveTo>
                  <a:cubicBezTo>
                    <a:pt x="29460" y="395"/>
                    <a:pt x="29548" y="774"/>
                    <a:pt x="29665" y="1139"/>
                  </a:cubicBezTo>
                  <a:cubicBezTo>
                    <a:pt x="31240" y="1941"/>
                    <a:pt x="32889" y="2875"/>
                    <a:pt x="34027" y="4261"/>
                  </a:cubicBezTo>
                  <a:cubicBezTo>
                    <a:pt x="35341" y="5852"/>
                    <a:pt x="35910" y="7968"/>
                    <a:pt x="36231" y="9427"/>
                  </a:cubicBezTo>
                  <a:cubicBezTo>
                    <a:pt x="36844" y="12243"/>
                    <a:pt x="37033" y="15118"/>
                    <a:pt x="36800" y="17978"/>
                  </a:cubicBezTo>
                  <a:cubicBezTo>
                    <a:pt x="36785" y="18226"/>
                    <a:pt x="36960" y="18444"/>
                    <a:pt x="37208" y="18459"/>
                  </a:cubicBezTo>
                  <a:cubicBezTo>
                    <a:pt x="37223" y="18459"/>
                    <a:pt x="37238" y="18474"/>
                    <a:pt x="37252" y="18474"/>
                  </a:cubicBezTo>
                  <a:cubicBezTo>
                    <a:pt x="37486" y="18474"/>
                    <a:pt x="37675" y="18284"/>
                    <a:pt x="37690" y="18051"/>
                  </a:cubicBezTo>
                  <a:cubicBezTo>
                    <a:pt x="37923" y="15103"/>
                    <a:pt x="37734" y="12141"/>
                    <a:pt x="37106" y="9237"/>
                  </a:cubicBezTo>
                  <a:cubicBezTo>
                    <a:pt x="36771" y="7690"/>
                    <a:pt x="36158" y="5429"/>
                    <a:pt x="34713" y="3692"/>
                  </a:cubicBezTo>
                  <a:cubicBezTo>
                    <a:pt x="33283" y="1956"/>
                    <a:pt x="31226" y="920"/>
                    <a:pt x="29387" y="1"/>
                  </a:cubicBezTo>
                  <a:close/>
                  <a:moveTo>
                    <a:pt x="14913" y="468"/>
                  </a:moveTo>
                  <a:lnTo>
                    <a:pt x="14913" y="468"/>
                  </a:lnTo>
                  <a:cubicBezTo>
                    <a:pt x="12855" y="1139"/>
                    <a:pt x="10885" y="2437"/>
                    <a:pt x="9193" y="4247"/>
                  </a:cubicBezTo>
                  <a:cubicBezTo>
                    <a:pt x="7763" y="5779"/>
                    <a:pt x="6522" y="7632"/>
                    <a:pt x="5282" y="10098"/>
                  </a:cubicBezTo>
                  <a:cubicBezTo>
                    <a:pt x="3779" y="13075"/>
                    <a:pt x="2991" y="15614"/>
                    <a:pt x="2802" y="18007"/>
                  </a:cubicBezTo>
                  <a:cubicBezTo>
                    <a:pt x="1211" y="18269"/>
                    <a:pt x="0" y="19641"/>
                    <a:pt x="0" y="21304"/>
                  </a:cubicBezTo>
                  <a:cubicBezTo>
                    <a:pt x="0" y="23143"/>
                    <a:pt x="1503" y="24646"/>
                    <a:pt x="3356" y="24646"/>
                  </a:cubicBezTo>
                  <a:cubicBezTo>
                    <a:pt x="5195" y="24646"/>
                    <a:pt x="6698" y="23143"/>
                    <a:pt x="6698" y="21304"/>
                  </a:cubicBezTo>
                  <a:cubicBezTo>
                    <a:pt x="6698" y="19568"/>
                    <a:pt x="5384" y="18153"/>
                    <a:pt x="3706" y="17978"/>
                  </a:cubicBezTo>
                  <a:cubicBezTo>
                    <a:pt x="3896" y="15730"/>
                    <a:pt x="4655" y="13323"/>
                    <a:pt x="6085" y="10492"/>
                  </a:cubicBezTo>
                  <a:cubicBezTo>
                    <a:pt x="7281" y="8114"/>
                    <a:pt x="8478" y="6319"/>
                    <a:pt x="9849" y="4860"/>
                  </a:cubicBezTo>
                  <a:cubicBezTo>
                    <a:pt x="11323" y="3284"/>
                    <a:pt x="13001" y="2131"/>
                    <a:pt x="14752" y="1474"/>
                  </a:cubicBezTo>
                  <a:cubicBezTo>
                    <a:pt x="14810" y="1139"/>
                    <a:pt x="14869" y="803"/>
                    <a:pt x="14913" y="468"/>
                  </a:cubicBezTo>
                  <a:close/>
                  <a:moveTo>
                    <a:pt x="32119" y="22752"/>
                  </a:moveTo>
                  <a:cubicBezTo>
                    <a:pt x="32058" y="22752"/>
                    <a:pt x="32000" y="22791"/>
                    <a:pt x="31970" y="22851"/>
                  </a:cubicBezTo>
                  <a:cubicBezTo>
                    <a:pt x="30744" y="25142"/>
                    <a:pt x="29840" y="27608"/>
                    <a:pt x="29285" y="30162"/>
                  </a:cubicBezTo>
                  <a:cubicBezTo>
                    <a:pt x="29125" y="30906"/>
                    <a:pt x="28964" y="31752"/>
                    <a:pt x="29212" y="32569"/>
                  </a:cubicBezTo>
                  <a:cubicBezTo>
                    <a:pt x="29446" y="33386"/>
                    <a:pt x="30088" y="34145"/>
                    <a:pt x="31080" y="34743"/>
                  </a:cubicBezTo>
                  <a:cubicBezTo>
                    <a:pt x="31109" y="34758"/>
                    <a:pt x="31138" y="34772"/>
                    <a:pt x="31168" y="34772"/>
                  </a:cubicBezTo>
                  <a:cubicBezTo>
                    <a:pt x="31226" y="34772"/>
                    <a:pt x="31284" y="34743"/>
                    <a:pt x="31328" y="34685"/>
                  </a:cubicBezTo>
                  <a:cubicBezTo>
                    <a:pt x="31372" y="34597"/>
                    <a:pt x="31343" y="34495"/>
                    <a:pt x="31270" y="34437"/>
                  </a:cubicBezTo>
                  <a:cubicBezTo>
                    <a:pt x="30628" y="34057"/>
                    <a:pt x="29825" y="33401"/>
                    <a:pt x="29548" y="32467"/>
                  </a:cubicBezTo>
                  <a:cubicBezTo>
                    <a:pt x="29329" y="31737"/>
                    <a:pt x="29475" y="30935"/>
                    <a:pt x="29635" y="30234"/>
                  </a:cubicBezTo>
                  <a:cubicBezTo>
                    <a:pt x="30190" y="27710"/>
                    <a:pt x="31080" y="25288"/>
                    <a:pt x="32276" y="23012"/>
                  </a:cubicBezTo>
                  <a:cubicBezTo>
                    <a:pt x="32335" y="22924"/>
                    <a:pt x="32291" y="22822"/>
                    <a:pt x="32204" y="22778"/>
                  </a:cubicBezTo>
                  <a:cubicBezTo>
                    <a:pt x="32176" y="22760"/>
                    <a:pt x="32147" y="22752"/>
                    <a:pt x="32119" y="22752"/>
                  </a:cubicBezTo>
                  <a:close/>
                  <a:moveTo>
                    <a:pt x="39660" y="23581"/>
                  </a:moveTo>
                  <a:cubicBezTo>
                    <a:pt x="39572" y="23581"/>
                    <a:pt x="39485" y="23654"/>
                    <a:pt x="39485" y="23756"/>
                  </a:cubicBezTo>
                  <a:cubicBezTo>
                    <a:pt x="39441" y="26353"/>
                    <a:pt x="39164" y="28965"/>
                    <a:pt x="38668" y="31504"/>
                  </a:cubicBezTo>
                  <a:cubicBezTo>
                    <a:pt x="38492" y="32423"/>
                    <a:pt x="38274" y="33357"/>
                    <a:pt x="37632" y="33999"/>
                  </a:cubicBezTo>
                  <a:cubicBezTo>
                    <a:pt x="36862" y="34756"/>
                    <a:pt x="35684" y="34894"/>
                    <a:pt x="34651" y="34894"/>
                  </a:cubicBezTo>
                  <a:cubicBezTo>
                    <a:pt x="34528" y="34894"/>
                    <a:pt x="34408" y="34892"/>
                    <a:pt x="34290" y="34889"/>
                  </a:cubicBezTo>
                  <a:cubicBezTo>
                    <a:pt x="34203" y="34889"/>
                    <a:pt x="34115" y="34962"/>
                    <a:pt x="34115" y="35064"/>
                  </a:cubicBezTo>
                  <a:cubicBezTo>
                    <a:pt x="34115" y="35166"/>
                    <a:pt x="34188" y="35239"/>
                    <a:pt x="34290" y="35239"/>
                  </a:cubicBezTo>
                  <a:cubicBezTo>
                    <a:pt x="34421" y="35254"/>
                    <a:pt x="34553" y="35254"/>
                    <a:pt x="34684" y="35254"/>
                  </a:cubicBezTo>
                  <a:cubicBezTo>
                    <a:pt x="35778" y="35254"/>
                    <a:pt x="37033" y="35094"/>
                    <a:pt x="37880" y="34247"/>
                  </a:cubicBezTo>
                  <a:cubicBezTo>
                    <a:pt x="38595" y="33547"/>
                    <a:pt x="38843" y="32496"/>
                    <a:pt x="39018" y="31577"/>
                  </a:cubicBezTo>
                  <a:cubicBezTo>
                    <a:pt x="39528" y="29009"/>
                    <a:pt x="39806" y="26382"/>
                    <a:pt x="39835" y="23756"/>
                  </a:cubicBezTo>
                  <a:cubicBezTo>
                    <a:pt x="39835" y="23668"/>
                    <a:pt x="39762" y="23581"/>
                    <a:pt x="39660" y="235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2"/>
            <p:cNvSpPr/>
            <p:nvPr/>
          </p:nvSpPr>
          <p:spPr>
            <a:xfrm>
              <a:off x="-2942989" y="3442333"/>
              <a:ext cx="2884252" cy="1722765"/>
            </a:xfrm>
            <a:custGeom>
              <a:avLst/>
              <a:gdLst/>
              <a:ahLst/>
              <a:cxnLst/>
              <a:rect l="l" t="t" r="r" b="b"/>
              <a:pathLst>
                <a:path w="117127" h="69960" extrusionOk="0">
                  <a:moveTo>
                    <a:pt x="55915" y="9015"/>
                  </a:moveTo>
                  <a:cubicBezTo>
                    <a:pt x="54578" y="9015"/>
                    <a:pt x="53249" y="9236"/>
                    <a:pt x="52005" y="9725"/>
                  </a:cubicBezTo>
                  <a:cubicBezTo>
                    <a:pt x="49801" y="10571"/>
                    <a:pt x="47904" y="12279"/>
                    <a:pt x="47073" y="14482"/>
                  </a:cubicBezTo>
                  <a:cubicBezTo>
                    <a:pt x="46577" y="15781"/>
                    <a:pt x="46460" y="17196"/>
                    <a:pt x="46241" y="18568"/>
                  </a:cubicBezTo>
                  <a:cubicBezTo>
                    <a:pt x="45891" y="20815"/>
                    <a:pt x="45263" y="23018"/>
                    <a:pt x="44899" y="25265"/>
                  </a:cubicBezTo>
                  <a:cubicBezTo>
                    <a:pt x="44826" y="25674"/>
                    <a:pt x="44767" y="26097"/>
                    <a:pt x="44723" y="26506"/>
                  </a:cubicBezTo>
                  <a:cubicBezTo>
                    <a:pt x="44432" y="29190"/>
                    <a:pt x="44723" y="32065"/>
                    <a:pt x="46285" y="34268"/>
                  </a:cubicBezTo>
                  <a:cubicBezTo>
                    <a:pt x="47394" y="35815"/>
                    <a:pt x="49072" y="36909"/>
                    <a:pt x="50866" y="37537"/>
                  </a:cubicBezTo>
                  <a:cubicBezTo>
                    <a:pt x="51406" y="37726"/>
                    <a:pt x="51961" y="37887"/>
                    <a:pt x="52501" y="37989"/>
                  </a:cubicBezTo>
                  <a:cubicBezTo>
                    <a:pt x="52442" y="38996"/>
                    <a:pt x="52296" y="39988"/>
                    <a:pt x="52063" y="40966"/>
                  </a:cubicBezTo>
                  <a:cubicBezTo>
                    <a:pt x="51975" y="41345"/>
                    <a:pt x="51859" y="41739"/>
                    <a:pt x="51567" y="42002"/>
                  </a:cubicBezTo>
                  <a:cubicBezTo>
                    <a:pt x="51363" y="42177"/>
                    <a:pt x="51100" y="42264"/>
                    <a:pt x="50823" y="42294"/>
                  </a:cubicBezTo>
                  <a:cubicBezTo>
                    <a:pt x="52530" y="45343"/>
                    <a:pt x="54689" y="48145"/>
                    <a:pt x="57214" y="50552"/>
                  </a:cubicBezTo>
                  <a:cubicBezTo>
                    <a:pt x="57389" y="50728"/>
                    <a:pt x="57593" y="50903"/>
                    <a:pt x="57841" y="50903"/>
                  </a:cubicBezTo>
                  <a:cubicBezTo>
                    <a:pt x="57853" y="50904"/>
                    <a:pt x="57864" y="50904"/>
                    <a:pt x="57875" y="50904"/>
                  </a:cubicBezTo>
                  <a:cubicBezTo>
                    <a:pt x="58039" y="50904"/>
                    <a:pt x="58202" y="50809"/>
                    <a:pt x="58352" y="50728"/>
                  </a:cubicBezTo>
                  <a:cubicBezTo>
                    <a:pt x="62204" y="48597"/>
                    <a:pt x="65881" y="46146"/>
                    <a:pt x="69339" y="43403"/>
                  </a:cubicBezTo>
                  <a:cubicBezTo>
                    <a:pt x="68449" y="42615"/>
                    <a:pt x="67749" y="41520"/>
                    <a:pt x="67326" y="40353"/>
                  </a:cubicBezTo>
                  <a:cubicBezTo>
                    <a:pt x="66684" y="38617"/>
                    <a:pt x="66582" y="36720"/>
                    <a:pt x="66611" y="34867"/>
                  </a:cubicBezTo>
                  <a:cubicBezTo>
                    <a:pt x="66611" y="34662"/>
                    <a:pt x="66611" y="34473"/>
                    <a:pt x="66625" y="34268"/>
                  </a:cubicBezTo>
                  <a:cubicBezTo>
                    <a:pt x="66771" y="28242"/>
                    <a:pt x="67968" y="22099"/>
                    <a:pt x="66246" y="16335"/>
                  </a:cubicBezTo>
                  <a:cubicBezTo>
                    <a:pt x="65779" y="14774"/>
                    <a:pt x="65079" y="13242"/>
                    <a:pt x="63955" y="12060"/>
                  </a:cubicBezTo>
                  <a:cubicBezTo>
                    <a:pt x="62642" y="10659"/>
                    <a:pt x="60818" y="9813"/>
                    <a:pt x="58936" y="9375"/>
                  </a:cubicBezTo>
                  <a:cubicBezTo>
                    <a:pt x="57947" y="9142"/>
                    <a:pt x="56929" y="9015"/>
                    <a:pt x="55915" y="9015"/>
                  </a:cubicBezTo>
                  <a:close/>
                  <a:moveTo>
                    <a:pt x="26833" y="0"/>
                  </a:moveTo>
                  <a:cubicBezTo>
                    <a:pt x="26766" y="0"/>
                    <a:pt x="26698" y="3"/>
                    <a:pt x="26630" y="7"/>
                  </a:cubicBezTo>
                  <a:cubicBezTo>
                    <a:pt x="25973" y="51"/>
                    <a:pt x="25331" y="124"/>
                    <a:pt x="24675" y="211"/>
                  </a:cubicBezTo>
                  <a:lnTo>
                    <a:pt x="24675" y="314"/>
                  </a:lnTo>
                  <a:cubicBezTo>
                    <a:pt x="23361" y="328"/>
                    <a:pt x="22063" y="1496"/>
                    <a:pt x="20968" y="2429"/>
                  </a:cubicBezTo>
                  <a:cubicBezTo>
                    <a:pt x="19553" y="3655"/>
                    <a:pt x="17919" y="4618"/>
                    <a:pt x="16460" y="5800"/>
                  </a:cubicBezTo>
                  <a:cubicBezTo>
                    <a:pt x="13950" y="7814"/>
                    <a:pt x="11995" y="10426"/>
                    <a:pt x="10200" y="13096"/>
                  </a:cubicBezTo>
                  <a:cubicBezTo>
                    <a:pt x="7427" y="17254"/>
                    <a:pt x="5020" y="21647"/>
                    <a:pt x="3065" y="26257"/>
                  </a:cubicBezTo>
                  <a:cubicBezTo>
                    <a:pt x="1810" y="29234"/>
                    <a:pt x="745" y="32313"/>
                    <a:pt x="380" y="35523"/>
                  </a:cubicBezTo>
                  <a:cubicBezTo>
                    <a:pt x="0" y="38733"/>
                    <a:pt x="365" y="42089"/>
                    <a:pt x="1839" y="44964"/>
                  </a:cubicBezTo>
                  <a:cubicBezTo>
                    <a:pt x="3240" y="47693"/>
                    <a:pt x="5545" y="49838"/>
                    <a:pt x="7982" y="51705"/>
                  </a:cubicBezTo>
                  <a:cubicBezTo>
                    <a:pt x="11236" y="54200"/>
                    <a:pt x="14752" y="56258"/>
                    <a:pt x="18415" y="58096"/>
                  </a:cubicBezTo>
                  <a:cubicBezTo>
                    <a:pt x="20954" y="51588"/>
                    <a:pt x="23668" y="45168"/>
                    <a:pt x="26557" y="38806"/>
                  </a:cubicBezTo>
                  <a:cubicBezTo>
                    <a:pt x="25565" y="38602"/>
                    <a:pt x="24572" y="38398"/>
                    <a:pt x="23580" y="38179"/>
                  </a:cubicBezTo>
                  <a:cubicBezTo>
                    <a:pt x="22136" y="37858"/>
                    <a:pt x="20662" y="37522"/>
                    <a:pt x="19363" y="36822"/>
                  </a:cubicBezTo>
                  <a:cubicBezTo>
                    <a:pt x="18065" y="36107"/>
                    <a:pt x="16927" y="34969"/>
                    <a:pt x="16547" y="33539"/>
                  </a:cubicBezTo>
                  <a:cubicBezTo>
                    <a:pt x="16168" y="32080"/>
                    <a:pt x="16606" y="30562"/>
                    <a:pt x="17029" y="29117"/>
                  </a:cubicBezTo>
                  <a:cubicBezTo>
                    <a:pt x="18780" y="23222"/>
                    <a:pt x="20414" y="17284"/>
                    <a:pt x="21931" y="11330"/>
                  </a:cubicBezTo>
                  <a:cubicBezTo>
                    <a:pt x="22559" y="11243"/>
                    <a:pt x="23172" y="11038"/>
                    <a:pt x="23712" y="10688"/>
                  </a:cubicBezTo>
                  <a:cubicBezTo>
                    <a:pt x="24033" y="10469"/>
                    <a:pt x="24354" y="10207"/>
                    <a:pt x="24485" y="9842"/>
                  </a:cubicBezTo>
                  <a:cubicBezTo>
                    <a:pt x="24602" y="9565"/>
                    <a:pt x="24616" y="9273"/>
                    <a:pt x="24689" y="8981"/>
                  </a:cubicBezTo>
                  <a:cubicBezTo>
                    <a:pt x="25092" y="9411"/>
                    <a:pt x="25693" y="9643"/>
                    <a:pt x="26298" y="9643"/>
                  </a:cubicBezTo>
                  <a:cubicBezTo>
                    <a:pt x="26350" y="9643"/>
                    <a:pt x="26403" y="9641"/>
                    <a:pt x="26455" y="9638"/>
                  </a:cubicBezTo>
                  <a:cubicBezTo>
                    <a:pt x="26455" y="10119"/>
                    <a:pt x="26820" y="10601"/>
                    <a:pt x="27301" y="10688"/>
                  </a:cubicBezTo>
                  <a:cubicBezTo>
                    <a:pt x="27368" y="10700"/>
                    <a:pt x="27434" y="10706"/>
                    <a:pt x="27500" y="10706"/>
                  </a:cubicBezTo>
                  <a:cubicBezTo>
                    <a:pt x="28080" y="10706"/>
                    <a:pt x="28617" y="10276"/>
                    <a:pt x="29154" y="9988"/>
                  </a:cubicBezTo>
                  <a:cubicBezTo>
                    <a:pt x="29607" y="9740"/>
                    <a:pt x="30103" y="9579"/>
                    <a:pt x="30570" y="9346"/>
                  </a:cubicBezTo>
                  <a:cubicBezTo>
                    <a:pt x="30920" y="9156"/>
                    <a:pt x="31270" y="8879"/>
                    <a:pt x="31343" y="8485"/>
                  </a:cubicBezTo>
                  <a:cubicBezTo>
                    <a:pt x="31401" y="8149"/>
                    <a:pt x="31241" y="7799"/>
                    <a:pt x="30949" y="7639"/>
                  </a:cubicBezTo>
                  <a:cubicBezTo>
                    <a:pt x="31124" y="7522"/>
                    <a:pt x="31285" y="7391"/>
                    <a:pt x="31416" y="7245"/>
                  </a:cubicBezTo>
                  <a:cubicBezTo>
                    <a:pt x="31722" y="7142"/>
                    <a:pt x="32014" y="6982"/>
                    <a:pt x="32218" y="6748"/>
                  </a:cubicBezTo>
                  <a:cubicBezTo>
                    <a:pt x="32700" y="6194"/>
                    <a:pt x="32627" y="5348"/>
                    <a:pt x="32408" y="4647"/>
                  </a:cubicBezTo>
                  <a:cubicBezTo>
                    <a:pt x="32058" y="3480"/>
                    <a:pt x="31387" y="2429"/>
                    <a:pt x="31095" y="1247"/>
                  </a:cubicBezTo>
                  <a:cubicBezTo>
                    <a:pt x="31051" y="1087"/>
                    <a:pt x="30993" y="897"/>
                    <a:pt x="30847" y="824"/>
                  </a:cubicBezTo>
                  <a:cubicBezTo>
                    <a:pt x="30803" y="798"/>
                    <a:pt x="30749" y="793"/>
                    <a:pt x="30693" y="793"/>
                  </a:cubicBezTo>
                  <a:cubicBezTo>
                    <a:pt x="30657" y="793"/>
                    <a:pt x="30619" y="795"/>
                    <a:pt x="30584" y="795"/>
                  </a:cubicBezTo>
                  <a:cubicBezTo>
                    <a:pt x="30278" y="824"/>
                    <a:pt x="29986" y="883"/>
                    <a:pt x="29694" y="970"/>
                  </a:cubicBezTo>
                  <a:cubicBezTo>
                    <a:pt x="29475" y="620"/>
                    <a:pt x="29213" y="299"/>
                    <a:pt x="28819" y="226"/>
                  </a:cubicBezTo>
                  <a:cubicBezTo>
                    <a:pt x="28755" y="213"/>
                    <a:pt x="28692" y="207"/>
                    <a:pt x="28629" y="207"/>
                  </a:cubicBezTo>
                  <a:cubicBezTo>
                    <a:pt x="28343" y="207"/>
                    <a:pt x="28060" y="331"/>
                    <a:pt x="27797" y="474"/>
                  </a:cubicBezTo>
                  <a:cubicBezTo>
                    <a:pt x="27666" y="314"/>
                    <a:pt x="27520" y="168"/>
                    <a:pt x="27345" y="95"/>
                  </a:cubicBezTo>
                  <a:cubicBezTo>
                    <a:pt x="27186" y="21"/>
                    <a:pt x="27012" y="0"/>
                    <a:pt x="26833" y="0"/>
                  </a:cubicBezTo>
                  <a:close/>
                  <a:moveTo>
                    <a:pt x="97737" y="5197"/>
                  </a:moveTo>
                  <a:cubicBezTo>
                    <a:pt x="97621" y="5197"/>
                    <a:pt x="97503" y="5207"/>
                    <a:pt x="97384" y="5231"/>
                  </a:cubicBezTo>
                  <a:cubicBezTo>
                    <a:pt x="96844" y="5333"/>
                    <a:pt x="96377" y="5698"/>
                    <a:pt x="95969" y="6077"/>
                  </a:cubicBezTo>
                  <a:cubicBezTo>
                    <a:pt x="94510" y="7434"/>
                    <a:pt x="93401" y="9185"/>
                    <a:pt x="92788" y="11082"/>
                  </a:cubicBezTo>
                  <a:cubicBezTo>
                    <a:pt x="92715" y="11316"/>
                    <a:pt x="92642" y="11549"/>
                    <a:pt x="92671" y="11783"/>
                  </a:cubicBezTo>
                  <a:cubicBezTo>
                    <a:pt x="92715" y="12045"/>
                    <a:pt x="92846" y="12264"/>
                    <a:pt x="93036" y="12454"/>
                  </a:cubicBezTo>
                  <a:lnTo>
                    <a:pt x="93021" y="12468"/>
                  </a:lnTo>
                  <a:cubicBezTo>
                    <a:pt x="92671" y="12950"/>
                    <a:pt x="92598" y="13607"/>
                    <a:pt x="92744" y="14190"/>
                  </a:cubicBezTo>
                  <a:cubicBezTo>
                    <a:pt x="92890" y="14774"/>
                    <a:pt x="93240" y="15299"/>
                    <a:pt x="93693" y="15708"/>
                  </a:cubicBezTo>
                  <a:cubicBezTo>
                    <a:pt x="94130" y="16102"/>
                    <a:pt x="94670" y="16408"/>
                    <a:pt x="95079" y="16831"/>
                  </a:cubicBezTo>
                  <a:cubicBezTo>
                    <a:pt x="95341" y="17094"/>
                    <a:pt x="95546" y="17400"/>
                    <a:pt x="95823" y="17634"/>
                  </a:cubicBezTo>
                  <a:cubicBezTo>
                    <a:pt x="96053" y="17851"/>
                    <a:pt x="96362" y="18024"/>
                    <a:pt x="96680" y="18024"/>
                  </a:cubicBezTo>
                  <a:cubicBezTo>
                    <a:pt x="96725" y="18024"/>
                    <a:pt x="96770" y="18020"/>
                    <a:pt x="96815" y="18013"/>
                  </a:cubicBezTo>
                  <a:cubicBezTo>
                    <a:pt x="97180" y="17969"/>
                    <a:pt x="97501" y="17605"/>
                    <a:pt x="97399" y="17240"/>
                  </a:cubicBezTo>
                  <a:lnTo>
                    <a:pt x="97530" y="17181"/>
                  </a:lnTo>
                  <a:cubicBezTo>
                    <a:pt x="97632" y="17371"/>
                    <a:pt x="97764" y="17546"/>
                    <a:pt x="97924" y="17692"/>
                  </a:cubicBezTo>
                  <a:cubicBezTo>
                    <a:pt x="98137" y="17877"/>
                    <a:pt x="98419" y="17991"/>
                    <a:pt x="98690" y="17991"/>
                  </a:cubicBezTo>
                  <a:cubicBezTo>
                    <a:pt x="98848" y="17991"/>
                    <a:pt x="99001" y="17953"/>
                    <a:pt x="99135" y="17867"/>
                  </a:cubicBezTo>
                  <a:cubicBezTo>
                    <a:pt x="99281" y="17780"/>
                    <a:pt x="99383" y="17663"/>
                    <a:pt x="99456" y="17517"/>
                  </a:cubicBezTo>
                  <a:lnTo>
                    <a:pt x="99515" y="17561"/>
                  </a:lnTo>
                  <a:cubicBezTo>
                    <a:pt x="99675" y="18145"/>
                    <a:pt x="99894" y="18714"/>
                    <a:pt x="100273" y="19181"/>
                  </a:cubicBezTo>
                  <a:cubicBezTo>
                    <a:pt x="100434" y="19385"/>
                    <a:pt x="100624" y="19560"/>
                    <a:pt x="100857" y="19706"/>
                  </a:cubicBezTo>
                  <a:cubicBezTo>
                    <a:pt x="100959" y="27775"/>
                    <a:pt x="100769" y="35859"/>
                    <a:pt x="100273" y="43928"/>
                  </a:cubicBezTo>
                  <a:cubicBezTo>
                    <a:pt x="100186" y="45358"/>
                    <a:pt x="99982" y="47021"/>
                    <a:pt x="98756" y="47795"/>
                  </a:cubicBezTo>
                  <a:cubicBezTo>
                    <a:pt x="98145" y="48194"/>
                    <a:pt x="97383" y="48272"/>
                    <a:pt x="96638" y="48272"/>
                  </a:cubicBezTo>
                  <a:cubicBezTo>
                    <a:pt x="96457" y="48272"/>
                    <a:pt x="96277" y="48267"/>
                    <a:pt x="96100" y="48262"/>
                  </a:cubicBezTo>
                  <a:cubicBezTo>
                    <a:pt x="94232" y="48203"/>
                    <a:pt x="92350" y="48116"/>
                    <a:pt x="90482" y="47970"/>
                  </a:cubicBezTo>
                  <a:cubicBezTo>
                    <a:pt x="89549" y="55324"/>
                    <a:pt x="88848" y="62809"/>
                    <a:pt x="90409" y="69959"/>
                  </a:cubicBezTo>
                  <a:cubicBezTo>
                    <a:pt x="94918" y="69624"/>
                    <a:pt x="99383" y="68923"/>
                    <a:pt x="103775" y="67858"/>
                  </a:cubicBezTo>
                  <a:cubicBezTo>
                    <a:pt x="107905" y="66851"/>
                    <a:pt x="112253" y="65319"/>
                    <a:pt x="114719" y="61846"/>
                  </a:cubicBezTo>
                  <a:cubicBezTo>
                    <a:pt x="116762" y="58957"/>
                    <a:pt x="117127" y="55207"/>
                    <a:pt x="117068" y="51676"/>
                  </a:cubicBezTo>
                  <a:cubicBezTo>
                    <a:pt x="116966" y="45402"/>
                    <a:pt x="115711" y="39215"/>
                    <a:pt x="114471" y="33072"/>
                  </a:cubicBezTo>
                  <a:cubicBezTo>
                    <a:pt x="113654" y="28986"/>
                    <a:pt x="112807" y="24857"/>
                    <a:pt x="111129" y="21048"/>
                  </a:cubicBezTo>
                  <a:cubicBezTo>
                    <a:pt x="109904" y="18305"/>
                    <a:pt x="108240" y="15722"/>
                    <a:pt x="107496" y="12819"/>
                  </a:cubicBezTo>
                  <a:cubicBezTo>
                    <a:pt x="107277" y="11943"/>
                    <a:pt x="107131" y="11038"/>
                    <a:pt x="106650" y="10280"/>
                  </a:cubicBezTo>
                  <a:cubicBezTo>
                    <a:pt x="106139" y="9448"/>
                    <a:pt x="105293" y="8879"/>
                    <a:pt x="104476" y="8368"/>
                  </a:cubicBezTo>
                  <a:cubicBezTo>
                    <a:pt x="103513" y="7784"/>
                    <a:pt x="102550" y="7215"/>
                    <a:pt x="101557" y="6690"/>
                  </a:cubicBezTo>
                  <a:cubicBezTo>
                    <a:pt x="100697" y="6223"/>
                    <a:pt x="99806" y="5698"/>
                    <a:pt x="98858" y="5421"/>
                  </a:cubicBezTo>
                  <a:cubicBezTo>
                    <a:pt x="98489" y="5309"/>
                    <a:pt x="98119" y="5197"/>
                    <a:pt x="97737" y="5197"/>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2"/>
            <p:cNvSpPr/>
            <p:nvPr/>
          </p:nvSpPr>
          <p:spPr>
            <a:xfrm>
              <a:off x="-2492068" y="3440166"/>
              <a:ext cx="2058552" cy="1732837"/>
            </a:xfrm>
            <a:custGeom>
              <a:avLst/>
              <a:gdLst/>
              <a:ahLst/>
              <a:cxnLst/>
              <a:rect l="l" t="t" r="r" b="b"/>
              <a:pathLst>
                <a:path w="83596" h="70369" extrusionOk="0">
                  <a:moveTo>
                    <a:pt x="10321" y="385"/>
                  </a:moveTo>
                  <a:cubicBezTo>
                    <a:pt x="10378" y="385"/>
                    <a:pt x="10435" y="390"/>
                    <a:pt x="10492" y="402"/>
                  </a:cubicBezTo>
                  <a:cubicBezTo>
                    <a:pt x="10798" y="460"/>
                    <a:pt x="11047" y="679"/>
                    <a:pt x="11295" y="1102"/>
                  </a:cubicBezTo>
                  <a:cubicBezTo>
                    <a:pt x="11382" y="1233"/>
                    <a:pt x="11455" y="1365"/>
                    <a:pt x="11528" y="1540"/>
                  </a:cubicBezTo>
                  <a:cubicBezTo>
                    <a:pt x="11922" y="2313"/>
                    <a:pt x="12345" y="3057"/>
                    <a:pt x="12797" y="3772"/>
                  </a:cubicBezTo>
                  <a:lnTo>
                    <a:pt x="12870" y="3889"/>
                  </a:lnTo>
                  <a:cubicBezTo>
                    <a:pt x="13148" y="4327"/>
                    <a:pt x="13440" y="4764"/>
                    <a:pt x="13556" y="5261"/>
                  </a:cubicBezTo>
                  <a:cubicBezTo>
                    <a:pt x="13702" y="5888"/>
                    <a:pt x="13571" y="6559"/>
                    <a:pt x="13191" y="7070"/>
                  </a:cubicBezTo>
                  <a:cubicBezTo>
                    <a:pt x="13148" y="7143"/>
                    <a:pt x="13104" y="7201"/>
                    <a:pt x="13046" y="7274"/>
                  </a:cubicBezTo>
                  <a:cubicBezTo>
                    <a:pt x="12914" y="7420"/>
                    <a:pt x="12754" y="7537"/>
                    <a:pt x="12593" y="7654"/>
                  </a:cubicBezTo>
                  <a:cubicBezTo>
                    <a:pt x="12404" y="7770"/>
                    <a:pt x="12199" y="7858"/>
                    <a:pt x="11995" y="7916"/>
                  </a:cubicBezTo>
                  <a:cubicBezTo>
                    <a:pt x="12083" y="7814"/>
                    <a:pt x="12155" y="7712"/>
                    <a:pt x="12228" y="7610"/>
                  </a:cubicBezTo>
                  <a:cubicBezTo>
                    <a:pt x="12652" y="7070"/>
                    <a:pt x="13060" y="6399"/>
                    <a:pt x="12900" y="5713"/>
                  </a:cubicBezTo>
                  <a:cubicBezTo>
                    <a:pt x="12827" y="5363"/>
                    <a:pt x="12608" y="5086"/>
                    <a:pt x="12418" y="4808"/>
                  </a:cubicBezTo>
                  <a:lnTo>
                    <a:pt x="12360" y="4735"/>
                  </a:lnTo>
                  <a:cubicBezTo>
                    <a:pt x="11922" y="4137"/>
                    <a:pt x="11528" y="3495"/>
                    <a:pt x="11163" y="2882"/>
                  </a:cubicBezTo>
                  <a:cubicBezTo>
                    <a:pt x="10696" y="2109"/>
                    <a:pt x="10200" y="1306"/>
                    <a:pt x="9617" y="591"/>
                  </a:cubicBezTo>
                  <a:cubicBezTo>
                    <a:pt x="9851" y="474"/>
                    <a:pt x="10086" y="385"/>
                    <a:pt x="10321" y="385"/>
                  </a:cubicBezTo>
                  <a:close/>
                  <a:moveTo>
                    <a:pt x="8533" y="1"/>
                  </a:moveTo>
                  <a:cubicBezTo>
                    <a:pt x="8462" y="1"/>
                    <a:pt x="8390" y="4"/>
                    <a:pt x="8318" y="8"/>
                  </a:cubicBezTo>
                  <a:cubicBezTo>
                    <a:pt x="7676" y="51"/>
                    <a:pt x="7019" y="110"/>
                    <a:pt x="6348" y="212"/>
                  </a:cubicBezTo>
                  <a:cubicBezTo>
                    <a:pt x="6304" y="212"/>
                    <a:pt x="6275" y="256"/>
                    <a:pt x="6275" y="314"/>
                  </a:cubicBezTo>
                  <a:cubicBezTo>
                    <a:pt x="6288" y="352"/>
                    <a:pt x="6322" y="390"/>
                    <a:pt x="6360" y="390"/>
                  </a:cubicBezTo>
                  <a:cubicBezTo>
                    <a:pt x="6365" y="390"/>
                    <a:pt x="6371" y="389"/>
                    <a:pt x="6377" y="387"/>
                  </a:cubicBezTo>
                  <a:cubicBezTo>
                    <a:pt x="7048" y="299"/>
                    <a:pt x="7690" y="226"/>
                    <a:pt x="8318" y="197"/>
                  </a:cubicBezTo>
                  <a:cubicBezTo>
                    <a:pt x="8417" y="192"/>
                    <a:pt x="8510" y="186"/>
                    <a:pt x="8599" y="186"/>
                  </a:cubicBezTo>
                  <a:cubicBezTo>
                    <a:pt x="8744" y="186"/>
                    <a:pt x="8877" y="201"/>
                    <a:pt x="9004" y="256"/>
                  </a:cubicBezTo>
                  <a:cubicBezTo>
                    <a:pt x="9164" y="343"/>
                    <a:pt x="9296" y="489"/>
                    <a:pt x="9412" y="620"/>
                  </a:cubicBezTo>
                  <a:cubicBezTo>
                    <a:pt x="9412" y="620"/>
                    <a:pt x="9427" y="635"/>
                    <a:pt x="9441" y="635"/>
                  </a:cubicBezTo>
                  <a:lnTo>
                    <a:pt x="9441" y="650"/>
                  </a:lnTo>
                  <a:cubicBezTo>
                    <a:pt x="10025" y="1365"/>
                    <a:pt x="10521" y="2182"/>
                    <a:pt x="11003" y="2970"/>
                  </a:cubicBezTo>
                  <a:cubicBezTo>
                    <a:pt x="11382" y="3597"/>
                    <a:pt x="11776" y="4239"/>
                    <a:pt x="12214" y="4837"/>
                  </a:cubicBezTo>
                  <a:lnTo>
                    <a:pt x="12272" y="4910"/>
                  </a:lnTo>
                  <a:cubicBezTo>
                    <a:pt x="12462" y="5173"/>
                    <a:pt x="12652" y="5450"/>
                    <a:pt x="12725" y="5757"/>
                  </a:cubicBezTo>
                  <a:cubicBezTo>
                    <a:pt x="12870" y="6370"/>
                    <a:pt x="12476" y="6982"/>
                    <a:pt x="12083" y="7508"/>
                  </a:cubicBezTo>
                  <a:cubicBezTo>
                    <a:pt x="11966" y="7654"/>
                    <a:pt x="11834" y="7829"/>
                    <a:pt x="11674" y="8004"/>
                  </a:cubicBezTo>
                  <a:cubicBezTo>
                    <a:pt x="11513" y="8179"/>
                    <a:pt x="11338" y="8325"/>
                    <a:pt x="11163" y="8427"/>
                  </a:cubicBezTo>
                  <a:cubicBezTo>
                    <a:pt x="10913" y="8580"/>
                    <a:pt x="10638" y="8659"/>
                    <a:pt x="10387" y="8659"/>
                  </a:cubicBezTo>
                  <a:cubicBezTo>
                    <a:pt x="10302" y="8659"/>
                    <a:pt x="10219" y="8650"/>
                    <a:pt x="10142" y="8631"/>
                  </a:cubicBezTo>
                  <a:cubicBezTo>
                    <a:pt x="10609" y="8150"/>
                    <a:pt x="11047" y="7683"/>
                    <a:pt x="11382" y="7128"/>
                  </a:cubicBezTo>
                  <a:cubicBezTo>
                    <a:pt x="11484" y="6968"/>
                    <a:pt x="11572" y="6778"/>
                    <a:pt x="11572" y="6559"/>
                  </a:cubicBezTo>
                  <a:cubicBezTo>
                    <a:pt x="11557" y="6238"/>
                    <a:pt x="11324" y="5990"/>
                    <a:pt x="11061" y="5771"/>
                  </a:cubicBezTo>
                  <a:cubicBezTo>
                    <a:pt x="10944" y="5684"/>
                    <a:pt x="10828" y="5582"/>
                    <a:pt x="10711" y="5479"/>
                  </a:cubicBezTo>
                  <a:cubicBezTo>
                    <a:pt x="10025" y="4896"/>
                    <a:pt x="9310" y="4298"/>
                    <a:pt x="8858" y="3539"/>
                  </a:cubicBezTo>
                  <a:cubicBezTo>
                    <a:pt x="8814" y="3466"/>
                    <a:pt x="8785" y="3393"/>
                    <a:pt x="8741" y="3320"/>
                  </a:cubicBezTo>
                  <a:cubicBezTo>
                    <a:pt x="8639" y="3145"/>
                    <a:pt x="8537" y="2955"/>
                    <a:pt x="8405" y="2795"/>
                  </a:cubicBezTo>
                  <a:cubicBezTo>
                    <a:pt x="8183" y="2544"/>
                    <a:pt x="7907" y="2400"/>
                    <a:pt x="7641" y="2400"/>
                  </a:cubicBezTo>
                  <a:cubicBezTo>
                    <a:pt x="7628" y="2400"/>
                    <a:pt x="7616" y="2400"/>
                    <a:pt x="7603" y="2401"/>
                  </a:cubicBezTo>
                  <a:cubicBezTo>
                    <a:pt x="7545" y="2401"/>
                    <a:pt x="7515" y="2444"/>
                    <a:pt x="7515" y="2488"/>
                  </a:cubicBezTo>
                  <a:cubicBezTo>
                    <a:pt x="7515" y="2547"/>
                    <a:pt x="7559" y="2576"/>
                    <a:pt x="7603" y="2576"/>
                  </a:cubicBezTo>
                  <a:cubicBezTo>
                    <a:pt x="7615" y="2575"/>
                    <a:pt x="7626" y="2575"/>
                    <a:pt x="7638" y="2575"/>
                  </a:cubicBezTo>
                  <a:cubicBezTo>
                    <a:pt x="7860" y="2575"/>
                    <a:pt x="8079" y="2704"/>
                    <a:pt x="8260" y="2911"/>
                  </a:cubicBezTo>
                  <a:cubicBezTo>
                    <a:pt x="8391" y="3072"/>
                    <a:pt x="8478" y="3232"/>
                    <a:pt x="8581" y="3407"/>
                  </a:cubicBezTo>
                  <a:cubicBezTo>
                    <a:pt x="8624" y="3480"/>
                    <a:pt x="8668" y="3553"/>
                    <a:pt x="8697" y="3626"/>
                  </a:cubicBezTo>
                  <a:cubicBezTo>
                    <a:pt x="9179" y="4429"/>
                    <a:pt x="9894" y="5027"/>
                    <a:pt x="10594" y="5611"/>
                  </a:cubicBezTo>
                  <a:cubicBezTo>
                    <a:pt x="10711" y="5713"/>
                    <a:pt x="10828" y="5815"/>
                    <a:pt x="10944" y="5917"/>
                  </a:cubicBezTo>
                  <a:cubicBezTo>
                    <a:pt x="11178" y="6107"/>
                    <a:pt x="11382" y="6311"/>
                    <a:pt x="11382" y="6574"/>
                  </a:cubicBezTo>
                  <a:cubicBezTo>
                    <a:pt x="11397" y="6734"/>
                    <a:pt x="11309" y="6895"/>
                    <a:pt x="11222" y="7026"/>
                  </a:cubicBezTo>
                  <a:cubicBezTo>
                    <a:pt x="10886" y="7610"/>
                    <a:pt x="10404" y="8106"/>
                    <a:pt x="9908" y="8602"/>
                  </a:cubicBezTo>
                  <a:lnTo>
                    <a:pt x="9792" y="8719"/>
                  </a:lnTo>
                  <a:cubicBezTo>
                    <a:pt x="9573" y="8938"/>
                    <a:pt x="9339" y="9171"/>
                    <a:pt x="9077" y="9332"/>
                  </a:cubicBezTo>
                  <a:cubicBezTo>
                    <a:pt x="8799" y="9507"/>
                    <a:pt x="8478" y="9609"/>
                    <a:pt x="8128" y="9638"/>
                  </a:cubicBezTo>
                  <a:cubicBezTo>
                    <a:pt x="8091" y="9640"/>
                    <a:pt x="8054" y="9641"/>
                    <a:pt x="8017" y="9641"/>
                  </a:cubicBezTo>
                  <a:cubicBezTo>
                    <a:pt x="7429" y="9641"/>
                    <a:pt x="6864" y="9424"/>
                    <a:pt x="6479" y="9040"/>
                  </a:cubicBezTo>
                  <a:cubicBezTo>
                    <a:pt x="6479" y="9025"/>
                    <a:pt x="6479" y="9025"/>
                    <a:pt x="6479" y="9011"/>
                  </a:cubicBezTo>
                  <a:cubicBezTo>
                    <a:pt x="6611" y="8617"/>
                    <a:pt x="6888" y="8296"/>
                    <a:pt x="7151" y="8018"/>
                  </a:cubicBezTo>
                  <a:cubicBezTo>
                    <a:pt x="7632" y="8325"/>
                    <a:pt x="8187" y="8500"/>
                    <a:pt x="8756" y="8544"/>
                  </a:cubicBezTo>
                  <a:cubicBezTo>
                    <a:pt x="8799" y="8544"/>
                    <a:pt x="8843" y="8515"/>
                    <a:pt x="8843" y="8456"/>
                  </a:cubicBezTo>
                  <a:cubicBezTo>
                    <a:pt x="8858" y="8412"/>
                    <a:pt x="8814" y="8369"/>
                    <a:pt x="8756" y="8354"/>
                  </a:cubicBezTo>
                  <a:cubicBezTo>
                    <a:pt x="8201" y="8325"/>
                    <a:pt x="7647" y="8135"/>
                    <a:pt x="7180" y="7814"/>
                  </a:cubicBezTo>
                  <a:cubicBezTo>
                    <a:pt x="7162" y="7808"/>
                    <a:pt x="7143" y="7805"/>
                    <a:pt x="7126" y="7805"/>
                  </a:cubicBezTo>
                  <a:cubicBezTo>
                    <a:pt x="7102" y="7805"/>
                    <a:pt x="7080" y="7812"/>
                    <a:pt x="7063" y="7829"/>
                  </a:cubicBezTo>
                  <a:cubicBezTo>
                    <a:pt x="6786" y="8135"/>
                    <a:pt x="6450" y="8500"/>
                    <a:pt x="6304" y="8967"/>
                  </a:cubicBezTo>
                  <a:cubicBezTo>
                    <a:pt x="6304" y="8996"/>
                    <a:pt x="6290" y="9025"/>
                    <a:pt x="6290" y="9054"/>
                  </a:cubicBezTo>
                  <a:cubicBezTo>
                    <a:pt x="6260" y="9157"/>
                    <a:pt x="6231" y="9288"/>
                    <a:pt x="6217" y="9390"/>
                  </a:cubicBezTo>
                  <a:cubicBezTo>
                    <a:pt x="6188" y="9565"/>
                    <a:pt x="6158" y="9740"/>
                    <a:pt x="6100" y="9901"/>
                  </a:cubicBezTo>
                  <a:cubicBezTo>
                    <a:pt x="5983" y="10178"/>
                    <a:pt x="5735" y="10441"/>
                    <a:pt x="5356" y="10689"/>
                  </a:cubicBezTo>
                  <a:cubicBezTo>
                    <a:pt x="4845" y="11024"/>
                    <a:pt x="4232" y="11243"/>
                    <a:pt x="3605" y="11316"/>
                  </a:cubicBezTo>
                  <a:cubicBezTo>
                    <a:pt x="3419" y="11342"/>
                    <a:pt x="3233" y="11355"/>
                    <a:pt x="3049" y="11355"/>
                  </a:cubicBezTo>
                  <a:cubicBezTo>
                    <a:pt x="2508" y="11355"/>
                    <a:pt x="1978" y="11246"/>
                    <a:pt x="1489" y="11039"/>
                  </a:cubicBezTo>
                  <a:cubicBezTo>
                    <a:pt x="1475" y="11035"/>
                    <a:pt x="1462" y="11034"/>
                    <a:pt x="1450" y="11034"/>
                  </a:cubicBezTo>
                  <a:cubicBezTo>
                    <a:pt x="1412" y="11034"/>
                    <a:pt x="1383" y="11053"/>
                    <a:pt x="1372" y="11097"/>
                  </a:cubicBezTo>
                  <a:cubicBezTo>
                    <a:pt x="1343" y="11141"/>
                    <a:pt x="1372" y="11185"/>
                    <a:pt x="1416" y="11214"/>
                  </a:cubicBezTo>
                  <a:cubicBezTo>
                    <a:pt x="1927" y="11433"/>
                    <a:pt x="2496" y="11535"/>
                    <a:pt x="3080" y="11535"/>
                  </a:cubicBezTo>
                  <a:cubicBezTo>
                    <a:pt x="3255" y="11535"/>
                    <a:pt x="3444" y="11520"/>
                    <a:pt x="3619" y="11506"/>
                  </a:cubicBezTo>
                  <a:cubicBezTo>
                    <a:pt x="4276" y="11418"/>
                    <a:pt x="4918" y="11199"/>
                    <a:pt x="5458" y="10849"/>
                  </a:cubicBezTo>
                  <a:cubicBezTo>
                    <a:pt x="5867" y="10572"/>
                    <a:pt x="6129" y="10280"/>
                    <a:pt x="6260" y="9959"/>
                  </a:cubicBezTo>
                  <a:cubicBezTo>
                    <a:pt x="6333" y="9784"/>
                    <a:pt x="6363" y="9609"/>
                    <a:pt x="6392" y="9419"/>
                  </a:cubicBezTo>
                  <a:cubicBezTo>
                    <a:pt x="6406" y="9361"/>
                    <a:pt x="6421" y="9302"/>
                    <a:pt x="6421" y="9244"/>
                  </a:cubicBezTo>
                  <a:cubicBezTo>
                    <a:pt x="6844" y="9609"/>
                    <a:pt x="7399" y="9813"/>
                    <a:pt x="7982" y="9813"/>
                  </a:cubicBezTo>
                  <a:lnTo>
                    <a:pt x="8143" y="9813"/>
                  </a:lnTo>
                  <a:cubicBezTo>
                    <a:pt x="8522" y="9784"/>
                    <a:pt x="8872" y="9682"/>
                    <a:pt x="9164" y="9492"/>
                  </a:cubicBezTo>
                  <a:cubicBezTo>
                    <a:pt x="9456" y="9302"/>
                    <a:pt x="9704" y="9069"/>
                    <a:pt x="9923" y="8850"/>
                  </a:cubicBezTo>
                  <a:lnTo>
                    <a:pt x="9996" y="8777"/>
                  </a:lnTo>
                  <a:cubicBezTo>
                    <a:pt x="10127" y="8821"/>
                    <a:pt x="10259" y="8836"/>
                    <a:pt x="10404" y="8836"/>
                  </a:cubicBezTo>
                  <a:cubicBezTo>
                    <a:pt x="10682" y="8836"/>
                    <a:pt x="10988" y="8748"/>
                    <a:pt x="11265" y="8587"/>
                  </a:cubicBezTo>
                  <a:cubicBezTo>
                    <a:pt x="11440" y="8471"/>
                    <a:pt x="11616" y="8325"/>
                    <a:pt x="11791" y="8150"/>
                  </a:cubicBezTo>
                  <a:cubicBezTo>
                    <a:pt x="12097" y="8091"/>
                    <a:pt x="12418" y="7975"/>
                    <a:pt x="12681" y="7800"/>
                  </a:cubicBezTo>
                  <a:cubicBezTo>
                    <a:pt x="12870" y="7683"/>
                    <a:pt x="13031" y="7551"/>
                    <a:pt x="13177" y="7391"/>
                  </a:cubicBezTo>
                  <a:cubicBezTo>
                    <a:pt x="13235" y="7318"/>
                    <a:pt x="13294" y="7260"/>
                    <a:pt x="13337" y="7187"/>
                  </a:cubicBezTo>
                  <a:cubicBezTo>
                    <a:pt x="13746" y="6618"/>
                    <a:pt x="13892" y="5888"/>
                    <a:pt x="13731" y="5217"/>
                  </a:cubicBezTo>
                  <a:cubicBezTo>
                    <a:pt x="13600" y="4692"/>
                    <a:pt x="13308" y="4239"/>
                    <a:pt x="13031" y="3787"/>
                  </a:cubicBezTo>
                  <a:lnTo>
                    <a:pt x="12943" y="3670"/>
                  </a:lnTo>
                  <a:cubicBezTo>
                    <a:pt x="12491" y="2970"/>
                    <a:pt x="12083" y="2226"/>
                    <a:pt x="11689" y="1452"/>
                  </a:cubicBezTo>
                  <a:cubicBezTo>
                    <a:pt x="11616" y="1292"/>
                    <a:pt x="11543" y="1146"/>
                    <a:pt x="11455" y="1014"/>
                  </a:cubicBezTo>
                  <a:cubicBezTo>
                    <a:pt x="11280" y="723"/>
                    <a:pt x="11003" y="314"/>
                    <a:pt x="10521" y="226"/>
                  </a:cubicBezTo>
                  <a:cubicBezTo>
                    <a:pt x="10453" y="212"/>
                    <a:pt x="10385" y="206"/>
                    <a:pt x="10317" y="206"/>
                  </a:cubicBezTo>
                  <a:cubicBezTo>
                    <a:pt x="10036" y="206"/>
                    <a:pt x="9758" y="316"/>
                    <a:pt x="9500" y="445"/>
                  </a:cubicBezTo>
                  <a:cubicBezTo>
                    <a:pt x="9383" y="314"/>
                    <a:pt x="9252" y="183"/>
                    <a:pt x="9077" y="95"/>
                  </a:cubicBezTo>
                  <a:cubicBezTo>
                    <a:pt x="8907" y="21"/>
                    <a:pt x="8722" y="1"/>
                    <a:pt x="8533" y="1"/>
                  </a:cubicBezTo>
                  <a:close/>
                  <a:moveTo>
                    <a:pt x="79357" y="6585"/>
                  </a:moveTo>
                  <a:cubicBezTo>
                    <a:pt x="79350" y="6585"/>
                    <a:pt x="79342" y="6586"/>
                    <a:pt x="79335" y="6588"/>
                  </a:cubicBezTo>
                  <a:cubicBezTo>
                    <a:pt x="78722" y="6691"/>
                    <a:pt x="77963" y="6822"/>
                    <a:pt x="77453" y="7318"/>
                  </a:cubicBezTo>
                  <a:cubicBezTo>
                    <a:pt x="77117" y="7639"/>
                    <a:pt x="76927" y="8062"/>
                    <a:pt x="76752" y="8442"/>
                  </a:cubicBezTo>
                  <a:cubicBezTo>
                    <a:pt x="76387" y="9259"/>
                    <a:pt x="76008" y="10090"/>
                    <a:pt x="75629" y="10908"/>
                  </a:cubicBezTo>
                  <a:lnTo>
                    <a:pt x="75541" y="11112"/>
                  </a:lnTo>
                  <a:cubicBezTo>
                    <a:pt x="75381" y="11447"/>
                    <a:pt x="75220" y="11812"/>
                    <a:pt x="75176" y="12206"/>
                  </a:cubicBezTo>
                  <a:cubicBezTo>
                    <a:pt x="75162" y="12469"/>
                    <a:pt x="75205" y="12746"/>
                    <a:pt x="75322" y="13023"/>
                  </a:cubicBezTo>
                  <a:cubicBezTo>
                    <a:pt x="75541" y="13534"/>
                    <a:pt x="75993" y="13928"/>
                    <a:pt x="76490" y="14059"/>
                  </a:cubicBezTo>
                  <a:cubicBezTo>
                    <a:pt x="76548" y="14264"/>
                    <a:pt x="76650" y="14439"/>
                    <a:pt x="76767" y="14599"/>
                  </a:cubicBezTo>
                  <a:cubicBezTo>
                    <a:pt x="77394" y="15504"/>
                    <a:pt x="78080" y="15985"/>
                    <a:pt x="78780" y="16015"/>
                  </a:cubicBezTo>
                  <a:cubicBezTo>
                    <a:pt x="78810" y="16248"/>
                    <a:pt x="78853" y="16467"/>
                    <a:pt x="78912" y="16671"/>
                  </a:cubicBezTo>
                  <a:cubicBezTo>
                    <a:pt x="78970" y="16919"/>
                    <a:pt x="79043" y="17124"/>
                    <a:pt x="79145" y="17299"/>
                  </a:cubicBezTo>
                  <a:cubicBezTo>
                    <a:pt x="79247" y="17518"/>
                    <a:pt x="79393" y="17707"/>
                    <a:pt x="79554" y="17853"/>
                  </a:cubicBezTo>
                  <a:cubicBezTo>
                    <a:pt x="79773" y="18043"/>
                    <a:pt x="80079" y="18174"/>
                    <a:pt x="80385" y="18174"/>
                  </a:cubicBezTo>
                  <a:cubicBezTo>
                    <a:pt x="80546" y="18174"/>
                    <a:pt x="80721" y="18130"/>
                    <a:pt x="80882" y="18028"/>
                  </a:cubicBezTo>
                  <a:cubicBezTo>
                    <a:pt x="80984" y="17970"/>
                    <a:pt x="81071" y="17882"/>
                    <a:pt x="81144" y="17780"/>
                  </a:cubicBezTo>
                  <a:cubicBezTo>
                    <a:pt x="81305" y="18320"/>
                    <a:pt x="81509" y="18875"/>
                    <a:pt x="81888" y="19327"/>
                  </a:cubicBezTo>
                  <a:cubicBezTo>
                    <a:pt x="82064" y="19546"/>
                    <a:pt x="82268" y="19735"/>
                    <a:pt x="82487" y="19867"/>
                  </a:cubicBezTo>
                  <a:cubicBezTo>
                    <a:pt x="82793" y="20056"/>
                    <a:pt x="83114" y="20144"/>
                    <a:pt x="83421" y="20144"/>
                  </a:cubicBezTo>
                  <a:lnTo>
                    <a:pt x="83508" y="20144"/>
                  </a:lnTo>
                  <a:cubicBezTo>
                    <a:pt x="83552" y="20144"/>
                    <a:pt x="83596" y="20100"/>
                    <a:pt x="83596" y="20056"/>
                  </a:cubicBezTo>
                  <a:cubicBezTo>
                    <a:pt x="83596" y="20006"/>
                    <a:pt x="83563" y="19966"/>
                    <a:pt x="83516" y="19966"/>
                  </a:cubicBezTo>
                  <a:cubicBezTo>
                    <a:pt x="83509" y="19966"/>
                    <a:pt x="83501" y="19967"/>
                    <a:pt x="83493" y="19969"/>
                  </a:cubicBezTo>
                  <a:cubicBezTo>
                    <a:pt x="83473" y="19970"/>
                    <a:pt x="83452" y="19971"/>
                    <a:pt x="83431" y="19971"/>
                  </a:cubicBezTo>
                  <a:cubicBezTo>
                    <a:pt x="83156" y="19971"/>
                    <a:pt x="82860" y="19882"/>
                    <a:pt x="82589" y="19706"/>
                  </a:cubicBezTo>
                  <a:cubicBezTo>
                    <a:pt x="82385" y="19590"/>
                    <a:pt x="82180" y="19414"/>
                    <a:pt x="82020" y="19210"/>
                  </a:cubicBezTo>
                  <a:cubicBezTo>
                    <a:pt x="81655" y="18758"/>
                    <a:pt x="81451" y="18174"/>
                    <a:pt x="81290" y="17620"/>
                  </a:cubicBezTo>
                  <a:cubicBezTo>
                    <a:pt x="81276" y="17605"/>
                    <a:pt x="81276" y="17591"/>
                    <a:pt x="81261" y="17591"/>
                  </a:cubicBezTo>
                  <a:cubicBezTo>
                    <a:pt x="81378" y="17313"/>
                    <a:pt x="81421" y="17021"/>
                    <a:pt x="81421" y="16817"/>
                  </a:cubicBezTo>
                  <a:cubicBezTo>
                    <a:pt x="81421" y="16671"/>
                    <a:pt x="81421" y="16525"/>
                    <a:pt x="81421" y="16394"/>
                  </a:cubicBezTo>
                  <a:cubicBezTo>
                    <a:pt x="81407" y="16088"/>
                    <a:pt x="81392" y="15810"/>
                    <a:pt x="81451" y="15533"/>
                  </a:cubicBezTo>
                  <a:cubicBezTo>
                    <a:pt x="81567" y="15081"/>
                    <a:pt x="81874" y="14716"/>
                    <a:pt x="82195" y="14322"/>
                  </a:cubicBezTo>
                  <a:cubicBezTo>
                    <a:pt x="82472" y="13972"/>
                    <a:pt x="82778" y="13607"/>
                    <a:pt x="82924" y="13169"/>
                  </a:cubicBezTo>
                  <a:cubicBezTo>
                    <a:pt x="82939" y="13125"/>
                    <a:pt x="82910" y="13067"/>
                    <a:pt x="82866" y="13053"/>
                  </a:cubicBezTo>
                  <a:cubicBezTo>
                    <a:pt x="82856" y="13050"/>
                    <a:pt x="82846" y="13049"/>
                    <a:pt x="82836" y="13049"/>
                  </a:cubicBezTo>
                  <a:cubicBezTo>
                    <a:pt x="82793" y="13049"/>
                    <a:pt x="82761" y="13075"/>
                    <a:pt x="82749" y="13111"/>
                  </a:cubicBezTo>
                  <a:cubicBezTo>
                    <a:pt x="82618" y="13519"/>
                    <a:pt x="82326" y="13870"/>
                    <a:pt x="82049" y="14205"/>
                  </a:cubicBezTo>
                  <a:cubicBezTo>
                    <a:pt x="81728" y="14599"/>
                    <a:pt x="81392" y="14993"/>
                    <a:pt x="81276" y="15504"/>
                  </a:cubicBezTo>
                  <a:cubicBezTo>
                    <a:pt x="81203" y="15796"/>
                    <a:pt x="81217" y="16102"/>
                    <a:pt x="81232" y="16394"/>
                  </a:cubicBezTo>
                  <a:cubicBezTo>
                    <a:pt x="81232" y="16540"/>
                    <a:pt x="81246" y="16671"/>
                    <a:pt x="81246" y="16817"/>
                  </a:cubicBezTo>
                  <a:cubicBezTo>
                    <a:pt x="81232" y="17021"/>
                    <a:pt x="81203" y="17313"/>
                    <a:pt x="81071" y="17561"/>
                  </a:cubicBezTo>
                  <a:cubicBezTo>
                    <a:pt x="80998" y="17707"/>
                    <a:pt x="80896" y="17809"/>
                    <a:pt x="80779" y="17882"/>
                  </a:cubicBezTo>
                  <a:cubicBezTo>
                    <a:pt x="80660" y="17957"/>
                    <a:pt x="80524" y="17989"/>
                    <a:pt x="80387" y="17989"/>
                  </a:cubicBezTo>
                  <a:cubicBezTo>
                    <a:pt x="80124" y="17989"/>
                    <a:pt x="79853" y="17870"/>
                    <a:pt x="79670" y="17707"/>
                  </a:cubicBezTo>
                  <a:cubicBezTo>
                    <a:pt x="79525" y="17591"/>
                    <a:pt x="79408" y="17415"/>
                    <a:pt x="79306" y="17226"/>
                  </a:cubicBezTo>
                  <a:cubicBezTo>
                    <a:pt x="79218" y="17051"/>
                    <a:pt x="79145" y="16861"/>
                    <a:pt x="79087" y="16613"/>
                  </a:cubicBezTo>
                  <a:cubicBezTo>
                    <a:pt x="79028" y="16409"/>
                    <a:pt x="78985" y="16175"/>
                    <a:pt x="78956" y="15942"/>
                  </a:cubicBezTo>
                  <a:cubicBezTo>
                    <a:pt x="78956" y="15942"/>
                    <a:pt x="78956" y="15942"/>
                    <a:pt x="78956" y="15927"/>
                  </a:cubicBezTo>
                  <a:cubicBezTo>
                    <a:pt x="78956" y="15927"/>
                    <a:pt x="78941" y="15912"/>
                    <a:pt x="78941" y="15912"/>
                  </a:cubicBezTo>
                  <a:cubicBezTo>
                    <a:pt x="78824" y="14920"/>
                    <a:pt x="78956" y="13826"/>
                    <a:pt x="79335" y="12761"/>
                  </a:cubicBezTo>
                  <a:cubicBezTo>
                    <a:pt x="79729" y="11666"/>
                    <a:pt x="80385" y="10557"/>
                    <a:pt x="81349" y="9375"/>
                  </a:cubicBezTo>
                  <a:cubicBezTo>
                    <a:pt x="81378" y="9332"/>
                    <a:pt x="81378" y="9273"/>
                    <a:pt x="81334" y="9244"/>
                  </a:cubicBezTo>
                  <a:cubicBezTo>
                    <a:pt x="81314" y="9231"/>
                    <a:pt x="81292" y="9224"/>
                    <a:pt x="81270" y="9224"/>
                  </a:cubicBezTo>
                  <a:cubicBezTo>
                    <a:pt x="81244" y="9224"/>
                    <a:pt x="81219" y="9235"/>
                    <a:pt x="81203" y="9259"/>
                  </a:cubicBezTo>
                  <a:cubicBezTo>
                    <a:pt x="80240" y="10470"/>
                    <a:pt x="79568" y="11593"/>
                    <a:pt x="79174" y="12702"/>
                  </a:cubicBezTo>
                  <a:cubicBezTo>
                    <a:pt x="78780" y="13753"/>
                    <a:pt x="78649" y="14833"/>
                    <a:pt x="78751" y="15840"/>
                  </a:cubicBezTo>
                  <a:cubicBezTo>
                    <a:pt x="78124" y="15796"/>
                    <a:pt x="77511" y="15343"/>
                    <a:pt x="76913" y="14497"/>
                  </a:cubicBezTo>
                  <a:cubicBezTo>
                    <a:pt x="76811" y="14337"/>
                    <a:pt x="76694" y="14147"/>
                    <a:pt x="76665" y="13972"/>
                  </a:cubicBezTo>
                  <a:cubicBezTo>
                    <a:pt x="76650" y="13943"/>
                    <a:pt x="76650" y="13913"/>
                    <a:pt x="76650" y="13884"/>
                  </a:cubicBezTo>
                  <a:cubicBezTo>
                    <a:pt x="76650" y="13695"/>
                    <a:pt x="76723" y="13519"/>
                    <a:pt x="76781" y="13359"/>
                  </a:cubicBezTo>
                  <a:cubicBezTo>
                    <a:pt x="77453" y="11725"/>
                    <a:pt x="78153" y="10032"/>
                    <a:pt x="79101" y="8500"/>
                  </a:cubicBezTo>
                  <a:cubicBezTo>
                    <a:pt x="79247" y="8237"/>
                    <a:pt x="79437" y="7960"/>
                    <a:pt x="79700" y="7800"/>
                  </a:cubicBezTo>
                  <a:cubicBezTo>
                    <a:pt x="79824" y="7722"/>
                    <a:pt x="79981" y="7673"/>
                    <a:pt x="80136" y="7673"/>
                  </a:cubicBezTo>
                  <a:cubicBezTo>
                    <a:pt x="80273" y="7673"/>
                    <a:pt x="80408" y="7711"/>
                    <a:pt x="80517" y="7800"/>
                  </a:cubicBezTo>
                  <a:cubicBezTo>
                    <a:pt x="80530" y="7813"/>
                    <a:pt x="80549" y="7820"/>
                    <a:pt x="80569" y="7820"/>
                  </a:cubicBezTo>
                  <a:cubicBezTo>
                    <a:pt x="80593" y="7820"/>
                    <a:pt x="80617" y="7809"/>
                    <a:pt x="80634" y="7785"/>
                  </a:cubicBezTo>
                  <a:cubicBezTo>
                    <a:pt x="80677" y="7741"/>
                    <a:pt x="80663" y="7683"/>
                    <a:pt x="80634" y="7654"/>
                  </a:cubicBezTo>
                  <a:cubicBezTo>
                    <a:pt x="80488" y="7536"/>
                    <a:pt x="80313" y="7487"/>
                    <a:pt x="80140" y="7487"/>
                  </a:cubicBezTo>
                  <a:cubicBezTo>
                    <a:pt x="79948" y="7487"/>
                    <a:pt x="79758" y="7547"/>
                    <a:pt x="79612" y="7639"/>
                  </a:cubicBezTo>
                  <a:cubicBezTo>
                    <a:pt x="79306" y="7829"/>
                    <a:pt x="79116" y="8135"/>
                    <a:pt x="78941" y="8398"/>
                  </a:cubicBezTo>
                  <a:cubicBezTo>
                    <a:pt x="77978" y="9945"/>
                    <a:pt x="77292" y="11637"/>
                    <a:pt x="76621" y="13286"/>
                  </a:cubicBezTo>
                  <a:cubicBezTo>
                    <a:pt x="76548" y="13446"/>
                    <a:pt x="76475" y="13651"/>
                    <a:pt x="76475" y="13855"/>
                  </a:cubicBezTo>
                  <a:cubicBezTo>
                    <a:pt x="76052" y="13724"/>
                    <a:pt x="75672" y="13388"/>
                    <a:pt x="75483" y="12950"/>
                  </a:cubicBezTo>
                  <a:cubicBezTo>
                    <a:pt x="75381" y="12702"/>
                    <a:pt x="75337" y="12454"/>
                    <a:pt x="75366" y="12221"/>
                  </a:cubicBezTo>
                  <a:cubicBezTo>
                    <a:pt x="75395" y="11856"/>
                    <a:pt x="75556" y="11506"/>
                    <a:pt x="75702" y="11185"/>
                  </a:cubicBezTo>
                  <a:lnTo>
                    <a:pt x="75789" y="10981"/>
                  </a:lnTo>
                  <a:cubicBezTo>
                    <a:pt x="76169" y="10163"/>
                    <a:pt x="76548" y="9332"/>
                    <a:pt x="76927" y="8515"/>
                  </a:cubicBezTo>
                  <a:cubicBezTo>
                    <a:pt x="77088" y="8150"/>
                    <a:pt x="77277" y="7741"/>
                    <a:pt x="77584" y="7449"/>
                  </a:cubicBezTo>
                  <a:cubicBezTo>
                    <a:pt x="78051" y="6997"/>
                    <a:pt x="78780" y="6866"/>
                    <a:pt x="79364" y="6764"/>
                  </a:cubicBezTo>
                  <a:cubicBezTo>
                    <a:pt x="79408" y="6749"/>
                    <a:pt x="79452" y="6705"/>
                    <a:pt x="79437" y="6661"/>
                  </a:cubicBezTo>
                  <a:cubicBezTo>
                    <a:pt x="79425" y="6613"/>
                    <a:pt x="79393" y="6585"/>
                    <a:pt x="79357" y="6585"/>
                  </a:cubicBezTo>
                  <a:close/>
                  <a:moveTo>
                    <a:pt x="30672" y="17342"/>
                  </a:moveTo>
                  <a:cubicBezTo>
                    <a:pt x="32160" y="17445"/>
                    <a:pt x="33561" y="18481"/>
                    <a:pt x="34072" y="19852"/>
                  </a:cubicBezTo>
                  <a:cubicBezTo>
                    <a:pt x="34553" y="21180"/>
                    <a:pt x="34335" y="23077"/>
                    <a:pt x="33124" y="23967"/>
                  </a:cubicBezTo>
                  <a:cubicBezTo>
                    <a:pt x="32250" y="24615"/>
                    <a:pt x="31196" y="24949"/>
                    <a:pt x="30177" y="24949"/>
                  </a:cubicBezTo>
                  <a:cubicBezTo>
                    <a:pt x="29614" y="24949"/>
                    <a:pt x="29061" y="24846"/>
                    <a:pt x="28556" y="24638"/>
                  </a:cubicBezTo>
                  <a:cubicBezTo>
                    <a:pt x="27024" y="23982"/>
                    <a:pt x="26032" y="22347"/>
                    <a:pt x="26265" y="20801"/>
                  </a:cubicBezTo>
                  <a:cubicBezTo>
                    <a:pt x="26338" y="20290"/>
                    <a:pt x="26543" y="19750"/>
                    <a:pt x="26864" y="19269"/>
                  </a:cubicBezTo>
                  <a:cubicBezTo>
                    <a:pt x="27652" y="18087"/>
                    <a:pt x="29023" y="17342"/>
                    <a:pt x="30409" y="17342"/>
                  </a:cubicBezTo>
                  <a:close/>
                  <a:moveTo>
                    <a:pt x="40521" y="17955"/>
                  </a:moveTo>
                  <a:cubicBezTo>
                    <a:pt x="40901" y="17955"/>
                    <a:pt x="41266" y="18014"/>
                    <a:pt x="41616" y="18116"/>
                  </a:cubicBezTo>
                  <a:cubicBezTo>
                    <a:pt x="42375" y="18364"/>
                    <a:pt x="43002" y="18904"/>
                    <a:pt x="43294" y="19560"/>
                  </a:cubicBezTo>
                  <a:cubicBezTo>
                    <a:pt x="43586" y="20217"/>
                    <a:pt x="43556" y="20976"/>
                    <a:pt x="43513" y="21486"/>
                  </a:cubicBezTo>
                  <a:cubicBezTo>
                    <a:pt x="43425" y="22333"/>
                    <a:pt x="43090" y="23865"/>
                    <a:pt x="41791" y="24653"/>
                  </a:cubicBezTo>
                  <a:cubicBezTo>
                    <a:pt x="41241" y="24983"/>
                    <a:pt x="40598" y="25148"/>
                    <a:pt x="39955" y="25148"/>
                  </a:cubicBezTo>
                  <a:cubicBezTo>
                    <a:pt x="39404" y="25148"/>
                    <a:pt x="38853" y="25027"/>
                    <a:pt x="38362" y="24784"/>
                  </a:cubicBezTo>
                  <a:cubicBezTo>
                    <a:pt x="37297" y="24244"/>
                    <a:pt x="36538" y="23150"/>
                    <a:pt x="36407" y="21968"/>
                  </a:cubicBezTo>
                  <a:cubicBezTo>
                    <a:pt x="36334" y="21282"/>
                    <a:pt x="36480" y="20596"/>
                    <a:pt x="36786" y="20013"/>
                  </a:cubicBezTo>
                  <a:cubicBezTo>
                    <a:pt x="37268" y="19108"/>
                    <a:pt x="38187" y="18422"/>
                    <a:pt x="39339" y="18116"/>
                  </a:cubicBezTo>
                  <a:cubicBezTo>
                    <a:pt x="39733" y="18014"/>
                    <a:pt x="40127" y="17955"/>
                    <a:pt x="40521" y="17955"/>
                  </a:cubicBezTo>
                  <a:close/>
                  <a:moveTo>
                    <a:pt x="30417" y="17158"/>
                  </a:moveTo>
                  <a:cubicBezTo>
                    <a:pt x="28963" y="17158"/>
                    <a:pt x="27542" y="17929"/>
                    <a:pt x="26718" y="19166"/>
                  </a:cubicBezTo>
                  <a:cubicBezTo>
                    <a:pt x="26382" y="19677"/>
                    <a:pt x="26163" y="20232"/>
                    <a:pt x="26090" y="20771"/>
                  </a:cubicBezTo>
                  <a:cubicBezTo>
                    <a:pt x="25842" y="22391"/>
                    <a:pt x="26878" y="24128"/>
                    <a:pt x="28483" y="24799"/>
                  </a:cubicBezTo>
                  <a:cubicBezTo>
                    <a:pt x="29009" y="25018"/>
                    <a:pt x="29592" y="25134"/>
                    <a:pt x="30191" y="25134"/>
                  </a:cubicBezTo>
                  <a:cubicBezTo>
                    <a:pt x="31241" y="25134"/>
                    <a:pt x="32336" y="24784"/>
                    <a:pt x="33240" y="24113"/>
                  </a:cubicBezTo>
                  <a:cubicBezTo>
                    <a:pt x="34232" y="23383"/>
                    <a:pt x="34597" y="21997"/>
                    <a:pt x="34466" y="20771"/>
                  </a:cubicBezTo>
                  <a:cubicBezTo>
                    <a:pt x="34704" y="20708"/>
                    <a:pt x="34950" y="20676"/>
                    <a:pt x="35196" y="20676"/>
                  </a:cubicBezTo>
                  <a:cubicBezTo>
                    <a:pt x="35567" y="20676"/>
                    <a:pt x="35939" y="20748"/>
                    <a:pt x="36290" y="20888"/>
                  </a:cubicBezTo>
                  <a:cubicBezTo>
                    <a:pt x="36217" y="21238"/>
                    <a:pt x="36188" y="21618"/>
                    <a:pt x="36232" y="21983"/>
                  </a:cubicBezTo>
                  <a:cubicBezTo>
                    <a:pt x="36363" y="23223"/>
                    <a:pt x="37165" y="24390"/>
                    <a:pt x="38274" y="24945"/>
                  </a:cubicBezTo>
                  <a:cubicBezTo>
                    <a:pt x="38800" y="25193"/>
                    <a:pt x="39369" y="25324"/>
                    <a:pt x="39952" y="25324"/>
                  </a:cubicBezTo>
                  <a:cubicBezTo>
                    <a:pt x="40624" y="25324"/>
                    <a:pt x="41295" y="25149"/>
                    <a:pt x="41878" y="24799"/>
                  </a:cubicBezTo>
                  <a:cubicBezTo>
                    <a:pt x="43104" y="24069"/>
                    <a:pt x="43513" y="22741"/>
                    <a:pt x="43644" y="21837"/>
                  </a:cubicBezTo>
                  <a:lnTo>
                    <a:pt x="48824" y="22450"/>
                  </a:lnTo>
                  <a:lnTo>
                    <a:pt x="48839" y="22450"/>
                  </a:lnTo>
                  <a:cubicBezTo>
                    <a:pt x="48882" y="22450"/>
                    <a:pt x="48912" y="22420"/>
                    <a:pt x="48926" y="22377"/>
                  </a:cubicBezTo>
                  <a:cubicBezTo>
                    <a:pt x="48926" y="22318"/>
                    <a:pt x="48897" y="22274"/>
                    <a:pt x="48839" y="22274"/>
                  </a:cubicBezTo>
                  <a:lnTo>
                    <a:pt x="43673" y="21647"/>
                  </a:lnTo>
                  <a:cubicBezTo>
                    <a:pt x="43688" y="21603"/>
                    <a:pt x="43688" y="21545"/>
                    <a:pt x="43688" y="21501"/>
                  </a:cubicBezTo>
                  <a:cubicBezTo>
                    <a:pt x="43746" y="20976"/>
                    <a:pt x="43775" y="20188"/>
                    <a:pt x="43469" y="19487"/>
                  </a:cubicBezTo>
                  <a:cubicBezTo>
                    <a:pt x="43148" y="18787"/>
                    <a:pt x="42477" y="18203"/>
                    <a:pt x="41674" y="17941"/>
                  </a:cubicBezTo>
                  <a:cubicBezTo>
                    <a:pt x="41303" y="17830"/>
                    <a:pt x="40910" y="17771"/>
                    <a:pt x="40502" y="17771"/>
                  </a:cubicBezTo>
                  <a:cubicBezTo>
                    <a:pt x="40107" y="17771"/>
                    <a:pt x="39697" y="17826"/>
                    <a:pt x="39281" y="17941"/>
                  </a:cubicBezTo>
                  <a:cubicBezTo>
                    <a:pt x="38099" y="18262"/>
                    <a:pt x="37122" y="18977"/>
                    <a:pt x="36625" y="19925"/>
                  </a:cubicBezTo>
                  <a:cubicBezTo>
                    <a:pt x="36494" y="20159"/>
                    <a:pt x="36392" y="20436"/>
                    <a:pt x="36319" y="20699"/>
                  </a:cubicBezTo>
                  <a:cubicBezTo>
                    <a:pt x="35962" y="20559"/>
                    <a:pt x="35584" y="20493"/>
                    <a:pt x="35204" y="20493"/>
                  </a:cubicBezTo>
                  <a:cubicBezTo>
                    <a:pt x="34947" y="20493"/>
                    <a:pt x="34690" y="20523"/>
                    <a:pt x="34437" y="20582"/>
                  </a:cubicBezTo>
                  <a:cubicBezTo>
                    <a:pt x="34393" y="20305"/>
                    <a:pt x="34335" y="20042"/>
                    <a:pt x="34232" y="19779"/>
                  </a:cubicBezTo>
                  <a:cubicBezTo>
                    <a:pt x="33707" y="18349"/>
                    <a:pt x="32248" y="17269"/>
                    <a:pt x="30687" y="17167"/>
                  </a:cubicBezTo>
                  <a:cubicBezTo>
                    <a:pt x="30597" y="17161"/>
                    <a:pt x="30507" y="17158"/>
                    <a:pt x="30417" y="17158"/>
                  </a:cubicBezTo>
                  <a:close/>
                  <a:moveTo>
                    <a:pt x="34684" y="22548"/>
                  </a:moveTo>
                  <a:cubicBezTo>
                    <a:pt x="34641" y="22548"/>
                    <a:pt x="34607" y="22574"/>
                    <a:pt x="34583" y="22610"/>
                  </a:cubicBezTo>
                  <a:cubicBezTo>
                    <a:pt x="34145" y="23704"/>
                    <a:pt x="33372" y="24682"/>
                    <a:pt x="32394" y="25368"/>
                  </a:cubicBezTo>
                  <a:cubicBezTo>
                    <a:pt x="32379" y="25382"/>
                    <a:pt x="32365" y="25397"/>
                    <a:pt x="32365" y="25426"/>
                  </a:cubicBezTo>
                  <a:cubicBezTo>
                    <a:pt x="32365" y="25455"/>
                    <a:pt x="32365" y="25470"/>
                    <a:pt x="32379" y="25499"/>
                  </a:cubicBezTo>
                  <a:cubicBezTo>
                    <a:pt x="32773" y="25951"/>
                    <a:pt x="33196" y="26375"/>
                    <a:pt x="33649" y="26754"/>
                  </a:cubicBezTo>
                  <a:cubicBezTo>
                    <a:pt x="33663" y="26769"/>
                    <a:pt x="33693" y="26783"/>
                    <a:pt x="33707" y="26783"/>
                  </a:cubicBezTo>
                  <a:cubicBezTo>
                    <a:pt x="33736" y="26783"/>
                    <a:pt x="33766" y="26769"/>
                    <a:pt x="33780" y="26754"/>
                  </a:cubicBezTo>
                  <a:cubicBezTo>
                    <a:pt x="33809" y="26710"/>
                    <a:pt x="33809" y="26652"/>
                    <a:pt x="33766" y="26623"/>
                  </a:cubicBezTo>
                  <a:cubicBezTo>
                    <a:pt x="33342" y="26258"/>
                    <a:pt x="32948" y="25864"/>
                    <a:pt x="32584" y="25455"/>
                  </a:cubicBezTo>
                  <a:cubicBezTo>
                    <a:pt x="33547" y="24755"/>
                    <a:pt x="34305" y="23777"/>
                    <a:pt x="34758" y="22668"/>
                  </a:cubicBezTo>
                  <a:cubicBezTo>
                    <a:pt x="34772" y="22625"/>
                    <a:pt x="34758" y="22581"/>
                    <a:pt x="34714" y="22552"/>
                  </a:cubicBezTo>
                  <a:cubicBezTo>
                    <a:pt x="34704" y="22549"/>
                    <a:pt x="34694" y="22548"/>
                    <a:pt x="34684" y="22548"/>
                  </a:cubicBezTo>
                  <a:close/>
                  <a:moveTo>
                    <a:pt x="37438" y="27526"/>
                  </a:moveTo>
                  <a:cubicBezTo>
                    <a:pt x="37420" y="27526"/>
                    <a:pt x="37401" y="27531"/>
                    <a:pt x="37384" y="27542"/>
                  </a:cubicBezTo>
                  <a:cubicBezTo>
                    <a:pt x="36298" y="28334"/>
                    <a:pt x="34944" y="28748"/>
                    <a:pt x="33599" y="28748"/>
                  </a:cubicBezTo>
                  <a:cubicBezTo>
                    <a:pt x="32811" y="28748"/>
                    <a:pt x="32027" y="28606"/>
                    <a:pt x="31300" y="28315"/>
                  </a:cubicBezTo>
                  <a:cubicBezTo>
                    <a:pt x="31292" y="28313"/>
                    <a:pt x="31284" y="28312"/>
                    <a:pt x="31275" y="28312"/>
                  </a:cubicBezTo>
                  <a:cubicBezTo>
                    <a:pt x="31236" y="28312"/>
                    <a:pt x="31195" y="28338"/>
                    <a:pt x="31183" y="28374"/>
                  </a:cubicBezTo>
                  <a:cubicBezTo>
                    <a:pt x="31154" y="28417"/>
                    <a:pt x="31183" y="28476"/>
                    <a:pt x="31227" y="28490"/>
                  </a:cubicBezTo>
                  <a:cubicBezTo>
                    <a:pt x="31985" y="28797"/>
                    <a:pt x="32788" y="28943"/>
                    <a:pt x="33605" y="28943"/>
                  </a:cubicBezTo>
                  <a:cubicBezTo>
                    <a:pt x="34991" y="28943"/>
                    <a:pt x="36377" y="28505"/>
                    <a:pt x="37486" y="27688"/>
                  </a:cubicBezTo>
                  <a:cubicBezTo>
                    <a:pt x="37530" y="27659"/>
                    <a:pt x="37545" y="27600"/>
                    <a:pt x="37516" y="27557"/>
                  </a:cubicBezTo>
                  <a:cubicBezTo>
                    <a:pt x="37498" y="27539"/>
                    <a:pt x="37468" y="27526"/>
                    <a:pt x="37438" y="27526"/>
                  </a:cubicBezTo>
                  <a:close/>
                  <a:moveTo>
                    <a:pt x="8228" y="38807"/>
                  </a:moveTo>
                  <a:cubicBezTo>
                    <a:pt x="8196" y="38807"/>
                    <a:pt x="8167" y="38826"/>
                    <a:pt x="8157" y="38865"/>
                  </a:cubicBezTo>
                  <a:cubicBezTo>
                    <a:pt x="5283" y="45198"/>
                    <a:pt x="2540" y="51691"/>
                    <a:pt x="15" y="58141"/>
                  </a:cubicBezTo>
                  <a:cubicBezTo>
                    <a:pt x="15" y="58155"/>
                    <a:pt x="15" y="58155"/>
                    <a:pt x="15" y="58155"/>
                  </a:cubicBezTo>
                  <a:cubicBezTo>
                    <a:pt x="15" y="58170"/>
                    <a:pt x="1" y="58170"/>
                    <a:pt x="1" y="58184"/>
                  </a:cubicBezTo>
                  <a:cubicBezTo>
                    <a:pt x="1" y="58184"/>
                    <a:pt x="15" y="58184"/>
                    <a:pt x="15" y="58199"/>
                  </a:cubicBezTo>
                  <a:cubicBezTo>
                    <a:pt x="15" y="58199"/>
                    <a:pt x="15" y="58214"/>
                    <a:pt x="15" y="58214"/>
                  </a:cubicBezTo>
                  <a:cubicBezTo>
                    <a:pt x="15" y="58214"/>
                    <a:pt x="15" y="58228"/>
                    <a:pt x="15" y="58228"/>
                  </a:cubicBezTo>
                  <a:cubicBezTo>
                    <a:pt x="30" y="58228"/>
                    <a:pt x="30" y="58243"/>
                    <a:pt x="30" y="58243"/>
                  </a:cubicBezTo>
                  <a:cubicBezTo>
                    <a:pt x="30" y="58243"/>
                    <a:pt x="44" y="58243"/>
                    <a:pt x="44" y="58257"/>
                  </a:cubicBezTo>
                  <a:lnTo>
                    <a:pt x="59" y="58257"/>
                  </a:lnTo>
                  <a:cubicBezTo>
                    <a:pt x="2729" y="59600"/>
                    <a:pt x="5662" y="60913"/>
                    <a:pt x="9558" y="62503"/>
                  </a:cubicBezTo>
                  <a:cubicBezTo>
                    <a:pt x="10857" y="63043"/>
                    <a:pt x="12141" y="63554"/>
                    <a:pt x="13221" y="63992"/>
                  </a:cubicBezTo>
                  <a:lnTo>
                    <a:pt x="13250" y="63992"/>
                  </a:lnTo>
                  <a:cubicBezTo>
                    <a:pt x="13279" y="63992"/>
                    <a:pt x="13323" y="63977"/>
                    <a:pt x="13337" y="63933"/>
                  </a:cubicBezTo>
                  <a:cubicBezTo>
                    <a:pt x="13352" y="63890"/>
                    <a:pt x="13323" y="63831"/>
                    <a:pt x="13279" y="63817"/>
                  </a:cubicBezTo>
                  <a:cubicBezTo>
                    <a:pt x="12199" y="63379"/>
                    <a:pt x="10930" y="62868"/>
                    <a:pt x="9617" y="62343"/>
                  </a:cubicBezTo>
                  <a:cubicBezTo>
                    <a:pt x="5779" y="60767"/>
                    <a:pt x="2875" y="59468"/>
                    <a:pt x="220" y="58141"/>
                  </a:cubicBezTo>
                  <a:cubicBezTo>
                    <a:pt x="2729" y="51706"/>
                    <a:pt x="5458" y="45242"/>
                    <a:pt x="8318" y="38938"/>
                  </a:cubicBezTo>
                  <a:cubicBezTo>
                    <a:pt x="8347" y="38894"/>
                    <a:pt x="8318" y="38836"/>
                    <a:pt x="8274" y="38821"/>
                  </a:cubicBezTo>
                  <a:cubicBezTo>
                    <a:pt x="8260" y="38812"/>
                    <a:pt x="8243" y="38807"/>
                    <a:pt x="8228" y="38807"/>
                  </a:cubicBezTo>
                  <a:close/>
                  <a:moveTo>
                    <a:pt x="72185" y="47970"/>
                  </a:moveTo>
                  <a:cubicBezTo>
                    <a:pt x="72127" y="47970"/>
                    <a:pt x="72083" y="47999"/>
                    <a:pt x="72083" y="48058"/>
                  </a:cubicBezTo>
                  <a:cubicBezTo>
                    <a:pt x="71207" y="54828"/>
                    <a:pt x="70419" y="62649"/>
                    <a:pt x="71995" y="69960"/>
                  </a:cubicBezTo>
                  <a:cubicBezTo>
                    <a:pt x="70332" y="70077"/>
                    <a:pt x="68639" y="70164"/>
                    <a:pt x="66932" y="70179"/>
                  </a:cubicBezTo>
                  <a:cubicBezTo>
                    <a:pt x="66648" y="70181"/>
                    <a:pt x="66364" y="70182"/>
                    <a:pt x="66080" y="70182"/>
                  </a:cubicBezTo>
                  <a:cubicBezTo>
                    <a:pt x="64570" y="70182"/>
                    <a:pt x="63065" y="70148"/>
                    <a:pt x="61592" y="70062"/>
                  </a:cubicBezTo>
                  <a:cubicBezTo>
                    <a:pt x="61548" y="70062"/>
                    <a:pt x="61504" y="70106"/>
                    <a:pt x="61489" y="70149"/>
                  </a:cubicBezTo>
                  <a:cubicBezTo>
                    <a:pt x="61489" y="70208"/>
                    <a:pt x="61533" y="70252"/>
                    <a:pt x="61577" y="70252"/>
                  </a:cubicBezTo>
                  <a:cubicBezTo>
                    <a:pt x="63036" y="70325"/>
                    <a:pt x="64510" y="70368"/>
                    <a:pt x="65998" y="70368"/>
                  </a:cubicBezTo>
                  <a:cubicBezTo>
                    <a:pt x="66319" y="70368"/>
                    <a:pt x="66626" y="70368"/>
                    <a:pt x="66932" y="70354"/>
                  </a:cubicBezTo>
                  <a:cubicBezTo>
                    <a:pt x="68683" y="70339"/>
                    <a:pt x="70419" y="70266"/>
                    <a:pt x="72112" y="70135"/>
                  </a:cubicBezTo>
                  <a:lnTo>
                    <a:pt x="72127" y="70135"/>
                  </a:lnTo>
                  <a:cubicBezTo>
                    <a:pt x="72141" y="70135"/>
                    <a:pt x="72141" y="70120"/>
                    <a:pt x="72156" y="70120"/>
                  </a:cubicBezTo>
                  <a:cubicBezTo>
                    <a:pt x="72156" y="70120"/>
                    <a:pt x="72156" y="70120"/>
                    <a:pt x="72156" y="70106"/>
                  </a:cubicBezTo>
                  <a:lnTo>
                    <a:pt x="72170" y="70106"/>
                  </a:lnTo>
                  <a:cubicBezTo>
                    <a:pt x="72185" y="70091"/>
                    <a:pt x="72185" y="70091"/>
                    <a:pt x="72185" y="70091"/>
                  </a:cubicBezTo>
                  <a:cubicBezTo>
                    <a:pt x="72185" y="70077"/>
                    <a:pt x="72185" y="70077"/>
                    <a:pt x="72185" y="70062"/>
                  </a:cubicBezTo>
                  <a:cubicBezTo>
                    <a:pt x="72185" y="70062"/>
                    <a:pt x="72185" y="70062"/>
                    <a:pt x="72185" y="70047"/>
                  </a:cubicBezTo>
                  <a:cubicBezTo>
                    <a:pt x="72200" y="70047"/>
                    <a:pt x="72200" y="70047"/>
                    <a:pt x="72200" y="70033"/>
                  </a:cubicBezTo>
                  <a:lnTo>
                    <a:pt x="72185" y="70033"/>
                  </a:lnTo>
                  <a:cubicBezTo>
                    <a:pt x="70595" y="62722"/>
                    <a:pt x="71397" y="54857"/>
                    <a:pt x="72258" y="48072"/>
                  </a:cubicBezTo>
                  <a:cubicBezTo>
                    <a:pt x="72273" y="48029"/>
                    <a:pt x="72229" y="47985"/>
                    <a:pt x="72185" y="47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2"/>
            <p:cNvSpPr/>
            <p:nvPr/>
          </p:nvSpPr>
          <p:spPr>
            <a:xfrm>
              <a:off x="-1753339" y="3925167"/>
              <a:ext cx="263044" cy="67867"/>
            </a:xfrm>
            <a:custGeom>
              <a:avLst/>
              <a:gdLst/>
              <a:ahLst/>
              <a:cxnLst/>
              <a:rect l="l" t="t" r="r" b="b"/>
              <a:pathLst>
                <a:path w="10682" h="2756" extrusionOk="0">
                  <a:moveTo>
                    <a:pt x="942" y="0"/>
                  </a:moveTo>
                  <a:cubicBezTo>
                    <a:pt x="706" y="0"/>
                    <a:pt x="471" y="197"/>
                    <a:pt x="337" y="404"/>
                  </a:cubicBezTo>
                  <a:cubicBezTo>
                    <a:pt x="103" y="754"/>
                    <a:pt x="1" y="1192"/>
                    <a:pt x="16" y="1615"/>
                  </a:cubicBezTo>
                  <a:cubicBezTo>
                    <a:pt x="30" y="1834"/>
                    <a:pt x="88" y="2068"/>
                    <a:pt x="264" y="2214"/>
                  </a:cubicBezTo>
                  <a:cubicBezTo>
                    <a:pt x="354" y="2291"/>
                    <a:pt x="470" y="2329"/>
                    <a:pt x="587" y="2329"/>
                  </a:cubicBezTo>
                  <a:cubicBezTo>
                    <a:pt x="733" y="2329"/>
                    <a:pt x="881" y="2269"/>
                    <a:pt x="979" y="2155"/>
                  </a:cubicBezTo>
                  <a:cubicBezTo>
                    <a:pt x="1300" y="1790"/>
                    <a:pt x="1431" y="1251"/>
                    <a:pt x="1431" y="725"/>
                  </a:cubicBezTo>
                  <a:cubicBezTo>
                    <a:pt x="1431" y="448"/>
                    <a:pt x="1343" y="127"/>
                    <a:pt x="1081" y="25"/>
                  </a:cubicBezTo>
                  <a:cubicBezTo>
                    <a:pt x="1035" y="8"/>
                    <a:pt x="988" y="0"/>
                    <a:pt x="942" y="0"/>
                  </a:cubicBezTo>
                  <a:close/>
                  <a:moveTo>
                    <a:pt x="10188" y="423"/>
                  </a:moveTo>
                  <a:cubicBezTo>
                    <a:pt x="9947" y="423"/>
                    <a:pt x="9722" y="620"/>
                    <a:pt x="9588" y="827"/>
                  </a:cubicBezTo>
                  <a:cubicBezTo>
                    <a:pt x="9354" y="1192"/>
                    <a:pt x="9237" y="1615"/>
                    <a:pt x="9267" y="2039"/>
                  </a:cubicBezTo>
                  <a:cubicBezTo>
                    <a:pt x="9281" y="2257"/>
                    <a:pt x="9339" y="2505"/>
                    <a:pt x="9500" y="2651"/>
                  </a:cubicBezTo>
                  <a:cubicBezTo>
                    <a:pt x="9589" y="2722"/>
                    <a:pt x="9704" y="2756"/>
                    <a:pt x="9819" y="2756"/>
                  </a:cubicBezTo>
                  <a:cubicBezTo>
                    <a:pt x="9967" y="2756"/>
                    <a:pt x="10117" y="2700"/>
                    <a:pt x="10215" y="2593"/>
                  </a:cubicBezTo>
                  <a:cubicBezTo>
                    <a:pt x="10536" y="2228"/>
                    <a:pt x="10682" y="1674"/>
                    <a:pt x="10667" y="1148"/>
                  </a:cubicBezTo>
                  <a:cubicBezTo>
                    <a:pt x="10667" y="871"/>
                    <a:pt x="10580" y="550"/>
                    <a:pt x="10332" y="448"/>
                  </a:cubicBezTo>
                  <a:cubicBezTo>
                    <a:pt x="10284" y="431"/>
                    <a:pt x="10235" y="423"/>
                    <a:pt x="10188" y="4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2"/>
            <p:cNvSpPr/>
            <p:nvPr/>
          </p:nvSpPr>
          <p:spPr>
            <a:xfrm>
              <a:off x="-1773802" y="3818100"/>
              <a:ext cx="340638" cy="50900"/>
            </a:xfrm>
            <a:custGeom>
              <a:avLst/>
              <a:gdLst/>
              <a:ahLst/>
              <a:cxnLst/>
              <a:rect l="l" t="t" r="r" b="b"/>
              <a:pathLst>
                <a:path w="13833" h="2067" extrusionOk="0">
                  <a:moveTo>
                    <a:pt x="2072" y="0"/>
                  </a:moveTo>
                  <a:cubicBezTo>
                    <a:pt x="1543" y="0"/>
                    <a:pt x="1017" y="148"/>
                    <a:pt x="584" y="448"/>
                  </a:cubicBezTo>
                  <a:cubicBezTo>
                    <a:pt x="277" y="652"/>
                    <a:pt x="0" y="1017"/>
                    <a:pt x="132" y="1352"/>
                  </a:cubicBezTo>
                  <a:cubicBezTo>
                    <a:pt x="146" y="1411"/>
                    <a:pt x="190" y="1469"/>
                    <a:pt x="234" y="1484"/>
                  </a:cubicBezTo>
                  <a:cubicBezTo>
                    <a:pt x="262" y="1495"/>
                    <a:pt x="289" y="1500"/>
                    <a:pt x="317" y="1500"/>
                  </a:cubicBezTo>
                  <a:cubicBezTo>
                    <a:pt x="362" y="1500"/>
                    <a:pt x="407" y="1487"/>
                    <a:pt x="453" y="1469"/>
                  </a:cubicBezTo>
                  <a:cubicBezTo>
                    <a:pt x="959" y="1281"/>
                    <a:pt x="1513" y="1165"/>
                    <a:pt x="2056" y="1165"/>
                  </a:cubicBezTo>
                  <a:cubicBezTo>
                    <a:pt x="2607" y="1165"/>
                    <a:pt x="3148" y="1285"/>
                    <a:pt x="3619" y="1571"/>
                  </a:cubicBezTo>
                  <a:cubicBezTo>
                    <a:pt x="3667" y="1595"/>
                    <a:pt x="3731" y="1610"/>
                    <a:pt x="3797" y="1610"/>
                  </a:cubicBezTo>
                  <a:cubicBezTo>
                    <a:pt x="3890" y="1610"/>
                    <a:pt x="3988" y="1581"/>
                    <a:pt x="4057" y="1513"/>
                  </a:cubicBezTo>
                  <a:cubicBezTo>
                    <a:pt x="4173" y="1382"/>
                    <a:pt x="4188" y="1177"/>
                    <a:pt x="4130" y="1017"/>
                  </a:cubicBezTo>
                  <a:cubicBezTo>
                    <a:pt x="4057" y="856"/>
                    <a:pt x="3940" y="725"/>
                    <a:pt x="3809" y="623"/>
                  </a:cubicBezTo>
                  <a:cubicBezTo>
                    <a:pt x="3333" y="210"/>
                    <a:pt x="2701" y="0"/>
                    <a:pt x="2072" y="0"/>
                  </a:cubicBezTo>
                  <a:close/>
                  <a:moveTo>
                    <a:pt x="11570" y="343"/>
                  </a:moveTo>
                  <a:cubicBezTo>
                    <a:pt x="10781" y="343"/>
                    <a:pt x="9989" y="564"/>
                    <a:pt x="9324" y="988"/>
                  </a:cubicBezTo>
                  <a:cubicBezTo>
                    <a:pt x="9120" y="1119"/>
                    <a:pt x="8916" y="1279"/>
                    <a:pt x="8828" y="1498"/>
                  </a:cubicBezTo>
                  <a:cubicBezTo>
                    <a:pt x="8784" y="1586"/>
                    <a:pt x="8770" y="1688"/>
                    <a:pt x="8799" y="1776"/>
                  </a:cubicBezTo>
                  <a:cubicBezTo>
                    <a:pt x="8843" y="1921"/>
                    <a:pt x="9003" y="1994"/>
                    <a:pt x="9164" y="2009"/>
                  </a:cubicBezTo>
                  <a:cubicBezTo>
                    <a:pt x="9310" y="2009"/>
                    <a:pt x="9456" y="1965"/>
                    <a:pt x="9601" y="1921"/>
                  </a:cubicBezTo>
                  <a:cubicBezTo>
                    <a:pt x="10014" y="1801"/>
                    <a:pt x="10458" y="1762"/>
                    <a:pt x="10899" y="1762"/>
                  </a:cubicBezTo>
                  <a:cubicBezTo>
                    <a:pt x="11206" y="1762"/>
                    <a:pt x="11511" y="1781"/>
                    <a:pt x="11805" y="1805"/>
                  </a:cubicBezTo>
                  <a:cubicBezTo>
                    <a:pt x="11863" y="1819"/>
                    <a:pt x="11921" y="1819"/>
                    <a:pt x="11980" y="1834"/>
                  </a:cubicBezTo>
                  <a:cubicBezTo>
                    <a:pt x="12272" y="1863"/>
                    <a:pt x="12534" y="1907"/>
                    <a:pt x="12826" y="1994"/>
                  </a:cubicBezTo>
                  <a:cubicBezTo>
                    <a:pt x="12945" y="2038"/>
                    <a:pt x="13080" y="2066"/>
                    <a:pt x="13215" y="2066"/>
                  </a:cubicBezTo>
                  <a:cubicBezTo>
                    <a:pt x="13393" y="2066"/>
                    <a:pt x="13568" y="2017"/>
                    <a:pt x="13702" y="1892"/>
                  </a:cubicBezTo>
                  <a:cubicBezTo>
                    <a:pt x="13804" y="1761"/>
                    <a:pt x="13833" y="1571"/>
                    <a:pt x="13789" y="1396"/>
                  </a:cubicBezTo>
                  <a:cubicBezTo>
                    <a:pt x="13672" y="944"/>
                    <a:pt x="13206" y="667"/>
                    <a:pt x="12768" y="521"/>
                  </a:cubicBezTo>
                  <a:cubicBezTo>
                    <a:pt x="12381" y="402"/>
                    <a:pt x="11976" y="343"/>
                    <a:pt x="11570" y="3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2"/>
            <p:cNvSpPr/>
            <p:nvPr/>
          </p:nvSpPr>
          <p:spPr>
            <a:xfrm>
              <a:off x="-1977174" y="4839344"/>
              <a:ext cx="941438" cy="432218"/>
            </a:xfrm>
            <a:custGeom>
              <a:avLst/>
              <a:gdLst/>
              <a:ahLst/>
              <a:cxnLst/>
              <a:rect l="l" t="t" r="r" b="b"/>
              <a:pathLst>
                <a:path w="38231" h="17552" extrusionOk="0">
                  <a:moveTo>
                    <a:pt x="1620" y="1670"/>
                  </a:moveTo>
                  <a:cubicBezTo>
                    <a:pt x="730" y="1670"/>
                    <a:pt x="0" y="2399"/>
                    <a:pt x="0" y="3289"/>
                  </a:cubicBezTo>
                  <a:cubicBezTo>
                    <a:pt x="0" y="4180"/>
                    <a:pt x="730" y="4895"/>
                    <a:pt x="1620" y="4895"/>
                  </a:cubicBezTo>
                  <a:cubicBezTo>
                    <a:pt x="2496" y="4895"/>
                    <a:pt x="3225" y="4180"/>
                    <a:pt x="3225" y="3289"/>
                  </a:cubicBezTo>
                  <a:cubicBezTo>
                    <a:pt x="3225" y="2399"/>
                    <a:pt x="2496" y="1670"/>
                    <a:pt x="1620" y="1670"/>
                  </a:cubicBezTo>
                  <a:close/>
                  <a:moveTo>
                    <a:pt x="35193" y="1"/>
                  </a:moveTo>
                  <a:cubicBezTo>
                    <a:pt x="34792" y="1"/>
                    <a:pt x="34388" y="81"/>
                    <a:pt x="34013" y="225"/>
                  </a:cubicBezTo>
                  <a:cubicBezTo>
                    <a:pt x="33269" y="517"/>
                    <a:pt x="32612" y="1042"/>
                    <a:pt x="32043" y="1597"/>
                  </a:cubicBezTo>
                  <a:cubicBezTo>
                    <a:pt x="31037" y="2589"/>
                    <a:pt x="30176" y="3844"/>
                    <a:pt x="30117" y="5245"/>
                  </a:cubicBezTo>
                  <a:cubicBezTo>
                    <a:pt x="30103" y="5420"/>
                    <a:pt x="30147" y="5624"/>
                    <a:pt x="30307" y="5668"/>
                  </a:cubicBezTo>
                  <a:cubicBezTo>
                    <a:pt x="30329" y="5675"/>
                    <a:pt x="30351" y="5679"/>
                    <a:pt x="30371" y="5679"/>
                  </a:cubicBezTo>
                  <a:cubicBezTo>
                    <a:pt x="30515" y="5679"/>
                    <a:pt x="30625" y="5516"/>
                    <a:pt x="30701" y="5376"/>
                  </a:cubicBezTo>
                  <a:cubicBezTo>
                    <a:pt x="31095" y="4603"/>
                    <a:pt x="31460" y="3800"/>
                    <a:pt x="31956" y="3100"/>
                  </a:cubicBezTo>
                  <a:cubicBezTo>
                    <a:pt x="32452" y="2385"/>
                    <a:pt x="33109" y="1743"/>
                    <a:pt x="33911" y="1436"/>
                  </a:cubicBezTo>
                  <a:cubicBezTo>
                    <a:pt x="34229" y="1317"/>
                    <a:pt x="34574" y="1253"/>
                    <a:pt x="34916" y="1253"/>
                  </a:cubicBezTo>
                  <a:cubicBezTo>
                    <a:pt x="35451" y="1253"/>
                    <a:pt x="35976" y="1410"/>
                    <a:pt x="36377" y="1757"/>
                  </a:cubicBezTo>
                  <a:cubicBezTo>
                    <a:pt x="37136" y="2399"/>
                    <a:pt x="37311" y="3479"/>
                    <a:pt x="37428" y="4471"/>
                  </a:cubicBezTo>
                  <a:cubicBezTo>
                    <a:pt x="37515" y="5084"/>
                    <a:pt x="37588" y="5682"/>
                    <a:pt x="37661" y="6295"/>
                  </a:cubicBezTo>
                  <a:cubicBezTo>
                    <a:pt x="37695" y="6314"/>
                    <a:pt x="37728" y="6323"/>
                    <a:pt x="37759" y="6323"/>
                  </a:cubicBezTo>
                  <a:cubicBezTo>
                    <a:pt x="37946" y="6323"/>
                    <a:pt x="38086" y="6022"/>
                    <a:pt x="38099" y="5785"/>
                  </a:cubicBezTo>
                  <a:cubicBezTo>
                    <a:pt x="38230" y="3844"/>
                    <a:pt x="38157" y="1217"/>
                    <a:pt x="36377" y="269"/>
                  </a:cubicBezTo>
                  <a:cubicBezTo>
                    <a:pt x="36008" y="85"/>
                    <a:pt x="35602" y="1"/>
                    <a:pt x="35193" y="1"/>
                  </a:cubicBezTo>
                  <a:close/>
                  <a:moveTo>
                    <a:pt x="29571" y="16242"/>
                  </a:moveTo>
                  <a:cubicBezTo>
                    <a:pt x="29488" y="16242"/>
                    <a:pt x="29405" y="16268"/>
                    <a:pt x="29359" y="16349"/>
                  </a:cubicBezTo>
                  <a:cubicBezTo>
                    <a:pt x="29315" y="16436"/>
                    <a:pt x="29286" y="16553"/>
                    <a:pt x="29242" y="16641"/>
                  </a:cubicBezTo>
                  <a:cubicBezTo>
                    <a:pt x="29227" y="16670"/>
                    <a:pt x="29198" y="16714"/>
                    <a:pt x="29227" y="16743"/>
                  </a:cubicBezTo>
                  <a:cubicBezTo>
                    <a:pt x="29227" y="16772"/>
                    <a:pt x="29242" y="16772"/>
                    <a:pt x="29271" y="16787"/>
                  </a:cubicBezTo>
                  <a:cubicBezTo>
                    <a:pt x="29490" y="16947"/>
                    <a:pt x="29723" y="17079"/>
                    <a:pt x="29957" y="17210"/>
                  </a:cubicBezTo>
                  <a:cubicBezTo>
                    <a:pt x="30015" y="17239"/>
                    <a:pt x="30059" y="17268"/>
                    <a:pt x="30117" y="17268"/>
                  </a:cubicBezTo>
                  <a:cubicBezTo>
                    <a:pt x="30133" y="17272"/>
                    <a:pt x="30149" y="17274"/>
                    <a:pt x="30164" y="17274"/>
                  </a:cubicBezTo>
                  <a:cubicBezTo>
                    <a:pt x="30206" y="17274"/>
                    <a:pt x="30246" y="17260"/>
                    <a:pt x="30278" y="17239"/>
                  </a:cubicBezTo>
                  <a:cubicBezTo>
                    <a:pt x="30292" y="17210"/>
                    <a:pt x="30322" y="17181"/>
                    <a:pt x="30336" y="17151"/>
                  </a:cubicBezTo>
                  <a:cubicBezTo>
                    <a:pt x="30424" y="16962"/>
                    <a:pt x="30482" y="16757"/>
                    <a:pt x="30526" y="16553"/>
                  </a:cubicBezTo>
                  <a:cubicBezTo>
                    <a:pt x="30540" y="16466"/>
                    <a:pt x="30555" y="16378"/>
                    <a:pt x="30511" y="16334"/>
                  </a:cubicBezTo>
                  <a:cubicBezTo>
                    <a:pt x="30468" y="16276"/>
                    <a:pt x="30395" y="16276"/>
                    <a:pt x="30336" y="16276"/>
                  </a:cubicBezTo>
                  <a:lnTo>
                    <a:pt x="29636" y="16247"/>
                  </a:lnTo>
                  <a:cubicBezTo>
                    <a:pt x="29615" y="16244"/>
                    <a:pt x="29593" y="16242"/>
                    <a:pt x="29571" y="16242"/>
                  </a:cubicBezTo>
                  <a:close/>
                  <a:moveTo>
                    <a:pt x="31652" y="16508"/>
                  </a:moveTo>
                  <a:cubicBezTo>
                    <a:pt x="31629" y="16508"/>
                    <a:pt x="31608" y="16513"/>
                    <a:pt x="31591" y="16524"/>
                  </a:cubicBezTo>
                  <a:cubicBezTo>
                    <a:pt x="31518" y="16568"/>
                    <a:pt x="31504" y="16655"/>
                    <a:pt x="31489" y="16728"/>
                  </a:cubicBezTo>
                  <a:cubicBezTo>
                    <a:pt x="31474" y="16947"/>
                    <a:pt x="31445" y="17151"/>
                    <a:pt x="31474" y="17370"/>
                  </a:cubicBezTo>
                  <a:cubicBezTo>
                    <a:pt x="31474" y="17400"/>
                    <a:pt x="31489" y="17429"/>
                    <a:pt x="31504" y="17458"/>
                  </a:cubicBezTo>
                  <a:cubicBezTo>
                    <a:pt x="31518" y="17516"/>
                    <a:pt x="31576" y="17545"/>
                    <a:pt x="31635" y="17545"/>
                  </a:cubicBezTo>
                  <a:cubicBezTo>
                    <a:pt x="31654" y="17550"/>
                    <a:pt x="31674" y="17552"/>
                    <a:pt x="31693" y="17552"/>
                  </a:cubicBezTo>
                  <a:cubicBezTo>
                    <a:pt x="31732" y="17552"/>
                    <a:pt x="31771" y="17545"/>
                    <a:pt x="31810" y="17545"/>
                  </a:cubicBezTo>
                  <a:cubicBezTo>
                    <a:pt x="32073" y="17502"/>
                    <a:pt x="32335" y="17458"/>
                    <a:pt x="32598" y="17385"/>
                  </a:cubicBezTo>
                  <a:cubicBezTo>
                    <a:pt x="32612" y="17385"/>
                    <a:pt x="32642" y="17370"/>
                    <a:pt x="32656" y="17356"/>
                  </a:cubicBezTo>
                  <a:cubicBezTo>
                    <a:pt x="32685" y="17341"/>
                    <a:pt x="32685" y="17297"/>
                    <a:pt x="32685" y="17254"/>
                  </a:cubicBezTo>
                  <a:cubicBezTo>
                    <a:pt x="32671" y="17151"/>
                    <a:pt x="32685" y="17035"/>
                    <a:pt x="32671" y="16933"/>
                  </a:cubicBezTo>
                  <a:cubicBezTo>
                    <a:pt x="32642" y="16830"/>
                    <a:pt x="32540" y="16772"/>
                    <a:pt x="32437" y="16743"/>
                  </a:cubicBezTo>
                  <a:cubicBezTo>
                    <a:pt x="32218" y="16670"/>
                    <a:pt x="32000" y="16612"/>
                    <a:pt x="31781" y="16539"/>
                  </a:cubicBezTo>
                  <a:cubicBezTo>
                    <a:pt x="31736" y="16521"/>
                    <a:pt x="31691" y="16508"/>
                    <a:pt x="31652" y="16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2"/>
            <p:cNvSpPr/>
            <p:nvPr/>
          </p:nvSpPr>
          <p:spPr>
            <a:xfrm>
              <a:off x="-1660998" y="4323883"/>
              <a:ext cx="255509" cy="127213"/>
            </a:xfrm>
            <a:custGeom>
              <a:avLst/>
              <a:gdLst/>
              <a:ahLst/>
              <a:cxnLst/>
              <a:rect l="l" t="t" r="r" b="b"/>
              <a:pathLst>
                <a:path w="10376" h="5166" extrusionOk="0">
                  <a:moveTo>
                    <a:pt x="10376" y="0"/>
                  </a:moveTo>
                  <a:lnTo>
                    <a:pt x="10376" y="0"/>
                  </a:lnTo>
                  <a:cubicBezTo>
                    <a:pt x="8235" y="1595"/>
                    <a:pt x="5567" y="2431"/>
                    <a:pt x="2897" y="2431"/>
                  </a:cubicBezTo>
                  <a:cubicBezTo>
                    <a:pt x="2072" y="2431"/>
                    <a:pt x="1248" y="2351"/>
                    <a:pt x="439" y="2189"/>
                  </a:cubicBezTo>
                  <a:cubicBezTo>
                    <a:pt x="380" y="3196"/>
                    <a:pt x="234" y="4188"/>
                    <a:pt x="1" y="5166"/>
                  </a:cubicBezTo>
                  <a:cubicBezTo>
                    <a:pt x="8332" y="5078"/>
                    <a:pt x="10375" y="1"/>
                    <a:pt x="10376"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p:nvPr/>
          </p:nvSpPr>
          <p:spPr>
            <a:xfrm>
              <a:off x="-1843883" y="3990790"/>
              <a:ext cx="509196" cy="164963"/>
            </a:xfrm>
            <a:custGeom>
              <a:avLst/>
              <a:gdLst/>
              <a:ahLst/>
              <a:cxnLst/>
              <a:rect l="l" t="t" r="r" b="b"/>
              <a:pathLst>
                <a:path w="20678" h="6699" extrusionOk="0">
                  <a:moveTo>
                    <a:pt x="1183" y="1"/>
                  </a:moveTo>
                  <a:cubicBezTo>
                    <a:pt x="1081" y="1"/>
                    <a:pt x="964" y="1"/>
                    <a:pt x="862" y="16"/>
                  </a:cubicBezTo>
                  <a:cubicBezTo>
                    <a:pt x="643" y="1008"/>
                    <a:pt x="424" y="2000"/>
                    <a:pt x="264" y="2992"/>
                  </a:cubicBezTo>
                  <a:cubicBezTo>
                    <a:pt x="191" y="3401"/>
                    <a:pt x="132" y="3824"/>
                    <a:pt x="88" y="4233"/>
                  </a:cubicBezTo>
                  <a:cubicBezTo>
                    <a:pt x="45" y="4656"/>
                    <a:pt x="15" y="5079"/>
                    <a:pt x="1" y="5502"/>
                  </a:cubicBezTo>
                  <a:cubicBezTo>
                    <a:pt x="366" y="5663"/>
                    <a:pt x="760" y="5750"/>
                    <a:pt x="1183" y="5750"/>
                  </a:cubicBezTo>
                  <a:cubicBezTo>
                    <a:pt x="2773" y="5750"/>
                    <a:pt x="4072" y="4466"/>
                    <a:pt x="4072" y="2876"/>
                  </a:cubicBezTo>
                  <a:cubicBezTo>
                    <a:pt x="4072" y="1285"/>
                    <a:pt x="2773" y="1"/>
                    <a:pt x="1183" y="1"/>
                  </a:cubicBezTo>
                  <a:close/>
                  <a:moveTo>
                    <a:pt x="17803" y="935"/>
                  </a:moveTo>
                  <a:cubicBezTo>
                    <a:pt x="16212" y="935"/>
                    <a:pt x="14928" y="2219"/>
                    <a:pt x="14928" y="3824"/>
                  </a:cubicBezTo>
                  <a:cubicBezTo>
                    <a:pt x="14928" y="5414"/>
                    <a:pt x="16212" y="6699"/>
                    <a:pt x="17803" y="6699"/>
                  </a:cubicBezTo>
                  <a:cubicBezTo>
                    <a:pt x="19393" y="6699"/>
                    <a:pt x="20677" y="5414"/>
                    <a:pt x="20677" y="3824"/>
                  </a:cubicBezTo>
                  <a:cubicBezTo>
                    <a:pt x="20677" y="2219"/>
                    <a:pt x="19393" y="935"/>
                    <a:pt x="17803"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2"/>
            <p:cNvSpPr/>
            <p:nvPr/>
          </p:nvSpPr>
          <p:spPr>
            <a:xfrm>
              <a:off x="-1838121" y="4040384"/>
              <a:ext cx="473957" cy="60036"/>
            </a:xfrm>
            <a:custGeom>
              <a:avLst/>
              <a:gdLst/>
              <a:ahLst/>
              <a:cxnLst/>
              <a:rect l="l" t="t" r="r" b="b"/>
              <a:pathLst>
                <a:path w="19247" h="2438" extrusionOk="0">
                  <a:moveTo>
                    <a:pt x="1680" y="0"/>
                  </a:moveTo>
                  <a:cubicBezTo>
                    <a:pt x="1666" y="0"/>
                    <a:pt x="1650" y="5"/>
                    <a:pt x="1635" y="15"/>
                  </a:cubicBezTo>
                  <a:cubicBezTo>
                    <a:pt x="1022" y="409"/>
                    <a:pt x="496" y="891"/>
                    <a:pt x="30" y="1445"/>
                  </a:cubicBezTo>
                  <a:cubicBezTo>
                    <a:pt x="0" y="1474"/>
                    <a:pt x="0" y="1533"/>
                    <a:pt x="44" y="1562"/>
                  </a:cubicBezTo>
                  <a:cubicBezTo>
                    <a:pt x="59" y="1576"/>
                    <a:pt x="73" y="1591"/>
                    <a:pt x="102" y="1591"/>
                  </a:cubicBezTo>
                  <a:cubicBezTo>
                    <a:pt x="132" y="1591"/>
                    <a:pt x="146" y="1576"/>
                    <a:pt x="175" y="1562"/>
                  </a:cubicBezTo>
                  <a:cubicBezTo>
                    <a:pt x="613" y="1022"/>
                    <a:pt x="1138" y="555"/>
                    <a:pt x="1722" y="176"/>
                  </a:cubicBezTo>
                  <a:cubicBezTo>
                    <a:pt x="1766" y="147"/>
                    <a:pt x="1780" y="88"/>
                    <a:pt x="1751" y="44"/>
                  </a:cubicBezTo>
                  <a:cubicBezTo>
                    <a:pt x="1732" y="16"/>
                    <a:pt x="1708" y="0"/>
                    <a:pt x="1680" y="0"/>
                  </a:cubicBezTo>
                  <a:close/>
                  <a:moveTo>
                    <a:pt x="2331" y="525"/>
                  </a:moveTo>
                  <a:cubicBezTo>
                    <a:pt x="2312" y="525"/>
                    <a:pt x="2293" y="529"/>
                    <a:pt x="2277" y="540"/>
                  </a:cubicBezTo>
                  <a:cubicBezTo>
                    <a:pt x="1897" y="862"/>
                    <a:pt x="1518" y="1197"/>
                    <a:pt x="1153" y="1547"/>
                  </a:cubicBezTo>
                  <a:cubicBezTo>
                    <a:pt x="1124" y="1576"/>
                    <a:pt x="1124" y="1635"/>
                    <a:pt x="1153" y="1664"/>
                  </a:cubicBezTo>
                  <a:cubicBezTo>
                    <a:pt x="1168" y="1679"/>
                    <a:pt x="1197" y="1693"/>
                    <a:pt x="1211" y="1693"/>
                  </a:cubicBezTo>
                  <a:cubicBezTo>
                    <a:pt x="1241" y="1693"/>
                    <a:pt x="1270" y="1693"/>
                    <a:pt x="1284" y="1664"/>
                  </a:cubicBezTo>
                  <a:cubicBezTo>
                    <a:pt x="1635" y="1328"/>
                    <a:pt x="2014" y="993"/>
                    <a:pt x="2393" y="686"/>
                  </a:cubicBezTo>
                  <a:cubicBezTo>
                    <a:pt x="2437" y="657"/>
                    <a:pt x="2437" y="599"/>
                    <a:pt x="2408" y="555"/>
                  </a:cubicBezTo>
                  <a:cubicBezTo>
                    <a:pt x="2390" y="537"/>
                    <a:pt x="2361" y="525"/>
                    <a:pt x="2331" y="525"/>
                  </a:cubicBezTo>
                  <a:close/>
                  <a:moveTo>
                    <a:pt x="18158" y="798"/>
                  </a:moveTo>
                  <a:cubicBezTo>
                    <a:pt x="18146" y="798"/>
                    <a:pt x="18134" y="799"/>
                    <a:pt x="18123" y="803"/>
                  </a:cubicBezTo>
                  <a:cubicBezTo>
                    <a:pt x="17379" y="1080"/>
                    <a:pt x="16737" y="1635"/>
                    <a:pt x="16168" y="2116"/>
                  </a:cubicBezTo>
                  <a:cubicBezTo>
                    <a:pt x="16124" y="2146"/>
                    <a:pt x="16124" y="2204"/>
                    <a:pt x="16153" y="2248"/>
                  </a:cubicBezTo>
                  <a:cubicBezTo>
                    <a:pt x="16168" y="2262"/>
                    <a:pt x="16197" y="2277"/>
                    <a:pt x="16226" y="2277"/>
                  </a:cubicBezTo>
                  <a:cubicBezTo>
                    <a:pt x="16241" y="2277"/>
                    <a:pt x="16270" y="2262"/>
                    <a:pt x="16284" y="2248"/>
                  </a:cubicBezTo>
                  <a:cubicBezTo>
                    <a:pt x="16868" y="1752"/>
                    <a:pt x="17466" y="1241"/>
                    <a:pt x="18196" y="964"/>
                  </a:cubicBezTo>
                  <a:cubicBezTo>
                    <a:pt x="18240" y="949"/>
                    <a:pt x="18254" y="905"/>
                    <a:pt x="18240" y="847"/>
                  </a:cubicBezTo>
                  <a:cubicBezTo>
                    <a:pt x="18229" y="814"/>
                    <a:pt x="18193" y="798"/>
                    <a:pt x="18158" y="798"/>
                  </a:cubicBezTo>
                  <a:close/>
                  <a:moveTo>
                    <a:pt x="19135" y="1265"/>
                  </a:moveTo>
                  <a:cubicBezTo>
                    <a:pt x="19123" y="1265"/>
                    <a:pt x="19112" y="1266"/>
                    <a:pt x="19101" y="1270"/>
                  </a:cubicBezTo>
                  <a:cubicBezTo>
                    <a:pt x="18473" y="1562"/>
                    <a:pt x="17875" y="1898"/>
                    <a:pt x="17291" y="2277"/>
                  </a:cubicBezTo>
                  <a:cubicBezTo>
                    <a:pt x="17248" y="2306"/>
                    <a:pt x="17233" y="2350"/>
                    <a:pt x="17262" y="2394"/>
                  </a:cubicBezTo>
                  <a:cubicBezTo>
                    <a:pt x="17291" y="2423"/>
                    <a:pt x="17306" y="2437"/>
                    <a:pt x="17335" y="2437"/>
                  </a:cubicBezTo>
                  <a:cubicBezTo>
                    <a:pt x="17364" y="2437"/>
                    <a:pt x="17379" y="2437"/>
                    <a:pt x="17393" y="2423"/>
                  </a:cubicBezTo>
                  <a:cubicBezTo>
                    <a:pt x="17962" y="2043"/>
                    <a:pt x="18561" y="1722"/>
                    <a:pt x="19174" y="1431"/>
                  </a:cubicBezTo>
                  <a:cubicBezTo>
                    <a:pt x="19232" y="1416"/>
                    <a:pt x="19247" y="1358"/>
                    <a:pt x="19217" y="1314"/>
                  </a:cubicBezTo>
                  <a:cubicBezTo>
                    <a:pt x="19206" y="1281"/>
                    <a:pt x="19171" y="1265"/>
                    <a:pt x="19135" y="12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2"/>
            <p:cNvSpPr/>
            <p:nvPr/>
          </p:nvSpPr>
          <p:spPr>
            <a:xfrm>
              <a:off x="-1931176" y="3410888"/>
              <a:ext cx="964783" cy="875320"/>
            </a:xfrm>
            <a:custGeom>
              <a:avLst/>
              <a:gdLst/>
              <a:ahLst/>
              <a:cxnLst/>
              <a:rect l="l" t="t" r="r" b="b"/>
              <a:pathLst>
                <a:path w="39179" h="35546" extrusionOk="0">
                  <a:moveTo>
                    <a:pt x="20704" y="0"/>
                  </a:moveTo>
                  <a:cubicBezTo>
                    <a:pt x="17362" y="0"/>
                    <a:pt x="14014" y="463"/>
                    <a:pt x="10915" y="1693"/>
                  </a:cubicBezTo>
                  <a:cubicBezTo>
                    <a:pt x="7165" y="3181"/>
                    <a:pt x="3823" y="5895"/>
                    <a:pt x="2058" y="9514"/>
                  </a:cubicBezTo>
                  <a:cubicBezTo>
                    <a:pt x="0" y="13745"/>
                    <a:pt x="277" y="18838"/>
                    <a:pt x="1897" y="23259"/>
                  </a:cubicBezTo>
                  <a:cubicBezTo>
                    <a:pt x="2335" y="24456"/>
                    <a:pt x="2904" y="25652"/>
                    <a:pt x="3809" y="26542"/>
                  </a:cubicBezTo>
                  <a:cubicBezTo>
                    <a:pt x="4173" y="24295"/>
                    <a:pt x="4801" y="22092"/>
                    <a:pt x="5151" y="19845"/>
                  </a:cubicBezTo>
                  <a:cubicBezTo>
                    <a:pt x="5370" y="18473"/>
                    <a:pt x="5487" y="17058"/>
                    <a:pt x="5983" y="15759"/>
                  </a:cubicBezTo>
                  <a:cubicBezTo>
                    <a:pt x="6814" y="13556"/>
                    <a:pt x="8711" y="11848"/>
                    <a:pt x="10915" y="11002"/>
                  </a:cubicBezTo>
                  <a:cubicBezTo>
                    <a:pt x="12159" y="10513"/>
                    <a:pt x="13488" y="10292"/>
                    <a:pt x="14825" y="10292"/>
                  </a:cubicBezTo>
                  <a:cubicBezTo>
                    <a:pt x="15839" y="10292"/>
                    <a:pt x="16857" y="10419"/>
                    <a:pt x="17846" y="10652"/>
                  </a:cubicBezTo>
                  <a:cubicBezTo>
                    <a:pt x="19728" y="11090"/>
                    <a:pt x="21552" y="11936"/>
                    <a:pt x="22865" y="13337"/>
                  </a:cubicBezTo>
                  <a:cubicBezTo>
                    <a:pt x="23989" y="14519"/>
                    <a:pt x="24689" y="16051"/>
                    <a:pt x="25156" y="17612"/>
                  </a:cubicBezTo>
                  <a:cubicBezTo>
                    <a:pt x="26878" y="23376"/>
                    <a:pt x="25681" y="29519"/>
                    <a:pt x="25535" y="35545"/>
                  </a:cubicBezTo>
                  <a:cubicBezTo>
                    <a:pt x="28351" y="35385"/>
                    <a:pt x="31080" y="34057"/>
                    <a:pt x="33123" y="32087"/>
                  </a:cubicBezTo>
                  <a:cubicBezTo>
                    <a:pt x="35458" y="29855"/>
                    <a:pt x="36960" y="26819"/>
                    <a:pt x="37705" y="23668"/>
                  </a:cubicBezTo>
                  <a:cubicBezTo>
                    <a:pt x="39178" y="17525"/>
                    <a:pt x="37807" y="10769"/>
                    <a:pt x="34086" y="5676"/>
                  </a:cubicBezTo>
                  <a:cubicBezTo>
                    <a:pt x="32992" y="4188"/>
                    <a:pt x="31693" y="2831"/>
                    <a:pt x="30102" y="1897"/>
                  </a:cubicBezTo>
                  <a:cubicBezTo>
                    <a:pt x="27928" y="613"/>
                    <a:pt x="25331" y="204"/>
                    <a:pt x="22807" y="58"/>
                  </a:cubicBezTo>
                  <a:cubicBezTo>
                    <a:pt x="22108" y="20"/>
                    <a:pt x="21406" y="0"/>
                    <a:pt x="20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42"/>
          <p:cNvGrpSpPr/>
          <p:nvPr/>
        </p:nvGrpSpPr>
        <p:grpSpPr>
          <a:xfrm flipH="1">
            <a:off x="6405420" y="2638599"/>
            <a:ext cx="488155" cy="457809"/>
            <a:chOff x="3089978" y="4184399"/>
            <a:chExt cx="388071" cy="363947"/>
          </a:xfrm>
        </p:grpSpPr>
        <p:sp>
          <p:nvSpPr>
            <p:cNvPr id="927" name="Google Shape;927;p42"/>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2"/>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2"/>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8"/>
          <p:cNvSpPr/>
          <p:nvPr/>
        </p:nvSpPr>
        <p:spPr>
          <a:xfrm flipH="1">
            <a:off x="6269224" y="2638889"/>
            <a:ext cx="3045495" cy="2457399"/>
          </a:xfrm>
          <a:custGeom>
            <a:avLst/>
            <a:gdLst/>
            <a:ahLst/>
            <a:cxnLst/>
            <a:rect l="l" t="t" r="r" b="b"/>
            <a:pathLst>
              <a:path w="143892" h="124308" extrusionOk="0">
                <a:moveTo>
                  <a:pt x="92298" y="0"/>
                </a:moveTo>
                <a:cubicBezTo>
                  <a:pt x="77715" y="0"/>
                  <a:pt x="63077" y="7352"/>
                  <a:pt x="54964" y="19567"/>
                </a:cubicBezTo>
                <a:cubicBezTo>
                  <a:pt x="51974" y="24064"/>
                  <a:pt x="49828" y="29108"/>
                  <a:pt x="46610" y="33445"/>
                </a:cubicBezTo>
                <a:cubicBezTo>
                  <a:pt x="35654" y="48167"/>
                  <a:pt x="14084" y="52778"/>
                  <a:pt x="5045" y="68733"/>
                </a:cubicBezTo>
                <a:cubicBezTo>
                  <a:pt x="708" y="76402"/>
                  <a:pt x="1" y="85715"/>
                  <a:pt x="1439" y="94388"/>
                </a:cubicBezTo>
                <a:cubicBezTo>
                  <a:pt x="2968" y="103656"/>
                  <a:pt x="7510" y="113242"/>
                  <a:pt x="16047" y="117168"/>
                </a:cubicBezTo>
                <a:cubicBezTo>
                  <a:pt x="20093" y="119026"/>
                  <a:pt x="24493" y="119401"/>
                  <a:pt x="28980" y="119401"/>
                </a:cubicBezTo>
                <a:cubicBezTo>
                  <a:pt x="32022" y="119401"/>
                  <a:pt x="35104" y="119228"/>
                  <a:pt x="38142" y="119228"/>
                </a:cubicBezTo>
                <a:cubicBezTo>
                  <a:pt x="38661" y="119228"/>
                  <a:pt x="39178" y="119233"/>
                  <a:pt x="39694" y="119245"/>
                </a:cubicBezTo>
                <a:cubicBezTo>
                  <a:pt x="49303" y="119496"/>
                  <a:pt x="58639" y="122190"/>
                  <a:pt x="68157" y="123468"/>
                </a:cubicBezTo>
                <a:cubicBezTo>
                  <a:pt x="72389" y="124028"/>
                  <a:pt x="76656" y="124307"/>
                  <a:pt x="80924" y="124307"/>
                </a:cubicBezTo>
                <a:cubicBezTo>
                  <a:pt x="92126" y="124307"/>
                  <a:pt x="103325" y="122385"/>
                  <a:pt x="113853" y="118583"/>
                </a:cubicBezTo>
                <a:cubicBezTo>
                  <a:pt x="121728" y="115753"/>
                  <a:pt x="133255" y="110161"/>
                  <a:pt x="138573" y="99593"/>
                </a:cubicBezTo>
                <a:cubicBezTo>
                  <a:pt x="143891" y="89025"/>
                  <a:pt x="143207" y="75695"/>
                  <a:pt x="136861" y="65697"/>
                </a:cubicBezTo>
                <a:cubicBezTo>
                  <a:pt x="132913" y="59466"/>
                  <a:pt x="126909" y="54444"/>
                  <a:pt x="124467" y="47483"/>
                </a:cubicBezTo>
                <a:cubicBezTo>
                  <a:pt x="120975" y="37485"/>
                  <a:pt x="125677" y="25890"/>
                  <a:pt x="121751" y="16052"/>
                </a:cubicBezTo>
                <a:cubicBezTo>
                  <a:pt x="118692" y="8406"/>
                  <a:pt x="110932" y="3498"/>
                  <a:pt x="102966" y="1376"/>
                </a:cubicBezTo>
                <a:cubicBezTo>
                  <a:pt x="99479" y="446"/>
                  <a:pt x="95890" y="0"/>
                  <a:pt x="92298" y="0"/>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8"/>
          <p:cNvSpPr txBox="1">
            <a:spLocks noGrp="1"/>
          </p:cNvSpPr>
          <p:nvPr>
            <p:ph type="title"/>
          </p:nvPr>
        </p:nvSpPr>
        <p:spPr>
          <a:xfrm>
            <a:off x="1110532" y="343090"/>
            <a:ext cx="3875100" cy="572700"/>
          </a:xfrm>
          <a:prstGeom prst="rect">
            <a:avLst/>
          </a:prstGeom>
        </p:spPr>
        <p:txBody>
          <a:bodyPr spcFirstLastPara="1" wrap="square" lIns="91425" tIns="91425" rIns="91425" bIns="91425" anchor="t" anchorCtr="0">
            <a:noAutofit/>
          </a:bodyPr>
          <a:lstStyle/>
          <a:p>
            <a:r>
              <a:rPr lang="en-US" sz="3600" dirty="0"/>
              <a:t>SCROTUM</a:t>
            </a:r>
          </a:p>
        </p:txBody>
      </p:sp>
      <p:cxnSp>
        <p:nvCxnSpPr>
          <p:cNvPr id="1113" name="Google Shape;1113;p48"/>
          <p:cNvCxnSpPr/>
          <p:nvPr/>
        </p:nvCxnSpPr>
        <p:spPr>
          <a:xfrm>
            <a:off x="742036" y="1003157"/>
            <a:ext cx="3657900" cy="0"/>
          </a:xfrm>
          <a:prstGeom prst="straightConnector1">
            <a:avLst/>
          </a:prstGeom>
          <a:noFill/>
          <a:ln w="9525" cap="flat" cmpd="sng">
            <a:solidFill>
              <a:schemeClr val="dk1"/>
            </a:solidFill>
            <a:prstDash val="solid"/>
            <a:round/>
            <a:headEnd type="none" w="med" len="med"/>
            <a:tailEnd type="none" w="med" len="med"/>
          </a:ln>
        </p:spPr>
      </p:cxnSp>
      <p:sp>
        <p:nvSpPr>
          <p:cNvPr id="1114" name="Google Shape;1114;p48"/>
          <p:cNvSpPr/>
          <p:nvPr/>
        </p:nvSpPr>
        <p:spPr>
          <a:xfrm flipH="1">
            <a:off x="4938326" y="3151017"/>
            <a:ext cx="216407" cy="212808"/>
          </a:xfrm>
          <a:custGeom>
            <a:avLst/>
            <a:gdLst/>
            <a:ahLst/>
            <a:cxnLst/>
            <a:rect l="l" t="t" r="r" b="b"/>
            <a:pathLst>
              <a:path w="7396" h="7273" extrusionOk="0">
                <a:moveTo>
                  <a:pt x="4178" y="219"/>
                </a:moveTo>
                <a:cubicBezTo>
                  <a:pt x="4611" y="219"/>
                  <a:pt x="5091" y="288"/>
                  <a:pt x="5524" y="516"/>
                </a:cubicBezTo>
                <a:cubicBezTo>
                  <a:pt x="5981" y="767"/>
                  <a:pt x="6346" y="1155"/>
                  <a:pt x="6597" y="1566"/>
                </a:cubicBezTo>
                <a:cubicBezTo>
                  <a:pt x="4634" y="2844"/>
                  <a:pt x="2580" y="4054"/>
                  <a:pt x="548" y="5195"/>
                </a:cubicBezTo>
                <a:cubicBezTo>
                  <a:pt x="525" y="5150"/>
                  <a:pt x="503" y="5104"/>
                  <a:pt x="503" y="5058"/>
                </a:cubicBezTo>
                <a:cubicBezTo>
                  <a:pt x="229" y="4077"/>
                  <a:pt x="297" y="3095"/>
                  <a:pt x="411" y="2433"/>
                </a:cubicBezTo>
                <a:cubicBezTo>
                  <a:pt x="571" y="1589"/>
                  <a:pt x="1393" y="1041"/>
                  <a:pt x="2078" y="721"/>
                </a:cubicBezTo>
                <a:cubicBezTo>
                  <a:pt x="2557" y="493"/>
                  <a:pt x="3356" y="219"/>
                  <a:pt x="4178" y="219"/>
                </a:cubicBezTo>
                <a:close/>
                <a:moveTo>
                  <a:pt x="6688" y="1749"/>
                </a:moveTo>
                <a:cubicBezTo>
                  <a:pt x="6985" y="2319"/>
                  <a:pt x="7122" y="2958"/>
                  <a:pt x="7145" y="3506"/>
                </a:cubicBezTo>
                <a:cubicBezTo>
                  <a:pt x="7190" y="4077"/>
                  <a:pt x="7099" y="4602"/>
                  <a:pt x="6917" y="5035"/>
                </a:cubicBezTo>
                <a:cubicBezTo>
                  <a:pt x="6643" y="5675"/>
                  <a:pt x="6095" y="6222"/>
                  <a:pt x="5387" y="6565"/>
                </a:cubicBezTo>
                <a:cubicBezTo>
                  <a:pt x="4794" y="6861"/>
                  <a:pt x="4063" y="7021"/>
                  <a:pt x="3242" y="7044"/>
                </a:cubicBezTo>
                <a:cubicBezTo>
                  <a:pt x="3181" y="7046"/>
                  <a:pt x="3121" y="7047"/>
                  <a:pt x="3063" y="7047"/>
                </a:cubicBezTo>
                <a:cubicBezTo>
                  <a:pt x="2425" y="7047"/>
                  <a:pt x="1952" y="6932"/>
                  <a:pt x="1575" y="6702"/>
                </a:cubicBezTo>
                <a:cubicBezTo>
                  <a:pt x="1165" y="6451"/>
                  <a:pt x="845" y="5994"/>
                  <a:pt x="617" y="5401"/>
                </a:cubicBezTo>
                <a:cubicBezTo>
                  <a:pt x="2671" y="4259"/>
                  <a:pt x="4725" y="3027"/>
                  <a:pt x="6688" y="1749"/>
                </a:cubicBezTo>
                <a:close/>
                <a:moveTo>
                  <a:pt x="4191" y="0"/>
                </a:moveTo>
                <a:cubicBezTo>
                  <a:pt x="3323" y="0"/>
                  <a:pt x="2502" y="303"/>
                  <a:pt x="1986" y="539"/>
                </a:cubicBezTo>
                <a:cubicBezTo>
                  <a:pt x="1256" y="881"/>
                  <a:pt x="389" y="1475"/>
                  <a:pt x="206" y="2388"/>
                </a:cubicBezTo>
                <a:cubicBezTo>
                  <a:pt x="92" y="3072"/>
                  <a:pt x="0" y="4100"/>
                  <a:pt x="297" y="5104"/>
                </a:cubicBezTo>
                <a:cubicBezTo>
                  <a:pt x="320" y="5195"/>
                  <a:pt x="343" y="5264"/>
                  <a:pt x="366" y="5332"/>
                </a:cubicBezTo>
                <a:cubicBezTo>
                  <a:pt x="343" y="5355"/>
                  <a:pt x="343" y="5401"/>
                  <a:pt x="366" y="5423"/>
                </a:cubicBezTo>
                <a:cubicBezTo>
                  <a:pt x="389" y="5423"/>
                  <a:pt x="389" y="5446"/>
                  <a:pt x="411" y="5446"/>
                </a:cubicBezTo>
                <a:cubicBezTo>
                  <a:pt x="640" y="6108"/>
                  <a:pt x="1005" y="6588"/>
                  <a:pt x="1461" y="6884"/>
                </a:cubicBezTo>
                <a:cubicBezTo>
                  <a:pt x="1872" y="7135"/>
                  <a:pt x="2397" y="7272"/>
                  <a:pt x="3082" y="7272"/>
                </a:cubicBezTo>
                <a:lnTo>
                  <a:pt x="3242" y="7272"/>
                </a:lnTo>
                <a:cubicBezTo>
                  <a:pt x="4109" y="7250"/>
                  <a:pt x="4862" y="7067"/>
                  <a:pt x="5479" y="6747"/>
                </a:cubicBezTo>
                <a:cubicBezTo>
                  <a:pt x="6232" y="6382"/>
                  <a:pt x="6802" y="5812"/>
                  <a:pt x="7099" y="5127"/>
                </a:cubicBezTo>
                <a:cubicBezTo>
                  <a:pt x="7305" y="4670"/>
                  <a:pt x="7396" y="4122"/>
                  <a:pt x="7373" y="3483"/>
                </a:cubicBezTo>
                <a:cubicBezTo>
                  <a:pt x="7350" y="2890"/>
                  <a:pt x="7190" y="2205"/>
                  <a:pt x="6848" y="1612"/>
                </a:cubicBezTo>
                <a:cubicBezTo>
                  <a:pt x="6848" y="1589"/>
                  <a:pt x="6848" y="1566"/>
                  <a:pt x="6848" y="1543"/>
                </a:cubicBezTo>
                <a:cubicBezTo>
                  <a:pt x="6825" y="1520"/>
                  <a:pt x="6825" y="1520"/>
                  <a:pt x="6802" y="1498"/>
                </a:cubicBezTo>
                <a:cubicBezTo>
                  <a:pt x="6529" y="1041"/>
                  <a:pt x="6141" y="607"/>
                  <a:pt x="5616" y="333"/>
                </a:cubicBezTo>
                <a:cubicBezTo>
                  <a:pt x="5155" y="91"/>
                  <a:pt x="4666" y="0"/>
                  <a:pt x="4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8"/>
          <p:cNvSpPr/>
          <p:nvPr/>
        </p:nvSpPr>
        <p:spPr>
          <a:xfrm flipH="1">
            <a:off x="7572481" y="382585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8"/>
          <p:cNvSpPr/>
          <p:nvPr/>
        </p:nvSpPr>
        <p:spPr>
          <a:xfrm flipH="1">
            <a:off x="7482835" y="9758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8"/>
          <p:cNvGrpSpPr/>
          <p:nvPr/>
        </p:nvGrpSpPr>
        <p:grpSpPr>
          <a:xfrm flipH="1">
            <a:off x="3241755" y="4441652"/>
            <a:ext cx="355216" cy="305683"/>
            <a:chOff x="2581492" y="1663973"/>
            <a:chExt cx="447094" cy="384748"/>
          </a:xfrm>
        </p:grpSpPr>
        <p:sp>
          <p:nvSpPr>
            <p:cNvPr id="1149" name="Google Shape;1149;p4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48"/>
          <p:cNvSpPr/>
          <p:nvPr/>
        </p:nvSpPr>
        <p:spPr>
          <a:xfrm>
            <a:off x="4161336" y="27097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48"/>
          <p:cNvGrpSpPr/>
          <p:nvPr/>
        </p:nvGrpSpPr>
        <p:grpSpPr>
          <a:xfrm rot="-2519054">
            <a:off x="556693" y="442363"/>
            <a:ext cx="406843" cy="401382"/>
            <a:chOff x="8167224" y="612742"/>
            <a:chExt cx="406859" cy="401398"/>
          </a:xfrm>
        </p:grpSpPr>
        <p:sp>
          <p:nvSpPr>
            <p:cNvPr id="1155" name="Google Shape;1155;p4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8" name="Google Shape;1158;p48"/>
          <p:cNvSpPr/>
          <p:nvPr/>
        </p:nvSpPr>
        <p:spPr>
          <a:xfrm>
            <a:off x="7122461" y="45671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1159;p48"/>
          <p:cNvGrpSpPr/>
          <p:nvPr/>
        </p:nvGrpSpPr>
        <p:grpSpPr>
          <a:xfrm rot="-10145385">
            <a:off x="58471" y="4421984"/>
            <a:ext cx="1140331" cy="595198"/>
            <a:chOff x="1362021" y="1108808"/>
            <a:chExt cx="986885" cy="515106"/>
          </a:xfrm>
        </p:grpSpPr>
        <p:sp>
          <p:nvSpPr>
            <p:cNvPr id="1160" name="Google Shape;1160;p4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48"/>
          <p:cNvSpPr/>
          <p:nvPr/>
        </p:nvSpPr>
        <p:spPr>
          <a:xfrm flipH="1">
            <a:off x="1630946" y="179249"/>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8"/>
          <p:cNvSpPr/>
          <p:nvPr/>
        </p:nvSpPr>
        <p:spPr>
          <a:xfrm flipH="1">
            <a:off x="5160564" y="426961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8"/>
          <p:cNvSpPr/>
          <p:nvPr/>
        </p:nvSpPr>
        <p:spPr>
          <a:xfrm flipH="1">
            <a:off x="8215562" y="1505053"/>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8"/>
          <p:cNvSpPr/>
          <p:nvPr/>
        </p:nvSpPr>
        <p:spPr>
          <a:xfrm flipH="1">
            <a:off x="8007223" y="1668090"/>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3" name="Google Shape;1173;p48"/>
          <p:cNvGrpSpPr/>
          <p:nvPr/>
        </p:nvGrpSpPr>
        <p:grpSpPr>
          <a:xfrm>
            <a:off x="5472815" y="694074"/>
            <a:ext cx="150927" cy="143533"/>
            <a:chOff x="3716290" y="4256524"/>
            <a:chExt cx="150927" cy="143533"/>
          </a:xfrm>
        </p:grpSpPr>
        <p:sp>
          <p:nvSpPr>
            <p:cNvPr id="1174" name="Google Shape;1174;p4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271854" y="1455133"/>
            <a:ext cx="2635805" cy="2308324"/>
          </a:xfrm>
          <a:prstGeom prst="rect">
            <a:avLst/>
          </a:prstGeom>
        </p:spPr>
        <p:txBody>
          <a:bodyPr wrap="square">
            <a:spAutoFit/>
          </a:bodyPr>
          <a:lstStyle/>
          <a:p>
            <a:r>
              <a:rPr lang="en-US" sz="1800" dirty="0">
                <a:latin typeface="Candara" panose="020E0502030303020204" pitchFamily="34" charset="0"/>
              </a:rPr>
              <a:t>The scrotum is an outpouching of the lower part of the anterior abdominal wall and contains the </a:t>
            </a:r>
            <a:r>
              <a:rPr lang="en-US" sz="1800" b="1" dirty="0">
                <a:solidFill>
                  <a:srgbClr val="0033CC"/>
                </a:solidFill>
                <a:latin typeface="Candara" panose="020E0502030303020204" pitchFamily="34" charset="0"/>
              </a:rPr>
              <a:t>testes</a:t>
            </a:r>
            <a:r>
              <a:rPr lang="en-US" sz="1800" dirty="0">
                <a:solidFill>
                  <a:srgbClr val="00FF00"/>
                </a:solidFill>
                <a:latin typeface="Candara" panose="020E0502030303020204" pitchFamily="34" charset="0"/>
              </a:rPr>
              <a:t>,</a:t>
            </a:r>
            <a:r>
              <a:rPr lang="en-US" sz="1800" dirty="0">
                <a:latin typeface="Candara" panose="020E0502030303020204" pitchFamily="34" charset="0"/>
              </a:rPr>
              <a:t> the </a:t>
            </a:r>
            <a:r>
              <a:rPr lang="en-US" sz="1800" b="1" dirty="0" err="1">
                <a:solidFill>
                  <a:srgbClr val="0033CC"/>
                </a:solidFill>
                <a:latin typeface="Candara" panose="020E0502030303020204" pitchFamily="34" charset="0"/>
              </a:rPr>
              <a:t>epididymides</a:t>
            </a:r>
            <a:r>
              <a:rPr lang="en-US" sz="1800" dirty="0">
                <a:latin typeface="Candara" panose="020E0502030303020204" pitchFamily="34" charset="0"/>
              </a:rPr>
              <a:t>, and the </a:t>
            </a:r>
            <a:r>
              <a:rPr lang="en-US" sz="1800" b="1" dirty="0">
                <a:solidFill>
                  <a:srgbClr val="0033CC"/>
                </a:solidFill>
                <a:latin typeface="Candara" panose="020E0502030303020204" pitchFamily="34" charset="0"/>
              </a:rPr>
              <a:t>lower ends of the spermatic cords </a:t>
            </a:r>
            <a:r>
              <a:rPr lang="en-US" sz="1800" dirty="0">
                <a:solidFill>
                  <a:srgbClr val="0033CC"/>
                </a:solidFill>
                <a:latin typeface="Candara" panose="020E0502030303020204" pitchFamily="34" charset="0"/>
              </a:rPr>
              <a:t>.</a:t>
            </a:r>
          </a:p>
        </p:txBody>
      </p:sp>
      <p:pic>
        <p:nvPicPr>
          <p:cNvPr id="76" name="Picture 2"/>
          <p:cNvPicPr>
            <a:picLocks noChangeAspect="1" noChangeArrowheads="1"/>
          </p:cNvPicPr>
          <p:nvPr/>
        </p:nvPicPr>
        <p:blipFill>
          <a:blip r:embed="rId3" cstate="print"/>
          <a:srcRect l="35156" t="31875" r="32031" b="30625"/>
          <a:stretch>
            <a:fillRect/>
          </a:stretch>
        </p:blipFill>
        <p:spPr bwMode="auto">
          <a:xfrm>
            <a:off x="3029213" y="1429790"/>
            <a:ext cx="3685215" cy="2742473"/>
          </a:xfrm>
          <a:prstGeom prst="rect">
            <a:avLst/>
          </a:prstGeom>
          <a:noFill/>
          <a:ln w="57150">
            <a:solidFill>
              <a:schemeClr val="bg1"/>
            </a:solidFill>
            <a:miter lim="800000"/>
            <a:headEnd/>
            <a:tailEnd/>
          </a:ln>
          <a:effectLst/>
        </p:spPr>
      </p:pic>
      <p:grpSp>
        <p:nvGrpSpPr>
          <p:cNvPr id="1141" name="Google Shape;1141;p48"/>
          <p:cNvGrpSpPr/>
          <p:nvPr/>
        </p:nvGrpSpPr>
        <p:grpSpPr>
          <a:xfrm rot="1855054" flipH="1">
            <a:off x="7505506" y="1359031"/>
            <a:ext cx="308581" cy="389692"/>
            <a:chOff x="3311031" y="3025663"/>
            <a:chExt cx="308584" cy="389695"/>
          </a:xfrm>
        </p:grpSpPr>
        <p:sp>
          <p:nvSpPr>
            <p:cNvPr id="1142" name="Google Shape;1142;p4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46"/>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5" name="Google Shape;1055;p46"/>
          <p:cNvSpPr/>
          <p:nvPr/>
        </p:nvSpPr>
        <p:spPr>
          <a:xfrm flipH="1">
            <a:off x="1072631" y="15791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056" name="Google Shape;1056;p46"/>
          <p:cNvGrpSpPr/>
          <p:nvPr/>
        </p:nvGrpSpPr>
        <p:grpSpPr>
          <a:xfrm>
            <a:off x="7746781" y="3520203"/>
            <a:ext cx="222754" cy="178090"/>
            <a:chOff x="2858987" y="3108507"/>
            <a:chExt cx="186655" cy="149254"/>
          </a:xfrm>
        </p:grpSpPr>
        <p:sp>
          <p:nvSpPr>
            <p:cNvPr id="1057" name="Google Shape;1057;p46"/>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8" name="Google Shape;1058;p46"/>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9" name="Google Shape;1059;p46"/>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066" name="Google Shape;1066;p46"/>
          <p:cNvSpPr txBox="1">
            <a:spLocks noGrp="1"/>
          </p:cNvSpPr>
          <p:nvPr>
            <p:ph type="title"/>
          </p:nvPr>
        </p:nvSpPr>
        <p:spPr>
          <a:xfrm>
            <a:off x="568426" y="294417"/>
            <a:ext cx="77040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000" dirty="0"/>
              <a:t>DEFINITION</a:t>
            </a:r>
          </a:p>
        </p:txBody>
      </p:sp>
      <p:grpSp>
        <p:nvGrpSpPr>
          <p:cNvPr id="1067" name="Google Shape;1067;p46"/>
          <p:cNvGrpSpPr/>
          <p:nvPr/>
        </p:nvGrpSpPr>
        <p:grpSpPr>
          <a:xfrm rot="3971213">
            <a:off x="1576706" y="755762"/>
            <a:ext cx="355235" cy="305699"/>
            <a:chOff x="2581492" y="1663973"/>
            <a:chExt cx="447094" cy="384748"/>
          </a:xfrm>
        </p:grpSpPr>
        <p:sp>
          <p:nvSpPr>
            <p:cNvPr id="1068" name="Google Shape;1068;p46"/>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69" name="Google Shape;1069;p46"/>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0" name="Google Shape;1070;p46"/>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1" name="Google Shape;1071;p46"/>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1072" name="Google Shape;1072;p46"/>
          <p:cNvGrpSpPr/>
          <p:nvPr/>
        </p:nvGrpSpPr>
        <p:grpSpPr>
          <a:xfrm flipH="1">
            <a:off x="7058474" y="755544"/>
            <a:ext cx="436105" cy="547391"/>
            <a:chOff x="3474326" y="3626268"/>
            <a:chExt cx="436105" cy="547391"/>
          </a:xfrm>
        </p:grpSpPr>
        <p:sp>
          <p:nvSpPr>
            <p:cNvPr id="1073" name="Google Shape;1073;p46"/>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4" name="Google Shape;1074;p46"/>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5" name="Google Shape;1075;p46"/>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8" name="Rectangle 7"/>
          <p:cNvSpPr/>
          <p:nvPr/>
        </p:nvSpPr>
        <p:spPr>
          <a:xfrm>
            <a:off x="586333" y="1120724"/>
            <a:ext cx="7686093" cy="3693319"/>
          </a:xfrm>
          <a:prstGeom prst="rect">
            <a:avLst/>
          </a:prstGeom>
        </p:spPr>
        <p:txBody>
          <a:bodyPr wrap="square">
            <a:spAutoFit/>
          </a:bodyPr>
          <a:lstStyle/>
          <a:p>
            <a:r>
              <a:rPr lang="en-US" sz="1800" dirty="0">
                <a:solidFill>
                  <a:schemeClr val="dk1"/>
                </a:solidFill>
                <a:latin typeface="Comfortaa"/>
              </a:rPr>
              <a:t>Hydrocele  is a type of swelling in the scrotum that occurs when fluid collects in the thin sheath surrounding a testicle.</a:t>
            </a:r>
          </a:p>
          <a:p>
            <a:endParaRPr lang="en-US" sz="1800" dirty="0">
              <a:solidFill>
                <a:schemeClr val="dk1"/>
              </a:solidFill>
              <a:latin typeface="Comfortaa"/>
            </a:endParaRPr>
          </a:p>
          <a:p>
            <a:r>
              <a:rPr lang="en-US" sz="1800" dirty="0">
                <a:solidFill>
                  <a:schemeClr val="dk1"/>
                </a:solidFill>
                <a:latin typeface="Comfortaa"/>
              </a:rPr>
              <a:t> </a:t>
            </a:r>
          </a:p>
          <a:p>
            <a:endParaRPr lang="en-US" sz="1800" dirty="0">
              <a:solidFill>
                <a:schemeClr val="dk1"/>
              </a:solidFill>
              <a:latin typeface="Comfortaa"/>
            </a:endParaRPr>
          </a:p>
          <a:p>
            <a:endParaRPr lang="en-US" sz="1800" dirty="0">
              <a:solidFill>
                <a:schemeClr val="dk1"/>
              </a:solidFill>
              <a:latin typeface="Comfortaa"/>
            </a:endParaRPr>
          </a:p>
          <a:p>
            <a:endParaRPr lang="en-US" sz="1800" dirty="0">
              <a:solidFill>
                <a:schemeClr val="dk1"/>
              </a:solidFill>
              <a:latin typeface="Comfortaa"/>
            </a:endParaRPr>
          </a:p>
          <a:p>
            <a:endParaRPr lang="en-US" sz="1800" dirty="0">
              <a:solidFill>
                <a:schemeClr val="dk1"/>
              </a:solidFill>
              <a:latin typeface="Comfortaa"/>
            </a:endParaRPr>
          </a:p>
          <a:p>
            <a:r>
              <a:rPr lang="en-US" sz="1800" dirty="0">
                <a:solidFill>
                  <a:schemeClr val="dk1"/>
                </a:solidFill>
                <a:latin typeface="Comfortaa"/>
              </a:rPr>
              <a:t>Older boys and adult men can develop a hydrocele due to inflammation or injury within the scrotum.</a:t>
            </a:r>
          </a:p>
          <a:p>
            <a:endParaRPr lang="en-US" sz="1800" dirty="0">
              <a:solidFill>
                <a:schemeClr val="dk1"/>
              </a:solidFill>
              <a:latin typeface="Comfortaa"/>
            </a:endParaRPr>
          </a:p>
          <a:p>
            <a:r>
              <a:rPr lang="en-US" sz="1800" dirty="0">
                <a:solidFill>
                  <a:schemeClr val="dk1"/>
                </a:solidFill>
                <a:latin typeface="Comfortaa"/>
              </a:rPr>
              <a:t> </a:t>
            </a:r>
            <a:r>
              <a:rPr lang="en-US" sz="1800" dirty="0">
                <a:solidFill>
                  <a:srgbClr val="FF0000"/>
                </a:solidFill>
                <a:latin typeface="Comfortaa"/>
              </a:rPr>
              <a:t>Usually isn't painful or harmful and might not need any treatment. </a:t>
            </a:r>
          </a:p>
        </p:txBody>
      </p:sp>
      <p:sp>
        <p:nvSpPr>
          <p:cNvPr id="29" name="Rectangle 1"/>
          <p:cNvSpPr>
            <a:spLocks noChangeArrowheads="1"/>
          </p:cNvSpPr>
          <p:nvPr/>
        </p:nvSpPr>
        <p:spPr bwMode="auto">
          <a:xfrm>
            <a:off x="558705" y="1894732"/>
            <a:ext cx="8257917"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defTabSz="914400" rtl="0" eaLnBrk="0" fontAlgn="base" latinLnBrk="0" hangingPunct="0">
              <a:lnSpc>
                <a:spcPct val="100000"/>
              </a:lnSpc>
              <a:spcBef>
                <a:spcPct val="0"/>
              </a:spcBef>
              <a:spcAft>
                <a:spcPct val="0"/>
              </a:spcAft>
              <a:buClrTx/>
              <a:buSzTx/>
              <a:buFontTx/>
              <a:buNone/>
            </a:pPr>
            <a:r>
              <a:rPr lang="en-US" altLang="en-US" sz="1600" dirty="0">
                <a:solidFill>
                  <a:srgbClr val="FF0000"/>
                </a:solidFill>
                <a:latin typeface="Comfortaa"/>
              </a:rPr>
              <a:t>Common in newborns </a:t>
            </a:r>
            <a:r>
              <a:rPr lang="en-US" altLang="en-US" sz="1600" dirty="0">
                <a:solidFill>
                  <a:schemeClr val="dk1"/>
                </a:solidFill>
                <a:latin typeface="Comfortaa"/>
              </a:rPr>
              <a:t>when babies develop in Uterus the testicles move from abdomen to scrotum by small tube which communicates between the abdominal cavity and the scrotum. </a:t>
            </a:r>
            <a:r>
              <a:rPr lang="en-US" altLang="en-US" sz="1600" dirty="0">
                <a:solidFill>
                  <a:srgbClr val="FF0000"/>
                </a:solidFill>
                <a:latin typeface="Comfortaa"/>
              </a:rPr>
              <a:t>This tube is called a </a:t>
            </a:r>
            <a:r>
              <a:rPr lang="en-US" altLang="en-US" sz="1600" dirty="0" err="1">
                <a:solidFill>
                  <a:srgbClr val="FF0000"/>
                </a:solidFill>
                <a:latin typeface="Comfortaa"/>
              </a:rPr>
              <a:t>processus</a:t>
            </a:r>
            <a:r>
              <a:rPr lang="en-US" altLang="en-US" sz="1600" dirty="0">
                <a:solidFill>
                  <a:srgbClr val="FF0000"/>
                </a:solidFill>
                <a:latin typeface="Comfortaa"/>
              </a:rPr>
              <a:t> vaginalis</a:t>
            </a:r>
            <a:r>
              <a:rPr lang="en-US" altLang="en-US" sz="1600" dirty="0">
                <a:solidFill>
                  <a:schemeClr val="dk1"/>
                </a:solidFill>
                <a:latin typeface="Comfortaa"/>
              </a:rPr>
              <a:t>. sometimes this </a:t>
            </a:r>
            <a:r>
              <a:rPr lang="en-US" altLang="en-US" sz="1600" dirty="0" err="1">
                <a:solidFill>
                  <a:schemeClr val="dk1"/>
                </a:solidFill>
                <a:latin typeface="Comfortaa"/>
              </a:rPr>
              <a:t>processus</a:t>
            </a:r>
            <a:r>
              <a:rPr lang="en-US" altLang="en-US" sz="1600" dirty="0">
                <a:solidFill>
                  <a:schemeClr val="dk1"/>
                </a:solidFill>
                <a:latin typeface="Comfortaa"/>
              </a:rPr>
              <a:t> does not close completely. This may then lead to a </a:t>
            </a:r>
            <a:r>
              <a:rPr lang="en-US" altLang="en-US" sz="1600" dirty="0">
                <a:solidFill>
                  <a:srgbClr val="FF0000"/>
                </a:solidFill>
                <a:latin typeface="Comfortaa"/>
              </a:rPr>
              <a:t>hydrocele developing and usually disappears without treatment by age 1.</a:t>
            </a:r>
          </a:p>
          <a:p>
            <a:pPr marL="0" marR="0" lvl="0" indent="0" defTabSz="914400" rtl="0" eaLnBrk="0" fontAlgn="base" latinLnBrk="0" hangingPunct="0">
              <a:lnSpc>
                <a:spcPct val="100000"/>
              </a:lnSpc>
              <a:spcBef>
                <a:spcPct val="0"/>
              </a:spcBef>
              <a:spcAft>
                <a:spcPct val="0"/>
              </a:spcAft>
              <a:buClrTx/>
              <a:buSzTx/>
              <a:buFontTx/>
              <a:buNone/>
            </a:pPr>
            <a:r>
              <a:rPr kumimoji="0" lang="en-US" altLang="en-US" sz="1600" b="0" i="0" u="none" strike="noStrike" cap="none" normalizeH="0" baseline="0" dirty="0">
                <a:ln>
                  <a:noFill/>
                </a:ln>
                <a:solidFill>
                  <a:srgbClr val="1C1E21"/>
                </a:solidFill>
                <a:effectLst/>
                <a:latin typeface="inherit"/>
              </a:rPr>
              <a:t>  </a:t>
            </a:r>
          </a:p>
          <a:p>
            <a:pPr marL="0" marR="0" lvl="0" indent="0" algn="ctr" defTabSz="914400" rtl="0" eaLnBrk="0" fontAlgn="base" latinLnBrk="0" hangingPunct="0">
              <a:lnSpc>
                <a:spcPct val="100000"/>
              </a:lnSpc>
              <a:spcBef>
                <a:spcPct val="0"/>
              </a:spcBef>
              <a:spcAft>
                <a:spcPct val="0"/>
              </a:spcAft>
              <a:buClrTx/>
              <a:buSzTx/>
              <a:buFontTx/>
              <a:buNone/>
            </a:pPr>
            <a:endParaRPr lang="en-US" altLang="en-US" sz="1600" dirty="0">
              <a:solidFill>
                <a:srgbClr val="1C1E21"/>
              </a:solidFill>
              <a:latin typeface="inherit"/>
            </a:endParaRPr>
          </a:p>
          <a:p>
            <a:pPr marL="0" marR="0" lvl="0" indent="0" algn="ctr" defTabSz="914400" rtl="0" eaLnBrk="0" fontAlgn="base" latinLnBrk="0" hangingPunct="0">
              <a:lnSpc>
                <a:spcPct val="100000"/>
              </a:lnSpc>
              <a:spcBef>
                <a:spcPct val="0"/>
              </a:spcBef>
              <a:spcAft>
                <a:spcPct val="0"/>
              </a:spcAft>
              <a:buClrTx/>
              <a:buSzTx/>
              <a:buFontTx/>
              <a:buNone/>
            </a:pPr>
            <a:endParaRPr kumimoji="0" lang="en-US" altLang="en-US" sz="1100" b="0" i="0" u="none" strike="noStrike" cap="none" normalizeH="0" baseline="0" dirty="0">
              <a:ln>
                <a:noFill/>
              </a:ln>
              <a:solidFill>
                <a:srgbClr val="1C1E21"/>
              </a:solidFill>
              <a:effectLst/>
              <a:latin typeface="inherit"/>
            </a:endParaRPr>
          </a:p>
          <a:p>
            <a:pPr marL="0" marR="0" lvl="0" indent="0" algn="ctr" defTabSz="914400" rtl="0" eaLnBrk="0" fontAlgn="base" latinLnBrk="0" hangingPunct="0">
              <a:lnSpc>
                <a:spcPct val="100000"/>
              </a:lnSpc>
              <a:spcBef>
                <a:spcPct val="0"/>
              </a:spcBef>
              <a:spcAft>
                <a:spcPct val="0"/>
              </a:spcAft>
              <a:buClrTx/>
              <a:buSzTx/>
              <a:buFontTx/>
              <a:buNone/>
            </a:pPr>
            <a:endParaRPr kumimoji="0" lang="en-US" altLang="en-US" sz="1900" b="0" i="0" u="none" strike="noStrike" cap="none" normalizeH="0" baseline="0" dirty="0">
              <a:ln>
                <a:noFill/>
              </a:ln>
              <a:solidFill>
                <a:srgbClr val="1C1E21"/>
              </a:solidFill>
              <a:effectLst/>
              <a:latin typeface="inherit"/>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6" name="Google Shape;776;p40"/>
          <p:cNvSpPr/>
          <p:nvPr/>
        </p:nvSpPr>
        <p:spPr>
          <a:xfrm flipH="1">
            <a:off x="7320637" y="2664595"/>
            <a:ext cx="957299" cy="9198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777" name="Google Shape;777;p40"/>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01</a:t>
            </a:r>
            <a:endParaRPr dirty="0"/>
          </a:p>
        </p:txBody>
      </p:sp>
      <p:sp>
        <p:nvSpPr>
          <p:cNvPr id="785" name="Google Shape;785;p40"/>
          <p:cNvSpPr txBox="1">
            <a:spLocks noGrp="1"/>
          </p:cNvSpPr>
          <p:nvPr>
            <p:ph type="subTitle" idx="1"/>
          </p:nvPr>
        </p:nvSpPr>
        <p:spPr>
          <a:xfrm>
            <a:off x="1814512" y="1655305"/>
            <a:ext cx="2071200" cy="71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000" dirty="0">
                <a:solidFill>
                  <a:schemeClr val="accent2"/>
                </a:solidFill>
              </a:rPr>
              <a:t>INGUINAL HERNIA</a:t>
            </a:r>
            <a:endParaRPr sz="2000" dirty="0">
              <a:solidFill>
                <a:schemeClr val="accent2"/>
              </a:solidFill>
            </a:endParaRPr>
          </a:p>
        </p:txBody>
      </p:sp>
      <p:sp>
        <p:nvSpPr>
          <p:cNvPr id="779" name="Google Shape;779;p4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02</a:t>
            </a:r>
          </a:p>
        </p:txBody>
      </p:sp>
      <p:sp>
        <p:nvSpPr>
          <p:cNvPr id="786" name="Google Shape;786;p40"/>
          <p:cNvSpPr txBox="1">
            <a:spLocks noGrp="1"/>
          </p:cNvSpPr>
          <p:nvPr>
            <p:ph type="subTitle" idx="3"/>
          </p:nvPr>
        </p:nvSpPr>
        <p:spPr>
          <a:xfrm flipH="1">
            <a:off x="5166522" y="1715361"/>
            <a:ext cx="2075700" cy="713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sz="1800" dirty="0">
                <a:solidFill>
                  <a:schemeClr val="accent2"/>
                </a:solidFill>
              </a:rPr>
              <a:t>HYDROCELE</a:t>
            </a:r>
            <a:endParaRPr sz="1800" dirty="0">
              <a:solidFill>
                <a:schemeClr val="accent2"/>
              </a:solidFill>
            </a:endParaRPr>
          </a:p>
        </p:txBody>
      </p:sp>
      <p:sp>
        <p:nvSpPr>
          <p:cNvPr id="781" name="Google Shape;781;p40"/>
          <p:cNvSpPr txBox="1">
            <a:spLocks noGrp="1"/>
          </p:cNvSpPr>
          <p:nvPr>
            <p:ph type="title" idx="4"/>
          </p:nvPr>
        </p:nvSpPr>
        <p:spPr>
          <a:xfrm>
            <a:off x="972286" y="2787716"/>
            <a:ext cx="9573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03</a:t>
            </a:r>
            <a:endParaRPr dirty="0"/>
          </a:p>
        </p:txBody>
      </p:sp>
      <p:sp>
        <p:nvSpPr>
          <p:cNvPr id="787" name="Google Shape;787;p40"/>
          <p:cNvSpPr txBox="1">
            <a:spLocks noGrp="1"/>
          </p:cNvSpPr>
          <p:nvPr>
            <p:ph type="subTitle" idx="5"/>
          </p:nvPr>
        </p:nvSpPr>
        <p:spPr>
          <a:xfrm>
            <a:off x="1949198" y="2781254"/>
            <a:ext cx="2387775" cy="71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000" dirty="0">
                <a:solidFill>
                  <a:schemeClr val="accent2"/>
                </a:solidFill>
              </a:rPr>
              <a:t>UNDESCENDED TESES</a:t>
            </a:r>
            <a:endParaRPr sz="2000" dirty="0">
              <a:solidFill>
                <a:schemeClr val="accent2"/>
              </a:solidFill>
            </a:endParaRPr>
          </a:p>
        </p:txBody>
      </p:sp>
      <p:sp>
        <p:nvSpPr>
          <p:cNvPr id="783" name="Google Shape;783;p40"/>
          <p:cNvSpPr txBox="1">
            <a:spLocks noGrp="1"/>
          </p:cNvSpPr>
          <p:nvPr>
            <p:ph type="title" idx="6"/>
          </p:nvPr>
        </p:nvSpPr>
        <p:spPr>
          <a:xfrm flipH="1">
            <a:off x="7284329" y="2752077"/>
            <a:ext cx="9573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04</a:t>
            </a:r>
            <a:endParaRPr dirty="0"/>
          </a:p>
        </p:txBody>
      </p:sp>
      <p:sp>
        <p:nvSpPr>
          <p:cNvPr id="788" name="Google Shape;788;p40"/>
          <p:cNvSpPr txBox="1">
            <a:spLocks noGrp="1"/>
          </p:cNvSpPr>
          <p:nvPr>
            <p:ph type="subTitle" idx="7"/>
          </p:nvPr>
        </p:nvSpPr>
        <p:spPr>
          <a:xfrm flipH="1">
            <a:off x="5226783" y="2749513"/>
            <a:ext cx="2075700" cy="713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sz="1800" dirty="0">
                <a:solidFill>
                  <a:schemeClr val="accent2"/>
                </a:solidFill>
              </a:rPr>
              <a:t>VARICOCELE</a:t>
            </a:r>
            <a:endParaRPr sz="1800" dirty="0">
              <a:solidFill>
                <a:schemeClr val="accent2"/>
              </a:solidFill>
            </a:endParaRPr>
          </a:p>
        </p:txBody>
      </p:sp>
      <p:sp>
        <p:nvSpPr>
          <p:cNvPr id="772" name="Google Shape;772;p40"/>
          <p:cNvSpPr txBox="1">
            <a:spLocks noGrp="1"/>
          </p:cNvSpPr>
          <p:nvPr>
            <p:ph type="title" idx="8"/>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TABLE OF CONTENTS</a:t>
            </a:r>
          </a:p>
        </p:txBody>
      </p:sp>
      <p:sp>
        <p:nvSpPr>
          <p:cNvPr id="53" name="Google Shape;774;p40"/>
          <p:cNvSpPr/>
          <p:nvPr/>
        </p:nvSpPr>
        <p:spPr>
          <a:xfrm>
            <a:off x="7320574" y="3694237"/>
            <a:ext cx="957299" cy="9198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56" name="Google Shape;777;p40"/>
          <p:cNvSpPr txBox="1"/>
          <p:nvPr/>
        </p:nvSpPr>
        <p:spPr>
          <a:xfrm>
            <a:off x="7329765" y="3835783"/>
            <a:ext cx="957300" cy="7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Archivo Black" panose="020B0A03020202020B04"/>
              <a:buNone/>
              <a:defRPr sz="3500" b="0" i="0" u="none" strike="noStrike" cap="none">
                <a:solidFill>
                  <a:schemeClr val="accent4"/>
                </a:solidFill>
                <a:latin typeface="Archivo Black" panose="020B0A03020202020B04"/>
                <a:ea typeface="Archivo Black" panose="020B0A03020202020B04"/>
                <a:cs typeface="Archivo Black" panose="020B0A03020202020B04"/>
                <a:sym typeface="Archivo Black" panose="020B0A03020202020B04"/>
              </a:defRPr>
            </a:lvl1pPr>
            <a:lvl2pPr marR="0" lvl="1"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en-GB" dirty="0"/>
              <a:t>06</a:t>
            </a:r>
          </a:p>
        </p:txBody>
      </p:sp>
      <p:sp>
        <p:nvSpPr>
          <p:cNvPr id="61" name="Google Shape;788;p40"/>
          <p:cNvSpPr txBox="1"/>
          <p:nvPr/>
        </p:nvSpPr>
        <p:spPr>
          <a:xfrm flipH="1">
            <a:off x="5322796" y="3783665"/>
            <a:ext cx="2075700" cy="713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2400"/>
              <a:buFont typeface="Bebas Neue" panose="020B0606020202050201"/>
              <a:buNone/>
              <a:defRPr sz="2000" b="0" i="0" u="none" strike="noStrike" cap="none">
                <a:solidFill>
                  <a:schemeClr val="accent2"/>
                </a:solidFill>
                <a:latin typeface="Archivo Black" panose="020B0A03020202020B04"/>
                <a:ea typeface="Archivo Black" panose="020B0A03020202020B04"/>
                <a:cs typeface="Archivo Black" panose="020B0A03020202020B04"/>
                <a:sym typeface="Archivo Black" panose="020B0A03020202020B04"/>
              </a:defRPr>
            </a:lvl1pPr>
            <a:lvl2pPr marL="914400" marR="0" lvl="1"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L="1371600" marR="0" lvl="2"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L="1828800" marR="0" lvl="3"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L="2286000" marR="0" lvl="4"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L="2743200" marR="0" lvl="5"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L="3200400" marR="0" lvl="6"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L="3657600" marR="0" lvl="7"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L="4114800" marR="0" lvl="8"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pPr marL="0" indent="0" algn="l"/>
            <a:r>
              <a:rPr lang="en-US" sz="1800" dirty="0"/>
              <a:t>TESTICULAR TUMOURS</a:t>
            </a:r>
          </a:p>
        </p:txBody>
      </p:sp>
      <p:grpSp>
        <p:nvGrpSpPr>
          <p:cNvPr id="813" name="Google Shape;813;p40"/>
          <p:cNvGrpSpPr/>
          <p:nvPr/>
        </p:nvGrpSpPr>
        <p:grpSpPr>
          <a:xfrm>
            <a:off x="8019218" y="2811146"/>
            <a:ext cx="1109326" cy="2740462"/>
            <a:chOff x="1985590" y="3490398"/>
            <a:chExt cx="1109326" cy="2740462"/>
          </a:xfrm>
        </p:grpSpPr>
        <p:sp>
          <p:nvSpPr>
            <p:cNvPr id="814" name="Google Shape;814;p40"/>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4" name="Google Shape;774;p40"/>
          <p:cNvSpPr/>
          <p:nvPr/>
        </p:nvSpPr>
        <p:spPr>
          <a:xfrm>
            <a:off x="915846" y="3664958"/>
            <a:ext cx="957299" cy="9198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794" name="Google Shape;794;p40"/>
          <p:cNvSpPr/>
          <p:nvPr/>
        </p:nvSpPr>
        <p:spPr>
          <a:xfrm flipH="1">
            <a:off x="2211055" y="4614101"/>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flipH="1">
            <a:off x="4537938" y="445081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rot="5735881">
            <a:off x="4331096" y="1532727"/>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402224" y="216671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0"/>
          <p:cNvSpPr/>
          <p:nvPr/>
        </p:nvSpPr>
        <p:spPr>
          <a:xfrm>
            <a:off x="4606050" y="36526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77;p40"/>
          <p:cNvSpPr txBox="1"/>
          <p:nvPr/>
        </p:nvSpPr>
        <p:spPr>
          <a:xfrm>
            <a:off x="925036" y="3758827"/>
            <a:ext cx="957300" cy="7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Archivo Black" panose="020B0A03020202020B04"/>
              <a:buNone/>
              <a:defRPr sz="3500" b="0" i="0" u="none" strike="noStrike" cap="none">
                <a:solidFill>
                  <a:schemeClr val="accent4"/>
                </a:solidFill>
                <a:latin typeface="Archivo Black" panose="020B0A03020202020B04"/>
                <a:ea typeface="Archivo Black" panose="020B0A03020202020B04"/>
                <a:cs typeface="Archivo Black" panose="020B0A03020202020B04"/>
                <a:sym typeface="Archivo Black" panose="020B0A03020202020B04"/>
              </a:defRPr>
            </a:lvl1pPr>
            <a:lvl2pPr marR="0" lvl="1"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1"/>
              </a:buClr>
              <a:buSzPts val="3000"/>
              <a:buFont typeface="Bebas Neue" panose="020B0606020202050201"/>
              <a:buNone/>
              <a:defRPr sz="30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en-GB" dirty="0"/>
              <a:t>05</a:t>
            </a:r>
          </a:p>
        </p:txBody>
      </p:sp>
      <p:sp>
        <p:nvSpPr>
          <p:cNvPr id="60" name="Google Shape;787;p40"/>
          <p:cNvSpPr txBox="1"/>
          <p:nvPr/>
        </p:nvSpPr>
        <p:spPr>
          <a:xfrm>
            <a:off x="1969742" y="3793580"/>
            <a:ext cx="2387775" cy="713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panose="020B0606020202050201"/>
              <a:buNone/>
              <a:defRPr sz="2000" b="0" i="0" u="none" strike="noStrike" cap="none">
                <a:solidFill>
                  <a:schemeClr val="accent2"/>
                </a:solidFill>
                <a:latin typeface="Archivo Black" panose="020B0A03020202020B04"/>
                <a:ea typeface="Archivo Black" panose="020B0A03020202020B04"/>
                <a:cs typeface="Archivo Black" panose="020B0A03020202020B04"/>
                <a:sym typeface="Archivo Black" panose="020B0A03020202020B04"/>
              </a:defRPr>
            </a:lvl1pPr>
            <a:lvl2pPr marL="914400" marR="0" lvl="1"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L="1371600" marR="0" lvl="2"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L="1828800" marR="0" lvl="3"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L="2286000" marR="0" lvl="4"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L="2743200" marR="0" lvl="5"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L="3200400" marR="0" lvl="6"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L="3657600" marR="0" lvl="7"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L="4114800" marR="0" lvl="8" indent="-317500" algn="l" rtl="0">
              <a:lnSpc>
                <a:spcPct val="100000"/>
              </a:lnSpc>
              <a:spcBef>
                <a:spcPts val="0"/>
              </a:spcBef>
              <a:spcAft>
                <a:spcPts val="0"/>
              </a:spcAft>
              <a:buClr>
                <a:schemeClr val="dk1"/>
              </a:buClr>
              <a:buSzPts val="2400"/>
              <a:buFont typeface="Bebas Neue" panose="020B0606020202050201"/>
              <a:buNone/>
              <a:defRPr sz="24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pPr marL="0" indent="0"/>
            <a:r>
              <a:rPr lang="en-US" sz="1800" dirty="0"/>
              <a:t>TESTICULAR </a:t>
            </a:r>
          </a:p>
          <a:p>
            <a:pPr marL="0" indent="0"/>
            <a:r>
              <a:rPr lang="en-US" sz="1800" dirty="0"/>
              <a:t>TORSION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p55"/>
          <p:cNvSpPr txBox="1">
            <a:spLocks noGrp="1"/>
          </p:cNvSpPr>
          <p:nvPr>
            <p:ph type="title"/>
          </p:nvPr>
        </p:nvSpPr>
        <p:spPr>
          <a:xfrm>
            <a:off x="742036" y="138579"/>
            <a:ext cx="7704000" cy="572700"/>
          </a:xfrm>
          <a:prstGeom prst="rect">
            <a:avLst/>
          </a:prstGeom>
        </p:spPr>
        <p:txBody>
          <a:bodyPr spcFirstLastPara="1" wrap="square" lIns="91425" tIns="91425" rIns="91425" bIns="91425" anchor="t" anchorCtr="0">
            <a:noAutofit/>
          </a:bodyPr>
          <a:lstStyle/>
          <a:p>
            <a:pPr lvl="0"/>
            <a:r>
              <a:rPr lang="en-US" sz="2800" dirty="0"/>
              <a:t>TYPES OF HYDROCELES</a:t>
            </a:r>
            <a:endParaRPr dirty="0"/>
          </a:p>
        </p:txBody>
      </p:sp>
      <p:sp>
        <p:nvSpPr>
          <p:cNvPr id="1546" name="Google Shape;1546;p55"/>
          <p:cNvSpPr/>
          <p:nvPr/>
        </p:nvSpPr>
        <p:spPr>
          <a:xfrm>
            <a:off x="1489512" y="431978"/>
            <a:ext cx="743425" cy="714413"/>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1548" name="Google Shape;1548;p55"/>
          <p:cNvSpPr/>
          <p:nvPr/>
        </p:nvSpPr>
        <p:spPr>
          <a:xfrm>
            <a:off x="7015848" y="361204"/>
            <a:ext cx="743425" cy="714413"/>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1549" name="Google Shape;1549;p55"/>
          <p:cNvSpPr/>
          <p:nvPr/>
        </p:nvSpPr>
        <p:spPr>
          <a:xfrm flipH="1">
            <a:off x="7482835" y="9758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0" name="Google Shape;1550;p55"/>
          <p:cNvGrpSpPr/>
          <p:nvPr/>
        </p:nvGrpSpPr>
        <p:grpSpPr>
          <a:xfrm flipH="1">
            <a:off x="4561692" y="1432859"/>
            <a:ext cx="355216" cy="305683"/>
            <a:chOff x="2581492" y="1663973"/>
            <a:chExt cx="447094" cy="384748"/>
          </a:xfrm>
        </p:grpSpPr>
        <p:sp>
          <p:nvSpPr>
            <p:cNvPr id="1551" name="Google Shape;1551;p55"/>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5"/>
            <p:cNvSpPr/>
            <p:nvPr/>
          </p:nvSpPr>
          <p:spPr>
            <a:xfrm flipH="1">
              <a:off x="2584238" y="1703361"/>
              <a:ext cx="418293" cy="345355"/>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5"/>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4" name="Google Shape;1554;p55"/>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5"/>
          <p:cNvSpPr/>
          <p:nvPr/>
        </p:nvSpPr>
        <p:spPr>
          <a:xfrm>
            <a:off x="3547700" y="146058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6" name="Google Shape;1556;p55"/>
          <p:cNvGrpSpPr/>
          <p:nvPr/>
        </p:nvGrpSpPr>
        <p:grpSpPr>
          <a:xfrm rot="-2519054">
            <a:off x="556693" y="442363"/>
            <a:ext cx="406843" cy="401382"/>
            <a:chOff x="8167224" y="612742"/>
            <a:chExt cx="406859" cy="401398"/>
          </a:xfrm>
        </p:grpSpPr>
        <p:sp>
          <p:nvSpPr>
            <p:cNvPr id="1557" name="Google Shape;1557;p55"/>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5"/>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5"/>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0" name="Google Shape;1560;p55"/>
          <p:cNvSpPr/>
          <p:nvPr/>
        </p:nvSpPr>
        <p:spPr>
          <a:xfrm>
            <a:off x="7122461" y="45671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5"/>
          <p:cNvSpPr/>
          <p:nvPr/>
        </p:nvSpPr>
        <p:spPr>
          <a:xfrm flipH="1">
            <a:off x="1971605" y="9283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5"/>
          <p:cNvSpPr/>
          <p:nvPr/>
        </p:nvSpPr>
        <p:spPr>
          <a:xfrm flipH="1">
            <a:off x="5359139" y="42379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6" name="Google Shape;1566;p55"/>
          <p:cNvGrpSpPr/>
          <p:nvPr/>
        </p:nvGrpSpPr>
        <p:grpSpPr>
          <a:xfrm>
            <a:off x="6087590" y="1460599"/>
            <a:ext cx="150927" cy="143533"/>
            <a:chOff x="3716290" y="4256524"/>
            <a:chExt cx="150927" cy="143533"/>
          </a:xfrm>
        </p:grpSpPr>
        <p:sp>
          <p:nvSpPr>
            <p:cNvPr id="1567" name="Google Shape;1567;p55"/>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5"/>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5"/>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55"/>
          <p:cNvGrpSpPr/>
          <p:nvPr/>
        </p:nvGrpSpPr>
        <p:grpSpPr>
          <a:xfrm>
            <a:off x="1777137" y="575880"/>
            <a:ext cx="299344" cy="351880"/>
            <a:chOff x="-27691025" y="3175300"/>
            <a:chExt cx="251275" cy="295375"/>
          </a:xfrm>
        </p:grpSpPr>
        <p:sp>
          <p:nvSpPr>
            <p:cNvPr id="1575" name="Google Shape;1575;p55"/>
            <p:cNvSpPr/>
            <p:nvPr/>
          </p:nvSpPr>
          <p:spPr>
            <a:xfrm>
              <a:off x="-27492550" y="3298150"/>
              <a:ext cx="18125" cy="18150"/>
            </a:xfrm>
            <a:custGeom>
              <a:avLst/>
              <a:gdLst/>
              <a:ahLst/>
              <a:cxnLst/>
              <a:rect l="l" t="t" r="r" b="b"/>
              <a:pathLst>
                <a:path w="725" h="726" extrusionOk="0">
                  <a:moveTo>
                    <a:pt x="378" y="1"/>
                  </a:moveTo>
                  <a:cubicBezTo>
                    <a:pt x="158" y="1"/>
                    <a:pt x="0" y="158"/>
                    <a:pt x="0" y="347"/>
                  </a:cubicBezTo>
                  <a:cubicBezTo>
                    <a:pt x="0" y="568"/>
                    <a:pt x="158" y="726"/>
                    <a:pt x="378" y="726"/>
                  </a:cubicBezTo>
                  <a:cubicBezTo>
                    <a:pt x="599" y="663"/>
                    <a:pt x="725" y="505"/>
                    <a:pt x="725" y="347"/>
                  </a:cubicBezTo>
                  <a:cubicBezTo>
                    <a:pt x="725" y="158"/>
                    <a:pt x="567" y="1"/>
                    <a:pt x="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5"/>
            <p:cNvSpPr/>
            <p:nvPr/>
          </p:nvSpPr>
          <p:spPr>
            <a:xfrm>
              <a:off x="-27613050" y="3175300"/>
              <a:ext cx="60650" cy="105550"/>
            </a:xfrm>
            <a:custGeom>
              <a:avLst/>
              <a:gdLst/>
              <a:ahLst/>
              <a:cxnLst/>
              <a:rect l="l" t="t" r="r" b="b"/>
              <a:pathLst>
                <a:path w="2426" h="4222" extrusionOk="0">
                  <a:moveTo>
                    <a:pt x="347" y="0"/>
                  </a:moveTo>
                  <a:cubicBezTo>
                    <a:pt x="158" y="0"/>
                    <a:pt x="0" y="158"/>
                    <a:pt x="0" y="347"/>
                  </a:cubicBezTo>
                  <a:lnTo>
                    <a:pt x="0" y="1733"/>
                  </a:lnTo>
                  <a:cubicBezTo>
                    <a:pt x="32" y="1922"/>
                    <a:pt x="158" y="2080"/>
                    <a:pt x="347" y="2080"/>
                  </a:cubicBezTo>
                  <a:cubicBezTo>
                    <a:pt x="536" y="2080"/>
                    <a:pt x="693" y="1922"/>
                    <a:pt x="693" y="1733"/>
                  </a:cubicBezTo>
                  <a:lnTo>
                    <a:pt x="693" y="1386"/>
                  </a:lnTo>
                  <a:lnTo>
                    <a:pt x="1040" y="1386"/>
                  </a:lnTo>
                  <a:cubicBezTo>
                    <a:pt x="1260" y="1386"/>
                    <a:pt x="1418" y="1544"/>
                    <a:pt x="1418" y="1733"/>
                  </a:cubicBezTo>
                  <a:lnTo>
                    <a:pt x="1418" y="2899"/>
                  </a:lnTo>
                  <a:cubicBezTo>
                    <a:pt x="1197" y="3025"/>
                    <a:pt x="1040" y="3277"/>
                    <a:pt x="1040" y="3497"/>
                  </a:cubicBezTo>
                  <a:lnTo>
                    <a:pt x="1040" y="4222"/>
                  </a:lnTo>
                  <a:lnTo>
                    <a:pt x="2426" y="4222"/>
                  </a:lnTo>
                  <a:lnTo>
                    <a:pt x="2426" y="3497"/>
                  </a:lnTo>
                  <a:cubicBezTo>
                    <a:pt x="2426" y="3214"/>
                    <a:pt x="2268" y="3025"/>
                    <a:pt x="2079" y="2899"/>
                  </a:cubicBezTo>
                  <a:lnTo>
                    <a:pt x="2079" y="1733"/>
                  </a:lnTo>
                  <a:cubicBezTo>
                    <a:pt x="2079" y="1134"/>
                    <a:pt x="1607" y="693"/>
                    <a:pt x="1040" y="693"/>
                  </a:cubicBezTo>
                  <a:lnTo>
                    <a:pt x="693" y="693"/>
                  </a:lnTo>
                  <a:lnTo>
                    <a:pt x="693" y="347"/>
                  </a:lnTo>
                  <a:cubicBezTo>
                    <a:pt x="693" y="158"/>
                    <a:pt x="536" y="0"/>
                    <a:pt x="3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5"/>
            <p:cNvSpPr/>
            <p:nvPr/>
          </p:nvSpPr>
          <p:spPr>
            <a:xfrm>
              <a:off x="-27691025" y="3175300"/>
              <a:ext cx="60650" cy="105550"/>
            </a:xfrm>
            <a:custGeom>
              <a:avLst/>
              <a:gdLst/>
              <a:ahLst/>
              <a:cxnLst/>
              <a:rect l="l" t="t" r="r" b="b"/>
              <a:pathLst>
                <a:path w="2426" h="4222" extrusionOk="0">
                  <a:moveTo>
                    <a:pt x="2079" y="0"/>
                  </a:moveTo>
                  <a:cubicBezTo>
                    <a:pt x="1890" y="0"/>
                    <a:pt x="1733" y="158"/>
                    <a:pt x="1733" y="347"/>
                  </a:cubicBezTo>
                  <a:lnTo>
                    <a:pt x="1733" y="693"/>
                  </a:lnTo>
                  <a:lnTo>
                    <a:pt x="1386" y="693"/>
                  </a:lnTo>
                  <a:cubicBezTo>
                    <a:pt x="788" y="693"/>
                    <a:pt x="347" y="1166"/>
                    <a:pt x="347" y="1733"/>
                  </a:cubicBezTo>
                  <a:lnTo>
                    <a:pt x="347" y="2899"/>
                  </a:lnTo>
                  <a:cubicBezTo>
                    <a:pt x="158" y="3025"/>
                    <a:pt x="0" y="3277"/>
                    <a:pt x="0" y="3497"/>
                  </a:cubicBezTo>
                  <a:lnTo>
                    <a:pt x="0" y="4222"/>
                  </a:lnTo>
                  <a:lnTo>
                    <a:pt x="1386" y="4222"/>
                  </a:lnTo>
                  <a:lnTo>
                    <a:pt x="1386" y="3497"/>
                  </a:lnTo>
                  <a:cubicBezTo>
                    <a:pt x="1386" y="3214"/>
                    <a:pt x="1229" y="3025"/>
                    <a:pt x="1008" y="2899"/>
                  </a:cubicBezTo>
                  <a:lnTo>
                    <a:pt x="1008" y="1733"/>
                  </a:lnTo>
                  <a:cubicBezTo>
                    <a:pt x="1008" y="1544"/>
                    <a:pt x="1166" y="1386"/>
                    <a:pt x="1386" y="1386"/>
                  </a:cubicBezTo>
                  <a:lnTo>
                    <a:pt x="1733" y="1386"/>
                  </a:lnTo>
                  <a:lnTo>
                    <a:pt x="1733" y="1733"/>
                  </a:lnTo>
                  <a:cubicBezTo>
                    <a:pt x="1733" y="1922"/>
                    <a:pt x="1890" y="2080"/>
                    <a:pt x="2079" y="2080"/>
                  </a:cubicBezTo>
                  <a:cubicBezTo>
                    <a:pt x="2268" y="2080"/>
                    <a:pt x="2426" y="1922"/>
                    <a:pt x="2426" y="1733"/>
                  </a:cubicBezTo>
                  <a:lnTo>
                    <a:pt x="2426" y="347"/>
                  </a:lnTo>
                  <a:cubicBezTo>
                    <a:pt x="2426" y="158"/>
                    <a:pt x="2268" y="0"/>
                    <a:pt x="2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5"/>
            <p:cNvSpPr/>
            <p:nvPr/>
          </p:nvSpPr>
          <p:spPr>
            <a:xfrm>
              <a:off x="-27691025" y="3263500"/>
              <a:ext cx="251275" cy="207175"/>
            </a:xfrm>
            <a:custGeom>
              <a:avLst/>
              <a:gdLst/>
              <a:ahLst/>
              <a:cxnLst/>
              <a:rect l="l" t="t" r="r" b="b"/>
              <a:pathLst>
                <a:path w="10051" h="8287" extrusionOk="0">
                  <a:moveTo>
                    <a:pt x="8317" y="725"/>
                  </a:moveTo>
                  <a:cubicBezTo>
                    <a:pt x="8885" y="725"/>
                    <a:pt x="9326" y="1198"/>
                    <a:pt x="9326" y="1733"/>
                  </a:cubicBezTo>
                  <a:cubicBezTo>
                    <a:pt x="9326" y="2332"/>
                    <a:pt x="8853" y="2773"/>
                    <a:pt x="8317" y="2773"/>
                  </a:cubicBezTo>
                  <a:cubicBezTo>
                    <a:pt x="7750" y="2773"/>
                    <a:pt x="7278" y="2301"/>
                    <a:pt x="7278" y="1733"/>
                  </a:cubicBezTo>
                  <a:cubicBezTo>
                    <a:pt x="7278" y="1166"/>
                    <a:pt x="7750" y="725"/>
                    <a:pt x="8317" y="725"/>
                  </a:cubicBezTo>
                  <a:close/>
                  <a:moveTo>
                    <a:pt x="8317" y="1"/>
                  </a:moveTo>
                  <a:cubicBezTo>
                    <a:pt x="7372" y="1"/>
                    <a:pt x="6585" y="788"/>
                    <a:pt x="6585" y="1733"/>
                  </a:cubicBezTo>
                  <a:cubicBezTo>
                    <a:pt x="6585" y="2584"/>
                    <a:pt x="7152" y="3277"/>
                    <a:pt x="7939" y="3435"/>
                  </a:cubicBezTo>
                  <a:lnTo>
                    <a:pt x="7939" y="5199"/>
                  </a:lnTo>
                  <a:cubicBezTo>
                    <a:pt x="7939" y="6554"/>
                    <a:pt x="6837" y="7656"/>
                    <a:pt x="5513" y="7656"/>
                  </a:cubicBezTo>
                  <a:cubicBezTo>
                    <a:pt x="4190" y="7656"/>
                    <a:pt x="3088" y="6554"/>
                    <a:pt x="3088" y="5199"/>
                  </a:cubicBezTo>
                  <a:lnTo>
                    <a:pt x="3088" y="4506"/>
                  </a:lnTo>
                  <a:lnTo>
                    <a:pt x="3088" y="4443"/>
                  </a:lnTo>
                  <a:cubicBezTo>
                    <a:pt x="4316" y="4317"/>
                    <a:pt x="5324" y="3309"/>
                    <a:pt x="5482" y="2049"/>
                  </a:cubicBezTo>
                  <a:cubicBezTo>
                    <a:pt x="5513" y="1797"/>
                    <a:pt x="5513" y="1891"/>
                    <a:pt x="5513" y="1355"/>
                  </a:cubicBezTo>
                  <a:lnTo>
                    <a:pt x="4127" y="1355"/>
                  </a:lnTo>
                  <a:cubicBezTo>
                    <a:pt x="4127" y="1607"/>
                    <a:pt x="4127" y="1765"/>
                    <a:pt x="4096" y="2049"/>
                  </a:cubicBezTo>
                  <a:cubicBezTo>
                    <a:pt x="3938" y="2710"/>
                    <a:pt x="3340" y="3088"/>
                    <a:pt x="2741" y="3088"/>
                  </a:cubicBezTo>
                  <a:cubicBezTo>
                    <a:pt x="2174" y="3088"/>
                    <a:pt x="1575" y="2773"/>
                    <a:pt x="1418" y="2049"/>
                  </a:cubicBezTo>
                  <a:cubicBezTo>
                    <a:pt x="1386" y="1828"/>
                    <a:pt x="1386" y="1607"/>
                    <a:pt x="1386" y="1355"/>
                  </a:cubicBezTo>
                  <a:lnTo>
                    <a:pt x="0" y="1355"/>
                  </a:lnTo>
                  <a:cubicBezTo>
                    <a:pt x="0" y="1670"/>
                    <a:pt x="0" y="1733"/>
                    <a:pt x="32" y="2049"/>
                  </a:cubicBezTo>
                  <a:cubicBezTo>
                    <a:pt x="221" y="3277"/>
                    <a:pt x="1166" y="4317"/>
                    <a:pt x="2426" y="4474"/>
                  </a:cubicBezTo>
                  <a:lnTo>
                    <a:pt x="2426" y="5168"/>
                  </a:lnTo>
                  <a:cubicBezTo>
                    <a:pt x="2426" y="5672"/>
                    <a:pt x="2552" y="6144"/>
                    <a:pt x="2804" y="6585"/>
                  </a:cubicBezTo>
                  <a:cubicBezTo>
                    <a:pt x="3308" y="7625"/>
                    <a:pt x="4379" y="8286"/>
                    <a:pt x="5545" y="8286"/>
                  </a:cubicBezTo>
                  <a:cubicBezTo>
                    <a:pt x="7278" y="8286"/>
                    <a:pt x="8664" y="6869"/>
                    <a:pt x="8664" y="5168"/>
                  </a:cubicBezTo>
                  <a:lnTo>
                    <a:pt x="8664" y="3435"/>
                  </a:lnTo>
                  <a:cubicBezTo>
                    <a:pt x="9452" y="3277"/>
                    <a:pt x="10050" y="2584"/>
                    <a:pt x="10050" y="1733"/>
                  </a:cubicBezTo>
                  <a:cubicBezTo>
                    <a:pt x="10050" y="788"/>
                    <a:pt x="9263" y="1"/>
                    <a:pt x="8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9" name="Google Shape;1579;p55"/>
          <p:cNvGrpSpPr/>
          <p:nvPr/>
        </p:nvGrpSpPr>
        <p:grpSpPr>
          <a:xfrm>
            <a:off x="7221100" y="504551"/>
            <a:ext cx="351880" cy="352803"/>
            <a:chOff x="-23244900" y="3888100"/>
            <a:chExt cx="295375" cy="296150"/>
          </a:xfrm>
        </p:grpSpPr>
        <p:sp>
          <p:nvSpPr>
            <p:cNvPr id="1580" name="Google Shape;1580;p55"/>
            <p:cNvSpPr/>
            <p:nvPr/>
          </p:nvSpPr>
          <p:spPr>
            <a:xfrm>
              <a:off x="-23106275" y="3958975"/>
              <a:ext cx="18150" cy="17350"/>
            </a:xfrm>
            <a:custGeom>
              <a:avLst/>
              <a:gdLst/>
              <a:ahLst/>
              <a:cxnLst/>
              <a:rect l="l" t="t" r="r" b="b"/>
              <a:pathLst>
                <a:path w="726" h="694" extrusionOk="0">
                  <a:moveTo>
                    <a:pt x="0" y="0"/>
                  </a:moveTo>
                  <a:lnTo>
                    <a:pt x="0" y="694"/>
                  </a:lnTo>
                  <a:lnTo>
                    <a:pt x="725" y="694"/>
                  </a:lnTo>
                  <a:lnTo>
                    <a:pt x="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5"/>
            <p:cNvSpPr/>
            <p:nvPr/>
          </p:nvSpPr>
          <p:spPr>
            <a:xfrm>
              <a:off x="-23106275" y="3992850"/>
              <a:ext cx="18150" cy="18125"/>
            </a:xfrm>
            <a:custGeom>
              <a:avLst/>
              <a:gdLst/>
              <a:ahLst/>
              <a:cxnLst/>
              <a:rect l="l" t="t" r="r" b="b"/>
              <a:pathLst>
                <a:path w="726" h="725" extrusionOk="0">
                  <a:moveTo>
                    <a:pt x="0" y="0"/>
                  </a:moveTo>
                  <a:lnTo>
                    <a:pt x="0" y="725"/>
                  </a:lnTo>
                  <a:lnTo>
                    <a:pt x="725" y="725"/>
                  </a:lnTo>
                  <a:lnTo>
                    <a:pt x="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5"/>
            <p:cNvSpPr/>
            <p:nvPr/>
          </p:nvSpPr>
          <p:spPr>
            <a:xfrm>
              <a:off x="-23106275" y="4062950"/>
              <a:ext cx="18150" cy="34675"/>
            </a:xfrm>
            <a:custGeom>
              <a:avLst/>
              <a:gdLst/>
              <a:ahLst/>
              <a:cxnLst/>
              <a:rect l="l" t="t" r="r" b="b"/>
              <a:pathLst>
                <a:path w="726" h="1387" extrusionOk="0">
                  <a:moveTo>
                    <a:pt x="0" y="0"/>
                  </a:moveTo>
                  <a:lnTo>
                    <a:pt x="0" y="1040"/>
                  </a:lnTo>
                  <a:cubicBezTo>
                    <a:pt x="0" y="1229"/>
                    <a:pt x="158" y="1386"/>
                    <a:pt x="379" y="1386"/>
                  </a:cubicBezTo>
                  <a:cubicBezTo>
                    <a:pt x="568" y="1386"/>
                    <a:pt x="725" y="1229"/>
                    <a:pt x="725" y="1040"/>
                  </a:cubicBezTo>
                  <a:lnTo>
                    <a:pt x="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5"/>
            <p:cNvSpPr/>
            <p:nvPr/>
          </p:nvSpPr>
          <p:spPr>
            <a:xfrm>
              <a:off x="-23070825" y="3940850"/>
              <a:ext cx="52775" cy="26825"/>
            </a:xfrm>
            <a:custGeom>
              <a:avLst/>
              <a:gdLst/>
              <a:ahLst/>
              <a:cxnLst/>
              <a:rect l="l" t="t" r="r" b="b"/>
              <a:pathLst>
                <a:path w="2111" h="1073" extrusionOk="0">
                  <a:moveTo>
                    <a:pt x="0" y="1"/>
                  </a:moveTo>
                  <a:lnTo>
                    <a:pt x="0" y="725"/>
                  </a:lnTo>
                  <a:lnTo>
                    <a:pt x="1040" y="725"/>
                  </a:lnTo>
                  <a:cubicBezTo>
                    <a:pt x="1386" y="725"/>
                    <a:pt x="1701" y="883"/>
                    <a:pt x="1985" y="1072"/>
                  </a:cubicBezTo>
                  <a:cubicBezTo>
                    <a:pt x="2048" y="946"/>
                    <a:pt x="2111" y="851"/>
                    <a:pt x="2111" y="725"/>
                  </a:cubicBezTo>
                  <a:cubicBezTo>
                    <a:pt x="2111" y="316"/>
                    <a:pt x="1764" y="1"/>
                    <a:pt x="13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5"/>
            <p:cNvSpPr/>
            <p:nvPr/>
          </p:nvSpPr>
          <p:spPr>
            <a:xfrm>
              <a:off x="-23106275" y="3923525"/>
              <a:ext cx="18150" cy="17350"/>
            </a:xfrm>
            <a:custGeom>
              <a:avLst/>
              <a:gdLst/>
              <a:ahLst/>
              <a:cxnLst/>
              <a:rect l="l" t="t" r="r" b="b"/>
              <a:pathLst>
                <a:path w="726" h="694" extrusionOk="0">
                  <a:moveTo>
                    <a:pt x="347" y="1"/>
                  </a:moveTo>
                  <a:cubicBezTo>
                    <a:pt x="158" y="1"/>
                    <a:pt x="0" y="158"/>
                    <a:pt x="0" y="347"/>
                  </a:cubicBezTo>
                  <a:lnTo>
                    <a:pt x="0" y="694"/>
                  </a:lnTo>
                  <a:lnTo>
                    <a:pt x="725" y="694"/>
                  </a:lnTo>
                  <a:lnTo>
                    <a:pt x="725" y="347"/>
                  </a:lnTo>
                  <a:cubicBezTo>
                    <a:pt x="725" y="158"/>
                    <a:pt x="568"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5"/>
            <p:cNvSpPr/>
            <p:nvPr/>
          </p:nvSpPr>
          <p:spPr>
            <a:xfrm>
              <a:off x="-23106275" y="4027500"/>
              <a:ext cx="18150" cy="18125"/>
            </a:xfrm>
            <a:custGeom>
              <a:avLst/>
              <a:gdLst/>
              <a:ahLst/>
              <a:cxnLst/>
              <a:rect l="l" t="t" r="r" b="b"/>
              <a:pathLst>
                <a:path w="726" h="725" extrusionOk="0">
                  <a:moveTo>
                    <a:pt x="0" y="0"/>
                  </a:moveTo>
                  <a:lnTo>
                    <a:pt x="0" y="725"/>
                  </a:lnTo>
                  <a:lnTo>
                    <a:pt x="725" y="725"/>
                  </a:lnTo>
                  <a:lnTo>
                    <a:pt x="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5"/>
            <p:cNvSpPr/>
            <p:nvPr/>
          </p:nvSpPr>
          <p:spPr>
            <a:xfrm>
              <a:off x="-23244900" y="3888100"/>
              <a:ext cx="295375" cy="296150"/>
            </a:xfrm>
            <a:custGeom>
              <a:avLst/>
              <a:gdLst/>
              <a:ahLst/>
              <a:cxnLst/>
              <a:rect l="l" t="t" r="r" b="b"/>
              <a:pathLst>
                <a:path w="11815" h="11846" extrusionOk="0">
                  <a:moveTo>
                    <a:pt x="5892" y="725"/>
                  </a:moveTo>
                  <a:cubicBezTo>
                    <a:pt x="6333" y="725"/>
                    <a:pt x="6743" y="1008"/>
                    <a:pt x="6900" y="1449"/>
                  </a:cubicBezTo>
                  <a:lnTo>
                    <a:pt x="8349" y="1449"/>
                  </a:lnTo>
                  <a:cubicBezTo>
                    <a:pt x="9106" y="1449"/>
                    <a:pt x="9736" y="2079"/>
                    <a:pt x="9736" y="2835"/>
                  </a:cubicBezTo>
                  <a:cubicBezTo>
                    <a:pt x="9736" y="3214"/>
                    <a:pt x="9578" y="3529"/>
                    <a:pt x="9295" y="3812"/>
                  </a:cubicBezTo>
                  <a:cubicBezTo>
                    <a:pt x="9326" y="3938"/>
                    <a:pt x="9358" y="4096"/>
                    <a:pt x="9358" y="4190"/>
                  </a:cubicBezTo>
                  <a:cubicBezTo>
                    <a:pt x="9358" y="4600"/>
                    <a:pt x="9200" y="4915"/>
                    <a:pt x="8948" y="5198"/>
                  </a:cubicBezTo>
                  <a:cubicBezTo>
                    <a:pt x="8980" y="5324"/>
                    <a:pt x="9011" y="5450"/>
                    <a:pt x="9011" y="5576"/>
                  </a:cubicBezTo>
                  <a:cubicBezTo>
                    <a:pt x="9011" y="6333"/>
                    <a:pt x="8381" y="6963"/>
                    <a:pt x="7625" y="6963"/>
                  </a:cubicBezTo>
                  <a:cubicBezTo>
                    <a:pt x="7436" y="6963"/>
                    <a:pt x="7278" y="6805"/>
                    <a:pt x="7278" y="6616"/>
                  </a:cubicBezTo>
                  <a:cubicBezTo>
                    <a:pt x="7278" y="6427"/>
                    <a:pt x="7436" y="6269"/>
                    <a:pt x="7625" y="6269"/>
                  </a:cubicBezTo>
                  <a:cubicBezTo>
                    <a:pt x="8034" y="6269"/>
                    <a:pt x="8349" y="5954"/>
                    <a:pt x="8349" y="5545"/>
                  </a:cubicBezTo>
                  <a:cubicBezTo>
                    <a:pt x="8349" y="5167"/>
                    <a:pt x="8034" y="4852"/>
                    <a:pt x="7625" y="4852"/>
                  </a:cubicBezTo>
                  <a:lnTo>
                    <a:pt x="6932" y="4852"/>
                  </a:lnTo>
                  <a:lnTo>
                    <a:pt x="6932" y="7593"/>
                  </a:lnTo>
                  <a:lnTo>
                    <a:pt x="7940" y="7593"/>
                  </a:lnTo>
                  <a:cubicBezTo>
                    <a:pt x="8538" y="7593"/>
                    <a:pt x="8980" y="8065"/>
                    <a:pt x="8980" y="8632"/>
                  </a:cubicBezTo>
                  <a:cubicBezTo>
                    <a:pt x="8980" y="9105"/>
                    <a:pt x="8664" y="9514"/>
                    <a:pt x="8192" y="9609"/>
                  </a:cubicBezTo>
                  <a:cubicBezTo>
                    <a:pt x="7562" y="9767"/>
                    <a:pt x="7058" y="10145"/>
                    <a:pt x="6680" y="10586"/>
                  </a:cubicBezTo>
                  <a:cubicBezTo>
                    <a:pt x="6459" y="10869"/>
                    <a:pt x="6176" y="11027"/>
                    <a:pt x="5861" y="11027"/>
                  </a:cubicBezTo>
                  <a:cubicBezTo>
                    <a:pt x="5545" y="11027"/>
                    <a:pt x="5230" y="10869"/>
                    <a:pt x="5041" y="10586"/>
                  </a:cubicBezTo>
                  <a:cubicBezTo>
                    <a:pt x="4695" y="10113"/>
                    <a:pt x="4128" y="9767"/>
                    <a:pt x="3529" y="9609"/>
                  </a:cubicBezTo>
                  <a:cubicBezTo>
                    <a:pt x="3057" y="9483"/>
                    <a:pt x="2742" y="9042"/>
                    <a:pt x="2742" y="8569"/>
                  </a:cubicBezTo>
                  <a:cubicBezTo>
                    <a:pt x="2742" y="8002"/>
                    <a:pt x="3214" y="7561"/>
                    <a:pt x="3781" y="7561"/>
                  </a:cubicBezTo>
                  <a:lnTo>
                    <a:pt x="4789" y="7561"/>
                  </a:lnTo>
                  <a:lnTo>
                    <a:pt x="4789" y="4789"/>
                  </a:lnTo>
                  <a:lnTo>
                    <a:pt x="4096" y="4789"/>
                  </a:lnTo>
                  <a:cubicBezTo>
                    <a:pt x="3687" y="4789"/>
                    <a:pt x="3372" y="5104"/>
                    <a:pt x="3372" y="5513"/>
                  </a:cubicBezTo>
                  <a:cubicBezTo>
                    <a:pt x="3372" y="5891"/>
                    <a:pt x="3687" y="6206"/>
                    <a:pt x="4096" y="6206"/>
                  </a:cubicBezTo>
                  <a:cubicBezTo>
                    <a:pt x="4285" y="6206"/>
                    <a:pt x="4443" y="6364"/>
                    <a:pt x="4443" y="6553"/>
                  </a:cubicBezTo>
                  <a:cubicBezTo>
                    <a:pt x="4443" y="6774"/>
                    <a:pt x="4285" y="6931"/>
                    <a:pt x="4096" y="6931"/>
                  </a:cubicBezTo>
                  <a:cubicBezTo>
                    <a:pt x="3340" y="6931"/>
                    <a:pt x="2710" y="6301"/>
                    <a:pt x="2710" y="5545"/>
                  </a:cubicBezTo>
                  <a:cubicBezTo>
                    <a:pt x="2710" y="5387"/>
                    <a:pt x="2742" y="5261"/>
                    <a:pt x="2805" y="5135"/>
                  </a:cubicBezTo>
                  <a:cubicBezTo>
                    <a:pt x="2521" y="4883"/>
                    <a:pt x="2363" y="4568"/>
                    <a:pt x="2363" y="4159"/>
                  </a:cubicBezTo>
                  <a:cubicBezTo>
                    <a:pt x="2363" y="4001"/>
                    <a:pt x="2395" y="3875"/>
                    <a:pt x="2426" y="3781"/>
                  </a:cubicBezTo>
                  <a:cubicBezTo>
                    <a:pt x="2174" y="3497"/>
                    <a:pt x="2017" y="3182"/>
                    <a:pt x="2017" y="2772"/>
                  </a:cubicBezTo>
                  <a:cubicBezTo>
                    <a:pt x="2080" y="2048"/>
                    <a:pt x="2710" y="1449"/>
                    <a:pt x="3466" y="1449"/>
                  </a:cubicBezTo>
                  <a:lnTo>
                    <a:pt x="4915" y="1449"/>
                  </a:lnTo>
                  <a:cubicBezTo>
                    <a:pt x="5073" y="1040"/>
                    <a:pt x="5419" y="725"/>
                    <a:pt x="5892" y="725"/>
                  </a:cubicBezTo>
                  <a:close/>
                  <a:moveTo>
                    <a:pt x="1009" y="0"/>
                  </a:moveTo>
                  <a:cubicBezTo>
                    <a:pt x="473" y="32"/>
                    <a:pt x="1" y="504"/>
                    <a:pt x="1" y="1040"/>
                  </a:cubicBezTo>
                  <a:lnTo>
                    <a:pt x="1" y="10838"/>
                  </a:lnTo>
                  <a:cubicBezTo>
                    <a:pt x="1" y="11405"/>
                    <a:pt x="473" y="11846"/>
                    <a:pt x="1009" y="11846"/>
                  </a:cubicBezTo>
                  <a:lnTo>
                    <a:pt x="10807" y="11846"/>
                  </a:lnTo>
                  <a:cubicBezTo>
                    <a:pt x="11374" y="11846"/>
                    <a:pt x="11815" y="11373"/>
                    <a:pt x="11815" y="10775"/>
                  </a:cubicBezTo>
                  <a:lnTo>
                    <a:pt x="11815" y="1071"/>
                  </a:lnTo>
                  <a:cubicBezTo>
                    <a:pt x="11815" y="504"/>
                    <a:pt x="11342" y="32"/>
                    <a:pt x="10807" y="32"/>
                  </a:cubicBezTo>
                  <a:lnTo>
                    <a:pt x="10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5"/>
            <p:cNvSpPr/>
            <p:nvPr/>
          </p:nvSpPr>
          <p:spPr>
            <a:xfrm>
              <a:off x="-23070825" y="3975525"/>
              <a:ext cx="43325" cy="26800"/>
            </a:xfrm>
            <a:custGeom>
              <a:avLst/>
              <a:gdLst/>
              <a:ahLst/>
              <a:cxnLst/>
              <a:rect l="l" t="t" r="r" b="b"/>
              <a:pathLst>
                <a:path w="1733" h="1072" extrusionOk="0">
                  <a:moveTo>
                    <a:pt x="0" y="0"/>
                  </a:moveTo>
                  <a:lnTo>
                    <a:pt x="0" y="725"/>
                  </a:lnTo>
                  <a:lnTo>
                    <a:pt x="725" y="725"/>
                  </a:lnTo>
                  <a:cubicBezTo>
                    <a:pt x="748" y="722"/>
                    <a:pt x="772" y="721"/>
                    <a:pt x="795" y="721"/>
                  </a:cubicBezTo>
                  <a:cubicBezTo>
                    <a:pt x="1086" y="721"/>
                    <a:pt x="1374" y="896"/>
                    <a:pt x="1607" y="1071"/>
                  </a:cubicBezTo>
                  <a:cubicBezTo>
                    <a:pt x="1701" y="945"/>
                    <a:pt x="1733" y="819"/>
                    <a:pt x="1733" y="725"/>
                  </a:cubicBezTo>
                  <a:cubicBezTo>
                    <a:pt x="1733" y="315"/>
                    <a:pt x="1418" y="0"/>
                    <a:pt x="10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5"/>
            <p:cNvSpPr/>
            <p:nvPr/>
          </p:nvSpPr>
          <p:spPr>
            <a:xfrm>
              <a:off x="-23158250" y="4097600"/>
              <a:ext cx="121300" cy="52000"/>
            </a:xfrm>
            <a:custGeom>
              <a:avLst/>
              <a:gdLst/>
              <a:ahLst/>
              <a:cxnLst/>
              <a:rect l="l" t="t" r="r" b="b"/>
              <a:pathLst>
                <a:path w="4852" h="2080" extrusionOk="0">
                  <a:moveTo>
                    <a:pt x="315" y="0"/>
                  </a:moveTo>
                  <a:cubicBezTo>
                    <a:pt x="158" y="0"/>
                    <a:pt x="0" y="158"/>
                    <a:pt x="0" y="347"/>
                  </a:cubicBezTo>
                  <a:cubicBezTo>
                    <a:pt x="0" y="567"/>
                    <a:pt x="158" y="662"/>
                    <a:pt x="284" y="693"/>
                  </a:cubicBezTo>
                  <a:cubicBezTo>
                    <a:pt x="1008" y="914"/>
                    <a:pt x="1701" y="1355"/>
                    <a:pt x="2174" y="1922"/>
                  </a:cubicBezTo>
                  <a:cubicBezTo>
                    <a:pt x="2205" y="2017"/>
                    <a:pt x="2269" y="2080"/>
                    <a:pt x="2426" y="2080"/>
                  </a:cubicBezTo>
                  <a:cubicBezTo>
                    <a:pt x="2584" y="2080"/>
                    <a:pt x="2678" y="2017"/>
                    <a:pt x="2710" y="1922"/>
                  </a:cubicBezTo>
                  <a:cubicBezTo>
                    <a:pt x="3151" y="1355"/>
                    <a:pt x="3812" y="882"/>
                    <a:pt x="4568" y="662"/>
                  </a:cubicBezTo>
                  <a:cubicBezTo>
                    <a:pt x="4726" y="630"/>
                    <a:pt x="4852" y="504"/>
                    <a:pt x="4852" y="347"/>
                  </a:cubicBezTo>
                  <a:cubicBezTo>
                    <a:pt x="4852" y="158"/>
                    <a:pt x="4694" y="0"/>
                    <a:pt x="4474" y="0"/>
                  </a:cubicBezTo>
                  <a:lnTo>
                    <a:pt x="3371" y="0"/>
                  </a:lnTo>
                  <a:cubicBezTo>
                    <a:pt x="3214" y="410"/>
                    <a:pt x="2867" y="725"/>
                    <a:pt x="2395" y="725"/>
                  </a:cubicBezTo>
                  <a:cubicBezTo>
                    <a:pt x="1922" y="725"/>
                    <a:pt x="1575" y="441"/>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5"/>
            <p:cNvSpPr/>
            <p:nvPr/>
          </p:nvSpPr>
          <p:spPr>
            <a:xfrm>
              <a:off x="-23176375" y="3940850"/>
              <a:ext cx="52800" cy="26825"/>
            </a:xfrm>
            <a:custGeom>
              <a:avLst/>
              <a:gdLst/>
              <a:ahLst/>
              <a:cxnLst/>
              <a:rect l="l" t="t" r="r" b="b"/>
              <a:pathLst>
                <a:path w="2112" h="1073" extrusionOk="0">
                  <a:moveTo>
                    <a:pt x="725" y="1"/>
                  </a:moveTo>
                  <a:cubicBezTo>
                    <a:pt x="316" y="1"/>
                    <a:pt x="1" y="316"/>
                    <a:pt x="1" y="725"/>
                  </a:cubicBezTo>
                  <a:cubicBezTo>
                    <a:pt x="1" y="851"/>
                    <a:pt x="64" y="978"/>
                    <a:pt x="127" y="1072"/>
                  </a:cubicBezTo>
                  <a:cubicBezTo>
                    <a:pt x="410" y="883"/>
                    <a:pt x="725" y="725"/>
                    <a:pt x="1072" y="725"/>
                  </a:cubicBezTo>
                  <a:lnTo>
                    <a:pt x="2111" y="725"/>
                  </a:lnTo>
                  <a:lnTo>
                    <a:pt x="21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5"/>
            <p:cNvSpPr/>
            <p:nvPr/>
          </p:nvSpPr>
          <p:spPr>
            <a:xfrm>
              <a:off x="-23166125" y="3976300"/>
              <a:ext cx="44125" cy="26800"/>
            </a:xfrm>
            <a:custGeom>
              <a:avLst/>
              <a:gdLst/>
              <a:ahLst/>
              <a:cxnLst/>
              <a:rect l="l" t="t" r="r" b="b"/>
              <a:pathLst>
                <a:path w="1765" h="1072" extrusionOk="0">
                  <a:moveTo>
                    <a:pt x="693" y="1"/>
                  </a:moveTo>
                  <a:cubicBezTo>
                    <a:pt x="315" y="1"/>
                    <a:pt x="0" y="316"/>
                    <a:pt x="0" y="725"/>
                  </a:cubicBezTo>
                  <a:cubicBezTo>
                    <a:pt x="0" y="851"/>
                    <a:pt x="32" y="1009"/>
                    <a:pt x="126" y="1072"/>
                  </a:cubicBezTo>
                  <a:cubicBezTo>
                    <a:pt x="347" y="820"/>
                    <a:pt x="693" y="725"/>
                    <a:pt x="1071" y="725"/>
                  </a:cubicBezTo>
                  <a:lnTo>
                    <a:pt x="1764" y="725"/>
                  </a:lnTo>
                  <a:lnTo>
                    <a:pt x="17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2391366" y="642945"/>
            <a:ext cx="4669868" cy="400110"/>
          </a:xfrm>
          <a:prstGeom prst="rect">
            <a:avLst/>
          </a:prstGeom>
        </p:spPr>
        <p:txBody>
          <a:bodyPr wrap="none">
            <a:spAutoFit/>
          </a:bodyPr>
          <a:lstStyle/>
          <a:p>
            <a:r>
              <a:rPr lang="en-US" sz="2000" dirty="0">
                <a:solidFill>
                  <a:schemeClr val="dk1"/>
                </a:solidFill>
                <a:latin typeface="Comfortaa"/>
                <a:sym typeface="Comfortaa"/>
              </a:rPr>
              <a:t>The are two types of hydroceles </a:t>
            </a:r>
          </a:p>
        </p:txBody>
      </p:sp>
      <p:pic>
        <p:nvPicPr>
          <p:cNvPr id="5" name="Picture 4"/>
          <p:cNvPicPr>
            <a:picLocks noChangeAspect="1"/>
          </p:cNvPicPr>
          <p:nvPr/>
        </p:nvPicPr>
        <p:blipFill>
          <a:blip r:embed="rId3"/>
          <a:stretch>
            <a:fillRect/>
          </a:stretch>
        </p:blipFill>
        <p:spPr>
          <a:xfrm>
            <a:off x="4807192" y="1748607"/>
            <a:ext cx="3721346" cy="2262045"/>
          </a:xfrm>
          <a:prstGeom prst="rect">
            <a:avLst/>
          </a:prstGeom>
        </p:spPr>
      </p:pic>
      <p:pic>
        <p:nvPicPr>
          <p:cNvPr id="6" name="Picture 5"/>
          <p:cNvPicPr>
            <a:picLocks noChangeAspect="1"/>
          </p:cNvPicPr>
          <p:nvPr/>
        </p:nvPicPr>
        <p:blipFill>
          <a:blip r:embed="rId4"/>
          <a:stretch>
            <a:fillRect/>
          </a:stretch>
        </p:blipFill>
        <p:spPr>
          <a:xfrm>
            <a:off x="56676" y="1414996"/>
            <a:ext cx="4212114" cy="3386318"/>
          </a:xfrm>
          <a:prstGeom prst="rect">
            <a:avLst/>
          </a:prstGeom>
        </p:spPr>
      </p:pic>
      <p:cxnSp>
        <p:nvCxnSpPr>
          <p:cNvPr id="8" name="Straight Connector 7"/>
          <p:cNvCxnSpPr/>
          <p:nvPr/>
        </p:nvCxnSpPr>
        <p:spPr>
          <a:xfrm>
            <a:off x="193695" y="1222646"/>
            <a:ext cx="8527413" cy="2211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46"/>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6"/>
          <p:cNvSpPr/>
          <p:nvPr/>
        </p:nvSpPr>
        <p:spPr>
          <a:xfrm flipH="1">
            <a:off x="1072631" y="15791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6" name="Google Shape;1056;p46"/>
          <p:cNvGrpSpPr/>
          <p:nvPr/>
        </p:nvGrpSpPr>
        <p:grpSpPr>
          <a:xfrm>
            <a:off x="7746781" y="3520203"/>
            <a:ext cx="222754" cy="178090"/>
            <a:chOff x="2858987" y="3108507"/>
            <a:chExt cx="186655" cy="149254"/>
          </a:xfrm>
        </p:grpSpPr>
        <p:sp>
          <p:nvSpPr>
            <p:cNvPr id="1057" name="Google Shape;1057;p46"/>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6"/>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6"/>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 name="Google Shape;1066;p46"/>
          <p:cNvSpPr txBox="1">
            <a:spLocks noGrp="1"/>
          </p:cNvSpPr>
          <p:nvPr>
            <p:ph type="title"/>
          </p:nvPr>
        </p:nvSpPr>
        <p:spPr>
          <a:xfrm>
            <a:off x="642726" y="-88689"/>
            <a:ext cx="7704000" cy="572700"/>
          </a:xfrm>
          <a:prstGeom prst="rect">
            <a:avLst/>
          </a:prstGeom>
        </p:spPr>
        <p:txBody>
          <a:bodyPr spcFirstLastPara="1" wrap="square" lIns="91425" tIns="91425" rIns="91425" bIns="91425" anchor="t" anchorCtr="0">
            <a:noAutofit/>
          </a:bodyPr>
          <a:lstStyle/>
          <a:p>
            <a:pPr lvl="0"/>
            <a:r>
              <a:rPr lang="en-US" sz="4000" dirty="0"/>
              <a:t>CLINICAL MENIFESTATIONS</a:t>
            </a:r>
          </a:p>
        </p:txBody>
      </p:sp>
      <p:grpSp>
        <p:nvGrpSpPr>
          <p:cNvPr id="1067" name="Google Shape;1067;p46"/>
          <p:cNvGrpSpPr/>
          <p:nvPr/>
        </p:nvGrpSpPr>
        <p:grpSpPr>
          <a:xfrm rot="3971213">
            <a:off x="1576706" y="755762"/>
            <a:ext cx="355235" cy="305699"/>
            <a:chOff x="2581492" y="1663973"/>
            <a:chExt cx="447094" cy="384748"/>
          </a:xfrm>
        </p:grpSpPr>
        <p:sp>
          <p:nvSpPr>
            <p:cNvPr id="1068" name="Google Shape;1068;p46"/>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6"/>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6"/>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6"/>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46"/>
          <p:cNvGrpSpPr/>
          <p:nvPr/>
        </p:nvGrpSpPr>
        <p:grpSpPr>
          <a:xfrm flipH="1">
            <a:off x="7058474" y="755544"/>
            <a:ext cx="436105" cy="547391"/>
            <a:chOff x="3474326" y="3626268"/>
            <a:chExt cx="436105" cy="547391"/>
          </a:xfrm>
        </p:grpSpPr>
        <p:sp>
          <p:nvSpPr>
            <p:cNvPr id="1073" name="Google Shape;1073;p46"/>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6"/>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6"/>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p:cNvSpPr/>
          <p:nvPr/>
        </p:nvSpPr>
        <p:spPr>
          <a:xfrm>
            <a:off x="642726" y="1697254"/>
            <a:ext cx="9951559" cy="1938992"/>
          </a:xfrm>
          <a:prstGeom prst="rect">
            <a:avLst/>
          </a:prstGeom>
        </p:spPr>
        <p:txBody>
          <a:bodyPr wrap="square">
            <a:spAutoFit/>
          </a:bodyPr>
          <a:lstStyle/>
          <a:p>
            <a:pPr marL="342900" indent="-342900">
              <a:buFont typeface="Wingdings" panose="05000000000000000000" pitchFamily="2" charset="2"/>
              <a:buChar char="q"/>
            </a:pPr>
            <a:r>
              <a:rPr lang="en-US" sz="2400" b="1" dirty="0">
                <a:solidFill>
                  <a:schemeClr val="dk1"/>
                </a:solidFill>
                <a:latin typeface="Comfortaa"/>
              </a:rPr>
              <a:t>Swelling of scrotum</a:t>
            </a:r>
          </a:p>
          <a:p>
            <a:pPr marL="342900" indent="-342900">
              <a:buFont typeface="Wingdings" panose="05000000000000000000" pitchFamily="2" charset="2"/>
              <a:buChar char="q"/>
            </a:pPr>
            <a:r>
              <a:rPr lang="en-US" sz="2400" b="1" dirty="0">
                <a:solidFill>
                  <a:schemeClr val="dk1"/>
                </a:solidFill>
                <a:latin typeface="Comfortaa"/>
              </a:rPr>
              <a:t>Pain sometime</a:t>
            </a:r>
          </a:p>
          <a:p>
            <a:pPr marL="342900" indent="-342900">
              <a:buFont typeface="Wingdings" panose="05000000000000000000" pitchFamily="2" charset="2"/>
              <a:buChar char="q"/>
            </a:pPr>
            <a:r>
              <a:rPr lang="en-US" sz="2400" b="1" dirty="0">
                <a:solidFill>
                  <a:schemeClr val="dk1"/>
                </a:solidFill>
                <a:latin typeface="Comfortaa"/>
              </a:rPr>
              <a:t>Redness of scrotum</a:t>
            </a:r>
          </a:p>
          <a:p>
            <a:pPr marL="342900" indent="-342900">
              <a:buFont typeface="Wingdings" panose="05000000000000000000" pitchFamily="2" charset="2"/>
              <a:buChar char="q"/>
            </a:pPr>
            <a:r>
              <a:rPr lang="en-US" sz="2400" b="1" dirty="0">
                <a:solidFill>
                  <a:schemeClr val="dk1"/>
                </a:solidFill>
                <a:latin typeface="Comfortaa"/>
              </a:rPr>
              <a:t>Feeling of pressure at base of penis present.</a:t>
            </a:r>
          </a:p>
          <a:p>
            <a:endParaRPr lang="en-US" sz="2400" b="1" dirty="0">
              <a:solidFill>
                <a:schemeClr val="dk1"/>
              </a:solidFill>
              <a:latin typeface="Comfortaa"/>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58"/>
          <p:cNvSpPr txBox="1">
            <a:spLocks noGrp="1"/>
          </p:cNvSpPr>
          <p:nvPr>
            <p:ph type="title"/>
          </p:nvPr>
        </p:nvSpPr>
        <p:spPr>
          <a:xfrm>
            <a:off x="1389740" y="250058"/>
            <a:ext cx="6298948" cy="1059815"/>
          </a:xfrm>
          <a:prstGeom prst="rect">
            <a:avLst/>
          </a:prstGeom>
        </p:spPr>
        <p:txBody>
          <a:bodyPr spcFirstLastPara="1" wrap="square" lIns="91425" tIns="91425" rIns="91425" bIns="91425" anchor="ctr" anchorCtr="0">
            <a:noAutofit/>
          </a:bodyPr>
          <a:lstStyle/>
          <a:p>
            <a:pPr lvl="0"/>
            <a:r>
              <a:rPr lang="en-US" sz="4000" dirty="0">
                <a:solidFill>
                  <a:schemeClr val="accent1"/>
                </a:solidFill>
              </a:rPr>
              <a:t>DIAGNOSTIC EVALUATIONS</a:t>
            </a:r>
            <a:endParaRPr sz="4000" dirty="0">
              <a:solidFill>
                <a:schemeClr val="accent1"/>
              </a:solidFill>
            </a:endParaRPr>
          </a:p>
        </p:txBody>
      </p:sp>
      <p:sp>
        <p:nvSpPr>
          <p:cNvPr id="1731" name="Google Shape;1731;p58"/>
          <p:cNvSpPr txBox="1">
            <a:spLocks noGrp="1"/>
          </p:cNvSpPr>
          <p:nvPr>
            <p:ph type="subTitle" idx="1"/>
          </p:nvPr>
        </p:nvSpPr>
        <p:spPr>
          <a:xfrm>
            <a:off x="856919" y="1229789"/>
            <a:ext cx="7292606" cy="942900"/>
          </a:xfrm>
          <a:prstGeom prst="rect">
            <a:avLst/>
          </a:prstGeom>
        </p:spPr>
        <p:txBody>
          <a:bodyPr spcFirstLastPara="1" wrap="square" lIns="91425" tIns="91425" rIns="91425" bIns="91425" anchor="t" anchorCtr="0">
            <a:noAutofit/>
          </a:bodyPr>
          <a:lstStyle/>
          <a:p>
            <a:pPr algn="l">
              <a:buFont typeface="Wingdings" panose="05000000000000000000" pitchFamily="2" charset="2"/>
              <a:buChar char="ü"/>
            </a:pPr>
            <a:r>
              <a:rPr lang="en-US" sz="2000" b="1" dirty="0"/>
              <a:t>History taking </a:t>
            </a:r>
          </a:p>
          <a:p>
            <a:pPr algn="l">
              <a:buFont typeface="Wingdings" panose="05000000000000000000" pitchFamily="2" charset="2"/>
              <a:buChar char="ü"/>
            </a:pPr>
            <a:r>
              <a:rPr lang="en-US" sz="2000" b="1" dirty="0"/>
              <a:t>Physical examination</a:t>
            </a:r>
          </a:p>
          <a:p>
            <a:pPr algn="l">
              <a:buFont typeface="Wingdings" panose="05000000000000000000" pitchFamily="2" charset="2"/>
              <a:buChar char="ü"/>
            </a:pPr>
            <a:r>
              <a:rPr lang="en-US" sz="2000" b="1" i="1" dirty="0">
                <a:solidFill>
                  <a:srgbClr val="FF0000"/>
                </a:solidFill>
              </a:rPr>
              <a:t>Transillumination</a:t>
            </a:r>
            <a:r>
              <a:rPr lang="en-US" sz="2000" b="1" dirty="0"/>
              <a:t>: It is a test used to identify </a:t>
            </a:r>
          </a:p>
          <a:p>
            <a:pPr algn="l">
              <a:buFont typeface="Wingdings" panose="05000000000000000000" pitchFamily="2" charset="2"/>
              <a:buChar char="ü"/>
            </a:pPr>
            <a:r>
              <a:rPr lang="en-US" sz="2000" b="1" dirty="0"/>
              <a:t>abnormalities in an organ or body cavity. The test is </a:t>
            </a:r>
          </a:p>
          <a:p>
            <a:pPr algn="l">
              <a:buFont typeface="Wingdings" panose="05000000000000000000" pitchFamily="2" charset="2"/>
              <a:buChar char="ü"/>
            </a:pPr>
            <a:r>
              <a:rPr lang="en-US" sz="2000" b="1" dirty="0"/>
              <a:t>performed in a dark room, with a bright light shined at </a:t>
            </a:r>
          </a:p>
          <a:p>
            <a:pPr algn="l">
              <a:buFont typeface="Wingdings" panose="05000000000000000000" pitchFamily="2" charset="2"/>
              <a:buChar char="ü"/>
            </a:pPr>
            <a:r>
              <a:rPr lang="en-US" sz="2000" b="1" dirty="0"/>
              <a:t>a specific body part to see the structures beneath the skin</a:t>
            </a:r>
          </a:p>
          <a:p>
            <a:pPr algn="l">
              <a:buFont typeface="Wingdings" panose="05000000000000000000" pitchFamily="2" charset="2"/>
              <a:buChar char="ü"/>
            </a:pPr>
            <a:r>
              <a:rPr lang="en-US" sz="2000" b="1" dirty="0"/>
              <a:t>Ultrasound of scrotum done to rule out presence of  fluid</a:t>
            </a:r>
          </a:p>
          <a:p>
            <a:pPr algn="l">
              <a:buFont typeface="Wingdings" panose="05000000000000000000" pitchFamily="2" charset="2"/>
              <a:buChar char="ü"/>
            </a:pPr>
            <a:r>
              <a:rPr lang="en-US" sz="2000" b="1" dirty="0"/>
              <a:t>Blood test done to rule out infection.</a:t>
            </a:r>
            <a:endParaRPr sz="1800" b="1" dirty="0"/>
          </a:p>
        </p:txBody>
      </p:sp>
      <p:sp>
        <p:nvSpPr>
          <p:cNvPr id="1732" name="Google Shape;1732;p58"/>
          <p:cNvSpPr/>
          <p:nvPr/>
        </p:nvSpPr>
        <p:spPr>
          <a:xfrm flipH="1">
            <a:off x="3731013" y="4013540"/>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8"/>
          <p:cNvSpPr/>
          <p:nvPr/>
        </p:nvSpPr>
        <p:spPr>
          <a:xfrm flipH="1">
            <a:off x="2229098" y="4317742"/>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8"/>
          <p:cNvSpPr/>
          <p:nvPr/>
        </p:nvSpPr>
        <p:spPr>
          <a:xfrm rot="5735881">
            <a:off x="6900571" y="1174077"/>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8"/>
          <p:cNvSpPr/>
          <p:nvPr/>
        </p:nvSpPr>
        <p:spPr>
          <a:xfrm>
            <a:off x="8511300" y="1084123"/>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8"/>
          <p:cNvSpPr/>
          <p:nvPr/>
        </p:nvSpPr>
        <p:spPr>
          <a:xfrm>
            <a:off x="652400" y="1662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8"/>
          <p:cNvSpPr/>
          <p:nvPr/>
        </p:nvSpPr>
        <p:spPr>
          <a:xfrm>
            <a:off x="4606050" y="36526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8"/>
          <p:cNvSpPr/>
          <p:nvPr/>
        </p:nvSpPr>
        <p:spPr>
          <a:xfrm>
            <a:off x="2190622" y="7126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8"/>
          <p:cNvSpPr/>
          <p:nvPr/>
        </p:nvSpPr>
        <p:spPr>
          <a:xfrm flipH="1">
            <a:off x="5575668" y="377281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0" name="Google Shape;1740;p58"/>
          <p:cNvGrpSpPr/>
          <p:nvPr/>
        </p:nvGrpSpPr>
        <p:grpSpPr>
          <a:xfrm>
            <a:off x="1938759" y="909765"/>
            <a:ext cx="150927" cy="143533"/>
            <a:chOff x="3716290" y="4256524"/>
            <a:chExt cx="150927" cy="143533"/>
          </a:xfrm>
        </p:grpSpPr>
        <p:sp>
          <p:nvSpPr>
            <p:cNvPr id="1741" name="Google Shape;1741;p5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4" name="Google Shape;1744;p58"/>
          <p:cNvGrpSpPr/>
          <p:nvPr/>
        </p:nvGrpSpPr>
        <p:grpSpPr>
          <a:xfrm rot="-5712340">
            <a:off x="1378826" y="674016"/>
            <a:ext cx="199303" cy="251690"/>
            <a:chOff x="3311031" y="3025663"/>
            <a:chExt cx="308584" cy="389695"/>
          </a:xfrm>
        </p:grpSpPr>
        <p:sp>
          <p:nvSpPr>
            <p:cNvPr id="1745" name="Google Shape;1745;p5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9" name="Google Shape;1749;p58"/>
          <p:cNvGrpSpPr/>
          <p:nvPr/>
        </p:nvGrpSpPr>
        <p:grpSpPr>
          <a:xfrm>
            <a:off x="7379102" y="461577"/>
            <a:ext cx="355216" cy="305683"/>
            <a:chOff x="2581492" y="1663973"/>
            <a:chExt cx="447094" cy="384748"/>
          </a:xfrm>
        </p:grpSpPr>
        <p:sp>
          <p:nvSpPr>
            <p:cNvPr id="1750" name="Google Shape;1750;p5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31">
                                            <p:txEl>
                                              <p:pRg st="0" end="0"/>
                                            </p:txEl>
                                          </p:spTgt>
                                        </p:tgtEl>
                                        <p:attrNameLst>
                                          <p:attrName>style.visibility</p:attrName>
                                        </p:attrNameLst>
                                      </p:cBhvr>
                                      <p:to>
                                        <p:strVal val="visible"/>
                                      </p:to>
                                    </p:set>
                                    <p:anim calcmode="lin" valueType="num">
                                      <p:cBhvr>
                                        <p:cTn id="7" dur="1000" fill="hold"/>
                                        <p:tgtEl>
                                          <p:spTgt spid="17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7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731">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7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731">
                                            <p:txEl>
                                              <p:pRg st="1" end="1"/>
                                            </p:txEl>
                                          </p:spTgt>
                                        </p:tgtEl>
                                        <p:attrNameLst>
                                          <p:attrName>style.visibility</p:attrName>
                                        </p:attrNameLst>
                                      </p:cBhvr>
                                      <p:to>
                                        <p:strVal val="visible"/>
                                      </p:to>
                                    </p:set>
                                    <p:anim calcmode="lin" valueType="num">
                                      <p:cBhvr>
                                        <p:cTn id="15" dur="1000" fill="hold"/>
                                        <p:tgtEl>
                                          <p:spTgt spid="173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73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731">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73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731">
                                            <p:txEl>
                                              <p:pRg st="2" end="2"/>
                                            </p:txEl>
                                          </p:spTgt>
                                        </p:tgtEl>
                                        <p:attrNameLst>
                                          <p:attrName>style.visibility</p:attrName>
                                        </p:attrNameLst>
                                      </p:cBhvr>
                                      <p:to>
                                        <p:strVal val="visible"/>
                                      </p:to>
                                    </p:set>
                                    <p:anim calcmode="lin" valueType="num">
                                      <p:cBhvr>
                                        <p:cTn id="23" dur="1000" fill="hold"/>
                                        <p:tgtEl>
                                          <p:spTgt spid="173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73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731">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73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731">
                                            <p:txEl>
                                              <p:pRg st="3" end="3"/>
                                            </p:txEl>
                                          </p:spTgt>
                                        </p:tgtEl>
                                        <p:attrNameLst>
                                          <p:attrName>style.visibility</p:attrName>
                                        </p:attrNameLst>
                                      </p:cBhvr>
                                      <p:to>
                                        <p:strVal val="visible"/>
                                      </p:to>
                                    </p:set>
                                    <p:anim calcmode="lin" valueType="num">
                                      <p:cBhvr>
                                        <p:cTn id="31" dur="1000" fill="hold"/>
                                        <p:tgtEl>
                                          <p:spTgt spid="173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73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731">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73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731">
                                            <p:txEl>
                                              <p:pRg st="4" end="4"/>
                                            </p:txEl>
                                          </p:spTgt>
                                        </p:tgtEl>
                                        <p:attrNameLst>
                                          <p:attrName>style.visibility</p:attrName>
                                        </p:attrNameLst>
                                      </p:cBhvr>
                                      <p:to>
                                        <p:strVal val="visible"/>
                                      </p:to>
                                    </p:set>
                                    <p:anim calcmode="lin" valueType="num">
                                      <p:cBhvr>
                                        <p:cTn id="39" dur="1000" fill="hold"/>
                                        <p:tgtEl>
                                          <p:spTgt spid="173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73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731">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173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731">
                                            <p:txEl>
                                              <p:pRg st="5" end="5"/>
                                            </p:txEl>
                                          </p:spTgt>
                                        </p:tgtEl>
                                        <p:attrNameLst>
                                          <p:attrName>style.visibility</p:attrName>
                                        </p:attrNameLst>
                                      </p:cBhvr>
                                      <p:to>
                                        <p:strVal val="visible"/>
                                      </p:to>
                                    </p:set>
                                    <p:anim calcmode="lin" valueType="num">
                                      <p:cBhvr>
                                        <p:cTn id="47" dur="1000" fill="hold"/>
                                        <p:tgtEl>
                                          <p:spTgt spid="173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73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731">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1731">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731">
                                            <p:txEl>
                                              <p:pRg st="6" end="6"/>
                                            </p:txEl>
                                          </p:spTgt>
                                        </p:tgtEl>
                                        <p:attrNameLst>
                                          <p:attrName>style.visibility</p:attrName>
                                        </p:attrNameLst>
                                      </p:cBhvr>
                                      <p:to>
                                        <p:strVal val="visible"/>
                                      </p:to>
                                    </p:set>
                                    <p:anim calcmode="lin" valueType="num">
                                      <p:cBhvr>
                                        <p:cTn id="55" dur="1000" fill="hold"/>
                                        <p:tgtEl>
                                          <p:spTgt spid="1731">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731">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731">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1731">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731">
                                            <p:txEl>
                                              <p:pRg st="7" end="7"/>
                                            </p:txEl>
                                          </p:spTgt>
                                        </p:tgtEl>
                                        <p:attrNameLst>
                                          <p:attrName>style.visibility</p:attrName>
                                        </p:attrNameLst>
                                      </p:cBhvr>
                                      <p:to>
                                        <p:strVal val="visible"/>
                                      </p:to>
                                    </p:set>
                                    <p:anim calcmode="lin" valueType="num">
                                      <p:cBhvr>
                                        <p:cTn id="63" dur="1000" fill="hold"/>
                                        <p:tgtEl>
                                          <p:spTgt spid="1731">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1731">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1731">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17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4" name="Google Shape;1314;p52"/>
          <p:cNvSpPr txBox="1">
            <a:spLocks noGrp="1"/>
          </p:cNvSpPr>
          <p:nvPr>
            <p:ph type="title"/>
          </p:nvPr>
        </p:nvSpPr>
        <p:spPr>
          <a:xfrm>
            <a:off x="847368" y="147644"/>
            <a:ext cx="5884195" cy="572700"/>
          </a:xfrm>
          <a:prstGeom prst="rect">
            <a:avLst/>
          </a:prstGeom>
        </p:spPr>
        <p:txBody>
          <a:bodyPr spcFirstLastPara="1" wrap="square" lIns="91425" tIns="91425" rIns="91425" bIns="91425" anchor="t" anchorCtr="0">
            <a:noAutofit/>
          </a:bodyPr>
          <a:lstStyle/>
          <a:p>
            <a:pPr lvl="0"/>
            <a:r>
              <a:rPr lang="en-US" sz="3600" dirty="0"/>
              <a:t>TRANSILLUMINATION</a:t>
            </a:r>
            <a:endParaRPr lang="en-US" sz="3200" dirty="0"/>
          </a:p>
        </p:txBody>
      </p:sp>
      <p:cxnSp>
        <p:nvCxnSpPr>
          <p:cNvPr id="1315" name="Google Shape;1315;p52"/>
          <p:cNvCxnSpPr/>
          <p:nvPr/>
        </p:nvCxnSpPr>
        <p:spPr>
          <a:xfrm>
            <a:off x="2287570" y="778686"/>
            <a:ext cx="3052500" cy="0"/>
          </a:xfrm>
          <a:prstGeom prst="straightConnector1">
            <a:avLst/>
          </a:prstGeom>
          <a:noFill/>
          <a:ln w="9525" cap="flat" cmpd="sng">
            <a:solidFill>
              <a:schemeClr val="dk1"/>
            </a:solidFill>
            <a:prstDash val="solid"/>
            <a:round/>
            <a:headEnd type="none" w="med" len="med"/>
            <a:tailEnd type="none" w="med" len="med"/>
          </a:ln>
        </p:spPr>
      </p:cxnSp>
      <p:grpSp>
        <p:nvGrpSpPr>
          <p:cNvPr id="1316" name="Google Shape;1316;p52"/>
          <p:cNvGrpSpPr/>
          <p:nvPr/>
        </p:nvGrpSpPr>
        <p:grpSpPr>
          <a:xfrm rot="-2519054">
            <a:off x="917013" y="839889"/>
            <a:ext cx="406843" cy="401382"/>
            <a:chOff x="8167224" y="612742"/>
            <a:chExt cx="406859" cy="401398"/>
          </a:xfrm>
        </p:grpSpPr>
        <p:sp>
          <p:nvSpPr>
            <p:cNvPr id="1317" name="Google Shape;1317;p52"/>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2"/>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2"/>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0" name="Google Shape;1320;p52"/>
          <p:cNvSpPr/>
          <p:nvPr/>
        </p:nvSpPr>
        <p:spPr>
          <a:xfrm rot="-6816878" flipH="1">
            <a:off x="8262189" y="3855786"/>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2"/>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2"/>
          <p:cNvSpPr/>
          <p:nvPr/>
        </p:nvSpPr>
        <p:spPr>
          <a:xfrm>
            <a:off x="7720204" y="439064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2"/>
          <p:cNvSpPr/>
          <p:nvPr/>
        </p:nvSpPr>
        <p:spPr>
          <a:xfrm flipH="1">
            <a:off x="1137692" y="3022637"/>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4" name="Google Shape;1324;p52"/>
          <p:cNvGrpSpPr/>
          <p:nvPr/>
        </p:nvGrpSpPr>
        <p:grpSpPr>
          <a:xfrm rot="-9102001" flipH="1">
            <a:off x="335269" y="583833"/>
            <a:ext cx="308592" cy="389705"/>
            <a:chOff x="3311031" y="3025663"/>
            <a:chExt cx="308584" cy="389695"/>
          </a:xfrm>
        </p:grpSpPr>
        <p:sp>
          <p:nvSpPr>
            <p:cNvPr id="1325" name="Google Shape;1325;p52"/>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2"/>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2"/>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2"/>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9" name="Google Shape;1329;p52"/>
          <p:cNvGrpSpPr/>
          <p:nvPr/>
        </p:nvGrpSpPr>
        <p:grpSpPr>
          <a:xfrm rot="654615">
            <a:off x="7038085" y="506310"/>
            <a:ext cx="1140331" cy="595198"/>
            <a:chOff x="1362021" y="1108808"/>
            <a:chExt cx="986885" cy="515106"/>
          </a:xfrm>
        </p:grpSpPr>
        <p:sp>
          <p:nvSpPr>
            <p:cNvPr id="1330" name="Google Shape;1330;p52"/>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2"/>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2"/>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2"/>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2"/>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2"/>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52"/>
          <p:cNvGrpSpPr/>
          <p:nvPr/>
        </p:nvGrpSpPr>
        <p:grpSpPr>
          <a:xfrm>
            <a:off x="7191933" y="3907696"/>
            <a:ext cx="150927" cy="143533"/>
            <a:chOff x="3716290" y="4256524"/>
            <a:chExt cx="150927" cy="143533"/>
          </a:xfrm>
        </p:grpSpPr>
        <p:sp>
          <p:nvSpPr>
            <p:cNvPr id="1337" name="Google Shape;1337;p5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52"/>
          <p:cNvGrpSpPr/>
          <p:nvPr/>
        </p:nvGrpSpPr>
        <p:grpSpPr>
          <a:xfrm>
            <a:off x="5412370" y="1480823"/>
            <a:ext cx="2858569" cy="2815068"/>
            <a:chOff x="352211" y="568246"/>
            <a:chExt cx="3853038" cy="3794403"/>
          </a:xfrm>
        </p:grpSpPr>
        <p:sp>
          <p:nvSpPr>
            <p:cNvPr id="1341" name="Google Shape;1341;p52"/>
            <p:cNvSpPr/>
            <p:nvPr/>
          </p:nvSpPr>
          <p:spPr>
            <a:xfrm rot="795376" flipH="1">
              <a:off x="617651" y="1316546"/>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2" name="Google Shape;1342;p52"/>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2"/>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4" name="Google Shape;1344;p52"/>
          <p:cNvSpPr/>
          <p:nvPr/>
        </p:nvSpPr>
        <p:spPr>
          <a:xfrm>
            <a:off x="2357212" y="2069601"/>
            <a:ext cx="159351" cy="134197"/>
          </a:xfrm>
          <a:custGeom>
            <a:avLst/>
            <a:gdLst/>
            <a:ahLst/>
            <a:cxnLst/>
            <a:rect l="l" t="t" r="r" b="b"/>
            <a:pathLst>
              <a:path w="8793" h="7405" extrusionOk="0">
                <a:moveTo>
                  <a:pt x="6401" y="217"/>
                </a:moveTo>
                <a:cubicBezTo>
                  <a:pt x="6524" y="217"/>
                  <a:pt x="6647" y="228"/>
                  <a:pt x="6767" y="255"/>
                </a:cubicBezTo>
                <a:cubicBezTo>
                  <a:pt x="7029" y="320"/>
                  <a:pt x="7316" y="477"/>
                  <a:pt x="7473" y="725"/>
                </a:cubicBezTo>
                <a:cubicBezTo>
                  <a:pt x="5082" y="1822"/>
                  <a:pt x="2744" y="3064"/>
                  <a:pt x="510" y="4435"/>
                </a:cubicBezTo>
                <a:cubicBezTo>
                  <a:pt x="615" y="4122"/>
                  <a:pt x="784" y="3847"/>
                  <a:pt x="902" y="3691"/>
                </a:cubicBezTo>
                <a:cubicBezTo>
                  <a:pt x="1777" y="2397"/>
                  <a:pt x="3044" y="1365"/>
                  <a:pt x="4481" y="738"/>
                </a:cubicBezTo>
                <a:cubicBezTo>
                  <a:pt x="4821" y="595"/>
                  <a:pt x="5174" y="464"/>
                  <a:pt x="5526" y="359"/>
                </a:cubicBezTo>
                <a:cubicBezTo>
                  <a:pt x="5796" y="285"/>
                  <a:pt x="6098" y="217"/>
                  <a:pt x="6401" y="217"/>
                </a:cubicBezTo>
                <a:close/>
                <a:moveTo>
                  <a:pt x="7564" y="921"/>
                </a:moveTo>
                <a:cubicBezTo>
                  <a:pt x="7564" y="960"/>
                  <a:pt x="7577" y="986"/>
                  <a:pt x="7577" y="1013"/>
                </a:cubicBezTo>
                <a:cubicBezTo>
                  <a:pt x="7630" y="1313"/>
                  <a:pt x="7499" y="1613"/>
                  <a:pt x="7368" y="1875"/>
                </a:cubicBezTo>
                <a:cubicBezTo>
                  <a:pt x="7055" y="2489"/>
                  <a:pt x="6715" y="3024"/>
                  <a:pt x="6506" y="3246"/>
                </a:cubicBezTo>
                <a:cubicBezTo>
                  <a:pt x="5461" y="4331"/>
                  <a:pt x="4181" y="5206"/>
                  <a:pt x="2783" y="5781"/>
                </a:cubicBezTo>
                <a:cubicBezTo>
                  <a:pt x="2404" y="5924"/>
                  <a:pt x="1999" y="6068"/>
                  <a:pt x="1581" y="6068"/>
                </a:cubicBezTo>
                <a:cubicBezTo>
                  <a:pt x="1150" y="6055"/>
                  <a:pt x="758" y="5872"/>
                  <a:pt x="562" y="5572"/>
                </a:cubicBezTo>
                <a:cubicBezTo>
                  <a:pt x="392" y="5323"/>
                  <a:pt x="379" y="5023"/>
                  <a:pt x="432" y="4749"/>
                </a:cubicBezTo>
                <a:cubicBezTo>
                  <a:pt x="2705" y="3325"/>
                  <a:pt x="5108" y="2045"/>
                  <a:pt x="7564" y="921"/>
                </a:cubicBezTo>
                <a:close/>
                <a:moveTo>
                  <a:pt x="7812" y="1222"/>
                </a:moveTo>
                <a:cubicBezTo>
                  <a:pt x="8021" y="1587"/>
                  <a:pt x="8244" y="1966"/>
                  <a:pt x="8440" y="2345"/>
                </a:cubicBezTo>
                <a:cubicBezTo>
                  <a:pt x="8505" y="2463"/>
                  <a:pt x="8557" y="2567"/>
                  <a:pt x="8570" y="2672"/>
                </a:cubicBezTo>
                <a:cubicBezTo>
                  <a:pt x="8570" y="2802"/>
                  <a:pt x="8518" y="2920"/>
                  <a:pt x="8466" y="3037"/>
                </a:cubicBezTo>
                <a:cubicBezTo>
                  <a:pt x="8335" y="3312"/>
                  <a:pt x="8178" y="3573"/>
                  <a:pt x="7943" y="3887"/>
                </a:cubicBezTo>
                <a:cubicBezTo>
                  <a:pt x="6924" y="5258"/>
                  <a:pt x="5474" y="6316"/>
                  <a:pt x="3867" y="6878"/>
                </a:cubicBezTo>
                <a:cubicBezTo>
                  <a:pt x="3384" y="7035"/>
                  <a:pt x="2966" y="7139"/>
                  <a:pt x="2561" y="7178"/>
                </a:cubicBezTo>
                <a:cubicBezTo>
                  <a:pt x="2463" y="7187"/>
                  <a:pt x="2370" y="7191"/>
                  <a:pt x="2281" y="7191"/>
                </a:cubicBezTo>
                <a:cubicBezTo>
                  <a:pt x="1943" y="7191"/>
                  <a:pt x="1671" y="7130"/>
                  <a:pt x="1464" y="6996"/>
                </a:cubicBezTo>
                <a:cubicBezTo>
                  <a:pt x="1150" y="6787"/>
                  <a:pt x="967" y="6447"/>
                  <a:pt x="797" y="6081"/>
                </a:cubicBezTo>
                <a:lnTo>
                  <a:pt x="797" y="6081"/>
                </a:lnTo>
                <a:cubicBezTo>
                  <a:pt x="1019" y="6199"/>
                  <a:pt x="1294" y="6277"/>
                  <a:pt x="1581" y="6277"/>
                </a:cubicBezTo>
                <a:cubicBezTo>
                  <a:pt x="1599" y="6278"/>
                  <a:pt x="1617" y="6278"/>
                  <a:pt x="1635" y="6278"/>
                </a:cubicBezTo>
                <a:cubicBezTo>
                  <a:pt x="2074" y="6278"/>
                  <a:pt x="2510" y="6127"/>
                  <a:pt x="2861" y="5977"/>
                </a:cubicBezTo>
                <a:cubicBezTo>
                  <a:pt x="2953" y="5951"/>
                  <a:pt x="3031" y="5911"/>
                  <a:pt x="3110" y="5872"/>
                </a:cubicBezTo>
                <a:cubicBezTo>
                  <a:pt x="4442" y="5297"/>
                  <a:pt x="5670" y="4435"/>
                  <a:pt x="6663" y="3390"/>
                </a:cubicBezTo>
                <a:cubicBezTo>
                  <a:pt x="6937" y="3116"/>
                  <a:pt x="7303" y="2476"/>
                  <a:pt x="7564" y="1966"/>
                </a:cubicBezTo>
                <a:cubicBezTo>
                  <a:pt x="7682" y="1744"/>
                  <a:pt x="7786" y="1496"/>
                  <a:pt x="7812" y="1222"/>
                </a:cubicBezTo>
                <a:close/>
                <a:moveTo>
                  <a:pt x="6387" y="0"/>
                </a:moveTo>
                <a:cubicBezTo>
                  <a:pt x="6066" y="0"/>
                  <a:pt x="5754" y="69"/>
                  <a:pt x="5474" y="150"/>
                </a:cubicBezTo>
                <a:cubicBezTo>
                  <a:pt x="3567" y="686"/>
                  <a:pt x="1829" y="1927"/>
                  <a:pt x="719" y="3560"/>
                </a:cubicBezTo>
                <a:cubicBezTo>
                  <a:pt x="419" y="4004"/>
                  <a:pt x="1" y="4788"/>
                  <a:pt x="262" y="5467"/>
                </a:cubicBezTo>
                <a:lnTo>
                  <a:pt x="275" y="5532"/>
                </a:lnTo>
                <a:cubicBezTo>
                  <a:pt x="392" y="5702"/>
                  <a:pt x="471" y="5898"/>
                  <a:pt x="562" y="6081"/>
                </a:cubicBezTo>
                <a:cubicBezTo>
                  <a:pt x="758" y="6499"/>
                  <a:pt x="954" y="6917"/>
                  <a:pt x="1346" y="7178"/>
                </a:cubicBezTo>
                <a:cubicBezTo>
                  <a:pt x="1581" y="7331"/>
                  <a:pt x="1879" y="7405"/>
                  <a:pt x="2253" y="7405"/>
                </a:cubicBezTo>
                <a:cubicBezTo>
                  <a:pt x="2358" y="7405"/>
                  <a:pt x="2470" y="7399"/>
                  <a:pt x="2587" y="7387"/>
                </a:cubicBezTo>
                <a:cubicBezTo>
                  <a:pt x="3005" y="7348"/>
                  <a:pt x="3449" y="7244"/>
                  <a:pt x="3933" y="7074"/>
                </a:cubicBezTo>
                <a:cubicBezTo>
                  <a:pt x="4155" y="7009"/>
                  <a:pt x="4364" y="6917"/>
                  <a:pt x="4573" y="6826"/>
                </a:cubicBezTo>
                <a:cubicBezTo>
                  <a:pt x="5971" y="6225"/>
                  <a:pt x="7212" y="5245"/>
                  <a:pt x="8113" y="4017"/>
                </a:cubicBezTo>
                <a:cubicBezTo>
                  <a:pt x="8361" y="3704"/>
                  <a:pt x="8531" y="3416"/>
                  <a:pt x="8662" y="3129"/>
                </a:cubicBezTo>
                <a:cubicBezTo>
                  <a:pt x="8727" y="2985"/>
                  <a:pt x="8792" y="2828"/>
                  <a:pt x="8779" y="2659"/>
                </a:cubicBezTo>
                <a:cubicBezTo>
                  <a:pt x="8766" y="2502"/>
                  <a:pt x="8701" y="2358"/>
                  <a:pt x="8635" y="2241"/>
                </a:cubicBezTo>
                <a:cubicBezTo>
                  <a:pt x="8309" y="1627"/>
                  <a:pt x="7956" y="1026"/>
                  <a:pt x="7577" y="438"/>
                </a:cubicBezTo>
                <a:cubicBezTo>
                  <a:pt x="7551" y="399"/>
                  <a:pt x="7512" y="386"/>
                  <a:pt x="7473" y="386"/>
                </a:cubicBezTo>
                <a:cubicBezTo>
                  <a:pt x="7277" y="216"/>
                  <a:pt x="7042" y="98"/>
                  <a:pt x="6820" y="46"/>
                </a:cubicBezTo>
                <a:cubicBezTo>
                  <a:pt x="6675" y="14"/>
                  <a:pt x="6530" y="0"/>
                  <a:pt x="6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5" name="Google Shape;1345;p52"/>
          <p:cNvGrpSpPr/>
          <p:nvPr/>
        </p:nvGrpSpPr>
        <p:grpSpPr>
          <a:xfrm>
            <a:off x="5876888" y="4788053"/>
            <a:ext cx="203389" cy="142171"/>
            <a:chOff x="924525" y="3688775"/>
            <a:chExt cx="280575" cy="196125"/>
          </a:xfrm>
        </p:grpSpPr>
        <p:sp>
          <p:nvSpPr>
            <p:cNvPr id="1346" name="Google Shape;1346;p52"/>
            <p:cNvSpPr/>
            <p:nvPr/>
          </p:nvSpPr>
          <p:spPr>
            <a:xfrm>
              <a:off x="924525" y="3688775"/>
              <a:ext cx="280575" cy="196125"/>
            </a:xfrm>
            <a:custGeom>
              <a:avLst/>
              <a:gdLst/>
              <a:ahLst/>
              <a:cxnLst/>
              <a:rect l="l" t="t" r="r" b="b"/>
              <a:pathLst>
                <a:path w="11223" h="7845" extrusionOk="0">
                  <a:moveTo>
                    <a:pt x="2334" y="1"/>
                  </a:moveTo>
                  <a:cubicBezTo>
                    <a:pt x="1776" y="1"/>
                    <a:pt x="1191" y="213"/>
                    <a:pt x="784" y="619"/>
                  </a:cubicBezTo>
                  <a:cubicBezTo>
                    <a:pt x="131" y="1259"/>
                    <a:pt x="1" y="2383"/>
                    <a:pt x="549" y="3114"/>
                  </a:cubicBezTo>
                  <a:cubicBezTo>
                    <a:pt x="732" y="3375"/>
                    <a:pt x="980" y="3571"/>
                    <a:pt x="1229" y="3754"/>
                  </a:cubicBezTo>
                  <a:cubicBezTo>
                    <a:pt x="1621" y="4029"/>
                    <a:pt x="2026" y="4277"/>
                    <a:pt x="2430" y="4512"/>
                  </a:cubicBezTo>
                  <a:cubicBezTo>
                    <a:pt x="4259" y="5596"/>
                    <a:pt x="6101" y="6680"/>
                    <a:pt x="8061" y="7530"/>
                  </a:cubicBezTo>
                  <a:cubicBezTo>
                    <a:pt x="8427" y="7686"/>
                    <a:pt x="8805" y="7830"/>
                    <a:pt x="9197" y="7843"/>
                  </a:cubicBezTo>
                  <a:cubicBezTo>
                    <a:pt x="9220" y="7844"/>
                    <a:pt x="9243" y="7844"/>
                    <a:pt x="9265" y="7844"/>
                  </a:cubicBezTo>
                  <a:cubicBezTo>
                    <a:pt x="9895" y="7844"/>
                    <a:pt x="10502" y="7497"/>
                    <a:pt x="10830" y="6968"/>
                  </a:cubicBezTo>
                  <a:cubicBezTo>
                    <a:pt x="11170" y="6419"/>
                    <a:pt x="11222" y="5701"/>
                    <a:pt x="10974" y="5100"/>
                  </a:cubicBezTo>
                  <a:cubicBezTo>
                    <a:pt x="10595" y="4185"/>
                    <a:pt x="9655" y="3650"/>
                    <a:pt x="8779" y="3179"/>
                  </a:cubicBezTo>
                  <a:cubicBezTo>
                    <a:pt x="6924" y="2187"/>
                    <a:pt x="5082" y="1194"/>
                    <a:pt x="3227" y="214"/>
                  </a:cubicBezTo>
                  <a:cubicBezTo>
                    <a:pt x="2965" y="71"/>
                    <a:pt x="2654" y="1"/>
                    <a:pt x="23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2"/>
            <p:cNvSpPr/>
            <p:nvPr/>
          </p:nvSpPr>
          <p:spPr>
            <a:xfrm>
              <a:off x="924525" y="3702275"/>
              <a:ext cx="270775" cy="182625"/>
            </a:xfrm>
            <a:custGeom>
              <a:avLst/>
              <a:gdLst/>
              <a:ahLst/>
              <a:cxnLst/>
              <a:rect l="l" t="t" r="r" b="b"/>
              <a:pathLst>
                <a:path w="10831" h="7305" extrusionOk="0">
                  <a:moveTo>
                    <a:pt x="863" y="1"/>
                  </a:moveTo>
                  <a:lnTo>
                    <a:pt x="863" y="1"/>
                  </a:lnTo>
                  <a:cubicBezTo>
                    <a:pt x="837" y="27"/>
                    <a:pt x="811" y="53"/>
                    <a:pt x="784" y="79"/>
                  </a:cubicBezTo>
                  <a:cubicBezTo>
                    <a:pt x="131" y="719"/>
                    <a:pt x="1" y="1843"/>
                    <a:pt x="549" y="2574"/>
                  </a:cubicBezTo>
                  <a:cubicBezTo>
                    <a:pt x="732" y="2835"/>
                    <a:pt x="980" y="3031"/>
                    <a:pt x="1229" y="3214"/>
                  </a:cubicBezTo>
                  <a:cubicBezTo>
                    <a:pt x="1621" y="3489"/>
                    <a:pt x="2026" y="3737"/>
                    <a:pt x="2430" y="3972"/>
                  </a:cubicBezTo>
                  <a:cubicBezTo>
                    <a:pt x="4259" y="5056"/>
                    <a:pt x="6101" y="6140"/>
                    <a:pt x="8061" y="6990"/>
                  </a:cubicBezTo>
                  <a:cubicBezTo>
                    <a:pt x="8427" y="7146"/>
                    <a:pt x="8805" y="7290"/>
                    <a:pt x="9197" y="7303"/>
                  </a:cubicBezTo>
                  <a:cubicBezTo>
                    <a:pt x="9220" y="7304"/>
                    <a:pt x="9243" y="7304"/>
                    <a:pt x="9265" y="7304"/>
                  </a:cubicBezTo>
                  <a:cubicBezTo>
                    <a:pt x="9895" y="7304"/>
                    <a:pt x="10502" y="6957"/>
                    <a:pt x="10830" y="6428"/>
                  </a:cubicBezTo>
                  <a:lnTo>
                    <a:pt x="10830" y="6428"/>
                  </a:lnTo>
                  <a:cubicBezTo>
                    <a:pt x="10830" y="6428"/>
                    <a:pt x="10551" y="6510"/>
                    <a:pt x="10103" y="6510"/>
                  </a:cubicBezTo>
                  <a:cubicBezTo>
                    <a:pt x="9608" y="6510"/>
                    <a:pt x="8907" y="6409"/>
                    <a:pt x="8152" y="5984"/>
                  </a:cubicBezTo>
                  <a:cubicBezTo>
                    <a:pt x="6728" y="5174"/>
                    <a:pt x="2287" y="2770"/>
                    <a:pt x="1464" y="2117"/>
                  </a:cubicBezTo>
                  <a:cubicBezTo>
                    <a:pt x="667" y="1477"/>
                    <a:pt x="811" y="92"/>
                    <a:pt x="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2"/>
            <p:cNvSpPr/>
            <p:nvPr/>
          </p:nvSpPr>
          <p:spPr>
            <a:xfrm>
              <a:off x="924525" y="3688775"/>
              <a:ext cx="164300" cy="144825"/>
            </a:xfrm>
            <a:custGeom>
              <a:avLst/>
              <a:gdLst/>
              <a:ahLst/>
              <a:cxnLst/>
              <a:rect l="l" t="t" r="r" b="b"/>
              <a:pathLst>
                <a:path w="6572" h="5793" extrusionOk="0">
                  <a:moveTo>
                    <a:pt x="2334" y="1"/>
                  </a:moveTo>
                  <a:cubicBezTo>
                    <a:pt x="1776" y="1"/>
                    <a:pt x="1191" y="213"/>
                    <a:pt x="784" y="619"/>
                  </a:cubicBezTo>
                  <a:cubicBezTo>
                    <a:pt x="131" y="1259"/>
                    <a:pt x="1" y="2383"/>
                    <a:pt x="549" y="3114"/>
                  </a:cubicBezTo>
                  <a:cubicBezTo>
                    <a:pt x="732" y="3375"/>
                    <a:pt x="980" y="3571"/>
                    <a:pt x="1229" y="3754"/>
                  </a:cubicBezTo>
                  <a:cubicBezTo>
                    <a:pt x="1621" y="4029"/>
                    <a:pt x="2026" y="4277"/>
                    <a:pt x="2430" y="4512"/>
                  </a:cubicBezTo>
                  <a:cubicBezTo>
                    <a:pt x="3162" y="4943"/>
                    <a:pt x="3894" y="5374"/>
                    <a:pt x="4625" y="5792"/>
                  </a:cubicBezTo>
                  <a:cubicBezTo>
                    <a:pt x="4468" y="5100"/>
                    <a:pt x="4599" y="4355"/>
                    <a:pt x="4847" y="3689"/>
                  </a:cubicBezTo>
                  <a:cubicBezTo>
                    <a:pt x="4991" y="3297"/>
                    <a:pt x="5187" y="2905"/>
                    <a:pt x="5474" y="2592"/>
                  </a:cubicBezTo>
                  <a:cubicBezTo>
                    <a:pt x="5762" y="2278"/>
                    <a:pt x="6140" y="2043"/>
                    <a:pt x="6572" y="2017"/>
                  </a:cubicBezTo>
                  <a:lnTo>
                    <a:pt x="6572" y="1991"/>
                  </a:lnTo>
                  <a:cubicBezTo>
                    <a:pt x="5461" y="1403"/>
                    <a:pt x="4351" y="802"/>
                    <a:pt x="3227" y="214"/>
                  </a:cubicBezTo>
                  <a:cubicBezTo>
                    <a:pt x="2965" y="71"/>
                    <a:pt x="2654" y="1"/>
                    <a:pt x="2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2"/>
            <p:cNvSpPr/>
            <p:nvPr/>
          </p:nvSpPr>
          <p:spPr>
            <a:xfrm>
              <a:off x="929750" y="3702275"/>
              <a:ext cx="110425" cy="131325"/>
            </a:xfrm>
            <a:custGeom>
              <a:avLst/>
              <a:gdLst/>
              <a:ahLst/>
              <a:cxnLst/>
              <a:rect l="l" t="t" r="r" b="b"/>
              <a:pathLst>
                <a:path w="4417" h="5253" extrusionOk="0">
                  <a:moveTo>
                    <a:pt x="654" y="1"/>
                  </a:moveTo>
                  <a:lnTo>
                    <a:pt x="654" y="1"/>
                  </a:lnTo>
                  <a:cubicBezTo>
                    <a:pt x="628" y="27"/>
                    <a:pt x="602" y="53"/>
                    <a:pt x="575" y="79"/>
                  </a:cubicBezTo>
                  <a:cubicBezTo>
                    <a:pt x="197" y="445"/>
                    <a:pt x="1" y="967"/>
                    <a:pt x="1" y="1490"/>
                  </a:cubicBezTo>
                  <a:cubicBezTo>
                    <a:pt x="1" y="1882"/>
                    <a:pt x="105" y="2261"/>
                    <a:pt x="340" y="2574"/>
                  </a:cubicBezTo>
                  <a:cubicBezTo>
                    <a:pt x="523" y="2835"/>
                    <a:pt x="771" y="3031"/>
                    <a:pt x="1020" y="3214"/>
                  </a:cubicBezTo>
                  <a:cubicBezTo>
                    <a:pt x="1412" y="3489"/>
                    <a:pt x="1817" y="3737"/>
                    <a:pt x="2221" y="3972"/>
                  </a:cubicBezTo>
                  <a:cubicBezTo>
                    <a:pt x="2953" y="4403"/>
                    <a:pt x="3685" y="4834"/>
                    <a:pt x="4416" y="5252"/>
                  </a:cubicBezTo>
                  <a:cubicBezTo>
                    <a:pt x="4416" y="5252"/>
                    <a:pt x="4416" y="5252"/>
                    <a:pt x="4416" y="5239"/>
                  </a:cubicBezTo>
                  <a:cubicBezTo>
                    <a:pt x="4416" y="5239"/>
                    <a:pt x="4416" y="5239"/>
                    <a:pt x="4416" y="5226"/>
                  </a:cubicBezTo>
                  <a:cubicBezTo>
                    <a:pt x="4416" y="5226"/>
                    <a:pt x="4416" y="5213"/>
                    <a:pt x="4416" y="5213"/>
                  </a:cubicBezTo>
                  <a:cubicBezTo>
                    <a:pt x="4325" y="4821"/>
                    <a:pt x="4338" y="4403"/>
                    <a:pt x="4403" y="4011"/>
                  </a:cubicBezTo>
                  <a:cubicBezTo>
                    <a:pt x="3005" y="3214"/>
                    <a:pt x="1673" y="2443"/>
                    <a:pt x="1255" y="2117"/>
                  </a:cubicBezTo>
                  <a:cubicBezTo>
                    <a:pt x="458" y="1477"/>
                    <a:pt x="602" y="92"/>
                    <a:pt x="654"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0" name="Google Shape;1350;p52"/>
          <p:cNvSpPr/>
          <p:nvPr/>
        </p:nvSpPr>
        <p:spPr>
          <a:xfrm>
            <a:off x="6445275" y="4207896"/>
            <a:ext cx="2157" cy="34107"/>
          </a:xfrm>
          <a:custGeom>
            <a:avLst/>
            <a:gdLst/>
            <a:ahLst/>
            <a:cxnLst/>
            <a:rect l="l" t="t" r="r" b="b"/>
            <a:pathLst>
              <a:path w="119" h="1882" extrusionOk="0">
                <a:moveTo>
                  <a:pt x="0" y="1881"/>
                </a:moveTo>
                <a:cubicBezTo>
                  <a:pt x="14" y="1254"/>
                  <a:pt x="53" y="627"/>
                  <a:pt x="118" y="0"/>
                </a:cubicBezTo>
                <a:cubicBezTo>
                  <a:pt x="118" y="0"/>
                  <a:pt x="118" y="0"/>
                  <a:pt x="118" y="0"/>
                </a:cubicBezTo>
                <a:cubicBezTo>
                  <a:pt x="53" y="627"/>
                  <a:pt x="14" y="1254"/>
                  <a:pt x="0" y="1881"/>
                </a:cubicBezTo>
                <a:close/>
              </a:path>
            </a:pathLst>
          </a:custGeom>
          <a:solidFill>
            <a:srgbClr val="C7DE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2"/>
          <p:cNvSpPr/>
          <p:nvPr/>
        </p:nvSpPr>
        <p:spPr>
          <a:xfrm>
            <a:off x="6533369" y="4525187"/>
            <a:ext cx="18" cy="18"/>
          </a:xfrm>
          <a:custGeom>
            <a:avLst/>
            <a:gdLst/>
            <a:ahLst/>
            <a:cxnLst/>
            <a:rect l="l" t="t" r="r" b="b"/>
            <a:pathLst>
              <a:path w="1" h="1" extrusionOk="0">
                <a:moveTo>
                  <a:pt x="0" y="0"/>
                </a:moveTo>
                <a:cubicBezTo>
                  <a:pt x="0" y="0"/>
                  <a:pt x="0" y="0"/>
                  <a:pt x="0" y="0"/>
                </a:cubicBezTo>
                <a:lnTo>
                  <a:pt x="0" y="0"/>
                </a:lnTo>
                <a:cubicBezTo>
                  <a:pt x="0" y="0"/>
                  <a:pt x="0" y="0"/>
                  <a:pt x="0" y="0"/>
                </a:cubicBezTo>
                <a:lnTo>
                  <a:pt x="0" y="0"/>
                </a:lnTo>
                <a:close/>
              </a:path>
            </a:pathLst>
          </a:custGeom>
          <a:solidFill>
            <a:srgbClr val="DC3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2" name="Google Shape;1352;p52"/>
          <p:cNvGrpSpPr/>
          <p:nvPr/>
        </p:nvGrpSpPr>
        <p:grpSpPr>
          <a:xfrm flipH="1">
            <a:off x="8358773" y="239496"/>
            <a:ext cx="3853038" cy="3794403"/>
            <a:chOff x="352211" y="568246"/>
            <a:chExt cx="3853038" cy="3794403"/>
          </a:xfrm>
        </p:grpSpPr>
        <p:sp>
          <p:nvSpPr>
            <p:cNvPr id="1353" name="Google Shape;1353;p52"/>
            <p:cNvSpPr/>
            <p:nvPr/>
          </p:nvSpPr>
          <p:spPr>
            <a:xfrm rot="795376" flipH="1">
              <a:off x="617651" y="1316546"/>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2"/>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2"/>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6" name="Google Shape;1356;p52"/>
          <p:cNvGrpSpPr/>
          <p:nvPr/>
        </p:nvGrpSpPr>
        <p:grpSpPr>
          <a:xfrm rot="1624651">
            <a:off x="7879110" y="3228170"/>
            <a:ext cx="1168912" cy="1311749"/>
            <a:chOff x="2899562" y="2309713"/>
            <a:chExt cx="1168901" cy="1311737"/>
          </a:xfrm>
        </p:grpSpPr>
        <p:sp>
          <p:nvSpPr>
            <p:cNvPr id="1357" name="Google Shape;1357;p52"/>
            <p:cNvSpPr/>
            <p:nvPr/>
          </p:nvSpPr>
          <p:spPr>
            <a:xfrm flipH="1">
              <a:off x="3373608" y="2309713"/>
              <a:ext cx="694854" cy="738975"/>
            </a:xfrm>
            <a:custGeom>
              <a:avLst/>
              <a:gdLst/>
              <a:ahLst/>
              <a:cxnLst/>
              <a:rect l="l" t="t" r="r" b="b"/>
              <a:pathLst>
                <a:path w="34695" h="36898" extrusionOk="0">
                  <a:moveTo>
                    <a:pt x="19611" y="0"/>
                  </a:moveTo>
                  <a:cubicBezTo>
                    <a:pt x="18957" y="0"/>
                    <a:pt x="18319" y="263"/>
                    <a:pt x="17827" y="673"/>
                  </a:cubicBezTo>
                  <a:cubicBezTo>
                    <a:pt x="17279" y="1152"/>
                    <a:pt x="16868" y="1768"/>
                    <a:pt x="16526" y="2407"/>
                  </a:cubicBezTo>
                  <a:cubicBezTo>
                    <a:pt x="15659" y="4119"/>
                    <a:pt x="15271" y="6082"/>
                    <a:pt x="15248" y="8022"/>
                  </a:cubicBezTo>
                  <a:cubicBezTo>
                    <a:pt x="15225" y="9963"/>
                    <a:pt x="15544" y="11880"/>
                    <a:pt x="16001" y="13774"/>
                  </a:cubicBezTo>
                  <a:cubicBezTo>
                    <a:pt x="16115" y="14231"/>
                    <a:pt x="16229" y="14710"/>
                    <a:pt x="16389" y="15167"/>
                  </a:cubicBezTo>
                  <a:cubicBezTo>
                    <a:pt x="14905" y="13774"/>
                    <a:pt x="13079" y="12770"/>
                    <a:pt x="11162" y="12063"/>
                  </a:cubicBezTo>
                  <a:cubicBezTo>
                    <a:pt x="9432" y="11450"/>
                    <a:pt x="7602" y="11065"/>
                    <a:pt x="5773" y="11065"/>
                  </a:cubicBezTo>
                  <a:cubicBezTo>
                    <a:pt x="5286" y="11065"/>
                    <a:pt x="4799" y="11092"/>
                    <a:pt x="4314" y="11149"/>
                  </a:cubicBezTo>
                  <a:cubicBezTo>
                    <a:pt x="2739" y="11332"/>
                    <a:pt x="1050" y="11948"/>
                    <a:pt x="366" y="13364"/>
                  </a:cubicBezTo>
                  <a:cubicBezTo>
                    <a:pt x="0" y="14140"/>
                    <a:pt x="0" y="15075"/>
                    <a:pt x="252" y="15897"/>
                  </a:cubicBezTo>
                  <a:cubicBezTo>
                    <a:pt x="525" y="16719"/>
                    <a:pt x="1050" y="17449"/>
                    <a:pt x="1667" y="18043"/>
                  </a:cubicBezTo>
                  <a:cubicBezTo>
                    <a:pt x="3105" y="19458"/>
                    <a:pt x="5068" y="20211"/>
                    <a:pt x="7031" y="20668"/>
                  </a:cubicBezTo>
                  <a:cubicBezTo>
                    <a:pt x="8237" y="20934"/>
                    <a:pt x="9478" y="21089"/>
                    <a:pt x="10716" y="21089"/>
                  </a:cubicBezTo>
                  <a:cubicBezTo>
                    <a:pt x="11493" y="21089"/>
                    <a:pt x="12268" y="21028"/>
                    <a:pt x="13034" y="20896"/>
                  </a:cubicBezTo>
                  <a:cubicBezTo>
                    <a:pt x="15019" y="20554"/>
                    <a:pt x="16937" y="19709"/>
                    <a:pt x="18420" y="18339"/>
                  </a:cubicBezTo>
                  <a:cubicBezTo>
                    <a:pt x="18420" y="18317"/>
                    <a:pt x="18398" y="18271"/>
                    <a:pt x="18398" y="18225"/>
                  </a:cubicBezTo>
                  <a:lnTo>
                    <a:pt x="18398" y="18225"/>
                  </a:lnTo>
                  <a:cubicBezTo>
                    <a:pt x="18420" y="18248"/>
                    <a:pt x="18443" y="18271"/>
                    <a:pt x="18466" y="18294"/>
                  </a:cubicBezTo>
                  <a:lnTo>
                    <a:pt x="18420" y="18362"/>
                  </a:lnTo>
                  <a:cubicBezTo>
                    <a:pt x="19836" y="17153"/>
                    <a:pt x="20657" y="15395"/>
                    <a:pt x="21274" y="13637"/>
                  </a:cubicBezTo>
                  <a:cubicBezTo>
                    <a:pt x="22438" y="10419"/>
                    <a:pt x="23122" y="6972"/>
                    <a:pt x="22552" y="3617"/>
                  </a:cubicBezTo>
                  <a:cubicBezTo>
                    <a:pt x="22415" y="2818"/>
                    <a:pt x="22209" y="2019"/>
                    <a:pt x="21776" y="1335"/>
                  </a:cubicBezTo>
                  <a:cubicBezTo>
                    <a:pt x="21342" y="650"/>
                    <a:pt x="20635" y="102"/>
                    <a:pt x="19836" y="11"/>
                  </a:cubicBezTo>
                  <a:cubicBezTo>
                    <a:pt x="19761" y="4"/>
                    <a:pt x="19686" y="0"/>
                    <a:pt x="19611" y="0"/>
                  </a:cubicBezTo>
                  <a:close/>
                  <a:moveTo>
                    <a:pt x="33051" y="13009"/>
                  </a:moveTo>
                  <a:cubicBezTo>
                    <a:pt x="32705" y="13009"/>
                    <a:pt x="32359" y="13165"/>
                    <a:pt x="32070" y="13364"/>
                  </a:cubicBezTo>
                  <a:cubicBezTo>
                    <a:pt x="31134" y="13957"/>
                    <a:pt x="30472" y="14893"/>
                    <a:pt x="29947" y="15897"/>
                  </a:cubicBezTo>
                  <a:cubicBezTo>
                    <a:pt x="28737" y="18271"/>
                    <a:pt x="28281" y="21033"/>
                    <a:pt x="28715" y="23681"/>
                  </a:cubicBezTo>
                  <a:cubicBezTo>
                    <a:pt x="28760" y="24069"/>
                    <a:pt x="28852" y="24457"/>
                    <a:pt x="29148" y="24822"/>
                  </a:cubicBezTo>
                  <a:cubicBezTo>
                    <a:pt x="30107" y="24639"/>
                    <a:pt x="30974" y="24069"/>
                    <a:pt x="31636" y="23361"/>
                  </a:cubicBezTo>
                  <a:cubicBezTo>
                    <a:pt x="32321" y="22653"/>
                    <a:pt x="32823" y="21809"/>
                    <a:pt x="33257" y="20919"/>
                  </a:cubicBezTo>
                  <a:cubicBezTo>
                    <a:pt x="33782" y="19892"/>
                    <a:pt x="34238" y="18819"/>
                    <a:pt x="34467" y="17678"/>
                  </a:cubicBezTo>
                  <a:cubicBezTo>
                    <a:pt x="34695" y="16559"/>
                    <a:pt x="34695" y="15349"/>
                    <a:pt x="34330" y="14254"/>
                  </a:cubicBezTo>
                  <a:cubicBezTo>
                    <a:pt x="34170" y="13729"/>
                    <a:pt x="33850" y="13181"/>
                    <a:pt x="33325" y="13044"/>
                  </a:cubicBezTo>
                  <a:cubicBezTo>
                    <a:pt x="33235" y="13020"/>
                    <a:pt x="33143" y="13009"/>
                    <a:pt x="33051" y="13009"/>
                  </a:cubicBezTo>
                  <a:close/>
                  <a:moveTo>
                    <a:pt x="23893" y="23697"/>
                  </a:moveTo>
                  <a:cubicBezTo>
                    <a:pt x="22489" y="23697"/>
                    <a:pt x="21047" y="23882"/>
                    <a:pt x="19767" y="24046"/>
                  </a:cubicBezTo>
                  <a:cubicBezTo>
                    <a:pt x="18010" y="24274"/>
                    <a:pt x="16206" y="24845"/>
                    <a:pt x="15042" y="26169"/>
                  </a:cubicBezTo>
                  <a:cubicBezTo>
                    <a:pt x="14563" y="26739"/>
                    <a:pt x="14198" y="27447"/>
                    <a:pt x="14243" y="28200"/>
                  </a:cubicBezTo>
                  <a:cubicBezTo>
                    <a:pt x="14266" y="29159"/>
                    <a:pt x="14997" y="30026"/>
                    <a:pt x="15864" y="30460"/>
                  </a:cubicBezTo>
                  <a:cubicBezTo>
                    <a:pt x="16657" y="30826"/>
                    <a:pt x="17541" y="30920"/>
                    <a:pt x="18403" y="30920"/>
                  </a:cubicBezTo>
                  <a:cubicBezTo>
                    <a:pt x="18508" y="30920"/>
                    <a:pt x="18613" y="30919"/>
                    <a:pt x="18717" y="30916"/>
                  </a:cubicBezTo>
                  <a:cubicBezTo>
                    <a:pt x="20110" y="30848"/>
                    <a:pt x="21525" y="30597"/>
                    <a:pt x="22757" y="29980"/>
                  </a:cubicBezTo>
                  <a:cubicBezTo>
                    <a:pt x="24401" y="29181"/>
                    <a:pt x="25725" y="27835"/>
                    <a:pt x="27322" y="26990"/>
                  </a:cubicBezTo>
                  <a:lnTo>
                    <a:pt x="27322" y="26990"/>
                  </a:lnTo>
                  <a:cubicBezTo>
                    <a:pt x="26569" y="28200"/>
                    <a:pt x="25953" y="29524"/>
                    <a:pt x="25656" y="30939"/>
                  </a:cubicBezTo>
                  <a:cubicBezTo>
                    <a:pt x="25359" y="32354"/>
                    <a:pt x="25382" y="33838"/>
                    <a:pt x="25862" y="35207"/>
                  </a:cubicBezTo>
                  <a:cubicBezTo>
                    <a:pt x="26021" y="35641"/>
                    <a:pt x="26227" y="36052"/>
                    <a:pt x="26523" y="36371"/>
                  </a:cubicBezTo>
                  <a:cubicBezTo>
                    <a:pt x="26828" y="36676"/>
                    <a:pt x="27237" y="36898"/>
                    <a:pt x="27670" y="36898"/>
                  </a:cubicBezTo>
                  <a:cubicBezTo>
                    <a:pt x="27691" y="36898"/>
                    <a:pt x="27712" y="36897"/>
                    <a:pt x="27733" y="36896"/>
                  </a:cubicBezTo>
                  <a:cubicBezTo>
                    <a:pt x="28327" y="36851"/>
                    <a:pt x="28806" y="36371"/>
                    <a:pt x="29126" y="35869"/>
                  </a:cubicBezTo>
                  <a:cubicBezTo>
                    <a:pt x="29536" y="35230"/>
                    <a:pt x="29765" y="34500"/>
                    <a:pt x="29947" y="33747"/>
                  </a:cubicBezTo>
                  <a:cubicBezTo>
                    <a:pt x="30358" y="32035"/>
                    <a:pt x="30472" y="30231"/>
                    <a:pt x="30290" y="28474"/>
                  </a:cubicBezTo>
                  <a:cubicBezTo>
                    <a:pt x="30175" y="27470"/>
                    <a:pt x="29947" y="26465"/>
                    <a:pt x="29308" y="25689"/>
                  </a:cubicBezTo>
                  <a:cubicBezTo>
                    <a:pt x="28057" y="24122"/>
                    <a:pt x="26019" y="23697"/>
                    <a:pt x="23893" y="236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2"/>
            <p:cNvSpPr/>
            <p:nvPr/>
          </p:nvSpPr>
          <p:spPr>
            <a:xfrm flipH="1">
              <a:off x="2899562" y="2353629"/>
              <a:ext cx="1126847" cy="1267821"/>
            </a:xfrm>
            <a:custGeom>
              <a:avLst/>
              <a:gdLst/>
              <a:ahLst/>
              <a:cxnLst/>
              <a:rect l="l" t="t" r="r" b="b"/>
              <a:pathLst>
                <a:path w="56265" h="63304" extrusionOk="0">
                  <a:moveTo>
                    <a:pt x="17011" y="0"/>
                  </a:moveTo>
                  <a:cubicBezTo>
                    <a:pt x="16972" y="0"/>
                    <a:pt x="16931" y="21"/>
                    <a:pt x="16914" y="55"/>
                  </a:cubicBezTo>
                  <a:cubicBezTo>
                    <a:pt x="16526" y="1036"/>
                    <a:pt x="16389" y="2063"/>
                    <a:pt x="16252" y="3113"/>
                  </a:cubicBezTo>
                  <a:cubicBezTo>
                    <a:pt x="15978" y="5350"/>
                    <a:pt x="15795" y="7655"/>
                    <a:pt x="15704" y="9915"/>
                  </a:cubicBezTo>
                  <a:cubicBezTo>
                    <a:pt x="15636" y="11901"/>
                    <a:pt x="15636" y="14024"/>
                    <a:pt x="16184" y="15895"/>
                  </a:cubicBezTo>
                  <a:cubicBezTo>
                    <a:pt x="15544" y="15599"/>
                    <a:pt x="14905" y="15348"/>
                    <a:pt x="14266" y="15119"/>
                  </a:cubicBezTo>
                  <a:cubicBezTo>
                    <a:pt x="12006" y="14343"/>
                    <a:pt x="9633" y="13932"/>
                    <a:pt x="7327" y="13544"/>
                  </a:cubicBezTo>
                  <a:cubicBezTo>
                    <a:pt x="4931" y="13111"/>
                    <a:pt x="2465" y="12700"/>
                    <a:pt x="137" y="11855"/>
                  </a:cubicBezTo>
                  <a:cubicBezTo>
                    <a:pt x="126" y="11850"/>
                    <a:pt x="113" y="11847"/>
                    <a:pt x="100" y="11847"/>
                  </a:cubicBezTo>
                  <a:cubicBezTo>
                    <a:pt x="60" y="11847"/>
                    <a:pt x="17" y="11872"/>
                    <a:pt x="0" y="11924"/>
                  </a:cubicBezTo>
                  <a:cubicBezTo>
                    <a:pt x="0" y="11969"/>
                    <a:pt x="23" y="12038"/>
                    <a:pt x="69" y="12061"/>
                  </a:cubicBezTo>
                  <a:cubicBezTo>
                    <a:pt x="2397" y="12905"/>
                    <a:pt x="4885" y="13339"/>
                    <a:pt x="7282" y="13750"/>
                  </a:cubicBezTo>
                  <a:cubicBezTo>
                    <a:pt x="9587" y="14138"/>
                    <a:pt x="11961" y="14549"/>
                    <a:pt x="14198" y="15325"/>
                  </a:cubicBezTo>
                  <a:cubicBezTo>
                    <a:pt x="14882" y="15576"/>
                    <a:pt x="15567" y="15850"/>
                    <a:pt x="16275" y="16169"/>
                  </a:cubicBezTo>
                  <a:cubicBezTo>
                    <a:pt x="16298" y="16192"/>
                    <a:pt x="16320" y="16192"/>
                    <a:pt x="16343" y="16192"/>
                  </a:cubicBezTo>
                  <a:cubicBezTo>
                    <a:pt x="18398" y="17151"/>
                    <a:pt x="20520" y="18452"/>
                    <a:pt x="23008" y="20301"/>
                  </a:cubicBezTo>
                  <a:cubicBezTo>
                    <a:pt x="24241" y="21214"/>
                    <a:pt x="25451" y="22172"/>
                    <a:pt x="26615" y="23154"/>
                  </a:cubicBezTo>
                  <a:cubicBezTo>
                    <a:pt x="24994" y="23496"/>
                    <a:pt x="23556" y="23998"/>
                    <a:pt x="22164" y="24478"/>
                  </a:cubicBezTo>
                  <a:lnTo>
                    <a:pt x="21684" y="24637"/>
                  </a:lnTo>
                  <a:cubicBezTo>
                    <a:pt x="19331" y="25450"/>
                    <a:pt x="16858" y="26223"/>
                    <a:pt x="14340" y="26223"/>
                  </a:cubicBezTo>
                  <a:cubicBezTo>
                    <a:pt x="14171" y="26223"/>
                    <a:pt x="14002" y="26220"/>
                    <a:pt x="13833" y="26212"/>
                  </a:cubicBezTo>
                  <a:cubicBezTo>
                    <a:pt x="13787" y="26212"/>
                    <a:pt x="13741" y="26235"/>
                    <a:pt x="13718" y="26304"/>
                  </a:cubicBezTo>
                  <a:cubicBezTo>
                    <a:pt x="13718" y="26372"/>
                    <a:pt x="13764" y="26418"/>
                    <a:pt x="13833" y="26418"/>
                  </a:cubicBezTo>
                  <a:cubicBezTo>
                    <a:pt x="14003" y="26425"/>
                    <a:pt x="14174" y="26428"/>
                    <a:pt x="14344" y="26428"/>
                  </a:cubicBezTo>
                  <a:cubicBezTo>
                    <a:pt x="16887" y="26428"/>
                    <a:pt x="19400" y="25656"/>
                    <a:pt x="21753" y="24843"/>
                  </a:cubicBezTo>
                  <a:lnTo>
                    <a:pt x="22232" y="24683"/>
                  </a:lnTo>
                  <a:cubicBezTo>
                    <a:pt x="23625" y="24204"/>
                    <a:pt x="25063" y="23702"/>
                    <a:pt x="26683" y="23359"/>
                  </a:cubicBezTo>
                  <a:lnTo>
                    <a:pt x="26683" y="23359"/>
                  </a:lnTo>
                  <a:cubicBezTo>
                    <a:pt x="26318" y="26418"/>
                    <a:pt x="25816" y="29499"/>
                    <a:pt x="25177" y="32489"/>
                  </a:cubicBezTo>
                  <a:cubicBezTo>
                    <a:pt x="25154" y="32558"/>
                    <a:pt x="25200" y="32603"/>
                    <a:pt x="25245" y="32626"/>
                  </a:cubicBezTo>
                  <a:lnTo>
                    <a:pt x="25268" y="32626"/>
                  </a:lnTo>
                  <a:cubicBezTo>
                    <a:pt x="25314" y="32626"/>
                    <a:pt x="25359" y="32581"/>
                    <a:pt x="25382" y="32535"/>
                  </a:cubicBezTo>
                  <a:cubicBezTo>
                    <a:pt x="26021" y="29522"/>
                    <a:pt x="26546" y="26441"/>
                    <a:pt x="26889" y="23382"/>
                  </a:cubicBezTo>
                  <a:cubicBezTo>
                    <a:pt x="40470" y="34909"/>
                    <a:pt x="49554" y="50567"/>
                    <a:pt x="56036" y="63258"/>
                  </a:cubicBezTo>
                  <a:cubicBezTo>
                    <a:pt x="56059" y="63303"/>
                    <a:pt x="56105" y="63303"/>
                    <a:pt x="56128" y="63303"/>
                  </a:cubicBezTo>
                  <a:lnTo>
                    <a:pt x="56196" y="63303"/>
                  </a:lnTo>
                  <a:cubicBezTo>
                    <a:pt x="56242" y="63281"/>
                    <a:pt x="56265" y="63212"/>
                    <a:pt x="56242" y="63166"/>
                  </a:cubicBezTo>
                  <a:cubicBezTo>
                    <a:pt x="49737" y="50453"/>
                    <a:pt x="40652" y="34795"/>
                    <a:pt x="27048" y="23245"/>
                  </a:cubicBezTo>
                  <a:cubicBezTo>
                    <a:pt x="27391" y="19684"/>
                    <a:pt x="28509" y="16192"/>
                    <a:pt x="30267" y="13088"/>
                  </a:cubicBezTo>
                  <a:cubicBezTo>
                    <a:pt x="30290" y="13019"/>
                    <a:pt x="30290" y="12974"/>
                    <a:pt x="30221" y="12928"/>
                  </a:cubicBezTo>
                  <a:cubicBezTo>
                    <a:pt x="30209" y="12922"/>
                    <a:pt x="30195" y="12919"/>
                    <a:pt x="30181" y="12919"/>
                  </a:cubicBezTo>
                  <a:cubicBezTo>
                    <a:pt x="30142" y="12919"/>
                    <a:pt x="30101" y="12940"/>
                    <a:pt x="30084" y="12974"/>
                  </a:cubicBezTo>
                  <a:cubicBezTo>
                    <a:pt x="28327" y="16055"/>
                    <a:pt x="27208" y="19547"/>
                    <a:pt x="26843" y="23085"/>
                  </a:cubicBezTo>
                  <a:cubicBezTo>
                    <a:pt x="25656" y="22058"/>
                    <a:pt x="24401" y="21077"/>
                    <a:pt x="23122" y="20118"/>
                  </a:cubicBezTo>
                  <a:cubicBezTo>
                    <a:pt x="20634" y="18292"/>
                    <a:pt x="18489" y="16968"/>
                    <a:pt x="16435" y="16010"/>
                  </a:cubicBezTo>
                  <a:cubicBezTo>
                    <a:pt x="15887" y="14229"/>
                    <a:pt x="15841" y="12289"/>
                    <a:pt x="15932" y="9915"/>
                  </a:cubicBezTo>
                  <a:cubicBezTo>
                    <a:pt x="16001" y="7655"/>
                    <a:pt x="16184" y="5373"/>
                    <a:pt x="16457" y="3136"/>
                  </a:cubicBezTo>
                  <a:cubicBezTo>
                    <a:pt x="16594" y="2086"/>
                    <a:pt x="16731" y="1082"/>
                    <a:pt x="17119" y="146"/>
                  </a:cubicBezTo>
                  <a:cubicBezTo>
                    <a:pt x="17142" y="77"/>
                    <a:pt x="17119" y="32"/>
                    <a:pt x="17051" y="9"/>
                  </a:cubicBezTo>
                  <a:cubicBezTo>
                    <a:pt x="17039" y="3"/>
                    <a:pt x="17025" y="0"/>
                    <a:pt x="17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9" name="Google Shape;1359;p52"/>
          <p:cNvGrpSpPr/>
          <p:nvPr/>
        </p:nvGrpSpPr>
        <p:grpSpPr>
          <a:xfrm rot="2151281">
            <a:off x="8305547" y="3861148"/>
            <a:ext cx="413316" cy="807903"/>
            <a:chOff x="2887743" y="2397645"/>
            <a:chExt cx="413267" cy="807808"/>
          </a:xfrm>
        </p:grpSpPr>
        <p:sp>
          <p:nvSpPr>
            <p:cNvPr id="1360" name="Google Shape;1360;p52"/>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2"/>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52"/>
          <p:cNvGrpSpPr/>
          <p:nvPr/>
        </p:nvGrpSpPr>
        <p:grpSpPr>
          <a:xfrm flipH="1">
            <a:off x="6435196" y="2856633"/>
            <a:ext cx="874530" cy="1481072"/>
            <a:chOff x="-117729" y="1733810"/>
            <a:chExt cx="874530" cy="1481072"/>
          </a:xfrm>
        </p:grpSpPr>
        <p:sp>
          <p:nvSpPr>
            <p:cNvPr id="1363" name="Google Shape;1363;p52"/>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2"/>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2"/>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52"/>
          <p:cNvGrpSpPr/>
          <p:nvPr/>
        </p:nvGrpSpPr>
        <p:grpSpPr>
          <a:xfrm>
            <a:off x="6318066" y="2502104"/>
            <a:ext cx="2465821" cy="2493018"/>
            <a:chOff x="5191359" y="1688875"/>
            <a:chExt cx="2888054" cy="2919567"/>
          </a:xfrm>
        </p:grpSpPr>
        <p:sp>
          <p:nvSpPr>
            <p:cNvPr id="1367" name="Google Shape;1367;p52"/>
            <p:cNvSpPr/>
            <p:nvPr/>
          </p:nvSpPr>
          <p:spPr>
            <a:xfrm>
              <a:off x="5757510" y="2381593"/>
              <a:ext cx="3294" cy="747"/>
            </a:xfrm>
            <a:custGeom>
              <a:avLst/>
              <a:gdLst/>
              <a:ahLst/>
              <a:cxnLst/>
              <a:rect l="l" t="t" r="r" b="b"/>
              <a:pathLst>
                <a:path w="119" h="27" extrusionOk="0">
                  <a:moveTo>
                    <a:pt x="118" y="26"/>
                  </a:moveTo>
                  <a:cubicBezTo>
                    <a:pt x="118" y="26"/>
                    <a:pt x="105" y="26"/>
                    <a:pt x="105" y="26"/>
                  </a:cubicBezTo>
                  <a:cubicBezTo>
                    <a:pt x="105" y="26"/>
                    <a:pt x="118" y="26"/>
                    <a:pt x="118" y="26"/>
                  </a:cubicBezTo>
                  <a:close/>
                  <a:moveTo>
                    <a:pt x="105" y="26"/>
                  </a:moveTo>
                  <a:cubicBezTo>
                    <a:pt x="105" y="26"/>
                    <a:pt x="105" y="26"/>
                    <a:pt x="105" y="26"/>
                  </a:cubicBezTo>
                  <a:cubicBezTo>
                    <a:pt x="105" y="26"/>
                    <a:pt x="105" y="26"/>
                    <a:pt x="105" y="26"/>
                  </a:cubicBezTo>
                  <a:close/>
                  <a:moveTo>
                    <a:pt x="92" y="26"/>
                  </a:moveTo>
                  <a:cubicBezTo>
                    <a:pt x="92" y="26"/>
                    <a:pt x="92" y="26"/>
                    <a:pt x="92" y="26"/>
                  </a:cubicBezTo>
                  <a:cubicBezTo>
                    <a:pt x="92" y="26"/>
                    <a:pt x="92" y="26"/>
                    <a:pt x="92" y="26"/>
                  </a:cubicBezTo>
                  <a:close/>
                  <a:moveTo>
                    <a:pt x="92" y="26"/>
                  </a:moveTo>
                  <a:cubicBezTo>
                    <a:pt x="66" y="13"/>
                    <a:pt x="27" y="13"/>
                    <a:pt x="1" y="0"/>
                  </a:cubicBezTo>
                  <a:lnTo>
                    <a:pt x="1" y="0"/>
                  </a:lnTo>
                  <a:cubicBezTo>
                    <a:pt x="27" y="13"/>
                    <a:pt x="66" y="13"/>
                    <a:pt x="92" y="26"/>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2"/>
            <p:cNvSpPr/>
            <p:nvPr/>
          </p:nvSpPr>
          <p:spPr>
            <a:xfrm>
              <a:off x="5757510" y="2381593"/>
              <a:ext cx="3654" cy="1107"/>
            </a:xfrm>
            <a:custGeom>
              <a:avLst/>
              <a:gdLst/>
              <a:ahLst/>
              <a:cxnLst/>
              <a:rect l="l" t="t" r="r" b="b"/>
              <a:pathLst>
                <a:path w="132" h="40" extrusionOk="0">
                  <a:moveTo>
                    <a:pt x="1" y="0"/>
                  </a:moveTo>
                  <a:cubicBezTo>
                    <a:pt x="11" y="5"/>
                    <a:pt x="23" y="8"/>
                    <a:pt x="36" y="11"/>
                  </a:cubicBezTo>
                  <a:lnTo>
                    <a:pt x="36" y="11"/>
                  </a:lnTo>
                  <a:cubicBezTo>
                    <a:pt x="23" y="7"/>
                    <a:pt x="11" y="4"/>
                    <a:pt x="1" y="0"/>
                  </a:cubicBezTo>
                  <a:close/>
                  <a:moveTo>
                    <a:pt x="36" y="11"/>
                  </a:moveTo>
                  <a:cubicBezTo>
                    <a:pt x="68" y="21"/>
                    <a:pt x="103" y="30"/>
                    <a:pt x="131" y="39"/>
                  </a:cubicBezTo>
                  <a:cubicBezTo>
                    <a:pt x="131" y="26"/>
                    <a:pt x="118" y="26"/>
                    <a:pt x="118" y="26"/>
                  </a:cubicBezTo>
                  <a:lnTo>
                    <a:pt x="92" y="26"/>
                  </a:lnTo>
                  <a:cubicBezTo>
                    <a:pt x="76" y="18"/>
                    <a:pt x="56" y="15"/>
                    <a:pt x="36" y="1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2"/>
            <p:cNvSpPr/>
            <p:nvPr/>
          </p:nvSpPr>
          <p:spPr>
            <a:xfrm>
              <a:off x="5751364" y="2379406"/>
              <a:ext cx="28" cy="28"/>
            </a:xfrm>
            <a:custGeom>
              <a:avLst/>
              <a:gdLst/>
              <a:ahLst/>
              <a:cxnLst/>
              <a:rect l="l" t="t" r="r" b="b"/>
              <a:pathLst>
                <a:path w="1" h="1" extrusionOk="0">
                  <a:moveTo>
                    <a:pt x="0" y="1"/>
                  </a:moveTo>
                  <a:cubicBezTo>
                    <a:pt x="0" y="1"/>
                    <a:pt x="0" y="1"/>
                    <a:pt x="0" y="1"/>
                  </a:cubicBezTo>
                  <a:lnTo>
                    <a:pt x="0" y="1"/>
                  </a:lnTo>
                  <a:cubicBezTo>
                    <a:pt x="0" y="1"/>
                    <a:pt x="0" y="1"/>
                    <a:pt x="0" y="1"/>
                  </a:cubicBezTo>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2"/>
            <p:cNvSpPr/>
            <p:nvPr/>
          </p:nvSpPr>
          <p:spPr>
            <a:xfrm>
              <a:off x="5751364" y="2379406"/>
              <a:ext cx="28" cy="28"/>
            </a:xfrm>
            <a:custGeom>
              <a:avLst/>
              <a:gdLst/>
              <a:ahLst/>
              <a:cxnLst/>
              <a:rect l="l" t="t" r="r" b="b"/>
              <a:pathLst>
                <a:path w="1" h="1" extrusionOk="0">
                  <a:moveTo>
                    <a:pt x="0" y="1"/>
                  </a:moveTo>
                  <a:cubicBezTo>
                    <a:pt x="0" y="1"/>
                    <a:pt x="0" y="1"/>
                    <a:pt x="0" y="1"/>
                  </a:cubicBezTo>
                  <a:cubicBezTo>
                    <a:pt x="0" y="1"/>
                    <a:pt x="0" y="1"/>
                    <a:pt x="0" y="1"/>
                  </a:cubicBezTo>
                  <a:lnTo>
                    <a:pt x="0" y="1"/>
                  </a:lnTo>
                  <a:cubicBezTo>
                    <a:pt x="0" y="1"/>
                    <a:pt x="0" y="1"/>
                    <a:pt x="0" y="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2"/>
            <p:cNvSpPr/>
            <p:nvPr/>
          </p:nvSpPr>
          <p:spPr>
            <a:xfrm>
              <a:off x="5751364" y="2379406"/>
              <a:ext cx="388" cy="28"/>
            </a:xfrm>
            <a:custGeom>
              <a:avLst/>
              <a:gdLst/>
              <a:ahLst/>
              <a:cxnLst/>
              <a:rect l="l" t="t" r="r" b="b"/>
              <a:pathLst>
                <a:path w="14" h="1" extrusionOk="0">
                  <a:moveTo>
                    <a:pt x="14" y="1"/>
                  </a:moveTo>
                  <a:lnTo>
                    <a:pt x="0" y="1"/>
                  </a:lnTo>
                  <a:cubicBezTo>
                    <a:pt x="0" y="1"/>
                    <a:pt x="0" y="1"/>
                    <a:pt x="0" y="1"/>
                  </a:cubicBezTo>
                  <a:lnTo>
                    <a:pt x="0" y="1"/>
                  </a:lnTo>
                  <a:cubicBezTo>
                    <a:pt x="0" y="1"/>
                    <a:pt x="0" y="1"/>
                    <a:pt x="14" y="1"/>
                  </a:cubicBezTo>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2"/>
            <p:cNvSpPr/>
            <p:nvPr/>
          </p:nvSpPr>
          <p:spPr>
            <a:xfrm>
              <a:off x="5748457" y="2378326"/>
              <a:ext cx="28" cy="28"/>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2"/>
            <p:cNvSpPr/>
            <p:nvPr/>
          </p:nvSpPr>
          <p:spPr>
            <a:xfrm>
              <a:off x="5748457" y="2378326"/>
              <a:ext cx="28" cy="28"/>
            </a:xfrm>
            <a:custGeom>
              <a:avLst/>
              <a:gdLst/>
              <a:ahLst/>
              <a:cxnLst/>
              <a:rect l="l" t="t" r="r" b="b"/>
              <a:pathLst>
                <a:path w="1" h="1" extrusionOk="0">
                  <a:moveTo>
                    <a:pt x="1" y="1"/>
                  </a:moveTo>
                  <a:lnTo>
                    <a:pt x="1" y="1"/>
                  </a:lnTo>
                  <a:cubicBezTo>
                    <a:pt x="1" y="1"/>
                    <a:pt x="1" y="1"/>
                    <a:pt x="1" y="1"/>
                  </a:cubicBezTo>
                  <a:cubicBezTo>
                    <a:pt x="1" y="1"/>
                    <a:pt x="1" y="1"/>
                    <a:pt x="1" y="1"/>
                  </a:cubicBezTo>
                  <a:cubicBezTo>
                    <a:pt x="1" y="1"/>
                    <a:pt x="1" y="1"/>
                    <a:pt x="1" y="1"/>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2"/>
            <p:cNvSpPr/>
            <p:nvPr/>
          </p:nvSpPr>
          <p:spPr>
            <a:xfrm>
              <a:off x="5748457" y="2377967"/>
              <a:ext cx="28" cy="388"/>
            </a:xfrm>
            <a:custGeom>
              <a:avLst/>
              <a:gdLst/>
              <a:ahLst/>
              <a:cxnLst/>
              <a:rect l="l" t="t" r="r" b="b"/>
              <a:pathLst>
                <a:path w="1" h="14" extrusionOk="0">
                  <a:moveTo>
                    <a:pt x="1" y="14"/>
                  </a:moveTo>
                  <a:cubicBezTo>
                    <a:pt x="1" y="14"/>
                    <a:pt x="1" y="1"/>
                    <a:pt x="1" y="1"/>
                  </a:cubicBezTo>
                  <a:cubicBezTo>
                    <a:pt x="1" y="1"/>
                    <a:pt x="1" y="14"/>
                    <a:pt x="1" y="14"/>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2"/>
            <p:cNvSpPr/>
            <p:nvPr/>
          </p:nvSpPr>
          <p:spPr>
            <a:xfrm>
              <a:off x="5747737" y="2377967"/>
              <a:ext cx="747" cy="388"/>
            </a:xfrm>
            <a:custGeom>
              <a:avLst/>
              <a:gdLst/>
              <a:ahLst/>
              <a:cxnLst/>
              <a:rect l="l" t="t" r="r" b="b"/>
              <a:pathLst>
                <a:path w="27" h="14" extrusionOk="0">
                  <a:moveTo>
                    <a:pt x="27" y="14"/>
                  </a:moveTo>
                  <a:cubicBezTo>
                    <a:pt x="27" y="14"/>
                    <a:pt x="27" y="14"/>
                    <a:pt x="27" y="14"/>
                  </a:cubicBezTo>
                  <a:cubicBezTo>
                    <a:pt x="27" y="14"/>
                    <a:pt x="27" y="1"/>
                    <a:pt x="27" y="1"/>
                  </a:cubicBezTo>
                  <a:cubicBezTo>
                    <a:pt x="27" y="1"/>
                    <a:pt x="27" y="1"/>
                    <a:pt x="27" y="1"/>
                  </a:cubicBezTo>
                  <a:cubicBezTo>
                    <a:pt x="27" y="14"/>
                    <a:pt x="27" y="14"/>
                    <a:pt x="27" y="14"/>
                  </a:cubicBezTo>
                  <a:close/>
                  <a:moveTo>
                    <a:pt x="14" y="1"/>
                  </a:moveTo>
                  <a:lnTo>
                    <a:pt x="14" y="1"/>
                  </a:lnTo>
                  <a:lnTo>
                    <a:pt x="14" y="1"/>
                  </a:lnTo>
                  <a:close/>
                  <a:moveTo>
                    <a:pt x="14" y="1"/>
                  </a:moveTo>
                  <a:cubicBezTo>
                    <a:pt x="14" y="1"/>
                    <a:pt x="14" y="1"/>
                    <a:pt x="14" y="1"/>
                  </a:cubicBezTo>
                  <a:cubicBezTo>
                    <a:pt x="14" y="1"/>
                    <a:pt x="14" y="1"/>
                    <a:pt x="14" y="1"/>
                  </a:cubicBezTo>
                  <a:close/>
                  <a:moveTo>
                    <a:pt x="1" y="1"/>
                  </a:moveTo>
                  <a:cubicBezTo>
                    <a:pt x="1" y="1"/>
                    <a:pt x="1" y="1"/>
                    <a:pt x="1" y="1"/>
                  </a:cubicBezTo>
                  <a:cubicBezTo>
                    <a:pt x="1" y="1"/>
                    <a:pt x="1" y="1"/>
                    <a:pt x="1" y="1"/>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2"/>
            <p:cNvSpPr/>
            <p:nvPr/>
          </p:nvSpPr>
          <p:spPr>
            <a:xfrm>
              <a:off x="5747737" y="2377607"/>
              <a:ext cx="28" cy="388"/>
            </a:xfrm>
            <a:custGeom>
              <a:avLst/>
              <a:gdLst/>
              <a:ahLst/>
              <a:cxnLst/>
              <a:rect l="l" t="t" r="r" b="b"/>
              <a:pathLst>
                <a:path w="1" h="14" extrusionOk="0">
                  <a:moveTo>
                    <a:pt x="1" y="14"/>
                  </a:moveTo>
                  <a:cubicBezTo>
                    <a:pt x="1" y="14"/>
                    <a:pt x="1" y="14"/>
                    <a:pt x="1" y="14"/>
                  </a:cubicBezTo>
                  <a:lnTo>
                    <a:pt x="1" y="14"/>
                  </a:lnTo>
                  <a:cubicBezTo>
                    <a:pt x="1" y="14"/>
                    <a:pt x="1" y="0"/>
                    <a:pt x="1" y="0"/>
                  </a:cubicBezTo>
                  <a:cubicBezTo>
                    <a:pt x="1" y="14"/>
                    <a:pt x="1" y="14"/>
                    <a:pt x="1" y="14"/>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2"/>
            <p:cNvSpPr/>
            <p:nvPr/>
          </p:nvSpPr>
          <p:spPr>
            <a:xfrm>
              <a:off x="5747377" y="2377607"/>
              <a:ext cx="28" cy="28"/>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2"/>
            <p:cNvSpPr/>
            <p:nvPr/>
          </p:nvSpPr>
          <p:spPr>
            <a:xfrm>
              <a:off x="5747377" y="2377607"/>
              <a:ext cx="28" cy="28"/>
            </a:xfrm>
            <a:custGeom>
              <a:avLst/>
              <a:gdLst/>
              <a:ahLst/>
              <a:cxnLst/>
              <a:rect l="l" t="t" r="r" b="b"/>
              <a:pathLst>
                <a:path w="1" h="1" extrusionOk="0">
                  <a:moveTo>
                    <a:pt x="1" y="0"/>
                  </a:moveTo>
                  <a:cubicBezTo>
                    <a:pt x="1" y="0"/>
                    <a:pt x="1" y="0"/>
                    <a:pt x="1" y="0"/>
                  </a:cubicBezTo>
                  <a:cubicBezTo>
                    <a:pt x="1" y="0"/>
                    <a:pt x="1" y="0"/>
                    <a:pt x="1" y="0"/>
                  </a:cubicBezTo>
                  <a:lnTo>
                    <a:pt x="1" y="0"/>
                  </a:lnTo>
                  <a:cubicBezTo>
                    <a:pt x="1" y="0"/>
                    <a:pt x="1" y="0"/>
                    <a:pt x="1" y="0"/>
                  </a:cubicBezTo>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2"/>
            <p:cNvSpPr/>
            <p:nvPr/>
          </p:nvSpPr>
          <p:spPr>
            <a:xfrm>
              <a:off x="5745938" y="2376887"/>
              <a:ext cx="1467" cy="747"/>
            </a:xfrm>
            <a:custGeom>
              <a:avLst/>
              <a:gdLst/>
              <a:ahLst/>
              <a:cxnLst/>
              <a:rect l="l" t="t" r="r" b="b"/>
              <a:pathLst>
                <a:path w="53" h="27" extrusionOk="0">
                  <a:moveTo>
                    <a:pt x="1" y="0"/>
                  </a:moveTo>
                  <a:cubicBezTo>
                    <a:pt x="14" y="13"/>
                    <a:pt x="27" y="13"/>
                    <a:pt x="53" y="26"/>
                  </a:cubicBezTo>
                  <a:cubicBezTo>
                    <a:pt x="27" y="13"/>
                    <a:pt x="14"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2"/>
            <p:cNvSpPr/>
            <p:nvPr/>
          </p:nvSpPr>
          <p:spPr>
            <a:xfrm>
              <a:off x="5745938" y="2376887"/>
              <a:ext cx="28" cy="28"/>
            </a:xfrm>
            <a:custGeom>
              <a:avLst/>
              <a:gdLst/>
              <a:ahLst/>
              <a:cxnLst/>
              <a:rect l="l" t="t" r="r" b="b"/>
              <a:pathLst>
                <a:path w="1" h="1" extrusionOk="0">
                  <a:moveTo>
                    <a:pt x="1" y="0"/>
                  </a:moveTo>
                  <a:cubicBezTo>
                    <a:pt x="1" y="0"/>
                    <a:pt x="1" y="0"/>
                    <a:pt x="1" y="0"/>
                  </a:cubicBezTo>
                  <a:lnTo>
                    <a:pt x="1" y="0"/>
                  </a:lnTo>
                  <a:cubicBezTo>
                    <a:pt x="1" y="0"/>
                    <a:pt x="1"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2"/>
            <p:cNvSpPr/>
            <p:nvPr/>
          </p:nvSpPr>
          <p:spPr>
            <a:xfrm>
              <a:off x="5745938" y="2376887"/>
              <a:ext cx="1467" cy="747"/>
            </a:xfrm>
            <a:custGeom>
              <a:avLst/>
              <a:gdLst/>
              <a:ahLst/>
              <a:cxnLst/>
              <a:rect l="l" t="t" r="r" b="b"/>
              <a:pathLst>
                <a:path w="53" h="27" extrusionOk="0">
                  <a:moveTo>
                    <a:pt x="1" y="0"/>
                  </a:moveTo>
                  <a:cubicBezTo>
                    <a:pt x="14" y="13"/>
                    <a:pt x="27" y="13"/>
                    <a:pt x="53" y="26"/>
                  </a:cubicBezTo>
                  <a:cubicBezTo>
                    <a:pt x="40" y="13"/>
                    <a:pt x="14" y="13"/>
                    <a:pt x="1" y="0"/>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2" name="Google Shape;1382;p52"/>
            <p:cNvGrpSpPr/>
            <p:nvPr/>
          </p:nvGrpSpPr>
          <p:grpSpPr>
            <a:xfrm>
              <a:off x="5191359" y="3252322"/>
              <a:ext cx="157321" cy="230072"/>
              <a:chOff x="5191359" y="3252322"/>
              <a:chExt cx="157321" cy="230072"/>
            </a:xfrm>
          </p:grpSpPr>
          <p:sp>
            <p:nvSpPr>
              <p:cNvPr id="1383" name="Google Shape;1383;p52"/>
              <p:cNvSpPr/>
              <p:nvPr/>
            </p:nvSpPr>
            <p:spPr>
              <a:xfrm>
                <a:off x="5191359" y="3252322"/>
                <a:ext cx="157320" cy="230069"/>
              </a:xfrm>
              <a:custGeom>
                <a:avLst/>
                <a:gdLst/>
                <a:ahLst/>
                <a:cxnLst/>
                <a:rect l="l" t="t" r="r" b="b"/>
                <a:pathLst>
                  <a:path w="5683" h="8311" extrusionOk="0">
                    <a:moveTo>
                      <a:pt x="1501" y="1"/>
                    </a:moveTo>
                    <a:cubicBezTo>
                      <a:pt x="1135" y="1"/>
                      <a:pt x="782" y="116"/>
                      <a:pt x="523" y="375"/>
                    </a:cubicBezTo>
                    <a:cubicBezTo>
                      <a:pt x="0" y="898"/>
                      <a:pt x="66" y="1760"/>
                      <a:pt x="236" y="2491"/>
                    </a:cubicBezTo>
                    <a:cubicBezTo>
                      <a:pt x="575" y="4007"/>
                      <a:pt x="1202" y="5470"/>
                      <a:pt x="2064" y="6776"/>
                    </a:cubicBezTo>
                    <a:cubicBezTo>
                      <a:pt x="2404" y="7273"/>
                      <a:pt x="2783" y="7769"/>
                      <a:pt x="3319" y="8069"/>
                    </a:cubicBezTo>
                    <a:cubicBezTo>
                      <a:pt x="3593" y="8220"/>
                      <a:pt x="3918" y="8310"/>
                      <a:pt x="4235" y="8310"/>
                    </a:cubicBezTo>
                    <a:cubicBezTo>
                      <a:pt x="4521" y="8310"/>
                      <a:pt x="4800" y="8237"/>
                      <a:pt x="5030" y="8069"/>
                    </a:cubicBezTo>
                    <a:cubicBezTo>
                      <a:pt x="5396" y="7808"/>
                      <a:pt x="5592" y="7364"/>
                      <a:pt x="5631" y="6920"/>
                    </a:cubicBezTo>
                    <a:cubicBezTo>
                      <a:pt x="5683" y="6476"/>
                      <a:pt x="5592" y="6031"/>
                      <a:pt x="5474" y="5600"/>
                    </a:cubicBezTo>
                    <a:cubicBezTo>
                      <a:pt x="5160" y="4412"/>
                      <a:pt x="4651" y="3275"/>
                      <a:pt x="3972" y="2256"/>
                    </a:cubicBezTo>
                    <a:cubicBezTo>
                      <a:pt x="3488" y="1551"/>
                      <a:pt x="3227" y="793"/>
                      <a:pt x="2613" y="362"/>
                    </a:cubicBezTo>
                    <a:cubicBezTo>
                      <a:pt x="2296" y="133"/>
                      <a:pt x="1892" y="1"/>
                      <a:pt x="1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2"/>
              <p:cNvSpPr/>
              <p:nvPr/>
            </p:nvSpPr>
            <p:spPr>
              <a:xfrm>
                <a:off x="5191359" y="3256530"/>
                <a:ext cx="139243" cy="225862"/>
              </a:xfrm>
              <a:custGeom>
                <a:avLst/>
                <a:gdLst/>
                <a:ahLst/>
                <a:cxnLst/>
                <a:rect l="l" t="t" r="r" b="b"/>
                <a:pathLst>
                  <a:path w="5030" h="8159" extrusionOk="0">
                    <a:moveTo>
                      <a:pt x="836" y="1"/>
                    </a:moveTo>
                    <a:lnTo>
                      <a:pt x="836" y="1"/>
                    </a:lnTo>
                    <a:cubicBezTo>
                      <a:pt x="719" y="53"/>
                      <a:pt x="614" y="132"/>
                      <a:pt x="523" y="223"/>
                    </a:cubicBezTo>
                    <a:cubicBezTo>
                      <a:pt x="0" y="746"/>
                      <a:pt x="66" y="1608"/>
                      <a:pt x="236" y="2339"/>
                    </a:cubicBezTo>
                    <a:cubicBezTo>
                      <a:pt x="575" y="3855"/>
                      <a:pt x="1202" y="5318"/>
                      <a:pt x="2064" y="6624"/>
                    </a:cubicBezTo>
                    <a:cubicBezTo>
                      <a:pt x="2404" y="7121"/>
                      <a:pt x="2783" y="7617"/>
                      <a:pt x="3319" y="7917"/>
                    </a:cubicBezTo>
                    <a:cubicBezTo>
                      <a:pt x="3593" y="8068"/>
                      <a:pt x="3914" y="8158"/>
                      <a:pt x="4230" y="8158"/>
                    </a:cubicBezTo>
                    <a:cubicBezTo>
                      <a:pt x="4514" y="8158"/>
                      <a:pt x="4794" y="8085"/>
                      <a:pt x="5030" y="7917"/>
                    </a:cubicBezTo>
                    <a:cubicBezTo>
                      <a:pt x="4507" y="7813"/>
                      <a:pt x="3815" y="7591"/>
                      <a:pt x="3358" y="7238"/>
                    </a:cubicBezTo>
                    <a:cubicBezTo>
                      <a:pt x="2731" y="6755"/>
                      <a:pt x="1490" y="4181"/>
                      <a:pt x="980" y="2431"/>
                    </a:cubicBezTo>
                    <a:cubicBezTo>
                      <a:pt x="680" y="1386"/>
                      <a:pt x="732" y="523"/>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2"/>
              <p:cNvSpPr/>
              <p:nvPr/>
            </p:nvSpPr>
            <p:spPr>
              <a:xfrm>
                <a:off x="5225354" y="3347663"/>
                <a:ext cx="123326" cy="134731"/>
              </a:xfrm>
              <a:custGeom>
                <a:avLst/>
                <a:gdLst/>
                <a:ahLst/>
                <a:cxnLst/>
                <a:rect l="l" t="t" r="r" b="b"/>
                <a:pathLst>
                  <a:path w="4455" h="4867" extrusionOk="0">
                    <a:moveTo>
                      <a:pt x="3436" y="1"/>
                    </a:moveTo>
                    <a:cubicBezTo>
                      <a:pt x="2169" y="354"/>
                      <a:pt x="980" y="994"/>
                      <a:pt x="0" y="1856"/>
                    </a:cubicBezTo>
                    <a:cubicBezTo>
                      <a:pt x="249" y="2365"/>
                      <a:pt x="523" y="2862"/>
                      <a:pt x="836" y="3332"/>
                    </a:cubicBezTo>
                    <a:cubicBezTo>
                      <a:pt x="1176" y="3829"/>
                      <a:pt x="1555" y="4325"/>
                      <a:pt x="2091" y="4625"/>
                    </a:cubicBezTo>
                    <a:cubicBezTo>
                      <a:pt x="2365" y="4776"/>
                      <a:pt x="2690" y="4866"/>
                      <a:pt x="3007" y="4866"/>
                    </a:cubicBezTo>
                    <a:cubicBezTo>
                      <a:pt x="3293" y="4866"/>
                      <a:pt x="3572" y="4793"/>
                      <a:pt x="3802" y="4625"/>
                    </a:cubicBezTo>
                    <a:cubicBezTo>
                      <a:pt x="4168" y="4364"/>
                      <a:pt x="4364" y="3920"/>
                      <a:pt x="4403" y="3476"/>
                    </a:cubicBezTo>
                    <a:cubicBezTo>
                      <a:pt x="4455" y="3032"/>
                      <a:pt x="4364" y="2587"/>
                      <a:pt x="4246" y="2156"/>
                    </a:cubicBezTo>
                    <a:cubicBezTo>
                      <a:pt x="4050" y="1412"/>
                      <a:pt x="3776" y="693"/>
                      <a:pt x="34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2"/>
              <p:cNvSpPr/>
              <p:nvPr/>
            </p:nvSpPr>
            <p:spPr>
              <a:xfrm>
                <a:off x="5225354" y="3386004"/>
                <a:ext cx="105249" cy="96224"/>
              </a:xfrm>
              <a:custGeom>
                <a:avLst/>
                <a:gdLst/>
                <a:ahLst/>
                <a:cxnLst/>
                <a:rect l="l" t="t" r="r" b="b"/>
                <a:pathLst>
                  <a:path w="3802" h="3476" extrusionOk="0">
                    <a:moveTo>
                      <a:pt x="601" y="1"/>
                    </a:moveTo>
                    <a:cubicBezTo>
                      <a:pt x="392" y="144"/>
                      <a:pt x="196" y="301"/>
                      <a:pt x="0" y="471"/>
                    </a:cubicBezTo>
                    <a:cubicBezTo>
                      <a:pt x="66" y="615"/>
                      <a:pt x="131" y="745"/>
                      <a:pt x="209" y="876"/>
                    </a:cubicBezTo>
                    <a:cubicBezTo>
                      <a:pt x="236" y="941"/>
                      <a:pt x="275" y="1007"/>
                      <a:pt x="314" y="1072"/>
                    </a:cubicBezTo>
                    <a:cubicBezTo>
                      <a:pt x="366" y="1163"/>
                      <a:pt x="418" y="1255"/>
                      <a:pt x="471" y="1346"/>
                    </a:cubicBezTo>
                    <a:cubicBezTo>
                      <a:pt x="497" y="1398"/>
                      <a:pt x="536" y="1451"/>
                      <a:pt x="562" y="1503"/>
                    </a:cubicBezTo>
                    <a:cubicBezTo>
                      <a:pt x="654" y="1647"/>
                      <a:pt x="732" y="1790"/>
                      <a:pt x="823" y="1934"/>
                    </a:cubicBezTo>
                    <a:cubicBezTo>
                      <a:pt x="836" y="1934"/>
                      <a:pt x="836" y="1934"/>
                      <a:pt x="836" y="1947"/>
                    </a:cubicBezTo>
                    <a:cubicBezTo>
                      <a:pt x="1176" y="2444"/>
                      <a:pt x="1555" y="2940"/>
                      <a:pt x="2091" y="3240"/>
                    </a:cubicBezTo>
                    <a:cubicBezTo>
                      <a:pt x="2104" y="3253"/>
                      <a:pt x="2130" y="3253"/>
                      <a:pt x="2143" y="3266"/>
                    </a:cubicBezTo>
                    <a:lnTo>
                      <a:pt x="2156" y="3266"/>
                    </a:lnTo>
                    <a:cubicBezTo>
                      <a:pt x="2156" y="3280"/>
                      <a:pt x="2156" y="3280"/>
                      <a:pt x="2156" y="3280"/>
                    </a:cubicBezTo>
                    <a:lnTo>
                      <a:pt x="2182" y="3280"/>
                    </a:lnTo>
                    <a:cubicBezTo>
                      <a:pt x="2182" y="3293"/>
                      <a:pt x="2182" y="3293"/>
                      <a:pt x="2182" y="3293"/>
                    </a:cubicBezTo>
                    <a:lnTo>
                      <a:pt x="2247" y="3319"/>
                    </a:lnTo>
                    <a:lnTo>
                      <a:pt x="2286" y="3332"/>
                    </a:lnTo>
                    <a:lnTo>
                      <a:pt x="2300" y="3332"/>
                    </a:lnTo>
                    <a:cubicBezTo>
                      <a:pt x="2313" y="3345"/>
                      <a:pt x="2339" y="3358"/>
                      <a:pt x="2352" y="3358"/>
                    </a:cubicBezTo>
                    <a:lnTo>
                      <a:pt x="2391" y="3371"/>
                    </a:lnTo>
                    <a:cubicBezTo>
                      <a:pt x="2417" y="3384"/>
                      <a:pt x="2443" y="3397"/>
                      <a:pt x="2469" y="3397"/>
                    </a:cubicBezTo>
                    <a:lnTo>
                      <a:pt x="2509" y="3410"/>
                    </a:lnTo>
                    <a:cubicBezTo>
                      <a:pt x="2548" y="3423"/>
                      <a:pt x="2600" y="3436"/>
                      <a:pt x="2639" y="3449"/>
                    </a:cubicBezTo>
                    <a:cubicBezTo>
                      <a:pt x="2757" y="3462"/>
                      <a:pt x="2874" y="3476"/>
                      <a:pt x="2992" y="3476"/>
                    </a:cubicBezTo>
                    <a:cubicBezTo>
                      <a:pt x="3279" y="3476"/>
                      <a:pt x="3567" y="3410"/>
                      <a:pt x="3802" y="3240"/>
                    </a:cubicBezTo>
                    <a:cubicBezTo>
                      <a:pt x="3279" y="3136"/>
                      <a:pt x="2587" y="2914"/>
                      <a:pt x="2130" y="2561"/>
                    </a:cubicBezTo>
                    <a:cubicBezTo>
                      <a:pt x="1751" y="2274"/>
                      <a:pt x="1137" y="1189"/>
                      <a:pt x="60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52"/>
            <p:cNvGrpSpPr/>
            <p:nvPr/>
          </p:nvGrpSpPr>
          <p:grpSpPr>
            <a:xfrm>
              <a:off x="7360300" y="1935475"/>
              <a:ext cx="218200" cy="133050"/>
              <a:chOff x="7029400" y="1349225"/>
              <a:chExt cx="218200" cy="133050"/>
            </a:xfrm>
          </p:grpSpPr>
          <p:sp>
            <p:nvSpPr>
              <p:cNvPr id="1388" name="Google Shape;1388;p52"/>
              <p:cNvSpPr/>
              <p:nvPr/>
            </p:nvSpPr>
            <p:spPr>
              <a:xfrm>
                <a:off x="7029400" y="1349225"/>
                <a:ext cx="218200" cy="133050"/>
              </a:xfrm>
              <a:custGeom>
                <a:avLst/>
                <a:gdLst/>
                <a:ahLst/>
                <a:cxnLst/>
                <a:rect l="l" t="t" r="r" b="b"/>
                <a:pathLst>
                  <a:path w="8728" h="5322" extrusionOk="0">
                    <a:moveTo>
                      <a:pt x="6896" y="1"/>
                    </a:moveTo>
                    <a:cubicBezTo>
                      <a:pt x="6575" y="1"/>
                      <a:pt x="6256" y="56"/>
                      <a:pt x="5945" y="131"/>
                    </a:cubicBezTo>
                    <a:cubicBezTo>
                      <a:pt x="4743" y="393"/>
                      <a:pt x="3593" y="863"/>
                      <a:pt x="2548" y="1503"/>
                    </a:cubicBezTo>
                    <a:cubicBezTo>
                      <a:pt x="1817" y="1947"/>
                      <a:pt x="1046" y="2169"/>
                      <a:pt x="589" y="2770"/>
                    </a:cubicBezTo>
                    <a:cubicBezTo>
                      <a:pt x="131" y="3371"/>
                      <a:pt x="1" y="4299"/>
                      <a:pt x="510" y="4860"/>
                    </a:cubicBezTo>
                    <a:cubicBezTo>
                      <a:pt x="836" y="5211"/>
                      <a:pt x="1306" y="5321"/>
                      <a:pt x="1793" y="5321"/>
                    </a:cubicBezTo>
                    <a:cubicBezTo>
                      <a:pt x="2069" y="5321"/>
                      <a:pt x="2350" y="5286"/>
                      <a:pt x="2614" y="5239"/>
                    </a:cubicBezTo>
                    <a:cubicBezTo>
                      <a:pt x="4155" y="4952"/>
                      <a:pt x="5631" y="4390"/>
                      <a:pt x="6977" y="3580"/>
                    </a:cubicBezTo>
                    <a:cubicBezTo>
                      <a:pt x="7486" y="3267"/>
                      <a:pt x="7996" y="2901"/>
                      <a:pt x="8322" y="2391"/>
                    </a:cubicBezTo>
                    <a:cubicBezTo>
                      <a:pt x="8636" y="1882"/>
                      <a:pt x="8727" y="1176"/>
                      <a:pt x="8388" y="680"/>
                    </a:cubicBezTo>
                    <a:cubicBezTo>
                      <a:pt x="8139" y="301"/>
                      <a:pt x="7708" y="92"/>
                      <a:pt x="7264" y="27"/>
                    </a:cubicBezTo>
                    <a:cubicBezTo>
                      <a:pt x="7141" y="9"/>
                      <a:pt x="7018" y="1"/>
                      <a:pt x="6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2"/>
              <p:cNvSpPr/>
              <p:nvPr/>
            </p:nvSpPr>
            <p:spPr>
              <a:xfrm>
                <a:off x="7036925" y="1366200"/>
                <a:ext cx="210675" cy="116075"/>
              </a:xfrm>
              <a:custGeom>
                <a:avLst/>
                <a:gdLst/>
                <a:ahLst/>
                <a:cxnLst/>
                <a:rect l="l" t="t" r="r" b="b"/>
                <a:pathLst>
                  <a:path w="8427" h="4643" extrusionOk="0">
                    <a:moveTo>
                      <a:pt x="8087" y="1"/>
                    </a:moveTo>
                    <a:lnTo>
                      <a:pt x="8087" y="1"/>
                    </a:lnTo>
                    <a:cubicBezTo>
                      <a:pt x="7969" y="524"/>
                      <a:pt x="7708" y="1190"/>
                      <a:pt x="7342" y="1634"/>
                    </a:cubicBezTo>
                    <a:cubicBezTo>
                      <a:pt x="6832" y="2248"/>
                      <a:pt x="4207" y="3371"/>
                      <a:pt x="2443" y="3816"/>
                    </a:cubicBezTo>
                    <a:cubicBezTo>
                      <a:pt x="1948" y="3938"/>
                      <a:pt x="1497" y="3983"/>
                      <a:pt x="1102" y="3983"/>
                    </a:cubicBezTo>
                    <a:cubicBezTo>
                      <a:pt x="653" y="3983"/>
                      <a:pt x="279" y="3924"/>
                      <a:pt x="0" y="3855"/>
                    </a:cubicBezTo>
                    <a:lnTo>
                      <a:pt x="0" y="3855"/>
                    </a:lnTo>
                    <a:cubicBezTo>
                      <a:pt x="53" y="3972"/>
                      <a:pt x="131" y="4077"/>
                      <a:pt x="209" y="4181"/>
                    </a:cubicBezTo>
                    <a:cubicBezTo>
                      <a:pt x="535" y="4532"/>
                      <a:pt x="1005" y="4642"/>
                      <a:pt x="1492" y="4642"/>
                    </a:cubicBezTo>
                    <a:cubicBezTo>
                      <a:pt x="1768" y="4642"/>
                      <a:pt x="2049" y="4607"/>
                      <a:pt x="2313" y="4560"/>
                    </a:cubicBezTo>
                    <a:cubicBezTo>
                      <a:pt x="3854" y="4273"/>
                      <a:pt x="5330" y="3711"/>
                      <a:pt x="6676" y="2901"/>
                    </a:cubicBezTo>
                    <a:cubicBezTo>
                      <a:pt x="7185" y="2588"/>
                      <a:pt x="7695" y="2222"/>
                      <a:pt x="8021" y="1712"/>
                    </a:cubicBezTo>
                    <a:cubicBezTo>
                      <a:pt x="8335" y="1203"/>
                      <a:pt x="8426" y="497"/>
                      <a:pt x="8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2"/>
              <p:cNvSpPr/>
              <p:nvPr/>
            </p:nvSpPr>
            <p:spPr>
              <a:xfrm>
                <a:off x="7123475" y="1349225"/>
                <a:ext cx="124125" cy="109100"/>
              </a:xfrm>
              <a:custGeom>
                <a:avLst/>
                <a:gdLst/>
                <a:ahLst/>
                <a:cxnLst/>
                <a:rect l="l" t="t" r="r" b="b"/>
                <a:pathLst>
                  <a:path w="4965" h="4364" extrusionOk="0">
                    <a:moveTo>
                      <a:pt x="3133" y="1"/>
                    </a:moveTo>
                    <a:cubicBezTo>
                      <a:pt x="2812" y="1"/>
                      <a:pt x="2493" y="56"/>
                      <a:pt x="2182" y="131"/>
                    </a:cubicBezTo>
                    <a:cubicBezTo>
                      <a:pt x="1424" y="301"/>
                      <a:pt x="692" y="536"/>
                      <a:pt x="0" y="850"/>
                    </a:cubicBezTo>
                    <a:cubicBezTo>
                      <a:pt x="301" y="2130"/>
                      <a:pt x="888" y="3345"/>
                      <a:pt x="1711" y="4364"/>
                    </a:cubicBezTo>
                    <a:cubicBezTo>
                      <a:pt x="2221" y="4129"/>
                      <a:pt x="2730" y="3881"/>
                      <a:pt x="3214" y="3580"/>
                    </a:cubicBezTo>
                    <a:cubicBezTo>
                      <a:pt x="3723" y="3267"/>
                      <a:pt x="4233" y="2901"/>
                      <a:pt x="4559" y="2391"/>
                    </a:cubicBezTo>
                    <a:cubicBezTo>
                      <a:pt x="4873" y="1882"/>
                      <a:pt x="4964" y="1176"/>
                      <a:pt x="4625" y="680"/>
                    </a:cubicBezTo>
                    <a:cubicBezTo>
                      <a:pt x="4376" y="301"/>
                      <a:pt x="3945" y="92"/>
                      <a:pt x="3501" y="27"/>
                    </a:cubicBezTo>
                    <a:cubicBezTo>
                      <a:pt x="3378" y="9"/>
                      <a:pt x="3255"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2"/>
              <p:cNvSpPr/>
              <p:nvPr/>
            </p:nvSpPr>
            <p:spPr>
              <a:xfrm>
                <a:off x="7203475" y="1408025"/>
                <a:ext cx="34650" cy="31050"/>
              </a:xfrm>
              <a:custGeom>
                <a:avLst/>
                <a:gdLst/>
                <a:ahLst/>
                <a:cxnLst/>
                <a:rect l="l" t="t" r="r" b="b"/>
                <a:pathLst>
                  <a:path w="1386" h="1242" extrusionOk="0">
                    <a:moveTo>
                      <a:pt x="1" y="1241"/>
                    </a:moveTo>
                    <a:cubicBezTo>
                      <a:pt x="1" y="1241"/>
                      <a:pt x="1" y="1228"/>
                      <a:pt x="14" y="1228"/>
                    </a:cubicBezTo>
                    <a:lnTo>
                      <a:pt x="14" y="1228"/>
                    </a:lnTo>
                    <a:lnTo>
                      <a:pt x="14" y="1228"/>
                    </a:lnTo>
                    <a:lnTo>
                      <a:pt x="14" y="1228"/>
                    </a:lnTo>
                    <a:lnTo>
                      <a:pt x="14" y="1228"/>
                    </a:lnTo>
                    <a:cubicBezTo>
                      <a:pt x="1" y="1228"/>
                      <a:pt x="1" y="1241"/>
                      <a:pt x="1" y="1241"/>
                    </a:cubicBezTo>
                    <a:close/>
                    <a:moveTo>
                      <a:pt x="1320" y="92"/>
                    </a:moveTo>
                    <a:lnTo>
                      <a:pt x="1320" y="92"/>
                    </a:lnTo>
                    <a:cubicBezTo>
                      <a:pt x="1333" y="65"/>
                      <a:pt x="1346" y="52"/>
                      <a:pt x="1359" y="39"/>
                    </a:cubicBezTo>
                    <a:cubicBezTo>
                      <a:pt x="1359" y="26"/>
                      <a:pt x="1372" y="13"/>
                      <a:pt x="1385" y="0"/>
                    </a:cubicBezTo>
                    <a:cubicBezTo>
                      <a:pt x="1372" y="13"/>
                      <a:pt x="1359" y="26"/>
                      <a:pt x="1359" y="39"/>
                    </a:cubicBezTo>
                    <a:cubicBezTo>
                      <a:pt x="1346" y="52"/>
                      <a:pt x="1333" y="65"/>
                      <a:pt x="1320" y="92"/>
                    </a:cubicBezTo>
                    <a:close/>
                  </a:path>
                </a:pathLst>
              </a:custGeom>
              <a:solidFill>
                <a:srgbClr val="F78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2"/>
              <p:cNvSpPr/>
              <p:nvPr/>
            </p:nvSpPr>
            <p:spPr>
              <a:xfrm>
                <a:off x="7203150" y="1438725"/>
                <a:ext cx="675" cy="350"/>
              </a:xfrm>
              <a:custGeom>
                <a:avLst/>
                <a:gdLst/>
                <a:ahLst/>
                <a:cxnLst/>
                <a:rect l="l" t="t" r="r" b="b"/>
                <a:pathLst>
                  <a:path w="27" h="14" extrusionOk="0">
                    <a:moveTo>
                      <a:pt x="26" y="0"/>
                    </a:moveTo>
                    <a:cubicBezTo>
                      <a:pt x="14" y="0"/>
                      <a:pt x="13" y="13"/>
                      <a:pt x="1" y="13"/>
                    </a:cubicBezTo>
                    <a:lnTo>
                      <a:pt x="14" y="13"/>
                    </a:lnTo>
                    <a:cubicBezTo>
                      <a:pt x="14" y="13"/>
                      <a:pt x="14" y="0"/>
                      <a:pt x="26" y="0"/>
                    </a:cubicBezTo>
                    <a:close/>
                  </a:path>
                </a:pathLst>
              </a:custGeom>
              <a:solidFill>
                <a:srgbClr val="B97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2"/>
              <p:cNvSpPr/>
              <p:nvPr/>
            </p:nvSpPr>
            <p:spPr>
              <a:xfrm>
                <a:off x="7154825" y="1366200"/>
                <a:ext cx="90800" cy="92125"/>
              </a:xfrm>
              <a:custGeom>
                <a:avLst/>
                <a:gdLst/>
                <a:ahLst/>
                <a:cxnLst/>
                <a:rect l="l" t="t" r="r" b="b"/>
                <a:pathLst>
                  <a:path w="3632" h="3685" extrusionOk="0">
                    <a:moveTo>
                      <a:pt x="3371" y="1"/>
                    </a:moveTo>
                    <a:cubicBezTo>
                      <a:pt x="3253" y="524"/>
                      <a:pt x="2992" y="1190"/>
                      <a:pt x="2626" y="1634"/>
                    </a:cubicBezTo>
                    <a:cubicBezTo>
                      <a:pt x="2312" y="2013"/>
                      <a:pt x="1215" y="2574"/>
                      <a:pt x="0" y="3058"/>
                    </a:cubicBezTo>
                    <a:cubicBezTo>
                      <a:pt x="144" y="3280"/>
                      <a:pt x="288" y="3476"/>
                      <a:pt x="457" y="3685"/>
                    </a:cubicBezTo>
                    <a:cubicBezTo>
                      <a:pt x="588" y="3620"/>
                      <a:pt x="732" y="3554"/>
                      <a:pt x="862" y="3489"/>
                    </a:cubicBezTo>
                    <a:cubicBezTo>
                      <a:pt x="928" y="3463"/>
                      <a:pt x="993" y="3424"/>
                      <a:pt x="1058" y="3397"/>
                    </a:cubicBezTo>
                    <a:cubicBezTo>
                      <a:pt x="1150" y="3345"/>
                      <a:pt x="1254" y="3293"/>
                      <a:pt x="1346" y="3241"/>
                    </a:cubicBezTo>
                    <a:cubicBezTo>
                      <a:pt x="1398" y="3215"/>
                      <a:pt x="1463" y="3188"/>
                      <a:pt x="1516" y="3162"/>
                    </a:cubicBezTo>
                    <a:cubicBezTo>
                      <a:pt x="1659" y="3084"/>
                      <a:pt x="1803" y="2993"/>
                      <a:pt x="1934" y="2914"/>
                    </a:cubicBezTo>
                    <a:cubicBezTo>
                      <a:pt x="1947" y="2914"/>
                      <a:pt x="1947" y="2901"/>
                      <a:pt x="1960" y="2901"/>
                    </a:cubicBezTo>
                    <a:cubicBezTo>
                      <a:pt x="2456" y="2601"/>
                      <a:pt x="2953" y="2248"/>
                      <a:pt x="3266" y="1765"/>
                    </a:cubicBezTo>
                    <a:cubicBezTo>
                      <a:pt x="3279" y="1738"/>
                      <a:pt x="3292" y="1725"/>
                      <a:pt x="3305" y="1712"/>
                    </a:cubicBezTo>
                    <a:cubicBezTo>
                      <a:pt x="3305" y="1699"/>
                      <a:pt x="3318" y="1686"/>
                      <a:pt x="3331" y="1673"/>
                    </a:cubicBezTo>
                    <a:cubicBezTo>
                      <a:pt x="3331" y="1647"/>
                      <a:pt x="3344" y="1634"/>
                      <a:pt x="3358" y="1608"/>
                    </a:cubicBezTo>
                    <a:lnTo>
                      <a:pt x="3384" y="1556"/>
                    </a:lnTo>
                    <a:lnTo>
                      <a:pt x="3410" y="1516"/>
                    </a:lnTo>
                    <a:cubicBezTo>
                      <a:pt x="3423" y="1490"/>
                      <a:pt x="3423" y="1464"/>
                      <a:pt x="3436" y="1451"/>
                    </a:cubicBezTo>
                    <a:lnTo>
                      <a:pt x="3449" y="1412"/>
                    </a:lnTo>
                    <a:cubicBezTo>
                      <a:pt x="3462" y="1386"/>
                      <a:pt x="3475" y="1360"/>
                      <a:pt x="3475" y="1333"/>
                    </a:cubicBezTo>
                    <a:lnTo>
                      <a:pt x="3488" y="1294"/>
                    </a:lnTo>
                    <a:cubicBezTo>
                      <a:pt x="3632" y="863"/>
                      <a:pt x="3619" y="380"/>
                      <a:pt x="337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4" name="Google Shape;1394;p52"/>
            <p:cNvSpPr/>
            <p:nvPr/>
          </p:nvSpPr>
          <p:spPr>
            <a:xfrm>
              <a:off x="7898204" y="2545058"/>
              <a:ext cx="181210" cy="154634"/>
            </a:xfrm>
            <a:custGeom>
              <a:avLst/>
              <a:gdLst/>
              <a:ahLst/>
              <a:cxnLst/>
              <a:rect l="l" t="t" r="r" b="b"/>
              <a:pathLst>
                <a:path w="6546" h="5586" extrusionOk="0">
                  <a:moveTo>
                    <a:pt x="5278" y="164"/>
                  </a:moveTo>
                  <a:cubicBezTo>
                    <a:pt x="5501" y="164"/>
                    <a:pt x="5696" y="216"/>
                    <a:pt x="5853" y="321"/>
                  </a:cubicBezTo>
                  <a:cubicBezTo>
                    <a:pt x="6337" y="647"/>
                    <a:pt x="6376" y="1353"/>
                    <a:pt x="6141" y="1849"/>
                  </a:cubicBezTo>
                  <a:cubicBezTo>
                    <a:pt x="5945" y="2267"/>
                    <a:pt x="5579" y="2594"/>
                    <a:pt x="5370" y="2777"/>
                  </a:cubicBezTo>
                  <a:cubicBezTo>
                    <a:pt x="5318" y="2829"/>
                    <a:pt x="5265" y="2868"/>
                    <a:pt x="5239" y="2907"/>
                  </a:cubicBezTo>
                  <a:cubicBezTo>
                    <a:pt x="4965" y="3195"/>
                    <a:pt x="4664" y="3456"/>
                    <a:pt x="4351" y="3704"/>
                  </a:cubicBezTo>
                  <a:cubicBezTo>
                    <a:pt x="3998" y="2777"/>
                    <a:pt x="3227" y="2006"/>
                    <a:pt x="2313" y="1627"/>
                  </a:cubicBezTo>
                  <a:cubicBezTo>
                    <a:pt x="2901" y="1170"/>
                    <a:pt x="3541" y="765"/>
                    <a:pt x="4220" y="451"/>
                  </a:cubicBezTo>
                  <a:cubicBezTo>
                    <a:pt x="4625" y="255"/>
                    <a:pt x="4978" y="164"/>
                    <a:pt x="5278" y="164"/>
                  </a:cubicBezTo>
                  <a:close/>
                  <a:moveTo>
                    <a:pt x="2169" y="1745"/>
                  </a:moveTo>
                  <a:cubicBezTo>
                    <a:pt x="3097" y="2097"/>
                    <a:pt x="3881" y="2881"/>
                    <a:pt x="4220" y="3809"/>
                  </a:cubicBezTo>
                  <a:cubicBezTo>
                    <a:pt x="3737" y="4200"/>
                    <a:pt x="3227" y="4553"/>
                    <a:pt x="2679" y="4867"/>
                  </a:cubicBezTo>
                  <a:cubicBezTo>
                    <a:pt x="2274" y="5089"/>
                    <a:pt x="1777" y="5337"/>
                    <a:pt x="1242" y="5402"/>
                  </a:cubicBezTo>
                  <a:cubicBezTo>
                    <a:pt x="1157" y="5413"/>
                    <a:pt x="1077" y="5419"/>
                    <a:pt x="1002" y="5419"/>
                  </a:cubicBezTo>
                  <a:cubicBezTo>
                    <a:pt x="813" y="5419"/>
                    <a:pt x="658" y="5382"/>
                    <a:pt x="536" y="5298"/>
                  </a:cubicBezTo>
                  <a:cubicBezTo>
                    <a:pt x="236" y="5102"/>
                    <a:pt x="171" y="4671"/>
                    <a:pt x="210" y="4357"/>
                  </a:cubicBezTo>
                  <a:cubicBezTo>
                    <a:pt x="301" y="3717"/>
                    <a:pt x="719" y="3182"/>
                    <a:pt x="1085" y="2777"/>
                  </a:cubicBezTo>
                  <a:cubicBezTo>
                    <a:pt x="1412" y="2411"/>
                    <a:pt x="1777" y="2058"/>
                    <a:pt x="2169" y="1745"/>
                  </a:cubicBezTo>
                  <a:close/>
                  <a:moveTo>
                    <a:pt x="5282" y="0"/>
                  </a:moveTo>
                  <a:cubicBezTo>
                    <a:pt x="4956" y="0"/>
                    <a:pt x="4574" y="103"/>
                    <a:pt x="4142" y="308"/>
                  </a:cubicBezTo>
                  <a:cubicBezTo>
                    <a:pt x="3423" y="634"/>
                    <a:pt x="2744" y="1078"/>
                    <a:pt x="2117" y="1575"/>
                  </a:cubicBezTo>
                  <a:lnTo>
                    <a:pt x="2091" y="1601"/>
                  </a:lnTo>
                  <a:cubicBezTo>
                    <a:pt x="1686" y="1927"/>
                    <a:pt x="1307" y="2280"/>
                    <a:pt x="968" y="2672"/>
                  </a:cubicBezTo>
                  <a:cubicBezTo>
                    <a:pt x="589" y="3090"/>
                    <a:pt x="145" y="3652"/>
                    <a:pt x="53" y="4344"/>
                  </a:cubicBezTo>
                  <a:cubicBezTo>
                    <a:pt x="1" y="4710"/>
                    <a:pt x="79" y="5193"/>
                    <a:pt x="445" y="5441"/>
                  </a:cubicBezTo>
                  <a:cubicBezTo>
                    <a:pt x="602" y="5533"/>
                    <a:pt x="785" y="5585"/>
                    <a:pt x="1020" y="5585"/>
                  </a:cubicBezTo>
                  <a:cubicBezTo>
                    <a:pt x="1098" y="5585"/>
                    <a:pt x="1177" y="5585"/>
                    <a:pt x="1268" y="5572"/>
                  </a:cubicBezTo>
                  <a:cubicBezTo>
                    <a:pt x="1830" y="5494"/>
                    <a:pt x="2339" y="5246"/>
                    <a:pt x="2757" y="5010"/>
                  </a:cubicBezTo>
                  <a:cubicBezTo>
                    <a:pt x="3332" y="4684"/>
                    <a:pt x="3868" y="4318"/>
                    <a:pt x="4377" y="3913"/>
                  </a:cubicBezTo>
                  <a:lnTo>
                    <a:pt x="4377" y="3900"/>
                  </a:lnTo>
                  <a:cubicBezTo>
                    <a:pt x="4730" y="3626"/>
                    <a:pt x="5043" y="3338"/>
                    <a:pt x="5357" y="3012"/>
                  </a:cubicBezTo>
                  <a:cubicBezTo>
                    <a:pt x="5383" y="2986"/>
                    <a:pt x="5422" y="2946"/>
                    <a:pt x="5474" y="2907"/>
                  </a:cubicBezTo>
                  <a:cubicBezTo>
                    <a:pt x="5696" y="2698"/>
                    <a:pt x="6075" y="2372"/>
                    <a:pt x="6284" y="1927"/>
                  </a:cubicBezTo>
                  <a:cubicBezTo>
                    <a:pt x="6546" y="1366"/>
                    <a:pt x="6493" y="556"/>
                    <a:pt x="5945" y="190"/>
                  </a:cubicBezTo>
                  <a:cubicBezTo>
                    <a:pt x="5761" y="64"/>
                    <a:pt x="5539" y="0"/>
                    <a:pt x="5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2"/>
            <p:cNvSpPr/>
            <p:nvPr/>
          </p:nvSpPr>
          <p:spPr>
            <a:xfrm>
              <a:off x="5915194" y="3482418"/>
              <a:ext cx="166732" cy="176448"/>
            </a:xfrm>
            <a:custGeom>
              <a:avLst/>
              <a:gdLst/>
              <a:ahLst/>
              <a:cxnLst/>
              <a:rect l="l" t="t" r="r" b="b"/>
              <a:pathLst>
                <a:path w="6023" h="6374" extrusionOk="0">
                  <a:moveTo>
                    <a:pt x="1111" y="0"/>
                  </a:moveTo>
                  <a:cubicBezTo>
                    <a:pt x="823" y="340"/>
                    <a:pt x="536" y="693"/>
                    <a:pt x="248" y="1045"/>
                  </a:cubicBezTo>
                  <a:cubicBezTo>
                    <a:pt x="170" y="1137"/>
                    <a:pt x="79" y="1241"/>
                    <a:pt x="39" y="1359"/>
                  </a:cubicBezTo>
                  <a:cubicBezTo>
                    <a:pt x="13" y="1450"/>
                    <a:pt x="0" y="1542"/>
                    <a:pt x="13" y="1620"/>
                  </a:cubicBezTo>
                  <a:cubicBezTo>
                    <a:pt x="13" y="1685"/>
                    <a:pt x="13" y="1738"/>
                    <a:pt x="26" y="1803"/>
                  </a:cubicBezTo>
                  <a:cubicBezTo>
                    <a:pt x="235" y="3397"/>
                    <a:pt x="1228" y="4873"/>
                    <a:pt x="2639" y="5683"/>
                  </a:cubicBezTo>
                  <a:cubicBezTo>
                    <a:pt x="3430" y="6145"/>
                    <a:pt x="4351" y="6373"/>
                    <a:pt x="5273" y="6373"/>
                  </a:cubicBezTo>
                  <a:cubicBezTo>
                    <a:pt x="5524" y="6373"/>
                    <a:pt x="5774" y="6356"/>
                    <a:pt x="6022" y="6323"/>
                  </a:cubicBezTo>
                  <a:cubicBezTo>
                    <a:pt x="5631" y="5500"/>
                    <a:pt x="5252" y="4664"/>
                    <a:pt x="4886" y="3841"/>
                  </a:cubicBezTo>
                  <a:cubicBezTo>
                    <a:pt x="4727" y="3884"/>
                    <a:pt x="4564" y="3903"/>
                    <a:pt x="4401" y="3903"/>
                  </a:cubicBezTo>
                  <a:cubicBezTo>
                    <a:pt x="4016" y="3903"/>
                    <a:pt x="3628" y="3793"/>
                    <a:pt x="3279" y="3619"/>
                  </a:cubicBezTo>
                  <a:cubicBezTo>
                    <a:pt x="1960" y="2953"/>
                    <a:pt x="1189" y="1476"/>
                    <a:pt x="1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6" name="Google Shape;1396;p52"/>
            <p:cNvGrpSpPr/>
            <p:nvPr/>
          </p:nvGrpSpPr>
          <p:grpSpPr>
            <a:xfrm>
              <a:off x="5481230" y="1688875"/>
              <a:ext cx="2217174" cy="2919567"/>
              <a:chOff x="5481230" y="1688875"/>
              <a:chExt cx="2217174" cy="2919567"/>
            </a:xfrm>
          </p:grpSpPr>
          <p:sp>
            <p:nvSpPr>
              <p:cNvPr id="1397" name="Google Shape;1397;p52"/>
              <p:cNvSpPr/>
              <p:nvPr/>
            </p:nvSpPr>
            <p:spPr>
              <a:xfrm>
                <a:off x="5945922" y="2129897"/>
                <a:ext cx="1011878" cy="1460556"/>
              </a:xfrm>
              <a:custGeom>
                <a:avLst/>
                <a:gdLst/>
                <a:ahLst/>
                <a:cxnLst/>
                <a:rect l="l" t="t" r="r" b="b"/>
                <a:pathLst>
                  <a:path w="36553" h="52761" extrusionOk="0">
                    <a:moveTo>
                      <a:pt x="20576" y="0"/>
                    </a:moveTo>
                    <a:cubicBezTo>
                      <a:pt x="19308" y="196"/>
                      <a:pt x="18159" y="836"/>
                      <a:pt x="17088" y="1555"/>
                    </a:cubicBezTo>
                    <a:cubicBezTo>
                      <a:pt x="14997" y="2965"/>
                      <a:pt x="13129" y="4716"/>
                      <a:pt x="11588" y="6715"/>
                    </a:cubicBezTo>
                    <a:cubicBezTo>
                      <a:pt x="11666" y="8426"/>
                      <a:pt x="11745" y="10137"/>
                      <a:pt x="11823" y="11862"/>
                    </a:cubicBezTo>
                    <a:cubicBezTo>
                      <a:pt x="11862" y="12828"/>
                      <a:pt x="11914" y="13795"/>
                      <a:pt x="12019" y="14762"/>
                    </a:cubicBezTo>
                    <a:cubicBezTo>
                      <a:pt x="12110" y="15702"/>
                      <a:pt x="12267" y="16630"/>
                      <a:pt x="12528" y="17531"/>
                    </a:cubicBezTo>
                    <a:cubicBezTo>
                      <a:pt x="13038" y="19373"/>
                      <a:pt x="14044" y="21150"/>
                      <a:pt x="15624" y="22234"/>
                    </a:cubicBezTo>
                    <a:cubicBezTo>
                      <a:pt x="16735" y="22992"/>
                      <a:pt x="18080" y="23384"/>
                      <a:pt x="19413" y="23566"/>
                    </a:cubicBezTo>
                    <a:cubicBezTo>
                      <a:pt x="19988" y="23645"/>
                      <a:pt x="20562" y="23684"/>
                      <a:pt x="21150" y="23697"/>
                    </a:cubicBezTo>
                    <a:cubicBezTo>
                      <a:pt x="21163" y="24285"/>
                      <a:pt x="21176" y="24886"/>
                      <a:pt x="21190" y="25474"/>
                    </a:cubicBezTo>
                    <a:cubicBezTo>
                      <a:pt x="21190" y="25657"/>
                      <a:pt x="21190" y="25839"/>
                      <a:pt x="21203" y="26022"/>
                    </a:cubicBezTo>
                    <a:cubicBezTo>
                      <a:pt x="21216" y="26571"/>
                      <a:pt x="20876" y="27094"/>
                      <a:pt x="20432" y="27433"/>
                    </a:cubicBezTo>
                    <a:cubicBezTo>
                      <a:pt x="20380" y="27485"/>
                      <a:pt x="20327" y="27525"/>
                      <a:pt x="20262" y="27564"/>
                    </a:cubicBezTo>
                    <a:cubicBezTo>
                      <a:pt x="22313" y="30386"/>
                      <a:pt x="24952" y="32789"/>
                      <a:pt x="27943" y="34579"/>
                    </a:cubicBezTo>
                    <a:cubicBezTo>
                      <a:pt x="28109" y="34673"/>
                      <a:pt x="28285" y="34779"/>
                      <a:pt x="28471" y="34779"/>
                    </a:cubicBezTo>
                    <a:cubicBezTo>
                      <a:pt x="28491" y="34779"/>
                      <a:pt x="28511" y="34777"/>
                      <a:pt x="28531" y="34775"/>
                    </a:cubicBezTo>
                    <a:cubicBezTo>
                      <a:pt x="28740" y="34762"/>
                      <a:pt x="28923" y="34605"/>
                      <a:pt x="29080" y="34448"/>
                    </a:cubicBezTo>
                    <a:cubicBezTo>
                      <a:pt x="31484" y="32201"/>
                      <a:pt x="33534" y="29576"/>
                      <a:pt x="35141" y="26689"/>
                    </a:cubicBezTo>
                    <a:cubicBezTo>
                      <a:pt x="35128" y="26636"/>
                      <a:pt x="35128" y="26584"/>
                      <a:pt x="35115" y="26532"/>
                    </a:cubicBezTo>
                    <a:cubicBezTo>
                      <a:pt x="34776" y="26297"/>
                      <a:pt x="34475" y="26022"/>
                      <a:pt x="34227" y="25683"/>
                    </a:cubicBezTo>
                    <a:cubicBezTo>
                      <a:pt x="33574" y="24807"/>
                      <a:pt x="33378" y="23684"/>
                      <a:pt x="33234" y="22600"/>
                    </a:cubicBezTo>
                    <a:cubicBezTo>
                      <a:pt x="32881" y="19961"/>
                      <a:pt x="32738" y="17309"/>
                      <a:pt x="32777" y="14644"/>
                    </a:cubicBezTo>
                    <a:lnTo>
                      <a:pt x="32868" y="14644"/>
                    </a:lnTo>
                    <a:cubicBezTo>
                      <a:pt x="33378" y="14631"/>
                      <a:pt x="33874" y="14553"/>
                      <a:pt x="34357" y="14383"/>
                    </a:cubicBezTo>
                    <a:cubicBezTo>
                      <a:pt x="35220" y="14069"/>
                      <a:pt x="35990" y="13429"/>
                      <a:pt x="36317" y="12580"/>
                    </a:cubicBezTo>
                    <a:cubicBezTo>
                      <a:pt x="36539" y="12005"/>
                      <a:pt x="36552" y="11391"/>
                      <a:pt x="36539" y="10777"/>
                    </a:cubicBezTo>
                    <a:cubicBezTo>
                      <a:pt x="36513" y="10281"/>
                      <a:pt x="36461" y="9785"/>
                      <a:pt x="36291" y="9327"/>
                    </a:cubicBezTo>
                    <a:cubicBezTo>
                      <a:pt x="35892" y="8236"/>
                      <a:pt x="34755" y="7482"/>
                      <a:pt x="33600" y="7482"/>
                    </a:cubicBezTo>
                    <a:cubicBezTo>
                      <a:pt x="33469" y="7482"/>
                      <a:pt x="33338" y="7492"/>
                      <a:pt x="33208" y="7512"/>
                    </a:cubicBezTo>
                    <a:cubicBezTo>
                      <a:pt x="32137" y="7668"/>
                      <a:pt x="31222" y="8517"/>
                      <a:pt x="30909" y="9536"/>
                    </a:cubicBezTo>
                    <a:cubicBezTo>
                      <a:pt x="30556" y="8922"/>
                      <a:pt x="29720" y="8596"/>
                      <a:pt x="29001" y="8348"/>
                    </a:cubicBezTo>
                    <a:cubicBezTo>
                      <a:pt x="25122" y="6989"/>
                      <a:pt x="21660" y="3971"/>
                      <a:pt x="20576" y="0"/>
                    </a:cubicBezTo>
                    <a:close/>
                    <a:moveTo>
                      <a:pt x="7447" y="41694"/>
                    </a:moveTo>
                    <a:cubicBezTo>
                      <a:pt x="7421" y="41694"/>
                      <a:pt x="7394" y="41695"/>
                      <a:pt x="7368" y="41698"/>
                    </a:cubicBezTo>
                    <a:cubicBezTo>
                      <a:pt x="7172" y="41738"/>
                      <a:pt x="6990" y="41842"/>
                      <a:pt x="6807" y="41960"/>
                    </a:cubicBezTo>
                    <a:cubicBezTo>
                      <a:pt x="5357" y="42940"/>
                      <a:pt x="4011" y="44089"/>
                      <a:pt x="2783" y="45330"/>
                    </a:cubicBezTo>
                    <a:cubicBezTo>
                      <a:pt x="3345" y="44494"/>
                      <a:pt x="3894" y="43645"/>
                      <a:pt x="4442" y="42809"/>
                    </a:cubicBezTo>
                    <a:cubicBezTo>
                      <a:pt x="4521" y="42691"/>
                      <a:pt x="4599" y="42561"/>
                      <a:pt x="4586" y="42430"/>
                    </a:cubicBezTo>
                    <a:cubicBezTo>
                      <a:pt x="4560" y="42260"/>
                      <a:pt x="4390" y="42130"/>
                      <a:pt x="4207" y="42103"/>
                    </a:cubicBezTo>
                    <a:cubicBezTo>
                      <a:pt x="4192" y="42102"/>
                      <a:pt x="4178" y="42102"/>
                      <a:pt x="4163" y="42102"/>
                    </a:cubicBezTo>
                    <a:cubicBezTo>
                      <a:pt x="4008" y="42102"/>
                      <a:pt x="3854" y="42162"/>
                      <a:pt x="3711" y="42234"/>
                    </a:cubicBezTo>
                    <a:cubicBezTo>
                      <a:pt x="2888" y="42626"/>
                      <a:pt x="2261" y="43331"/>
                      <a:pt x="1725" y="44063"/>
                    </a:cubicBezTo>
                    <a:cubicBezTo>
                      <a:pt x="1398" y="44520"/>
                      <a:pt x="1098" y="44990"/>
                      <a:pt x="837" y="45474"/>
                    </a:cubicBezTo>
                    <a:cubicBezTo>
                      <a:pt x="353" y="46414"/>
                      <a:pt x="27" y="47420"/>
                      <a:pt x="1" y="48478"/>
                    </a:cubicBezTo>
                    <a:cubicBezTo>
                      <a:pt x="1" y="48596"/>
                      <a:pt x="1" y="48727"/>
                      <a:pt x="1" y="48857"/>
                    </a:cubicBezTo>
                    <a:cubicBezTo>
                      <a:pt x="79" y="50333"/>
                      <a:pt x="850" y="51810"/>
                      <a:pt x="2169" y="52476"/>
                    </a:cubicBezTo>
                    <a:cubicBezTo>
                      <a:pt x="2509" y="52650"/>
                      <a:pt x="2900" y="52760"/>
                      <a:pt x="3289" y="52760"/>
                    </a:cubicBezTo>
                    <a:cubicBezTo>
                      <a:pt x="3453" y="52760"/>
                      <a:pt x="3617" y="52741"/>
                      <a:pt x="3776" y="52698"/>
                    </a:cubicBezTo>
                    <a:cubicBezTo>
                      <a:pt x="3789" y="52685"/>
                      <a:pt x="3815" y="52672"/>
                      <a:pt x="3841" y="52672"/>
                    </a:cubicBezTo>
                    <a:cubicBezTo>
                      <a:pt x="4338" y="52502"/>
                      <a:pt x="4730" y="52110"/>
                      <a:pt x="5056" y="51692"/>
                    </a:cubicBezTo>
                    <a:cubicBezTo>
                      <a:pt x="6140" y="50320"/>
                      <a:pt x="6781" y="48596"/>
                      <a:pt x="7956" y="47277"/>
                    </a:cubicBezTo>
                    <a:cubicBezTo>
                      <a:pt x="8492" y="46676"/>
                      <a:pt x="9145" y="46153"/>
                      <a:pt x="9537" y="45448"/>
                    </a:cubicBezTo>
                    <a:cubicBezTo>
                      <a:pt x="9563" y="45395"/>
                      <a:pt x="9589" y="45343"/>
                      <a:pt x="9576" y="45291"/>
                    </a:cubicBezTo>
                    <a:cubicBezTo>
                      <a:pt x="9563" y="45239"/>
                      <a:pt x="9511" y="45199"/>
                      <a:pt x="9459" y="45173"/>
                    </a:cubicBezTo>
                    <a:cubicBezTo>
                      <a:pt x="9339" y="45111"/>
                      <a:pt x="9207" y="45085"/>
                      <a:pt x="9071" y="45085"/>
                    </a:cubicBezTo>
                    <a:cubicBezTo>
                      <a:pt x="8807" y="45085"/>
                      <a:pt x="8529" y="45183"/>
                      <a:pt x="8296" y="45304"/>
                    </a:cubicBezTo>
                    <a:cubicBezTo>
                      <a:pt x="7316" y="45840"/>
                      <a:pt x="6624" y="46754"/>
                      <a:pt x="5958" y="47655"/>
                    </a:cubicBezTo>
                    <a:cubicBezTo>
                      <a:pt x="6258" y="46989"/>
                      <a:pt x="6663" y="46362"/>
                      <a:pt x="7146" y="45800"/>
                    </a:cubicBezTo>
                    <a:cubicBezTo>
                      <a:pt x="7630" y="45252"/>
                      <a:pt x="8204" y="44755"/>
                      <a:pt x="8570" y="44115"/>
                    </a:cubicBezTo>
                    <a:cubicBezTo>
                      <a:pt x="8688" y="43919"/>
                      <a:pt x="8766" y="43671"/>
                      <a:pt x="8636" y="43488"/>
                    </a:cubicBezTo>
                    <a:cubicBezTo>
                      <a:pt x="8555" y="43385"/>
                      <a:pt x="8414" y="43342"/>
                      <a:pt x="8275" y="43342"/>
                    </a:cubicBezTo>
                    <a:cubicBezTo>
                      <a:pt x="8256" y="43342"/>
                      <a:pt x="8237" y="43343"/>
                      <a:pt x="8218" y="43344"/>
                    </a:cubicBezTo>
                    <a:cubicBezTo>
                      <a:pt x="7839" y="43371"/>
                      <a:pt x="7499" y="43606"/>
                      <a:pt x="7212" y="43854"/>
                    </a:cubicBezTo>
                    <a:cubicBezTo>
                      <a:pt x="6167" y="44729"/>
                      <a:pt x="5252" y="45761"/>
                      <a:pt x="4508" y="46898"/>
                    </a:cubicBezTo>
                    <a:cubicBezTo>
                      <a:pt x="4782" y="46166"/>
                      <a:pt x="5213" y="45474"/>
                      <a:pt x="5749" y="44899"/>
                    </a:cubicBezTo>
                    <a:cubicBezTo>
                      <a:pt x="6493" y="44102"/>
                      <a:pt x="7473" y="43462"/>
                      <a:pt x="7865" y="42443"/>
                    </a:cubicBezTo>
                    <a:cubicBezTo>
                      <a:pt x="7930" y="42286"/>
                      <a:pt x="7969" y="42103"/>
                      <a:pt x="7904" y="41947"/>
                    </a:cubicBezTo>
                    <a:cubicBezTo>
                      <a:pt x="7824" y="41775"/>
                      <a:pt x="7634" y="41694"/>
                      <a:pt x="7447" y="41694"/>
                    </a:cubicBezTo>
                    <a:close/>
                  </a:path>
                </a:pathLst>
              </a:custGeom>
              <a:solidFill>
                <a:srgbClr val="F8A3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8" name="Google Shape;1398;p52"/>
              <p:cNvSpPr/>
              <p:nvPr/>
            </p:nvSpPr>
            <p:spPr>
              <a:xfrm>
                <a:off x="5984623" y="2931687"/>
                <a:ext cx="222789" cy="107380"/>
              </a:xfrm>
              <a:custGeom>
                <a:avLst/>
                <a:gdLst/>
                <a:ahLst/>
                <a:cxnLst/>
                <a:rect l="l" t="t" r="r" b="b"/>
                <a:pathLst>
                  <a:path w="8048" h="3879" extrusionOk="0">
                    <a:moveTo>
                      <a:pt x="7532" y="1"/>
                    </a:moveTo>
                    <a:cubicBezTo>
                      <a:pt x="7473" y="1"/>
                      <a:pt x="7411" y="19"/>
                      <a:pt x="7355" y="38"/>
                    </a:cubicBezTo>
                    <a:cubicBezTo>
                      <a:pt x="5004" y="952"/>
                      <a:pt x="2665" y="1893"/>
                      <a:pt x="327" y="2846"/>
                    </a:cubicBezTo>
                    <a:cubicBezTo>
                      <a:pt x="222" y="2886"/>
                      <a:pt x="105" y="2938"/>
                      <a:pt x="53" y="3042"/>
                    </a:cubicBezTo>
                    <a:cubicBezTo>
                      <a:pt x="0" y="3147"/>
                      <a:pt x="27" y="3264"/>
                      <a:pt x="40" y="3369"/>
                    </a:cubicBezTo>
                    <a:cubicBezTo>
                      <a:pt x="92" y="3539"/>
                      <a:pt x="131" y="3709"/>
                      <a:pt x="196" y="3878"/>
                    </a:cubicBezTo>
                    <a:cubicBezTo>
                      <a:pt x="2796" y="2807"/>
                      <a:pt x="5422" y="1762"/>
                      <a:pt x="8047" y="769"/>
                    </a:cubicBezTo>
                    <a:cubicBezTo>
                      <a:pt x="7943" y="573"/>
                      <a:pt x="7838" y="377"/>
                      <a:pt x="7734" y="182"/>
                    </a:cubicBezTo>
                    <a:cubicBezTo>
                      <a:pt x="7708" y="116"/>
                      <a:pt x="7669" y="38"/>
                      <a:pt x="7603" y="12"/>
                    </a:cubicBezTo>
                    <a:cubicBezTo>
                      <a:pt x="7580" y="4"/>
                      <a:pt x="7556" y="1"/>
                      <a:pt x="7532" y="1"/>
                    </a:cubicBezTo>
                    <a:close/>
                  </a:path>
                </a:pathLst>
              </a:custGeom>
              <a:solidFill>
                <a:srgbClr val="C7DE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2"/>
              <p:cNvSpPr/>
              <p:nvPr/>
            </p:nvSpPr>
            <p:spPr>
              <a:xfrm>
                <a:off x="6375180" y="1688875"/>
                <a:ext cx="1259941" cy="1244024"/>
              </a:xfrm>
              <a:custGeom>
                <a:avLst/>
                <a:gdLst/>
                <a:ahLst/>
                <a:cxnLst/>
                <a:rect l="l" t="t" r="r" b="b"/>
                <a:pathLst>
                  <a:path w="45514" h="44939" extrusionOk="0">
                    <a:moveTo>
                      <a:pt x="10390" y="1"/>
                    </a:moveTo>
                    <a:cubicBezTo>
                      <a:pt x="10163" y="1"/>
                      <a:pt x="9936" y="11"/>
                      <a:pt x="9707" y="33"/>
                    </a:cubicBezTo>
                    <a:cubicBezTo>
                      <a:pt x="7813" y="216"/>
                      <a:pt x="6062" y="1156"/>
                      <a:pt x="4534" y="2293"/>
                    </a:cubicBezTo>
                    <a:cubicBezTo>
                      <a:pt x="2496" y="3808"/>
                      <a:pt x="706" y="5846"/>
                      <a:pt x="1" y="8250"/>
                    </a:cubicBezTo>
                    <a:cubicBezTo>
                      <a:pt x="2113" y="7153"/>
                      <a:pt x="4497" y="6560"/>
                      <a:pt x="6877" y="6560"/>
                    </a:cubicBezTo>
                    <a:cubicBezTo>
                      <a:pt x="7588" y="6560"/>
                      <a:pt x="8299" y="6613"/>
                      <a:pt x="9002" y="6721"/>
                    </a:cubicBezTo>
                    <a:cubicBezTo>
                      <a:pt x="10177" y="6904"/>
                      <a:pt x="11314" y="7218"/>
                      <a:pt x="12424" y="7610"/>
                    </a:cubicBezTo>
                    <a:cubicBezTo>
                      <a:pt x="14710" y="8393"/>
                      <a:pt x="16944" y="9465"/>
                      <a:pt x="18682" y="11137"/>
                    </a:cubicBezTo>
                    <a:cubicBezTo>
                      <a:pt x="21516" y="13854"/>
                      <a:pt x="22757" y="17982"/>
                      <a:pt x="22483" y="21901"/>
                    </a:cubicBezTo>
                    <a:cubicBezTo>
                      <a:pt x="22352" y="23573"/>
                      <a:pt x="21934" y="25311"/>
                      <a:pt x="21033" y="26708"/>
                    </a:cubicBezTo>
                    <a:cubicBezTo>
                      <a:pt x="21046" y="27309"/>
                      <a:pt x="21033" y="27936"/>
                      <a:pt x="20811" y="28511"/>
                    </a:cubicBezTo>
                    <a:cubicBezTo>
                      <a:pt x="20484" y="29360"/>
                      <a:pt x="19714" y="30000"/>
                      <a:pt x="18851" y="30314"/>
                    </a:cubicBezTo>
                    <a:cubicBezTo>
                      <a:pt x="18368" y="30484"/>
                      <a:pt x="17872" y="30562"/>
                      <a:pt x="17362" y="30575"/>
                    </a:cubicBezTo>
                    <a:cubicBezTo>
                      <a:pt x="17362" y="32025"/>
                      <a:pt x="18055" y="33462"/>
                      <a:pt x="19217" y="34311"/>
                    </a:cubicBezTo>
                    <a:cubicBezTo>
                      <a:pt x="20837" y="35487"/>
                      <a:pt x="23097" y="35526"/>
                      <a:pt x="24678" y="36754"/>
                    </a:cubicBezTo>
                    <a:cubicBezTo>
                      <a:pt x="26272" y="37995"/>
                      <a:pt x="26794" y="40151"/>
                      <a:pt x="28022" y="41757"/>
                    </a:cubicBezTo>
                    <a:cubicBezTo>
                      <a:pt x="29690" y="43985"/>
                      <a:pt x="32511" y="44938"/>
                      <a:pt x="35350" y="44938"/>
                    </a:cubicBezTo>
                    <a:cubicBezTo>
                      <a:pt x="36358" y="44938"/>
                      <a:pt x="37368" y="44818"/>
                      <a:pt x="38329" y="44592"/>
                    </a:cubicBezTo>
                    <a:cubicBezTo>
                      <a:pt x="40367" y="44109"/>
                      <a:pt x="42379" y="43181"/>
                      <a:pt x="43685" y="41548"/>
                    </a:cubicBezTo>
                    <a:cubicBezTo>
                      <a:pt x="45174" y="39667"/>
                      <a:pt x="45514" y="37002"/>
                      <a:pt x="44782" y="34716"/>
                    </a:cubicBezTo>
                    <a:cubicBezTo>
                      <a:pt x="44051" y="32430"/>
                      <a:pt x="42327" y="30536"/>
                      <a:pt x="40236" y="29360"/>
                    </a:cubicBezTo>
                    <a:cubicBezTo>
                      <a:pt x="38512" y="28380"/>
                      <a:pt x="36474" y="27806"/>
                      <a:pt x="35155" y="26330"/>
                    </a:cubicBezTo>
                    <a:cubicBezTo>
                      <a:pt x="33091" y="23991"/>
                      <a:pt x="33574" y="20464"/>
                      <a:pt x="33339" y="17368"/>
                    </a:cubicBezTo>
                    <a:cubicBezTo>
                      <a:pt x="33195" y="15369"/>
                      <a:pt x="32673" y="13371"/>
                      <a:pt x="31588" y="11685"/>
                    </a:cubicBezTo>
                    <a:cubicBezTo>
                      <a:pt x="30504" y="10000"/>
                      <a:pt x="28819" y="8655"/>
                      <a:pt x="26872" y="8224"/>
                    </a:cubicBezTo>
                    <a:cubicBezTo>
                      <a:pt x="25213" y="7858"/>
                      <a:pt x="23411" y="8132"/>
                      <a:pt x="21856" y="7427"/>
                    </a:cubicBezTo>
                    <a:cubicBezTo>
                      <a:pt x="20537" y="6839"/>
                      <a:pt x="19622" y="5624"/>
                      <a:pt x="18669" y="4527"/>
                    </a:cubicBezTo>
                    <a:cubicBezTo>
                      <a:pt x="16534" y="2087"/>
                      <a:pt x="13579" y="1"/>
                      <a:pt x="10390" y="1"/>
                    </a:cubicBezTo>
                    <a:close/>
                  </a:path>
                </a:pathLst>
              </a:custGeom>
              <a:solidFill>
                <a:srgbClr val="4C2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2"/>
              <p:cNvSpPr/>
              <p:nvPr/>
            </p:nvSpPr>
            <p:spPr>
              <a:xfrm>
                <a:off x="6493803" y="2868708"/>
                <a:ext cx="516805" cy="1725589"/>
              </a:xfrm>
              <a:custGeom>
                <a:avLst/>
                <a:gdLst/>
                <a:ahLst/>
                <a:cxnLst/>
                <a:rect l="l" t="t" r="r" b="b"/>
                <a:pathLst>
                  <a:path w="18669" h="62335" extrusionOk="0">
                    <a:moveTo>
                      <a:pt x="15350" y="1"/>
                    </a:moveTo>
                    <a:cubicBezTo>
                      <a:pt x="13743" y="2888"/>
                      <a:pt x="11693" y="5513"/>
                      <a:pt x="9289" y="7760"/>
                    </a:cubicBezTo>
                    <a:cubicBezTo>
                      <a:pt x="9132" y="7917"/>
                      <a:pt x="8949" y="8074"/>
                      <a:pt x="8740" y="8087"/>
                    </a:cubicBezTo>
                    <a:cubicBezTo>
                      <a:pt x="8720" y="8089"/>
                      <a:pt x="8700" y="8091"/>
                      <a:pt x="8680" y="8091"/>
                    </a:cubicBezTo>
                    <a:cubicBezTo>
                      <a:pt x="8494" y="8091"/>
                      <a:pt x="8318" y="7985"/>
                      <a:pt x="8152" y="7891"/>
                    </a:cubicBezTo>
                    <a:cubicBezTo>
                      <a:pt x="5161" y="6101"/>
                      <a:pt x="2522" y="3698"/>
                      <a:pt x="471" y="876"/>
                    </a:cubicBezTo>
                    <a:cubicBezTo>
                      <a:pt x="340" y="967"/>
                      <a:pt x="197" y="1046"/>
                      <a:pt x="53" y="1111"/>
                    </a:cubicBezTo>
                    <a:cubicBezTo>
                      <a:pt x="458" y="5984"/>
                      <a:pt x="837" y="10856"/>
                      <a:pt x="1124" y="15742"/>
                    </a:cubicBezTo>
                    <a:cubicBezTo>
                      <a:pt x="2326" y="18538"/>
                      <a:pt x="3554" y="21333"/>
                      <a:pt x="4808" y="24129"/>
                    </a:cubicBezTo>
                    <a:cubicBezTo>
                      <a:pt x="3750" y="24782"/>
                      <a:pt x="2679" y="25409"/>
                      <a:pt x="1608" y="26010"/>
                    </a:cubicBezTo>
                    <a:cubicBezTo>
                      <a:pt x="1973" y="37885"/>
                      <a:pt x="1673" y="49746"/>
                      <a:pt x="1" y="61477"/>
                    </a:cubicBezTo>
                    <a:cubicBezTo>
                      <a:pt x="118" y="61503"/>
                      <a:pt x="236" y="61529"/>
                      <a:pt x="353" y="61555"/>
                    </a:cubicBezTo>
                    <a:cubicBezTo>
                      <a:pt x="1124" y="61751"/>
                      <a:pt x="1856" y="62104"/>
                      <a:pt x="2653" y="62248"/>
                    </a:cubicBezTo>
                    <a:cubicBezTo>
                      <a:pt x="2969" y="62308"/>
                      <a:pt x="3283" y="62335"/>
                      <a:pt x="3597" y="62335"/>
                    </a:cubicBezTo>
                    <a:cubicBezTo>
                      <a:pt x="6288" y="62335"/>
                      <a:pt x="8893" y="60356"/>
                      <a:pt x="11611" y="60356"/>
                    </a:cubicBezTo>
                    <a:cubicBezTo>
                      <a:pt x="11820" y="60356"/>
                      <a:pt x="12030" y="60367"/>
                      <a:pt x="12241" y="60393"/>
                    </a:cubicBezTo>
                    <a:cubicBezTo>
                      <a:pt x="13208" y="60510"/>
                      <a:pt x="14122" y="60902"/>
                      <a:pt x="15076" y="61124"/>
                    </a:cubicBezTo>
                    <a:cubicBezTo>
                      <a:pt x="15746" y="61281"/>
                      <a:pt x="16428" y="61348"/>
                      <a:pt x="17113" y="61348"/>
                    </a:cubicBezTo>
                    <a:cubicBezTo>
                      <a:pt x="17631" y="61348"/>
                      <a:pt x="18151" y="61309"/>
                      <a:pt x="18668" y="61242"/>
                    </a:cubicBezTo>
                    <a:cubicBezTo>
                      <a:pt x="18472" y="52816"/>
                      <a:pt x="18290" y="44403"/>
                      <a:pt x="18107" y="35990"/>
                    </a:cubicBezTo>
                    <a:cubicBezTo>
                      <a:pt x="17832" y="23946"/>
                      <a:pt x="17558" y="11836"/>
                      <a:pt x="15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2"/>
              <p:cNvSpPr/>
              <p:nvPr/>
            </p:nvSpPr>
            <p:spPr>
              <a:xfrm>
                <a:off x="6137601" y="1870477"/>
                <a:ext cx="867570" cy="668062"/>
              </a:xfrm>
              <a:custGeom>
                <a:avLst/>
                <a:gdLst/>
                <a:ahLst/>
                <a:cxnLst/>
                <a:rect l="l" t="t" r="r" b="b"/>
                <a:pathLst>
                  <a:path w="31340" h="24133" extrusionOk="0">
                    <a:moveTo>
                      <a:pt x="15459" y="0"/>
                    </a:moveTo>
                    <a:cubicBezTo>
                      <a:pt x="13079" y="0"/>
                      <a:pt x="10695" y="593"/>
                      <a:pt x="8583" y="1690"/>
                    </a:cubicBezTo>
                    <a:cubicBezTo>
                      <a:pt x="7055" y="2474"/>
                      <a:pt x="5670" y="3532"/>
                      <a:pt x="4507" y="4812"/>
                    </a:cubicBezTo>
                    <a:cubicBezTo>
                      <a:pt x="1280" y="8391"/>
                      <a:pt x="0" y="13630"/>
                      <a:pt x="1215" y="18293"/>
                    </a:cubicBezTo>
                    <a:cubicBezTo>
                      <a:pt x="1816" y="20606"/>
                      <a:pt x="3096" y="22853"/>
                      <a:pt x="5095" y="24133"/>
                    </a:cubicBezTo>
                    <a:cubicBezTo>
                      <a:pt x="4990" y="23166"/>
                      <a:pt x="4938" y="22199"/>
                      <a:pt x="4899" y="21233"/>
                    </a:cubicBezTo>
                    <a:cubicBezTo>
                      <a:pt x="4821" y="19508"/>
                      <a:pt x="4742" y="17797"/>
                      <a:pt x="4664" y="16086"/>
                    </a:cubicBezTo>
                    <a:cubicBezTo>
                      <a:pt x="6205" y="14087"/>
                      <a:pt x="8073" y="12336"/>
                      <a:pt x="10164" y="10926"/>
                    </a:cubicBezTo>
                    <a:cubicBezTo>
                      <a:pt x="11235" y="10207"/>
                      <a:pt x="12384" y="9567"/>
                      <a:pt x="13652" y="9371"/>
                    </a:cubicBezTo>
                    <a:cubicBezTo>
                      <a:pt x="14736" y="13342"/>
                      <a:pt x="18198" y="16360"/>
                      <a:pt x="22077" y="17719"/>
                    </a:cubicBezTo>
                    <a:cubicBezTo>
                      <a:pt x="22796" y="17967"/>
                      <a:pt x="23632" y="18293"/>
                      <a:pt x="23985" y="18907"/>
                    </a:cubicBezTo>
                    <a:cubicBezTo>
                      <a:pt x="24298" y="17888"/>
                      <a:pt x="25213" y="17039"/>
                      <a:pt x="26284" y="16883"/>
                    </a:cubicBezTo>
                    <a:cubicBezTo>
                      <a:pt x="26414" y="16863"/>
                      <a:pt x="26545" y="16853"/>
                      <a:pt x="26676" y="16853"/>
                    </a:cubicBezTo>
                    <a:cubicBezTo>
                      <a:pt x="27831" y="16853"/>
                      <a:pt x="28968" y="17607"/>
                      <a:pt x="29367" y="18698"/>
                    </a:cubicBezTo>
                    <a:cubicBezTo>
                      <a:pt x="29537" y="19156"/>
                      <a:pt x="29589" y="19652"/>
                      <a:pt x="29615" y="20148"/>
                    </a:cubicBezTo>
                    <a:cubicBezTo>
                      <a:pt x="30516" y="18751"/>
                      <a:pt x="30934" y="17013"/>
                      <a:pt x="31065" y="15341"/>
                    </a:cubicBezTo>
                    <a:cubicBezTo>
                      <a:pt x="31339" y="11422"/>
                      <a:pt x="30098" y="7294"/>
                      <a:pt x="27264" y="4577"/>
                    </a:cubicBezTo>
                    <a:cubicBezTo>
                      <a:pt x="25526" y="2905"/>
                      <a:pt x="23292" y="1833"/>
                      <a:pt x="21006" y="1050"/>
                    </a:cubicBezTo>
                    <a:cubicBezTo>
                      <a:pt x="19896" y="658"/>
                      <a:pt x="18759" y="344"/>
                      <a:pt x="17584" y="161"/>
                    </a:cubicBezTo>
                    <a:cubicBezTo>
                      <a:pt x="16881" y="53"/>
                      <a:pt x="16170" y="0"/>
                      <a:pt x="15459" y="0"/>
                    </a:cubicBezTo>
                    <a:close/>
                  </a:path>
                </a:pathLst>
              </a:custGeom>
              <a:solidFill>
                <a:srgbClr val="38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2"/>
              <p:cNvSpPr/>
              <p:nvPr/>
            </p:nvSpPr>
            <p:spPr>
              <a:xfrm>
                <a:off x="6531424" y="2707425"/>
                <a:ext cx="231453" cy="129693"/>
              </a:xfrm>
              <a:custGeom>
                <a:avLst/>
                <a:gdLst/>
                <a:ahLst/>
                <a:cxnLst/>
                <a:rect l="l" t="t" r="r" b="b"/>
                <a:pathLst>
                  <a:path w="8361" h="4685" extrusionOk="0">
                    <a:moveTo>
                      <a:pt x="8361" y="0"/>
                    </a:moveTo>
                    <a:cubicBezTo>
                      <a:pt x="6079" y="1870"/>
                      <a:pt x="3098" y="2836"/>
                      <a:pt x="120" y="2836"/>
                    </a:cubicBezTo>
                    <a:cubicBezTo>
                      <a:pt x="80" y="2836"/>
                      <a:pt x="40" y="2835"/>
                      <a:pt x="0" y="2835"/>
                    </a:cubicBezTo>
                    <a:lnTo>
                      <a:pt x="0" y="2835"/>
                    </a:lnTo>
                    <a:cubicBezTo>
                      <a:pt x="13" y="3423"/>
                      <a:pt x="26" y="4024"/>
                      <a:pt x="40" y="4612"/>
                    </a:cubicBezTo>
                    <a:cubicBezTo>
                      <a:pt x="324" y="4662"/>
                      <a:pt x="613" y="4685"/>
                      <a:pt x="904" y="4685"/>
                    </a:cubicBezTo>
                    <a:cubicBezTo>
                      <a:pt x="1898" y="4685"/>
                      <a:pt x="2918" y="4420"/>
                      <a:pt x="3867" y="4076"/>
                    </a:cubicBezTo>
                    <a:cubicBezTo>
                      <a:pt x="4991" y="3671"/>
                      <a:pt x="6101" y="3162"/>
                      <a:pt x="6963" y="2352"/>
                    </a:cubicBezTo>
                    <a:cubicBezTo>
                      <a:pt x="7656" y="1725"/>
                      <a:pt x="8178" y="889"/>
                      <a:pt x="8361" y="0"/>
                    </a:cubicBezTo>
                    <a:close/>
                  </a:path>
                </a:pathLst>
              </a:custGeom>
              <a:solidFill>
                <a:srgbClr val="EE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2"/>
              <p:cNvSpPr/>
              <p:nvPr/>
            </p:nvSpPr>
            <p:spPr>
              <a:xfrm>
                <a:off x="5850802" y="2898356"/>
                <a:ext cx="776107" cy="867929"/>
              </a:xfrm>
              <a:custGeom>
                <a:avLst/>
                <a:gdLst/>
                <a:ahLst/>
                <a:cxnLst/>
                <a:rect l="l" t="t" r="r" b="b"/>
                <a:pathLst>
                  <a:path w="28036" h="31353" extrusionOk="0">
                    <a:moveTo>
                      <a:pt x="18238" y="1"/>
                    </a:moveTo>
                    <a:cubicBezTo>
                      <a:pt x="16448" y="641"/>
                      <a:pt x="14658" y="1294"/>
                      <a:pt x="12881" y="1973"/>
                    </a:cubicBezTo>
                    <a:cubicBezTo>
                      <a:pt x="10256" y="2966"/>
                      <a:pt x="7630" y="4011"/>
                      <a:pt x="5030" y="5082"/>
                    </a:cubicBezTo>
                    <a:cubicBezTo>
                      <a:pt x="3345" y="5775"/>
                      <a:pt x="1673" y="6480"/>
                      <a:pt x="1" y="7199"/>
                    </a:cubicBezTo>
                    <a:cubicBezTo>
                      <a:pt x="510" y="8322"/>
                      <a:pt x="994" y="9446"/>
                      <a:pt x="1464" y="10582"/>
                    </a:cubicBezTo>
                    <a:cubicBezTo>
                      <a:pt x="2431" y="12934"/>
                      <a:pt x="3345" y="15337"/>
                      <a:pt x="4273" y="17715"/>
                    </a:cubicBezTo>
                    <a:cubicBezTo>
                      <a:pt x="4534" y="17231"/>
                      <a:pt x="4834" y="16761"/>
                      <a:pt x="5161" y="16304"/>
                    </a:cubicBezTo>
                    <a:cubicBezTo>
                      <a:pt x="5697" y="15572"/>
                      <a:pt x="6324" y="14867"/>
                      <a:pt x="7147" y="14475"/>
                    </a:cubicBezTo>
                    <a:cubicBezTo>
                      <a:pt x="7290" y="14403"/>
                      <a:pt x="7444" y="14343"/>
                      <a:pt x="7599" y="14343"/>
                    </a:cubicBezTo>
                    <a:cubicBezTo>
                      <a:pt x="7614" y="14343"/>
                      <a:pt x="7628" y="14343"/>
                      <a:pt x="7643" y="14344"/>
                    </a:cubicBezTo>
                    <a:cubicBezTo>
                      <a:pt x="7826" y="14371"/>
                      <a:pt x="7996" y="14501"/>
                      <a:pt x="8022" y="14671"/>
                    </a:cubicBezTo>
                    <a:cubicBezTo>
                      <a:pt x="8035" y="14802"/>
                      <a:pt x="7957" y="14932"/>
                      <a:pt x="7878" y="15050"/>
                    </a:cubicBezTo>
                    <a:cubicBezTo>
                      <a:pt x="7330" y="15886"/>
                      <a:pt x="6781" y="16735"/>
                      <a:pt x="6219" y="17571"/>
                    </a:cubicBezTo>
                    <a:cubicBezTo>
                      <a:pt x="7447" y="16330"/>
                      <a:pt x="8793" y="15181"/>
                      <a:pt x="10243" y="14201"/>
                    </a:cubicBezTo>
                    <a:cubicBezTo>
                      <a:pt x="10426" y="14083"/>
                      <a:pt x="10608" y="13979"/>
                      <a:pt x="10804" y="13939"/>
                    </a:cubicBezTo>
                    <a:cubicBezTo>
                      <a:pt x="10830" y="13936"/>
                      <a:pt x="10857" y="13935"/>
                      <a:pt x="10883" y="13935"/>
                    </a:cubicBezTo>
                    <a:cubicBezTo>
                      <a:pt x="11070" y="13935"/>
                      <a:pt x="11260" y="14016"/>
                      <a:pt x="11340" y="14188"/>
                    </a:cubicBezTo>
                    <a:cubicBezTo>
                      <a:pt x="11405" y="14344"/>
                      <a:pt x="11366" y="14527"/>
                      <a:pt x="11301" y="14684"/>
                    </a:cubicBezTo>
                    <a:cubicBezTo>
                      <a:pt x="10909" y="15703"/>
                      <a:pt x="9929" y="16343"/>
                      <a:pt x="9185" y="17140"/>
                    </a:cubicBezTo>
                    <a:cubicBezTo>
                      <a:pt x="8649" y="17715"/>
                      <a:pt x="8218" y="18407"/>
                      <a:pt x="7944" y="19139"/>
                    </a:cubicBezTo>
                    <a:cubicBezTo>
                      <a:pt x="8688" y="18002"/>
                      <a:pt x="9603" y="16970"/>
                      <a:pt x="10648" y="16095"/>
                    </a:cubicBezTo>
                    <a:cubicBezTo>
                      <a:pt x="10935" y="15847"/>
                      <a:pt x="11275" y="15612"/>
                      <a:pt x="11654" y="15585"/>
                    </a:cubicBezTo>
                    <a:cubicBezTo>
                      <a:pt x="11673" y="15584"/>
                      <a:pt x="11692" y="15583"/>
                      <a:pt x="11711" y="15583"/>
                    </a:cubicBezTo>
                    <a:cubicBezTo>
                      <a:pt x="11850" y="15583"/>
                      <a:pt x="11991" y="15626"/>
                      <a:pt x="12072" y="15729"/>
                    </a:cubicBezTo>
                    <a:cubicBezTo>
                      <a:pt x="12202" y="15912"/>
                      <a:pt x="12124" y="16160"/>
                      <a:pt x="12006" y="16356"/>
                    </a:cubicBezTo>
                    <a:cubicBezTo>
                      <a:pt x="11640" y="16996"/>
                      <a:pt x="11066" y="17493"/>
                      <a:pt x="10582" y="18054"/>
                    </a:cubicBezTo>
                    <a:cubicBezTo>
                      <a:pt x="10099" y="18603"/>
                      <a:pt x="9694" y="19230"/>
                      <a:pt x="9394" y="19896"/>
                    </a:cubicBezTo>
                    <a:cubicBezTo>
                      <a:pt x="10060" y="18995"/>
                      <a:pt x="10752" y="18081"/>
                      <a:pt x="11732" y="17545"/>
                    </a:cubicBezTo>
                    <a:cubicBezTo>
                      <a:pt x="11965" y="17424"/>
                      <a:pt x="12243" y="17326"/>
                      <a:pt x="12507" y="17326"/>
                    </a:cubicBezTo>
                    <a:cubicBezTo>
                      <a:pt x="12643" y="17326"/>
                      <a:pt x="12775" y="17352"/>
                      <a:pt x="12895" y="17414"/>
                    </a:cubicBezTo>
                    <a:cubicBezTo>
                      <a:pt x="12947" y="17440"/>
                      <a:pt x="12999" y="17480"/>
                      <a:pt x="13012" y="17532"/>
                    </a:cubicBezTo>
                    <a:cubicBezTo>
                      <a:pt x="13025" y="17584"/>
                      <a:pt x="12999" y="17636"/>
                      <a:pt x="12973" y="17689"/>
                    </a:cubicBezTo>
                    <a:cubicBezTo>
                      <a:pt x="12581" y="18394"/>
                      <a:pt x="11928" y="18917"/>
                      <a:pt x="11392" y="19518"/>
                    </a:cubicBezTo>
                    <a:cubicBezTo>
                      <a:pt x="10217" y="20837"/>
                      <a:pt x="9576" y="22561"/>
                      <a:pt x="8492" y="23933"/>
                    </a:cubicBezTo>
                    <a:cubicBezTo>
                      <a:pt x="8166" y="24351"/>
                      <a:pt x="7774" y="24743"/>
                      <a:pt x="7277" y="24913"/>
                    </a:cubicBezTo>
                    <a:cubicBezTo>
                      <a:pt x="7251" y="24913"/>
                      <a:pt x="7225" y="24926"/>
                      <a:pt x="7212" y="24939"/>
                    </a:cubicBezTo>
                    <a:cubicBezTo>
                      <a:pt x="7578" y="25762"/>
                      <a:pt x="7957" y="26598"/>
                      <a:pt x="8348" y="27421"/>
                    </a:cubicBezTo>
                    <a:cubicBezTo>
                      <a:pt x="8976" y="28740"/>
                      <a:pt x="9655" y="30060"/>
                      <a:pt x="10386" y="31353"/>
                    </a:cubicBezTo>
                    <a:cubicBezTo>
                      <a:pt x="10739" y="31235"/>
                      <a:pt x="11092" y="31118"/>
                      <a:pt x="11445" y="31000"/>
                    </a:cubicBezTo>
                    <a:cubicBezTo>
                      <a:pt x="16095" y="29459"/>
                      <a:pt x="20550" y="27343"/>
                      <a:pt x="24835" y="24939"/>
                    </a:cubicBezTo>
                    <a:cubicBezTo>
                      <a:pt x="25906" y="24338"/>
                      <a:pt x="26977" y="23711"/>
                      <a:pt x="28035" y="23058"/>
                    </a:cubicBezTo>
                    <a:cubicBezTo>
                      <a:pt x="26781" y="20262"/>
                      <a:pt x="25553" y="17467"/>
                      <a:pt x="24351" y="14671"/>
                    </a:cubicBezTo>
                    <a:cubicBezTo>
                      <a:pt x="22496" y="10360"/>
                      <a:pt x="20680" y="6049"/>
                      <a:pt x="18930" y="1725"/>
                    </a:cubicBezTo>
                    <a:cubicBezTo>
                      <a:pt x="18695" y="1150"/>
                      <a:pt x="18460" y="576"/>
                      <a:pt x="18238" y="1"/>
                    </a:cubicBezTo>
                    <a:close/>
                  </a:path>
                </a:pathLst>
              </a:custGeom>
              <a:solidFill>
                <a:srgbClr val="38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2"/>
              <p:cNvSpPr/>
              <p:nvPr/>
            </p:nvSpPr>
            <p:spPr>
              <a:xfrm>
                <a:off x="5481230" y="2865828"/>
                <a:ext cx="2217174" cy="1742613"/>
              </a:xfrm>
              <a:custGeom>
                <a:avLst/>
                <a:gdLst/>
                <a:ahLst/>
                <a:cxnLst/>
                <a:rect l="l" t="t" r="r" b="b"/>
                <a:pathLst>
                  <a:path w="80093" h="62950" extrusionOk="0">
                    <a:moveTo>
                      <a:pt x="36630" y="1215"/>
                    </a:moveTo>
                    <a:cubicBezTo>
                      <a:pt x="36343" y="1372"/>
                      <a:pt x="36042" y="1476"/>
                      <a:pt x="35742" y="1594"/>
                    </a:cubicBezTo>
                    <a:cubicBezTo>
                      <a:pt x="34592" y="2038"/>
                      <a:pt x="33429" y="2469"/>
                      <a:pt x="32280" y="2900"/>
                    </a:cubicBezTo>
                    <a:cubicBezTo>
                      <a:pt x="34030" y="7224"/>
                      <a:pt x="35846" y="11535"/>
                      <a:pt x="37701" y="15846"/>
                    </a:cubicBezTo>
                    <a:cubicBezTo>
                      <a:pt x="37414" y="10960"/>
                      <a:pt x="37035" y="6088"/>
                      <a:pt x="36630" y="1215"/>
                    </a:cubicBezTo>
                    <a:close/>
                    <a:moveTo>
                      <a:pt x="63319" y="22900"/>
                    </a:moveTo>
                    <a:lnTo>
                      <a:pt x="63319" y="22900"/>
                    </a:lnTo>
                    <a:cubicBezTo>
                      <a:pt x="63985" y="23762"/>
                      <a:pt x="64390" y="24821"/>
                      <a:pt x="64481" y="25905"/>
                    </a:cubicBezTo>
                    <a:cubicBezTo>
                      <a:pt x="64795" y="24977"/>
                      <a:pt x="65500" y="24180"/>
                      <a:pt x="66389" y="23776"/>
                    </a:cubicBezTo>
                    <a:lnTo>
                      <a:pt x="66389" y="23776"/>
                    </a:lnTo>
                    <a:cubicBezTo>
                      <a:pt x="65853" y="24729"/>
                      <a:pt x="65291" y="25722"/>
                      <a:pt x="65174" y="26806"/>
                    </a:cubicBezTo>
                    <a:cubicBezTo>
                      <a:pt x="66193" y="25748"/>
                      <a:pt x="67577" y="25030"/>
                      <a:pt x="69027" y="24847"/>
                    </a:cubicBezTo>
                    <a:lnTo>
                      <a:pt x="69027" y="24847"/>
                    </a:lnTo>
                    <a:cubicBezTo>
                      <a:pt x="67852" y="25826"/>
                      <a:pt x="66689" y="26858"/>
                      <a:pt x="65788" y="28100"/>
                    </a:cubicBezTo>
                    <a:cubicBezTo>
                      <a:pt x="65226" y="28896"/>
                      <a:pt x="64769" y="29785"/>
                      <a:pt x="64507" y="30712"/>
                    </a:cubicBezTo>
                    <a:cubicBezTo>
                      <a:pt x="64194" y="28086"/>
                      <a:pt x="63802" y="25474"/>
                      <a:pt x="63319" y="22900"/>
                    </a:cubicBezTo>
                    <a:close/>
                    <a:moveTo>
                      <a:pt x="51993" y="0"/>
                    </a:moveTo>
                    <a:cubicBezTo>
                      <a:pt x="51966" y="39"/>
                      <a:pt x="51953" y="78"/>
                      <a:pt x="51927" y="105"/>
                    </a:cubicBezTo>
                    <a:cubicBezTo>
                      <a:pt x="54135" y="11940"/>
                      <a:pt x="54409" y="24050"/>
                      <a:pt x="54684" y="36094"/>
                    </a:cubicBezTo>
                    <a:cubicBezTo>
                      <a:pt x="54867" y="44507"/>
                      <a:pt x="55049" y="52920"/>
                      <a:pt x="55245" y="61346"/>
                    </a:cubicBezTo>
                    <a:cubicBezTo>
                      <a:pt x="56068" y="61228"/>
                      <a:pt x="56878" y="61045"/>
                      <a:pt x="57675" y="60836"/>
                    </a:cubicBezTo>
                    <a:cubicBezTo>
                      <a:pt x="60275" y="60131"/>
                      <a:pt x="62770" y="59047"/>
                      <a:pt x="65069" y="57649"/>
                    </a:cubicBezTo>
                    <a:lnTo>
                      <a:pt x="64952" y="57440"/>
                    </a:lnTo>
                    <a:cubicBezTo>
                      <a:pt x="65213" y="54252"/>
                      <a:pt x="65357" y="51052"/>
                      <a:pt x="65396" y="47851"/>
                    </a:cubicBezTo>
                    <a:cubicBezTo>
                      <a:pt x="69328" y="44781"/>
                      <a:pt x="72711" y="41019"/>
                      <a:pt x="75363" y="36800"/>
                    </a:cubicBezTo>
                    <a:cubicBezTo>
                      <a:pt x="77323" y="33665"/>
                      <a:pt x="78890" y="30242"/>
                      <a:pt x="79491" y="26610"/>
                    </a:cubicBezTo>
                    <a:cubicBezTo>
                      <a:pt x="80092" y="22966"/>
                      <a:pt x="79661" y="19086"/>
                      <a:pt x="77845" y="15885"/>
                    </a:cubicBezTo>
                    <a:cubicBezTo>
                      <a:pt x="76735" y="13900"/>
                      <a:pt x="75128" y="12241"/>
                      <a:pt x="73417" y="10751"/>
                    </a:cubicBezTo>
                    <a:cubicBezTo>
                      <a:pt x="68126" y="6192"/>
                      <a:pt x="61620" y="3227"/>
                      <a:pt x="54932" y="1215"/>
                    </a:cubicBezTo>
                    <a:cubicBezTo>
                      <a:pt x="53926" y="901"/>
                      <a:pt x="52855" y="588"/>
                      <a:pt x="51993" y="0"/>
                    </a:cubicBezTo>
                    <a:close/>
                    <a:moveTo>
                      <a:pt x="14814" y="11757"/>
                    </a:moveTo>
                    <a:cubicBezTo>
                      <a:pt x="12058" y="13965"/>
                      <a:pt x="9602" y="16551"/>
                      <a:pt x="7381" y="19295"/>
                    </a:cubicBezTo>
                    <a:cubicBezTo>
                      <a:pt x="5252" y="21907"/>
                      <a:pt x="3305" y="24703"/>
                      <a:pt x="1986" y="27786"/>
                    </a:cubicBezTo>
                    <a:cubicBezTo>
                      <a:pt x="666" y="30882"/>
                      <a:pt x="0" y="34318"/>
                      <a:pt x="483" y="37649"/>
                    </a:cubicBezTo>
                    <a:cubicBezTo>
                      <a:pt x="980" y="40967"/>
                      <a:pt x="2691" y="44181"/>
                      <a:pt x="5461" y="46114"/>
                    </a:cubicBezTo>
                    <a:cubicBezTo>
                      <a:pt x="7233" y="47345"/>
                      <a:pt x="9397" y="48019"/>
                      <a:pt x="11554" y="48019"/>
                    </a:cubicBezTo>
                    <a:cubicBezTo>
                      <a:pt x="11892" y="48019"/>
                      <a:pt x="12231" y="48003"/>
                      <a:pt x="12567" y="47969"/>
                    </a:cubicBezTo>
                    <a:cubicBezTo>
                      <a:pt x="13312" y="47904"/>
                      <a:pt x="14043" y="47747"/>
                      <a:pt x="14749" y="47525"/>
                    </a:cubicBezTo>
                    <a:lnTo>
                      <a:pt x="14749" y="47525"/>
                    </a:lnTo>
                    <a:cubicBezTo>
                      <a:pt x="14187" y="52149"/>
                      <a:pt x="13468" y="56748"/>
                      <a:pt x="12606" y="61333"/>
                    </a:cubicBezTo>
                    <a:cubicBezTo>
                      <a:pt x="16061" y="62409"/>
                      <a:pt x="19678" y="62950"/>
                      <a:pt x="23297" y="62950"/>
                    </a:cubicBezTo>
                    <a:cubicBezTo>
                      <a:pt x="25741" y="62950"/>
                      <a:pt x="28186" y="62703"/>
                      <a:pt x="30582" y="62208"/>
                    </a:cubicBezTo>
                    <a:cubicBezTo>
                      <a:pt x="32113" y="61884"/>
                      <a:pt x="33692" y="61464"/>
                      <a:pt x="35244" y="61464"/>
                    </a:cubicBezTo>
                    <a:cubicBezTo>
                      <a:pt x="35692" y="61464"/>
                      <a:pt x="36137" y="61499"/>
                      <a:pt x="36578" y="61581"/>
                    </a:cubicBezTo>
                    <a:cubicBezTo>
                      <a:pt x="38250" y="49850"/>
                      <a:pt x="38550" y="37989"/>
                      <a:pt x="38185" y="26114"/>
                    </a:cubicBezTo>
                    <a:lnTo>
                      <a:pt x="38185" y="26114"/>
                    </a:lnTo>
                    <a:cubicBezTo>
                      <a:pt x="33900" y="28518"/>
                      <a:pt x="29445" y="30634"/>
                      <a:pt x="24795" y="32175"/>
                    </a:cubicBezTo>
                    <a:cubicBezTo>
                      <a:pt x="24442" y="32293"/>
                      <a:pt x="24089" y="32410"/>
                      <a:pt x="23736" y="32528"/>
                    </a:cubicBezTo>
                    <a:cubicBezTo>
                      <a:pt x="23005" y="31235"/>
                      <a:pt x="22326" y="29915"/>
                      <a:pt x="21698" y="28596"/>
                    </a:cubicBezTo>
                    <a:cubicBezTo>
                      <a:pt x="21450" y="28629"/>
                      <a:pt x="21200" y="28646"/>
                      <a:pt x="20949" y="28646"/>
                    </a:cubicBezTo>
                    <a:cubicBezTo>
                      <a:pt x="20027" y="28646"/>
                      <a:pt x="19106" y="28418"/>
                      <a:pt x="18315" y="27956"/>
                    </a:cubicBezTo>
                    <a:cubicBezTo>
                      <a:pt x="16904" y="27146"/>
                      <a:pt x="15911" y="25670"/>
                      <a:pt x="15702" y="24076"/>
                    </a:cubicBezTo>
                    <a:cubicBezTo>
                      <a:pt x="15689" y="24011"/>
                      <a:pt x="15689" y="23958"/>
                      <a:pt x="15689" y="23893"/>
                    </a:cubicBezTo>
                    <a:cubicBezTo>
                      <a:pt x="15676" y="23815"/>
                      <a:pt x="15689" y="23723"/>
                      <a:pt x="15715" y="23632"/>
                    </a:cubicBezTo>
                    <a:cubicBezTo>
                      <a:pt x="15755" y="23514"/>
                      <a:pt x="15846" y="23410"/>
                      <a:pt x="15924" y="23318"/>
                    </a:cubicBezTo>
                    <a:cubicBezTo>
                      <a:pt x="16212" y="22966"/>
                      <a:pt x="16499" y="22613"/>
                      <a:pt x="16787" y="22273"/>
                    </a:cubicBezTo>
                    <a:cubicBezTo>
                      <a:pt x="16787" y="22143"/>
                      <a:pt x="16787" y="22012"/>
                      <a:pt x="16787" y="21894"/>
                    </a:cubicBezTo>
                    <a:cubicBezTo>
                      <a:pt x="16813" y="20836"/>
                      <a:pt x="17139" y="19830"/>
                      <a:pt x="17623" y="18890"/>
                    </a:cubicBezTo>
                    <a:cubicBezTo>
                      <a:pt x="16695" y="16512"/>
                      <a:pt x="15781" y="14109"/>
                      <a:pt x="14814" y="117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2"/>
              <p:cNvSpPr/>
              <p:nvPr/>
            </p:nvSpPr>
            <p:spPr>
              <a:xfrm>
                <a:off x="6832314" y="2395684"/>
                <a:ext cx="86093" cy="68182"/>
              </a:xfrm>
              <a:custGeom>
                <a:avLst/>
                <a:gdLst/>
                <a:ahLst/>
                <a:cxnLst/>
                <a:rect l="l" t="t" r="r" b="b"/>
                <a:pathLst>
                  <a:path w="3110" h="2463" extrusionOk="0">
                    <a:moveTo>
                      <a:pt x="1929" y="0"/>
                    </a:moveTo>
                    <a:cubicBezTo>
                      <a:pt x="1917" y="0"/>
                      <a:pt x="1906" y="0"/>
                      <a:pt x="1894" y="1"/>
                    </a:cubicBezTo>
                    <a:cubicBezTo>
                      <a:pt x="1437" y="1"/>
                      <a:pt x="1006" y="236"/>
                      <a:pt x="679" y="575"/>
                    </a:cubicBezTo>
                    <a:cubicBezTo>
                      <a:pt x="235" y="1033"/>
                      <a:pt x="0" y="1712"/>
                      <a:pt x="79" y="2365"/>
                    </a:cubicBezTo>
                    <a:cubicBezTo>
                      <a:pt x="88" y="2414"/>
                      <a:pt x="178" y="2463"/>
                      <a:pt x="282" y="2463"/>
                    </a:cubicBezTo>
                    <a:cubicBezTo>
                      <a:pt x="318" y="2463"/>
                      <a:pt x="355" y="2457"/>
                      <a:pt x="392" y="2444"/>
                    </a:cubicBezTo>
                    <a:cubicBezTo>
                      <a:pt x="536" y="2391"/>
                      <a:pt x="640" y="2261"/>
                      <a:pt x="692" y="2117"/>
                    </a:cubicBezTo>
                    <a:cubicBezTo>
                      <a:pt x="758" y="1986"/>
                      <a:pt x="784" y="1830"/>
                      <a:pt x="849" y="1686"/>
                    </a:cubicBezTo>
                    <a:cubicBezTo>
                      <a:pt x="967" y="1385"/>
                      <a:pt x="1228" y="1150"/>
                      <a:pt x="1529" y="1046"/>
                    </a:cubicBezTo>
                    <a:cubicBezTo>
                      <a:pt x="1654" y="1004"/>
                      <a:pt x="1786" y="983"/>
                      <a:pt x="1916" y="983"/>
                    </a:cubicBezTo>
                    <a:cubicBezTo>
                      <a:pt x="2112" y="983"/>
                      <a:pt x="2305" y="1030"/>
                      <a:pt x="2469" y="1124"/>
                    </a:cubicBezTo>
                    <a:cubicBezTo>
                      <a:pt x="2579" y="1185"/>
                      <a:pt x="2689" y="1269"/>
                      <a:pt x="2810" y="1269"/>
                    </a:cubicBezTo>
                    <a:cubicBezTo>
                      <a:pt x="2818" y="1269"/>
                      <a:pt x="2826" y="1269"/>
                      <a:pt x="2835" y="1268"/>
                    </a:cubicBezTo>
                    <a:cubicBezTo>
                      <a:pt x="2952" y="1242"/>
                      <a:pt x="3057" y="1137"/>
                      <a:pt x="3083" y="1007"/>
                    </a:cubicBezTo>
                    <a:cubicBezTo>
                      <a:pt x="3109" y="889"/>
                      <a:pt x="3070" y="758"/>
                      <a:pt x="3018" y="654"/>
                    </a:cubicBezTo>
                    <a:cubicBezTo>
                      <a:pt x="2827" y="246"/>
                      <a:pt x="2375" y="0"/>
                      <a:pt x="1929" y="0"/>
                    </a:cubicBezTo>
                    <a:close/>
                  </a:path>
                </a:pathLst>
              </a:custGeom>
              <a:solidFill>
                <a:srgbClr val="EE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2"/>
              <p:cNvSpPr/>
              <p:nvPr/>
            </p:nvSpPr>
            <p:spPr>
              <a:xfrm>
                <a:off x="5992569" y="4230281"/>
                <a:ext cx="1285631" cy="307027"/>
              </a:xfrm>
              <a:custGeom>
                <a:avLst/>
                <a:gdLst/>
                <a:ahLst/>
                <a:cxnLst/>
                <a:rect l="l" t="t" r="r" b="b"/>
                <a:pathLst>
                  <a:path w="46442" h="11091" extrusionOk="0">
                    <a:moveTo>
                      <a:pt x="46049" y="0"/>
                    </a:moveTo>
                    <a:cubicBezTo>
                      <a:pt x="43554" y="118"/>
                      <a:pt x="41046" y="340"/>
                      <a:pt x="38564" y="693"/>
                    </a:cubicBezTo>
                    <a:cubicBezTo>
                      <a:pt x="38211" y="1999"/>
                      <a:pt x="38211" y="3410"/>
                      <a:pt x="38381" y="4808"/>
                    </a:cubicBezTo>
                    <a:cubicBezTo>
                      <a:pt x="38473" y="5565"/>
                      <a:pt x="38642" y="6362"/>
                      <a:pt x="39217" y="6859"/>
                    </a:cubicBezTo>
                    <a:cubicBezTo>
                      <a:pt x="39792" y="7368"/>
                      <a:pt x="40615" y="7420"/>
                      <a:pt x="41373" y="7460"/>
                    </a:cubicBezTo>
                    <a:cubicBezTo>
                      <a:pt x="41653" y="7473"/>
                      <a:pt x="41937" y="7487"/>
                      <a:pt x="42220" y="7487"/>
                    </a:cubicBezTo>
                    <a:cubicBezTo>
                      <a:pt x="42753" y="7487"/>
                      <a:pt x="43281" y="7438"/>
                      <a:pt x="43776" y="7251"/>
                    </a:cubicBezTo>
                    <a:cubicBezTo>
                      <a:pt x="45070" y="6780"/>
                      <a:pt x="45906" y="5461"/>
                      <a:pt x="46167" y="4115"/>
                    </a:cubicBezTo>
                    <a:cubicBezTo>
                      <a:pt x="46441" y="2757"/>
                      <a:pt x="46245" y="1372"/>
                      <a:pt x="46049" y="0"/>
                    </a:cubicBezTo>
                    <a:close/>
                    <a:moveTo>
                      <a:pt x="772" y="1881"/>
                    </a:moveTo>
                    <a:cubicBezTo>
                      <a:pt x="210" y="3697"/>
                      <a:pt x="1" y="5774"/>
                      <a:pt x="158" y="7825"/>
                    </a:cubicBezTo>
                    <a:cubicBezTo>
                      <a:pt x="210" y="8439"/>
                      <a:pt x="301" y="9079"/>
                      <a:pt x="654" y="9589"/>
                    </a:cubicBezTo>
                    <a:cubicBezTo>
                      <a:pt x="1098" y="10190"/>
                      <a:pt x="1843" y="10490"/>
                      <a:pt x="2574" y="10686"/>
                    </a:cubicBezTo>
                    <a:cubicBezTo>
                      <a:pt x="3606" y="10955"/>
                      <a:pt x="4673" y="11090"/>
                      <a:pt x="5741" y="11090"/>
                    </a:cubicBezTo>
                    <a:cubicBezTo>
                      <a:pt x="6594" y="11090"/>
                      <a:pt x="7448" y="11004"/>
                      <a:pt x="8283" y="10830"/>
                    </a:cubicBezTo>
                    <a:cubicBezTo>
                      <a:pt x="9132" y="10647"/>
                      <a:pt x="9981" y="10373"/>
                      <a:pt x="10648" y="9798"/>
                    </a:cubicBezTo>
                    <a:cubicBezTo>
                      <a:pt x="11327" y="9210"/>
                      <a:pt x="11732" y="8361"/>
                      <a:pt x="12019" y="7512"/>
                    </a:cubicBezTo>
                    <a:cubicBezTo>
                      <a:pt x="12529" y="6075"/>
                      <a:pt x="12777" y="4573"/>
                      <a:pt x="13012" y="3070"/>
                    </a:cubicBezTo>
                    <a:cubicBezTo>
                      <a:pt x="8936" y="2678"/>
                      <a:pt x="4847" y="2273"/>
                      <a:pt x="772" y="18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2"/>
              <p:cNvSpPr/>
              <p:nvPr/>
            </p:nvSpPr>
            <p:spPr>
              <a:xfrm>
                <a:off x="6981666" y="2960201"/>
                <a:ext cx="410476" cy="755843"/>
              </a:xfrm>
              <a:custGeom>
                <a:avLst/>
                <a:gdLst/>
                <a:ahLst/>
                <a:cxnLst/>
                <a:rect l="l" t="t" r="r" b="b"/>
                <a:pathLst>
                  <a:path w="14828" h="27304" extrusionOk="0">
                    <a:moveTo>
                      <a:pt x="0" y="1"/>
                    </a:moveTo>
                    <a:cubicBezTo>
                      <a:pt x="1254" y="1072"/>
                      <a:pt x="2495" y="2156"/>
                      <a:pt x="3710" y="3280"/>
                    </a:cubicBezTo>
                    <a:cubicBezTo>
                      <a:pt x="3776" y="3345"/>
                      <a:pt x="3854" y="3423"/>
                      <a:pt x="3867" y="3515"/>
                    </a:cubicBezTo>
                    <a:cubicBezTo>
                      <a:pt x="3880" y="3606"/>
                      <a:pt x="3828" y="3685"/>
                      <a:pt x="3789" y="3750"/>
                    </a:cubicBezTo>
                    <a:cubicBezTo>
                      <a:pt x="3057" y="4939"/>
                      <a:pt x="2326" y="6114"/>
                      <a:pt x="1594" y="7290"/>
                    </a:cubicBezTo>
                    <a:cubicBezTo>
                      <a:pt x="2574" y="7682"/>
                      <a:pt x="3541" y="8100"/>
                      <a:pt x="4494" y="8531"/>
                    </a:cubicBezTo>
                    <a:cubicBezTo>
                      <a:pt x="4612" y="8583"/>
                      <a:pt x="4729" y="8649"/>
                      <a:pt x="4795" y="8753"/>
                    </a:cubicBezTo>
                    <a:cubicBezTo>
                      <a:pt x="4873" y="8897"/>
                      <a:pt x="4821" y="9067"/>
                      <a:pt x="4782" y="9223"/>
                    </a:cubicBezTo>
                    <a:cubicBezTo>
                      <a:pt x="3423" y="13639"/>
                      <a:pt x="2848" y="18276"/>
                      <a:pt x="3083" y="22875"/>
                    </a:cubicBezTo>
                    <a:cubicBezTo>
                      <a:pt x="3214" y="18054"/>
                      <a:pt x="4978" y="13430"/>
                      <a:pt x="5722" y="8662"/>
                    </a:cubicBezTo>
                    <a:cubicBezTo>
                      <a:pt x="5748" y="8544"/>
                      <a:pt x="5761" y="8413"/>
                      <a:pt x="5722" y="8296"/>
                    </a:cubicBezTo>
                    <a:cubicBezTo>
                      <a:pt x="5670" y="8152"/>
                      <a:pt x="5539" y="8061"/>
                      <a:pt x="5422" y="7969"/>
                    </a:cubicBezTo>
                    <a:cubicBezTo>
                      <a:pt x="4573" y="7395"/>
                      <a:pt x="3593" y="7003"/>
                      <a:pt x="2561" y="6833"/>
                    </a:cubicBezTo>
                    <a:lnTo>
                      <a:pt x="4285" y="4442"/>
                    </a:lnTo>
                    <a:cubicBezTo>
                      <a:pt x="4429" y="4246"/>
                      <a:pt x="4586" y="4037"/>
                      <a:pt x="4586" y="3789"/>
                    </a:cubicBezTo>
                    <a:cubicBezTo>
                      <a:pt x="4599" y="3606"/>
                      <a:pt x="4520" y="3423"/>
                      <a:pt x="4429" y="3253"/>
                    </a:cubicBezTo>
                    <a:cubicBezTo>
                      <a:pt x="4037" y="2587"/>
                      <a:pt x="3397" y="2104"/>
                      <a:pt x="2757" y="1673"/>
                    </a:cubicBezTo>
                    <a:cubicBezTo>
                      <a:pt x="1855" y="1072"/>
                      <a:pt x="928" y="510"/>
                      <a:pt x="0" y="1"/>
                    </a:cubicBezTo>
                    <a:close/>
                    <a:moveTo>
                      <a:pt x="9119" y="19491"/>
                    </a:moveTo>
                    <a:lnTo>
                      <a:pt x="9119" y="19491"/>
                    </a:lnTo>
                    <a:cubicBezTo>
                      <a:pt x="9602" y="22065"/>
                      <a:pt x="9994" y="24677"/>
                      <a:pt x="10307" y="27303"/>
                    </a:cubicBezTo>
                    <a:cubicBezTo>
                      <a:pt x="10569" y="26376"/>
                      <a:pt x="11026" y="25487"/>
                      <a:pt x="11588" y="24691"/>
                    </a:cubicBezTo>
                    <a:cubicBezTo>
                      <a:pt x="12489" y="23449"/>
                      <a:pt x="13652" y="22417"/>
                      <a:pt x="14827" y="21438"/>
                    </a:cubicBezTo>
                    <a:lnTo>
                      <a:pt x="14827" y="21438"/>
                    </a:lnTo>
                    <a:cubicBezTo>
                      <a:pt x="13377" y="21621"/>
                      <a:pt x="11993" y="22339"/>
                      <a:pt x="10974" y="23397"/>
                    </a:cubicBezTo>
                    <a:cubicBezTo>
                      <a:pt x="11091" y="22313"/>
                      <a:pt x="11653" y="21320"/>
                      <a:pt x="12189" y="20367"/>
                    </a:cubicBezTo>
                    <a:lnTo>
                      <a:pt x="12189" y="20367"/>
                    </a:lnTo>
                    <a:cubicBezTo>
                      <a:pt x="11300" y="20771"/>
                      <a:pt x="10595" y="21568"/>
                      <a:pt x="10281" y="22496"/>
                    </a:cubicBezTo>
                    <a:cubicBezTo>
                      <a:pt x="10190" y="21412"/>
                      <a:pt x="9785" y="20353"/>
                      <a:pt x="9119" y="194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2"/>
              <p:cNvSpPr/>
              <p:nvPr/>
            </p:nvSpPr>
            <p:spPr>
              <a:xfrm>
                <a:off x="6370861" y="2328386"/>
                <a:ext cx="236519" cy="93622"/>
              </a:xfrm>
              <a:custGeom>
                <a:avLst/>
                <a:gdLst/>
                <a:ahLst/>
                <a:cxnLst/>
                <a:rect l="l" t="t" r="r" b="b"/>
                <a:pathLst>
                  <a:path w="8544" h="3382" extrusionOk="0">
                    <a:moveTo>
                      <a:pt x="7916" y="1"/>
                    </a:moveTo>
                    <a:cubicBezTo>
                      <a:pt x="7907" y="1"/>
                      <a:pt x="7899" y="1"/>
                      <a:pt x="7890" y="2"/>
                    </a:cubicBezTo>
                    <a:cubicBezTo>
                      <a:pt x="7695" y="15"/>
                      <a:pt x="7512" y="159"/>
                      <a:pt x="7420" y="328"/>
                    </a:cubicBezTo>
                    <a:cubicBezTo>
                      <a:pt x="7329" y="498"/>
                      <a:pt x="7303" y="694"/>
                      <a:pt x="7277" y="890"/>
                    </a:cubicBezTo>
                    <a:cubicBezTo>
                      <a:pt x="7237" y="1178"/>
                      <a:pt x="7211" y="1491"/>
                      <a:pt x="7342" y="1765"/>
                    </a:cubicBezTo>
                    <a:cubicBezTo>
                      <a:pt x="7440" y="1961"/>
                      <a:pt x="7662" y="2105"/>
                      <a:pt x="7871" y="2105"/>
                    </a:cubicBezTo>
                    <a:cubicBezTo>
                      <a:pt x="7942" y="2105"/>
                      <a:pt x="8011" y="2089"/>
                      <a:pt x="8073" y="2053"/>
                    </a:cubicBezTo>
                    <a:cubicBezTo>
                      <a:pt x="8191" y="1988"/>
                      <a:pt x="8374" y="1831"/>
                      <a:pt x="8465" y="1583"/>
                    </a:cubicBezTo>
                    <a:cubicBezTo>
                      <a:pt x="8544" y="1347"/>
                      <a:pt x="8544" y="1086"/>
                      <a:pt x="8518" y="838"/>
                    </a:cubicBezTo>
                    <a:cubicBezTo>
                      <a:pt x="8504" y="642"/>
                      <a:pt x="8465" y="446"/>
                      <a:pt x="8361" y="276"/>
                    </a:cubicBezTo>
                    <a:cubicBezTo>
                      <a:pt x="8261" y="127"/>
                      <a:pt x="8090" y="1"/>
                      <a:pt x="7916" y="1"/>
                    </a:cubicBezTo>
                    <a:close/>
                    <a:moveTo>
                      <a:pt x="597" y="1345"/>
                    </a:moveTo>
                    <a:cubicBezTo>
                      <a:pt x="581" y="1345"/>
                      <a:pt x="565" y="1346"/>
                      <a:pt x="549" y="1347"/>
                    </a:cubicBezTo>
                    <a:cubicBezTo>
                      <a:pt x="353" y="1374"/>
                      <a:pt x="196" y="1517"/>
                      <a:pt x="118" y="1687"/>
                    </a:cubicBezTo>
                    <a:cubicBezTo>
                      <a:pt x="26" y="1857"/>
                      <a:pt x="0" y="2053"/>
                      <a:pt x="13" y="2236"/>
                    </a:cubicBezTo>
                    <a:cubicBezTo>
                      <a:pt x="13" y="2445"/>
                      <a:pt x="39" y="2654"/>
                      <a:pt x="105" y="2863"/>
                    </a:cubicBezTo>
                    <a:cubicBezTo>
                      <a:pt x="170" y="3072"/>
                      <a:pt x="301" y="3307"/>
                      <a:pt x="536" y="3372"/>
                    </a:cubicBezTo>
                    <a:cubicBezTo>
                      <a:pt x="566" y="3379"/>
                      <a:pt x="596" y="3382"/>
                      <a:pt x="626" y="3382"/>
                    </a:cubicBezTo>
                    <a:cubicBezTo>
                      <a:pt x="782" y="3382"/>
                      <a:pt x="942" y="3305"/>
                      <a:pt x="1084" y="3229"/>
                    </a:cubicBezTo>
                    <a:cubicBezTo>
                      <a:pt x="1084" y="3229"/>
                      <a:pt x="1085" y="3229"/>
                      <a:pt x="1085" y="3229"/>
                    </a:cubicBezTo>
                    <a:cubicBezTo>
                      <a:pt x="1094" y="3229"/>
                      <a:pt x="1204" y="3079"/>
                      <a:pt x="1241" y="2928"/>
                    </a:cubicBezTo>
                    <a:cubicBezTo>
                      <a:pt x="1293" y="2758"/>
                      <a:pt x="1293" y="2588"/>
                      <a:pt x="1293" y="2419"/>
                    </a:cubicBezTo>
                    <a:cubicBezTo>
                      <a:pt x="1280" y="2170"/>
                      <a:pt x="1254" y="1922"/>
                      <a:pt x="1137" y="1700"/>
                    </a:cubicBezTo>
                    <a:cubicBezTo>
                      <a:pt x="1027" y="1505"/>
                      <a:pt x="816" y="1345"/>
                      <a:pt x="597" y="1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2"/>
              <p:cNvSpPr/>
              <p:nvPr/>
            </p:nvSpPr>
            <p:spPr>
              <a:xfrm>
                <a:off x="6315522" y="2243287"/>
                <a:ext cx="295483" cy="71421"/>
              </a:xfrm>
              <a:custGeom>
                <a:avLst/>
                <a:gdLst/>
                <a:ahLst/>
                <a:cxnLst/>
                <a:rect l="l" t="t" r="r" b="b"/>
                <a:pathLst>
                  <a:path w="10674" h="2580" extrusionOk="0">
                    <a:moveTo>
                      <a:pt x="9166" y="1"/>
                    </a:moveTo>
                    <a:cubicBezTo>
                      <a:pt x="9102" y="1"/>
                      <a:pt x="9039" y="2"/>
                      <a:pt x="8975" y="6"/>
                    </a:cubicBezTo>
                    <a:cubicBezTo>
                      <a:pt x="8387" y="58"/>
                      <a:pt x="7747" y="306"/>
                      <a:pt x="7486" y="842"/>
                    </a:cubicBezTo>
                    <a:cubicBezTo>
                      <a:pt x="7447" y="920"/>
                      <a:pt x="7421" y="999"/>
                      <a:pt x="7434" y="1077"/>
                    </a:cubicBezTo>
                    <a:cubicBezTo>
                      <a:pt x="7447" y="1156"/>
                      <a:pt x="7512" y="1234"/>
                      <a:pt x="7603" y="1234"/>
                    </a:cubicBezTo>
                    <a:cubicBezTo>
                      <a:pt x="7643" y="1234"/>
                      <a:pt x="7682" y="1208"/>
                      <a:pt x="7721" y="1195"/>
                    </a:cubicBezTo>
                    <a:cubicBezTo>
                      <a:pt x="8129" y="991"/>
                      <a:pt x="8580" y="831"/>
                      <a:pt x="9040" y="831"/>
                    </a:cubicBezTo>
                    <a:cubicBezTo>
                      <a:pt x="9140" y="831"/>
                      <a:pt x="9240" y="839"/>
                      <a:pt x="9341" y="855"/>
                    </a:cubicBezTo>
                    <a:cubicBezTo>
                      <a:pt x="9398" y="845"/>
                      <a:pt x="9461" y="840"/>
                      <a:pt x="9529" y="840"/>
                    </a:cubicBezTo>
                    <a:cubicBezTo>
                      <a:pt x="9728" y="840"/>
                      <a:pt x="9966" y="882"/>
                      <a:pt x="10190" y="960"/>
                    </a:cubicBezTo>
                    <a:cubicBezTo>
                      <a:pt x="10250" y="980"/>
                      <a:pt x="10318" y="1007"/>
                      <a:pt x="10382" y="1007"/>
                    </a:cubicBezTo>
                    <a:cubicBezTo>
                      <a:pt x="10401" y="1007"/>
                      <a:pt x="10420" y="1005"/>
                      <a:pt x="10438" y="999"/>
                    </a:cubicBezTo>
                    <a:cubicBezTo>
                      <a:pt x="10595" y="973"/>
                      <a:pt x="10673" y="777"/>
                      <a:pt x="10621" y="620"/>
                    </a:cubicBezTo>
                    <a:cubicBezTo>
                      <a:pt x="10582" y="476"/>
                      <a:pt x="10451" y="372"/>
                      <a:pt x="10321" y="280"/>
                    </a:cubicBezTo>
                    <a:cubicBezTo>
                      <a:pt x="9982" y="77"/>
                      <a:pt x="9574" y="1"/>
                      <a:pt x="9166" y="1"/>
                    </a:cubicBezTo>
                    <a:close/>
                    <a:moveTo>
                      <a:pt x="2117" y="916"/>
                    </a:moveTo>
                    <a:cubicBezTo>
                      <a:pt x="1843" y="916"/>
                      <a:pt x="1565" y="965"/>
                      <a:pt x="1307" y="1051"/>
                    </a:cubicBezTo>
                    <a:cubicBezTo>
                      <a:pt x="784" y="1234"/>
                      <a:pt x="275" y="1587"/>
                      <a:pt x="66" y="2096"/>
                    </a:cubicBezTo>
                    <a:cubicBezTo>
                      <a:pt x="27" y="2201"/>
                      <a:pt x="0" y="2292"/>
                      <a:pt x="27" y="2397"/>
                    </a:cubicBezTo>
                    <a:cubicBezTo>
                      <a:pt x="40" y="2488"/>
                      <a:pt x="131" y="2579"/>
                      <a:pt x="223" y="2579"/>
                    </a:cubicBezTo>
                    <a:cubicBezTo>
                      <a:pt x="301" y="2579"/>
                      <a:pt x="353" y="2527"/>
                      <a:pt x="405" y="2488"/>
                    </a:cubicBezTo>
                    <a:cubicBezTo>
                      <a:pt x="899" y="2144"/>
                      <a:pt x="1499" y="1951"/>
                      <a:pt x="2096" y="1951"/>
                    </a:cubicBezTo>
                    <a:cubicBezTo>
                      <a:pt x="2225" y="1951"/>
                      <a:pt x="2355" y="1960"/>
                      <a:pt x="2483" y="1979"/>
                    </a:cubicBezTo>
                    <a:cubicBezTo>
                      <a:pt x="2587" y="1992"/>
                      <a:pt x="2757" y="2005"/>
                      <a:pt x="2927" y="2031"/>
                    </a:cubicBezTo>
                    <a:cubicBezTo>
                      <a:pt x="2981" y="2039"/>
                      <a:pt x="3040" y="2044"/>
                      <a:pt x="3097" y="2044"/>
                    </a:cubicBezTo>
                    <a:cubicBezTo>
                      <a:pt x="3233" y="2044"/>
                      <a:pt x="3367" y="2014"/>
                      <a:pt x="3449" y="1913"/>
                    </a:cubicBezTo>
                    <a:cubicBezTo>
                      <a:pt x="3580" y="1730"/>
                      <a:pt x="3449" y="1469"/>
                      <a:pt x="3279" y="1325"/>
                    </a:cubicBezTo>
                    <a:cubicBezTo>
                      <a:pt x="2968" y="1038"/>
                      <a:pt x="2548" y="916"/>
                      <a:pt x="2117" y="9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2"/>
              <p:cNvSpPr/>
              <p:nvPr/>
            </p:nvSpPr>
            <p:spPr>
              <a:xfrm>
                <a:off x="6274302" y="2410882"/>
                <a:ext cx="497621" cy="177583"/>
              </a:xfrm>
              <a:custGeom>
                <a:avLst/>
                <a:gdLst/>
                <a:ahLst/>
                <a:cxnLst/>
                <a:rect l="l" t="t" r="r" b="b"/>
                <a:pathLst>
                  <a:path w="17976" h="6415" extrusionOk="0">
                    <a:moveTo>
                      <a:pt x="15676" y="0"/>
                    </a:moveTo>
                    <a:cubicBezTo>
                      <a:pt x="14409" y="0"/>
                      <a:pt x="13377" y="1032"/>
                      <a:pt x="13377" y="2313"/>
                    </a:cubicBezTo>
                    <a:cubicBezTo>
                      <a:pt x="13377" y="3580"/>
                      <a:pt x="14409" y="4612"/>
                      <a:pt x="15676" y="4612"/>
                    </a:cubicBezTo>
                    <a:cubicBezTo>
                      <a:pt x="16944" y="4612"/>
                      <a:pt x="17976" y="3580"/>
                      <a:pt x="17976" y="2313"/>
                    </a:cubicBezTo>
                    <a:cubicBezTo>
                      <a:pt x="17976" y="1032"/>
                      <a:pt x="16944" y="0"/>
                      <a:pt x="15676" y="0"/>
                    </a:cubicBezTo>
                    <a:close/>
                    <a:moveTo>
                      <a:pt x="1751" y="1816"/>
                    </a:moveTo>
                    <a:cubicBezTo>
                      <a:pt x="1045" y="1816"/>
                      <a:pt x="431" y="2117"/>
                      <a:pt x="0" y="2613"/>
                    </a:cubicBezTo>
                    <a:cubicBezTo>
                      <a:pt x="39" y="3279"/>
                      <a:pt x="79" y="3945"/>
                      <a:pt x="157" y="4612"/>
                    </a:cubicBezTo>
                    <a:cubicBezTo>
                      <a:pt x="196" y="5056"/>
                      <a:pt x="261" y="5500"/>
                      <a:pt x="340" y="5931"/>
                    </a:cubicBezTo>
                    <a:cubicBezTo>
                      <a:pt x="719" y="6232"/>
                      <a:pt x="1215" y="6414"/>
                      <a:pt x="1751" y="6414"/>
                    </a:cubicBezTo>
                    <a:cubicBezTo>
                      <a:pt x="3018" y="6414"/>
                      <a:pt x="4050" y="5382"/>
                      <a:pt x="4050" y="4115"/>
                    </a:cubicBezTo>
                    <a:cubicBezTo>
                      <a:pt x="4050" y="2848"/>
                      <a:pt x="3018" y="1816"/>
                      <a:pt x="1751" y="18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2"/>
              <p:cNvSpPr/>
              <p:nvPr/>
            </p:nvSpPr>
            <p:spPr>
              <a:xfrm>
                <a:off x="6295618" y="2442330"/>
                <a:ext cx="450643" cy="102730"/>
              </a:xfrm>
              <a:custGeom>
                <a:avLst/>
                <a:gdLst/>
                <a:ahLst/>
                <a:cxnLst/>
                <a:rect l="l" t="t" r="r" b="b"/>
                <a:pathLst>
                  <a:path w="16279" h="3711" extrusionOk="0">
                    <a:moveTo>
                      <a:pt x="15390" y="1"/>
                    </a:moveTo>
                    <a:cubicBezTo>
                      <a:pt x="15364" y="1"/>
                      <a:pt x="15351" y="14"/>
                      <a:pt x="15337" y="27"/>
                    </a:cubicBezTo>
                    <a:cubicBezTo>
                      <a:pt x="14776" y="523"/>
                      <a:pt x="14253" y="1085"/>
                      <a:pt x="13783" y="1673"/>
                    </a:cubicBezTo>
                    <a:cubicBezTo>
                      <a:pt x="13757" y="1712"/>
                      <a:pt x="13757" y="1751"/>
                      <a:pt x="13796" y="1777"/>
                    </a:cubicBezTo>
                    <a:lnTo>
                      <a:pt x="13835" y="1791"/>
                    </a:lnTo>
                    <a:cubicBezTo>
                      <a:pt x="13861" y="1791"/>
                      <a:pt x="13874" y="1791"/>
                      <a:pt x="13900" y="1764"/>
                    </a:cubicBezTo>
                    <a:cubicBezTo>
                      <a:pt x="14358" y="1177"/>
                      <a:pt x="14880" y="628"/>
                      <a:pt x="15442" y="131"/>
                    </a:cubicBezTo>
                    <a:cubicBezTo>
                      <a:pt x="15468" y="105"/>
                      <a:pt x="15468" y="53"/>
                      <a:pt x="15442" y="27"/>
                    </a:cubicBezTo>
                    <a:cubicBezTo>
                      <a:pt x="15429" y="14"/>
                      <a:pt x="15403" y="1"/>
                      <a:pt x="15390" y="1"/>
                    </a:cubicBezTo>
                    <a:close/>
                    <a:moveTo>
                      <a:pt x="16200" y="589"/>
                    </a:moveTo>
                    <a:cubicBezTo>
                      <a:pt x="16187" y="589"/>
                      <a:pt x="16160" y="589"/>
                      <a:pt x="16147" y="602"/>
                    </a:cubicBezTo>
                    <a:cubicBezTo>
                      <a:pt x="15729" y="981"/>
                      <a:pt x="15351" y="1399"/>
                      <a:pt x="15037" y="1869"/>
                    </a:cubicBezTo>
                    <a:cubicBezTo>
                      <a:pt x="15011" y="1895"/>
                      <a:pt x="15024" y="1947"/>
                      <a:pt x="15050" y="1973"/>
                    </a:cubicBezTo>
                    <a:lnTo>
                      <a:pt x="15102" y="1986"/>
                    </a:lnTo>
                    <a:cubicBezTo>
                      <a:pt x="15115" y="1986"/>
                      <a:pt x="15142" y="1973"/>
                      <a:pt x="15155" y="1947"/>
                    </a:cubicBezTo>
                    <a:cubicBezTo>
                      <a:pt x="15468" y="1490"/>
                      <a:pt x="15834" y="1085"/>
                      <a:pt x="16252" y="719"/>
                    </a:cubicBezTo>
                    <a:cubicBezTo>
                      <a:pt x="16278" y="693"/>
                      <a:pt x="16278" y="641"/>
                      <a:pt x="16252" y="615"/>
                    </a:cubicBezTo>
                    <a:cubicBezTo>
                      <a:pt x="16239" y="602"/>
                      <a:pt x="16226" y="589"/>
                      <a:pt x="16200" y="589"/>
                    </a:cubicBezTo>
                    <a:close/>
                    <a:moveTo>
                      <a:pt x="1111" y="1934"/>
                    </a:moveTo>
                    <a:cubicBezTo>
                      <a:pt x="1085" y="1934"/>
                      <a:pt x="1072" y="1947"/>
                      <a:pt x="1059" y="1973"/>
                    </a:cubicBezTo>
                    <a:cubicBezTo>
                      <a:pt x="667" y="2444"/>
                      <a:pt x="314" y="2953"/>
                      <a:pt x="27" y="3489"/>
                    </a:cubicBezTo>
                    <a:cubicBezTo>
                      <a:pt x="1" y="3528"/>
                      <a:pt x="14" y="3567"/>
                      <a:pt x="53" y="3593"/>
                    </a:cubicBezTo>
                    <a:lnTo>
                      <a:pt x="92" y="3593"/>
                    </a:lnTo>
                    <a:cubicBezTo>
                      <a:pt x="119" y="3593"/>
                      <a:pt x="145" y="3580"/>
                      <a:pt x="158" y="3554"/>
                    </a:cubicBezTo>
                    <a:cubicBezTo>
                      <a:pt x="445" y="3032"/>
                      <a:pt x="785" y="2522"/>
                      <a:pt x="1164" y="2065"/>
                    </a:cubicBezTo>
                    <a:cubicBezTo>
                      <a:pt x="1190" y="2026"/>
                      <a:pt x="1190" y="1986"/>
                      <a:pt x="1164" y="1960"/>
                    </a:cubicBezTo>
                    <a:cubicBezTo>
                      <a:pt x="1151" y="1947"/>
                      <a:pt x="1124" y="1934"/>
                      <a:pt x="1111" y="1934"/>
                    </a:cubicBezTo>
                    <a:close/>
                    <a:moveTo>
                      <a:pt x="2000" y="2261"/>
                    </a:moveTo>
                    <a:cubicBezTo>
                      <a:pt x="1974" y="2261"/>
                      <a:pt x="1947" y="2274"/>
                      <a:pt x="1934" y="2300"/>
                    </a:cubicBezTo>
                    <a:cubicBezTo>
                      <a:pt x="1686" y="2744"/>
                      <a:pt x="1399" y="3175"/>
                      <a:pt x="1098" y="3593"/>
                    </a:cubicBezTo>
                    <a:cubicBezTo>
                      <a:pt x="1072" y="3619"/>
                      <a:pt x="1085" y="3672"/>
                      <a:pt x="1111" y="3698"/>
                    </a:cubicBezTo>
                    <a:lnTo>
                      <a:pt x="1164" y="3711"/>
                    </a:lnTo>
                    <a:cubicBezTo>
                      <a:pt x="1177" y="3711"/>
                      <a:pt x="1203" y="3698"/>
                      <a:pt x="1216" y="3672"/>
                    </a:cubicBezTo>
                    <a:cubicBezTo>
                      <a:pt x="1516" y="3254"/>
                      <a:pt x="1804" y="2823"/>
                      <a:pt x="2065" y="2378"/>
                    </a:cubicBezTo>
                    <a:cubicBezTo>
                      <a:pt x="2091" y="2339"/>
                      <a:pt x="2078" y="2287"/>
                      <a:pt x="2039" y="2274"/>
                    </a:cubicBezTo>
                    <a:cubicBezTo>
                      <a:pt x="2026" y="2261"/>
                      <a:pt x="2013" y="2261"/>
                      <a:pt x="2000" y="226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2"/>
              <p:cNvSpPr/>
              <p:nvPr/>
            </p:nvSpPr>
            <p:spPr>
              <a:xfrm>
                <a:off x="5730020" y="2408778"/>
                <a:ext cx="1664604" cy="1783860"/>
              </a:xfrm>
              <a:custGeom>
                <a:avLst/>
                <a:gdLst/>
                <a:ahLst/>
                <a:cxnLst/>
                <a:rect l="l" t="t" r="r" b="b"/>
                <a:pathLst>
                  <a:path w="60132" h="64440" extrusionOk="0">
                    <a:moveTo>
                      <a:pt x="26824" y="0"/>
                    </a:moveTo>
                    <a:cubicBezTo>
                      <a:pt x="26794" y="0"/>
                      <a:pt x="26764" y="22"/>
                      <a:pt x="26755" y="50"/>
                    </a:cubicBezTo>
                    <a:cubicBezTo>
                      <a:pt x="26324" y="1004"/>
                      <a:pt x="25801" y="1918"/>
                      <a:pt x="25174" y="2754"/>
                    </a:cubicBezTo>
                    <a:cubicBezTo>
                      <a:pt x="25161" y="2767"/>
                      <a:pt x="25161" y="2794"/>
                      <a:pt x="25161" y="2820"/>
                    </a:cubicBezTo>
                    <a:cubicBezTo>
                      <a:pt x="25174" y="2846"/>
                      <a:pt x="25187" y="2859"/>
                      <a:pt x="25200" y="2872"/>
                    </a:cubicBezTo>
                    <a:cubicBezTo>
                      <a:pt x="25723" y="3185"/>
                      <a:pt x="26245" y="3486"/>
                      <a:pt x="26781" y="3773"/>
                    </a:cubicBezTo>
                    <a:lnTo>
                      <a:pt x="26820" y="3773"/>
                    </a:lnTo>
                    <a:cubicBezTo>
                      <a:pt x="26846" y="3773"/>
                      <a:pt x="26885" y="3760"/>
                      <a:pt x="26898" y="3734"/>
                    </a:cubicBezTo>
                    <a:cubicBezTo>
                      <a:pt x="26911" y="3695"/>
                      <a:pt x="26898" y="3643"/>
                      <a:pt x="26859" y="3630"/>
                    </a:cubicBezTo>
                    <a:cubicBezTo>
                      <a:pt x="26350" y="3355"/>
                      <a:pt x="25853" y="3068"/>
                      <a:pt x="25357" y="2780"/>
                    </a:cubicBezTo>
                    <a:cubicBezTo>
                      <a:pt x="25971" y="1944"/>
                      <a:pt x="26480" y="1056"/>
                      <a:pt x="26898" y="116"/>
                    </a:cubicBezTo>
                    <a:cubicBezTo>
                      <a:pt x="26925" y="76"/>
                      <a:pt x="26898" y="24"/>
                      <a:pt x="26859" y="11"/>
                    </a:cubicBezTo>
                    <a:cubicBezTo>
                      <a:pt x="26848" y="4"/>
                      <a:pt x="26836" y="0"/>
                      <a:pt x="26824" y="0"/>
                    </a:cubicBezTo>
                    <a:close/>
                    <a:moveTo>
                      <a:pt x="30452" y="3917"/>
                    </a:moveTo>
                    <a:cubicBezTo>
                      <a:pt x="30399" y="3917"/>
                      <a:pt x="30360" y="3943"/>
                      <a:pt x="30360" y="3982"/>
                    </a:cubicBezTo>
                    <a:cubicBezTo>
                      <a:pt x="30269" y="4596"/>
                      <a:pt x="29655" y="4936"/>
                      <a:pt x="29393" y="5067"/>
                    </a:cubicBezTo>
                    <a:cubicBezTo>
                      <a:pt x="28984" y="5255"/>
                      <a:pt x="28533" y="5348"/>
                      <a:pt x="28083" y="5348"/>
                    </a:cubicBezTo>
                    <a:cubicBezTo>
                      <a:pt x="27442" y="5348"/>
                      <a:pt x="26801" y="5160"/>
                      <a:pt x="26271" y="4792"/>
                    </a:cubicBezTo>
                    <a:cubicBezTo>
                      <a:pt x="26254" y="4780"/>
                      <a:pt x="26233" y="4774"/>
                      <a:pt x="26215" y="4774"/>
                    </a:cubicBezTo>
                    <a:cubicBezTo>
                      <a:pt x="26193" y="4774"/>
                      <a:pt x="26174" y="4784"/>
                      <a:pt x="26167" y="4805"/>
                    </a:cubicBezTo>
                    <a:cubicBezTo>
                      <a:pt x="26141" y="4844"/>
                      <a:pt x="26141" y="4897"/>
                      <a:pt x="26180" y="4923"/>
                    </a:cubicBezTo>
                    <a:cubicBezTo>
                      <a:pt x="26742" y="5315"/>
                      <a:pt x="27408" y="5511"/>
                      <a:pt x="28087" y="5511"/>
                    </a:cubicBezTo>
                    <a:cubicBezTo>
                      <a:pt x="28557" y="5511"/>
                      <a:pt x="29028" y="5406"/>
                      <a:pt x="29472" y="5210"/>
                    </a:cubicBezTo>
                    <a:cubicBezTo>
                      <a:pt x="30060" y="4936"/>
                      <a:pt x="30452" y="4492"/>
                      <a:pt x="30517" y="4008"/>
                    </a:cubicBezTo>
                    <a:cubicBezTo>
                      <a:pt x="30530" y="3969"/>
                      <a:pt x="30491" y="3930"/>
                      <a:pt x="30452" y="3917"/>
                    </a:cubicBezTo>
                    <a:close/>
                    <a:moveTo>
                      <a:pt x="7806" y="38700"/>
                    </a:moveTo>
                    <a:cubicBezTo>
                      <a:pt x="7784" y="38700"/>
                      <a:pt x="7762" y="38709"/>
                      <a:pt x="7747" y="38731"/>
                    </a:cubicBezTo>
                    <a:lnTo>
                      <a:pt x="6872" y="39776"/>
                    </a:lnTo>
                    <a:cubicBezTo>
                      <a:pt x="6781" y="39881"/>
                      <a:pt x="6702" y="39985"/>
                      <a:pt x="6650" y="40116"/>
                    </a:cubicBezTo>
                    <a:cubicBezTo>
                      <a:pt x="6624" y="40194"/>
                      <a:pt x="6611" y="40286"/>
                      <a:pt x="6611" y="40377"/>
                    </a:cubicBezTo>
                    <a:cubicBezTo>
                      <a:pt x="4534" y="42611"/>
                      <a:pt x="2313" y="44792"/>
                      <a:pt x="27" y="46830"/>
                    </a:cubicBezTo>
                    <a:cubicBezTo>
                      <a:pt x="1" y="46856"/>
                      <a:pt x="1" y="46909"/>
                      <a:pt x="27" y="46948"/>
                    </a:cubicBezTo>
                    <a:cubicBezTo>
                      <a:pt x="40" y="46961"/>
                      <a:pt x="66" y="46974"/>
                      <a:pt x="92" y="46974"/>
                    </a:cubicBezTo>
                    <a:lnTo>
                      <a:pt x="144" y="46948"/>
                    </a:lnTo>
                    <a:cubicBezTo>
                      <a:pt x="2391" y="44936"/>
                      <a:pt x="4573" y="42807"/>
                      <a:pt x="6637" y="40599"/>
                    </a:cubicBezTo>
                    <a:cubicBezTo>
                      <a:pt x="6846" y="42219"/>
                      <a:pt x="7865" y="43721"/>
                      <a:pt x="9276" y="44531"/>
                    </a:cubicBezTo>
                    <a:cubicBezTo>
                      <a:pt x="10086" y="45001"/>
                      <a:pt x="11013" y="45237"/>
                      <a:pt x="11954" y="45237"/>
                    </a:cubicBezTo>
                    <a:cubicBezTo>
                      <a:pt x="12202" y="45237"/>
                      <a:pt x="12463" y="45223"/>
                      <a:pt x="12725" y="45184"/>
                    </a:cubicBezTo>
                    <a:cubicBezTo>
                      <a:pt x="12764" y="45171"/>
                      <a:pt x="12790" y="45132"/>
                      <a:pt x="12790" y="45093"/>
                    </a:cubicBezTo>
                    <a:cubicBezTo>
                      <a:pt x="12779" y="45050"/>
                      <a:pt x="12759" y="45024"/>
                      <a:pt x="12723" y="45024"/>
                    </a:cubicBezTo>
                    <a:cubicBezTo>
                      <a:pt x="12716" y="45024"/>
                      <a:pt x="12707" y="45025"/>
                      <a:pt x="12698" y="45028"/>
                    </a:cubicBezTo>
                    <a:cubicBezTo>
                      <a:pt x="12456" y="45060"/>
                      <a:pt x="12213" y="45076"/>
                      <a:pt x="11970" y="45076"/>
                    </a:cubicBezTo>
                    <a:cubicBezTo>
                      <a:pt x="11049" y="45076"/>
                      <a:pt x="10143" y="44842"/>
                      <a:pt x="9367" y="44387"/>
                    </a:cubicBezTo>
                    <a:cubicBezTo>
                      <a:pt x="7982" y="43604"/>
                      <a:pt x="7003" y="42141"/>
                      <a:pt x="6794" y="40573"/>
                    </a:cubicBezTo>
                    <a:cubicBezTo>
                      <a:pt x="6781" y="40521"/>
                      <a:pt x="6781" y="40468"/>
                      <a:pt x="6781" y="40403"/>
                    </a:cubicBezTo>
                    <a:cubicBezTo>
                      <a:pt x="6768" y="40312"/>
                      <a:pt x="6781" y="40233"/>
                      <a:pt x="6807" y="40168"/>
                    </a:cubicBezTo>
                    <a:cubicBezTo>
                      <a:pt x="6846" y="40063"/>
                      <a:pt x="6911" y="39972"/>
                      <a:pt x="7003" y="39881"/>
                    </a:cubicBezTo>
                    <a:lnTo>
                      <a:pt x="7865" y="38835"/>
                    </a:lnTo>
                    <a:cubicBezTo>
                      <a:pt x="7891" y="38796"/>
                      <a:pt x="7891" y="38744"/>
                      <a:pt x="7852" y="38718"/>
                    </a:cubicBezTo>
                    <a:cubicBezTo>
                      <a:pt x="7840" y="38706"/>
                      <a:pt x="7823" y="38700"/>
                      <a:pt x="7806" y="38700"/>
                    </a:cubicBezTo>
                    <a:close/>
                    <a:moveTo>
                      <a:pt x="15821" y="48607"/>
                    </a:moveTo>
                    <a:cubicBezTo>
                      <a:pt x="15781" y="48607"/>
                      <a:pt x="15729" y="48633"/>
                      <a:pt x="15729" y="48672"/>
                    </a:cubicBezTo>
                    <a:cubicBezTo>
                      <a:pt x="15494" y="49913"/>
                      <a:pt x="15167" y="51115"/>
                      <a:pt x="14854" y="52239"/>
                    </a:cubicBezTo>
                    <a:cubicBezTo>
                      <a:pt x="14162" y="54681"/>
                      <a:pt x="13273" y="57490"/>
                      <a:pt x="11575" y="59763"/>
                    </a:cubicBezTo>
                    <a:cubicBezTo>
                      <a:pt x="10112" y="61736"/>
                      <a:pt x="8035" y="63225"/>
                      <a:pt x="5736" y="63956"/>
                    </a:cubicBezTo>
                    <a:cubicBezTo>
                      <a:pt x="5696" y="63969"/>
                      <a:pt x="5670" y="64009"/>
                      <a:pt x="5683" y="64048"/>
                    </a:cubicBezTo>
                    <a:cubicBezTo>
                      <a:pt x="5696" y="64087"/>
                      <a:pt x="5736" y="64113"/>
                      <a:pt x="5762" y="64113"/>
                    </a:cubicBezTo>
                    <a:lnTo>
                      <a:pt x="5788" y="64113"/>
                    </a:lnTo>
                    <a:cubicBezTo>
                      <a:pt x="8113" y="63369"/>
                      <a:pt x="10216" y="61853"/>
                      <a:pt x="11719" y="59855"/>
                    </a:cubicBezTo>
                    <a:cubicBezTo>
                      <a:pt x="13417" y="57568"/>
                      <a:pt x="14318" y="54747"/>
                      <a:pt x="15011" y="52278"/>
                    </a:cubicBezTo>
                    <a:cubicBezTo>
                      <a:pt x="15324" y="51154"/>
                      <a:pt x="15651" y="49952"/>
                      <a:pt x="15886" y="48711"/>
                    </a:cubicBezTo>
                    <a:cubicBezTo>
                      <a:pt x="15886" y="48659"/>
                      <a:pt x="15860" y="48620"/>
                      <a:pt x="15821" y="48607"/>
                    </a:cubicBezTo>
                    <a:close/>
                    <a:moveTo>
                      <a:pt x="54339" y="39329"/>
                    </a:moveTo>
                    <a:cubicBezTo>
                      <a:pt x="54332" y="39329"/>
                      <a:pt x="54325" y="39330"/>
                      <a:pt x="54319" y="39332"/>
                    </a:cubicBezTo>
                    <a:cubicBezTo>
                      <a:pt x="54266" y="39332"/>
                      <a:pt x="54240" y="39384"/>
                      <a:pt x="54253" y="39423"/>
                    </a:cubicBezTo>
                    <a:cubicBezTo>
                      <a:pt x="54724" y="41958"/>
                      <a:pt x="55129" y="44583"/>
                      <a:pt x="55442" y="47235"/>
                    </a:cubicBezTo>
                    <a:cubicBezTo>
                      <a:pt x="56108" y="52787"/>
                      <a:pt x="56409" y="58548"/>
                      <a:pt x="56330" y="64361"/>
                    </a:cubicBezTo>
                    <a:cubicBezTo>
                      <a:pt x="56330" y="64414"/>
                      <a:pt x="56370" y="64440"/>
                      <a:pt x="56409" y="64440"/>
                    </a:cubicBezTo>
                    <a:cubicBezTo>
                      <a:pt x="56461" y="64440"/>
                      <a:pt x="56500" y="64414"/>
                      <a:pt x="56500" y="64361"/>
                    </a:cubicBezTo>
                    <a:cubicBezTo>
                      <a:pt x="56565" y="58548"/>
                      <a:pt x="56278" y="52787"/>
                      <a:pt x="55612" y="47235"/>
                    </a:cubicBezTo>
                    <a:cubicBezTo>
                      <a:pt x="55847" y="46360"/>
                      <a:pt x="56278" y="45485"/>
                      <a:pt x="56866" y="44662"/>
                    </a:cubicBezTo>
                    <a:cubicBezTo>
                      <a:pt x="57767" y="43408"/>
                      <a:pt x="58956" y="42363"/>
                      <a:pt x="60093" y="41422"/>
                    </a:cubicBezTo>
                    <a:cubicBezTo>
                      <a:pt x="60132" y="41396"/>
                      <a:pt x="60132" y="41344"/>
                      <a:pt x="60106" y="41304"/>
                    </a:cubicBezTo>
                    <a:cubicBezTo>
                      <a:pt x="60091" y="41283"/>
                      <a:pt x="60069" y="41273"/>
                      <a:pt x="60045" y="41273"/>
                    </a:cubicBezTo>
                    <a:cubicBezTo>
                      <a:pt x="60026" y="41273"/>
                      <a:pt x="60006" y="41280"/>
                      <a:pt x="59988" y="41291"/>
                    </a:cubicBezTo>
                    <a:cubicBezTo>
                      <a:pt x="58839" y="42245"/>
                      <a:pt x="57650" y="43303"/>
                      <a:pt x="56735" y="44570"/>
                    </a:cubicBezTo>
                    <a:cubicBezTo>
                      <a:pt x="56213" y="45302"/>
                      <a:pt x="55821" y="46060"/>
                      <a:pt x="55560" y="46830"/>
                    </a:cubicBezTo>
                    <a:cubicBezTo>
                      <a:pt x="55246" y="44309"/>
                      <a:pt x="54867" y="41814"/>
                      <a:pt x="54410" y="39397"/>
                    </a:cubicBezTo>
                    <a:cubicBezTo>
                      <a:pt x="54399" y="39354"/>
                      <a:pt x="54370" y="39329"/>
                      <a:pt x="54339" y="393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2"/>
              <p:cNvSpPr/>
              <p:nvPr/>
            </p:nvSpPr>
            <p:spPr>
              <a:xfrm>
                <a:off x="6414601" y="2796371"/>
                <a:ext cx="835762" cy="743192"/>
              </a:xfrm>
              <a:custGeom>
                <a:avLst/>
                <a:gdLst/>
                <a:ahLst/>
                <a:cxnLst/>
                <a:rect l="l" t="t" r="r" b="b"/>
                <a:pathLst>
                  <a:path w="30191" h="26847" extrusionOk="0">
                    <a:moveTo>
                      <a:pt x="4246" y="1098"/>
                    </a:moveTo>
                    <a:cubicBezTo>
                      <a:pt x="2614" y="1804"/>
                      <a:pt x="1281" y="3358"/>
                      <a:pt x="602" y="5409"/>
                    </a:cubicBezTo>
                    <a:cubicBezTo>
                      <a:pt x="236" y="6533"/>
                      <a:pt x="66" y="7695"/>
                      <a:pt x="1" y="8897"/>
                    </a:cubicBezTo>
                    <a:cubicBezTo>
                      <a:pt x="223" y="9459"/>
                      <a:pt x="458" y="10021"/>
                      <a:pt x="693" y="10569"/>
                    </a:cubicBezTo>
                    <a:cubicBezTo>
                      <a:pt x="706" y="8845"/>
                      <a:pt x="798" y="7186"/>
                      <a:pt x="1307" y="5644"/>
                    </a:cubicBezTo>
                    <a:cubicBezTo>
                      <a:pt x="1882" y="3946"/>
                      <a:pt x="2966" y="2587"/>
                      <a:pt x="4273" y="1921"/>
                    </a:cubicBezTo>
                    <a:cubicBezTo>
                      <a:pt x="4260" y="1751"/>
                      <a:pt x="4260" y="1569"/>
                      <a:pt x="4260" y="1399"/>
                    </a:cubicBezTo>
                    <a:cubicBezTo>
                      <a:pt x="4260" y="1307"/>
                      <a:pt x="4246" y="1203"/>
                      <a:pt x="4246" y="1098"/>
                    </a:cubicBezTo>
                    <a:close/>
                    <a:moveTo>
                      <a:pt x="16565" y="1"/>
                    </a:moveTo>
                    <a:lnTo>
                      <a:pt x="16565" y="1"/>
                    </a:lnTo>
                    <a:cubicBezTo>
                      <a:pt x="16657" y="314"/>
                      <a:pt x="16748" y="615"/>
                      <a:pt x="16879" y="902"/>
                    </a:cubicBezTo>
                    <a:cubicBezTo>
                      <a:pt x="18904" y="1686"/>
                      <a:pt x="20693" y="3045"/>
                      <a:pt x="21974" y="4808"/>
                    </a:cubicBezTo>
                    <a:cubicBezTo>
                      <a:pt x="23411" y="6781"/>
                      <a:pt x="24181" y="9224"/>
                      <a:pt x="24155" y="11667"/>
                    </a:cubicBezTo>
                    <a:cubicBezTo>
                      <a:pt x="24142" y="11876"/>
                      <a:pt x="24312" y="12045"/>
                      <a:pt x="24521" y="12045"/>
                    </a:cubicBezTo>
                    <a:cubicBezTo>
                      <a:pt x="24730" y="12045"/>
                      <a:pt x="24900" y="11876"/>
                      <a:pt x="24900" y="11680"/>
                    </a:cubicBezTo>
                    <a:cubicBezTo>
                      <a:pt x="24939" y="9067"/>
                      <a:pt x="24103" y="6467"/>
                      <a:pt x="22574" y="4364"/>
                    </a:cubicBezTo>
                    <a:cubicBezTo>
                      <a:pt x="21085" y="2326"/>
                      <a:pt x="18969" y="785"/>
                      <a:pt x="16565" y="1"/>
                    </a:cubicBezTo>
                    <a:close/>
                    <a:moveTo>
                      <a:pt x="28439" y="16050"/>
                    </a:moveTo>
                    <a:cubicBezTo>
                      <a:pt x="28422" y="16050"/>
                      <a:pt x="28405" y="16052"/>
                      <a:pt x="28388" y="16056"/>
                    </a:cubicBezTo>
                    <a:cubicBezTo>
                      <a:pt x="28283" y="16082"/>
                      <a:pt x="28205" y="16200"/>
                      <a:pt x="28231" y="16317"/>
                    </a:cubicBezTo>
                    <a:lnTo>
                      <a:pt x="29224" y="20184"/>
                    </a:lnTo>
                    <a:cubicBezTo>
                      <a:pt x="29472" y="21151"/>
                      <a:pt x="29746" y="22235"/>
                      <a:pt x="29577" y="23280"/>
                    </a:cubicBezTo>
                    <a:cubicBezTo>
                      <a:pt x="29433" y="24168"/>
                      <a:pt x="28819" y="25213"/>
                      <a:pt x="27800" y="25396"/>
                    </a:cubicBezTo>
                    <a:cubicBezTo>
                      <a:pt x="27682" y="25422"/>
                      <a:pt x="27604" y="25527"/>
                      <a:pt x="27630" y="25644"/>
                    </a:cubicBezTo>
                    <a:cubicBezTo>
                      <a:pt x="27643" y="25749"/>
                      <a:pt x="27735" y="25827"/>
                      <a:pt x="27839" y="25827"/>
                    </a:cubicBezTo>
                    <a:lnTo>
                      <a:pt x="27878" y="25814"/>
                    </a:lnTo>
                    <a:cubicBezTo>
                      <a:pt x="29093" y="25592"/>
                      <a:pt x="29838" y="24377"/>
                      <a:pt x="30008" y="23345"/>
                    </a:cubicBezTo>
                    <a:cubicBezTo>
                      <a:pt x="30190" y="22222"/>
                      <a:pt x="29890" y="21085"/>
                      <a:pt x="29642" y="20079"/>
                    </a:cubicBezTo>
                    <a:lnTo>
                      <a:pt x="28649" y="16213"/>
                    </a:lnTo>
                    <a:cubicBezTo>
                      <a:pt x="28627" y="16112"/>
                      <a:pt x="28538" y="16050"/>
                      <a:pt x="28439" y="16050"/>
                    </a:cubicBezTo>
                    <a:close/>
                    <a:moveTo>
                      <a:pt x="20671" y="17047"/>
                    </a:moveTo>
                    <a:cubicBezTo>
                      <a:pt x="20563" y="17047"/>
                      <a:pt x="20470" y="17135"/>
                      <a:pt x="20458" y="17245"/>
                    </a:cubicBezTo>
                    <a:cubicBezTo>
                      <a:pt x="20236" y="19505"/>
                      <a:pt x="20249" y="21791"/>
                      <a:pt x="20524" y="24038"/>
                    </a:cubicBezTo>
                    <a:cubicBezTo>
                      <a:pt x="20589" y="24599"/>
                      <a:pt x="20680" y="25174"/>
                      <a:pt x="20994" y="25657"/>
                    </a:cubicBezTo>
                    <a:cubicBezTo>
                      <a:pt x="21320" y="26141"/>
                      <a:pt x="21882" y="26507"/>
                      <a:pt x="22574" y="26689"/>
                    </a:cubicBezTo>
                    <a:cubicBezTo>
                      <a:pt x="23175" y="26833"/>
                      <a:pt x="23789" y="26846"/>
                      <a:pt x="24377" y="26846"/>
                    </a:cubicBezTo>
                    <a:cubicBezTo>
                      <a:pt x="24495" y="26846"/>
                      <a:pt x="24586" y="26742"/>
                      <a:pt x="24586" y="26624"/>
                    </a:cubicBezTo>
                    <a:cubicBezTo>
                      <a:pt x="24586" y="26507"/>
                      <a:pt x="24495" y="26415"/>
                      <a:pt x="24377" y="26415"/>
                    </a:cubicBezTo>
                    <a:cubicBezTo>
                      <a:pt x="23816" y="26415"/>
                      <a:pt x="23228" y="26415"/>
                      <a:pt x="22679" y="26271"/>
                    </a:cubicBezTo>
                    <a:cubicBezTo>
                      <a:pt x="22091" y="26128"/>
                      <a:pt x="21621" y="25814"/>
                      <a:pt x="21347" y="25422"/>
                    </a:cubicBezTo>
                    <a:cubicBezTo>
                      <a:pt x="21085" y="25017"/>
                      <a:pt x="21007" y="24521"/>
                      <a:pt x="20942" y="23998"/>
                    </a:cubicBezTo>
                    <a:cubicBezTo>
                      <a:pt x="20680" y="21765"/>
                      <a:pt x="20667" y="19505"/>
                      <a:pt x="20876" y="17284"/>
                    </a:cubicBezTo>
                    <a:cubicBezTo>
                      <a:pt x="20889" y="17166"/>
                      <a:pt x="20811" y="17062"/>
                      <a:pt x="20693" y="17049"/>
                    </a:cubicBezTo>
                    <a:cubicBezTo>
                      <a:pt x="20686" y="17048"/>
                      <a:pt x="20678" y="17047"/>
                      <a:pt x="20671" y="170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2"/>
              <p:cNvSpPr/>
              <p:nvPr/>
            </p:nvSpPr>
            <p:spPr>
              <a:xfrm>
                <a:off x="6975880" y="3106590"/>
                <a:ext cx="235440" cy="442809"/>
              </a:xfrm>
              <a:custGeom>
                <a:avLst/>
                <a:gdLst/>
                <a:ahLst/>
                <a:cxnLst/>
                <a:rect l="l" t="t" r="r" b="b"/>
                <a:pathLst>
                  <a:path w="8505" h="15996" extrusionOk="0">
                    <a:moveTo>
                      <a:pt x="4352" y="0"/>
                    </a:moveTo>
                    <a:cubicBezTo>
                      <a:pt x="3917" y="0"/>
                      <a:pt x="3478" y="120"/>
                      <a:pt x="3083" y="330"/>
                    </a:cubicBezTo>
                    <a:cubicBezTo>
                      <a:pt x="2456" y="657"/>
                      <a:pt x="1947" y="1192"/>
                      <a:pt x="1529" y="1767"/>
                    </a:cubicBezTo>
                    <a:cubicBezTo>
                      <a:pt x="549" y="3125"/>
                      <a:pt x="0" y="4798"/>
                      <a:pt x="0" y="6470"/>
                    </a:cubicBezTo>
                    <a:cubicBezTo>
                      <a:pt x="0" y="6596"/>
                      <a:pt x="241" y="6782"/>
                      <a:pt x="486" y="6782"/>
                    </a:cubicBezTo>
                    <a:cubicBezTo>
                      <a:pt x="520" y="6782"/>
                      <a:pt x="554" y="6778"/>
                      <a:pt x="588" y="6770"/>
                    </a:cubicBezTo>
                    <a:cubicBezTo>
                      <a:pt x="863" y="6718"/>
                      <a:pt x="1058" y="6457"/>
                      <a:pt x="1137" y="6195"/>
                    </a:cubicBezTo>
                    <a:cubicBezTo>
                      <a:pt x="1215" y="5921"/>
                      <a:pt x="1202" y="5647"/>
                      <a:pt x="1215" y="5359"/>
                    </a:cubicBezTo>
                    <a:cubicBezTo>
                      <a:pt x="1254" y="4105"/>
                      <a:pt x="1725" y="2864"/>
                      <a:pt x="2522" y="1911"/>
                    </a:cubicBezTo>
                    <a:cubicBezTo>
                      <a:pt x="2974" y="1353"/>
                      <a:pt x="3623" y="868"/>
                      <a:pt x="4322" y="868"/>
                    </a:cubicBezTo>
                    <a:cubicBezTo>
                      <a:pt x="4409" y="868"/>
                      <a:pt x="4497" y="876"/>
                      <a:pt x="4586" y="892"/>
                    </a:cubicBezTo>
                    <a:cubicBezTo>
                      <a:pt x="5461" y="1048"/>
                      <a:pt x="5970" y="1937"/>
                      <a:pt x="6362" y="2734"/>
                    </a:cubicBezTo>
                    <a:cubicBezTo>
                      <a:pt x="6362" y="2812"/>
                      <a:pt x="6493" y="2969"/>
                      <a:pt x="6519" y="3034"/>
                    </a:cubicBezTo>
                    <a:cubicBezTo>
                      <a:pt x="6584" y="3152"/>
                      <a:pt x="6637" y="3269"/>
                      <a:pt x="6702" y="3387"/>
                    </a:cubicBezTo>
                    <a:cubicBezTo>
                      <a:pt x="6819" y="3622"/>
                      <a:pt x="6924" y="3844"/>
                      <a:pt x="7042" y="4079"/>
                    </a:cubicBezTo>
                    <a:cubicBezTo>
                      <a:pt x="7159" y="4314"/>
                      <a:pt x="7277" y="4536"/>
                      <a:pt x="7394" y="4771"/>
                    </a:cubicBezTo>
                    <a:cubicBezTo>
                      <a:pt x="7486" y="4954"/>
                      <a:pt x="7551" y="5163"/>
                      <a:pt x="7656" y="5346"/>
                    </a:cubicBezTo>
                    <a:cubicBezTo>
                      <a:pt x="7708" y="5412"/>
                      <a:pt x="7760" y="5477"/>
                      <a:pt x="7838" y="5516"/>
                    </a:cubicBezTo>
                    <a:cubicBezTo>
                      <a:pt x="7878" y="5542"/>
                      <a:pt x="7917" y="5555"/>
                      <a:pt x="7969" y="5568"/>
                    </a:cubicBezTo>
                    <a:cubicBezTo>
                      <a:pt x="8032" y="5577"/>
                      <a:pt x="8089" y="5593"/>
                      <a:pt x="8148" y="5593"/>
                    </a:cubicBezTo>
                    <a:cubicBezTo>
                      <a:pt x="8175" y="5593"/>
                      <a:pt x="8202" y="5590"/>
                      <a:pt x="8230" y="5581"/>
                    </a:cubicBezTo>
                    <a:cubicBezTo>
                      <a:pt x="8426" y="5555"/>
                      <a:pt x="8452" y="5399"/>
                      <a:pt x="8465" y="5216"/>
                    </a:cubicBezTo>
                    <a:cubicBezTo>
                      <a:pt x="8505" y="4928"/>
                      <a:pt x="8413" y="4628"/>
                      <a:pt x="8309" y="4353"/>
                    </a:cubicBezTo>
                    <a:cubicBezTo>
                      <a:pt x="7891" y="3217"/>
                      <a:pt x="7264" y="2146"/>
                      <a:pt x="6480" y="1205"/>
                    </a:cubicBezTo>
                    <a:cubicBezTo>
                      <a:pt x="6114" y="774"/>
                      <a:pt x="5683" y="343"/>
                      <a:pt x="5147" y="147"/>
                    </a:cubicBezTo>
                    <a:cubicBezTo>
                      <a:pt x="4892" y="47"/>
                      <a:pt x="4623" y="0"/>
                      <a:pt x="4352" y="0"/>
                    </a:cubicBezTo>
                    <a:close/>
                    <a:moveTo>
                      <a:pt x="7616" y="14007"/>
                    </a:moveTo>
                    <a:cubicBezTo>
                      <a:pt x="7446" y="14020"/>
                      <a:pt x="7277" y="14073"/>
                      <a:pt x="7107" y="14125"/>
                    </a:cubicBezTo>
                    <a:cubicBezTo>
                      <a:pt x="6885" y="14190"/>
                      <a:pt x="6650" y="14256"/>
                      <a:pt x="6414" y="14321"/>
                    </a:cubicBezTo>
                    <a:cubicBezTo>
                      <a:pt x="6349" y="14334"/>
                      <a:pt x="6271" y="14360"/>
                      <a:pt x="6232" y="14412"/>
                    </a:cubicBezTo>
                    <a:cubicBezTo>
                      <a:pt x="6179" y="14504"/>
                      <a:pt x="6219" y="14608"/>
                      <a:pt x="6271" y="14700"/>
                    </a:cubicBezTo>
                    <a:cubicBezTo>
                      <a:pt x="6349" y="14896"/>
                      <a:pt x="6441" y="15092"/>
                      <a:pt x="6532" y="15301"/>
                    </a:cubicBezTo>
                    <a:cubicBezTo>
                      <a:pt x="6584" y="15405"/>
                      <a:pt x="6663" y="15536"/>
                      <a:pt x="6780" y="15549"/>
                    </a:cubicBezTo>
                    <a:cubicBezTo>
                      <a:pt x="6859" y="15549"/>
                      <a:pt x="6937" y="15510"/>
                      <a:pt x="7002" y="15457"/>
                    </a:cubicBezTo>
                    <a:cubicBezTo>
                      <a:pt x="7290" y="15261"/>
                      <a:pt x="7642" y="15079"/>
                      <a:pt x="7904" y="14830"/>
                    </a:cubicBezTo>
                    <a:cubicBezTo>
                      <a:pt x="7995" y="14739"/>
                      <a:pt x="8008" y="14674"/>
                      <a:pt x="7956" y="14556"/>
                    </a:cubicBezTo>
                    <a:cubicBezTo>
                      <a:pt x="7891" y="14412"/>
                      <a:pt x="7838" y="14256"/>
                      <a:pt x="7773" y="14112"/>
                    </a:cubicBezTo>
                    <a:cubicBezTo>
                      <a:pt x="7760" y="14086"/>
                      <a:pt x="7747" y="14047"/>
                      <a:pt x="7734" y="14033"/>
                    </a:cubicBezTo>
                    <a:cubicBezTo>
                      <a:pt x="7695" y="14007"/>
                      <a:pt x="7656" y="14007"/>
                      <a:pt x="7616" y="14007"/>
                    </a:cubicBezTo>
                    <a:close/>
                    <a:moveTo>
                      <a:pt x="5231" y="14692"/>
                    </a:moveTo>
                    <a:cubicBezTo>
                      <a:pt x="5182" y="14692"/>
                      <a:pt x="5130" y="14705"/>
                      <a:pt x="5082" y="14713"/>
                    </a:cubicBezTo>
                    <a:cubicBezTo>
                      <a:pt x="4729" y="14791"/>
                      <a:pt x="4337" y="14830"/>
                      <a:pt x="4011" y="14961"/>
                    </a:cubicBezTo>
                    <a:cubicBezTo>
                      <a:pt x="3893" y="15000"/>
                      <a:pt x="3854" y="15065"/>
                      <a:pt x="3854" y="15196"/>
                    </a:cubicBezTo>
                    <a:cubicBezTo>
                      <a:pt x="3854" y="15353"/>
                      <a:pt x="3854" y="15510"/>
                      <a:pt x="3854" y="15679"/>
                    </a:cubicBezTo>
                    <a:cubicBezTo>
                      <a:pt x="3854" y="15706"/>
                      <a:pt x="3854" y="15732"/>
                      <a:pt x="3867" y="15758"/>
                    </a:cubicBezTo>
                    <a:cubicBezTo>
                      <a:pt x="3893" y="15797"/>
                      <a:pt x="3932" y="15810"/>
                      <a:pt x="3972" y="15823"/>
                    </a:cubicBezTo>
                    <a:cubicBezTo>
                      <a:pt x="4128" y="15875"/>
                      <a:pt x="4311" y="15902"/>
                      <a:pt x="4481" y="15915"/>
                    </a:cubicBezTo>
                    <a:cubicBezTo>
                      <a:pt x="4716" y="15941"/>
                      <a:pt x="4951" y="15967"/>
                      <a:pt x="5187" y="15993"/>
                    </a:cubicBezTo>
                    <a:cubicBezTo>
                      <a:pt x="5218" y="15993"/>
                      <a:pt x="5249" y="15995"/>
                      <a:pt x="5279" y="15995"/>
                    </a:cubicBezTo>
                    <a:cubicBezTo>
                      <a:pt x="5323" y="15995"/>
                      <a:pt x="5364" y="15990"/>
                      <a:pt x="5396" y="15967"/>
                    </a:cubicBezTo>
                    <a:cubicBezTo>
                      <a:pt x="5474" y="15902"/>
                      <a:pt x="5487" y="15797"/>
                      <a:pt x="5474" y="15693"/>
                    </a:cubicBezTo>
                    <a:cubicBezTo>
                      <a:pt x="5474" y="15470"/>
                      <a:pt x="5461" y="15261"/>
                      <a:pt x="5448" y="15039"/>
                    </a:cubicBezTo>
                    <a:cubicBezTo>
                      <a:pt x="5448" y="14922"/>
                      <a:pt x="5422" y="14778"/>
                      <a:pt x="5317" y="14713"/>
                    </a:cubicBezTo>
                    <a:cubicBezTo>
                      <a:pt x="5292" y="14697"/>
                      <a:pt x="5262" y="14692"/>
                      <a:pt x="5231" y="14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6" name="Picture 105"/>
          <p:cNvPicPr>
            <a:picLocks noChangeAspect="1"/>
          </p:cNvPicPr>
          <p:nvPr/>
        </p:nvPicPr>
        <p:blipFill>
          <a:blip r:embed="rId3"/>
          <a:stretch>
            <a:fillRect/>
          </a:stretch>
        </p:blipFill>
        <p:spPr>
          <a:xfrm>
            <a:off x="793077" y="1747425"/>
            <a:ext cx="5617967" cy="292478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58"/>
          <p:cNvSpPr txBox="1">
            <a:spLocks noGrp="1"/>
          </p:cNvSpPr>
          <p:nvPr>
            <p:ph type="title"/>
          </p:nvPr>
        </p:nvSpPr>
        <p:spPr>
          <a:xfrm>
            <a:off x="1456576" y="126878"/>
            <a:ext cx="6298948" cy="1059815"/>
          </a:xfrm>
          <a:prstGeom prst="rect">
            <a:avLst/>
          </a:prstGeom>
        </p:spPr>
        <p:txBody>
          <a:bodyPr spcFirstLastPara="1" wrap="square" lIns="91425" tIns="91425" rIns="91425" bIns="91425" anchor="ctr" anchorCtr="0">
            <a:noAutofit/>
          </a:bodyPr>
          <a:lstStyle/>
          <a:p>
            <a:pPr lvl="0"/>
            <a:r>
              <a:rPr lang="en-US" sz="3600" dirty="0">
                <a:solidFill>
                  <a:schemeClr val="accent1"/>
                </a:solidFill>
              </a:rPr>
              <a:t>COMPLICATIONS</a:t>
            </a:r>
            <a:r>
              <a:rPr lang="en-US" sz="4000" dirty="0"/>
              <a:t> </a:t>
            </a:r>
            <a:endParaRPr sz="4000" dirty="0">
              <a:solidFill>
                <a:schemeClr val="accent1"/>
              </a:solidFill>
            </a:endParaRPr>
          </a:p>
        </p:txBody>
      </p:sp>
      <p:sp>
        <p:nvSpPr>
          <p:cNvPr id="1732" name="Google Shape;1732;p58"/>
          <p:cNvSpPr/>
          <p:nvPr/>
        </p:nvSpPr>
        <p:spPr>
          <a:xfrm flipH="1">
            <a:off x="3731013" y="4013540"/>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sp>
        <p:nvSpPr>
          <p:cNvPr id="1733" name="Google Shape;1733;p58"/>
          <p:cNvSpPr/>
          <p:nvPr/>
        </p:nvSpPr>
        <p:spPr>
          <a:xfrm flipH="1">
            <a:off x="2229098" y="4317742"/>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sp>
        <p:nvSpPr>
          <p:cNvPr id="1734" name="Google Shape;1734;p58"/>
          <p:cNvSpPr/>
          <p:nvPr/>
        </p:nvSpPr>
        <p:spPr>
          <a:xfrm rot="5735881">
            <a:off x="6900571" y="1174077"/>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8"/>
          <p:cNvSpPr/>
          <p:nvPr/>
        </p:nvSpPr>
        <p:spPr>
          <a:xfrm>
            <a:off x="8511300" y="1084123"/>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8"/>
          <p:cNvSpPr/>
          <p:nvPr/>
        </p:nvSpPr>
        <p:spPr>
          <a:xfrm>
            <a:off x="652400" y="1662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sp>
        <p:nvSpPr>
          <p:cNvPr id="1737" name="Google Shape;1737;p58"/>
          <p:cNvSpPr/>
          <p:nvPr/>
        </p:nvSpPr>
        <p:spPr>
          <a:xfrm>
            <a:off x="4606050" y="36526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sp>
        <p:nvSpPr>
          <p:cNvPr id="1738" name="Google Shape;1738;p58"/>
          <p:cNvSpPr/>
          <p:nvPr/>
        </p:nvSpPr>
        <p:spPr>
          <a:xfrm>
            <a:off x="2190622" y="7126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8"/>
          <p:cNvSpPr/>
          <p:nvPr/>
        </p:nvSpPr>
        <p:spPr>
          <a:xfrm flipH="1">
            <a:off x="5575668" y="377281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grpSp>
        <p:nvGrpSpPr>
          <p:cNvPr id="1740" name="Google Shape;1740;p58"/>
          <p:cNvGrpSpPr/>
          <p:nvPr/>
        </p:nvGrpSpPr>
        <p:grpSpPr>
          <a:xfrm>
            <a:off x="1882315" y="1442124"/>
            <a:ext cx="150927" cy="143533"/>
            <a:chOff x="3716290" y="4256524"/>
            <a:chExt cx="150927" cy="143533"/>
          </a:xfrm>
        </p:grpSpPr>
        <p:sp>
          <p:nvSpPr>
            <p:cNvPr id="1741" name="Google Shape;1741;p5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sp>
          <p:nvSpPr>
            <p:cNvPr id="1742" name="Google Shape;1742;p5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sp>
          <p:nvSpPr>
            <p:cNvPr id="1743" name="Google Shape;1743;p5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grpSp>
      <p:grpSp>
        <p:nvGrpSpPr>
          <p:cNvPr id="1744" name="Google Shape;1744;p58"/>
          <p:cNvGrpSpPr/>
          <p:nvPr/>
        </p:nvGrpSpPr>
        <p:grpSpPr>
          <a:xfrm rot="-5712340">
            <a:off x="1378826" y="674016"/>
            <a:ext cx="199303" cy="251690"/>
            <a:chOff x="3311031" y="3025663"/>
            <a:chExt cx="308584" cy="389695"/>
          </a:xfrm>
        </p:grpSpPr>
        <p:sp>
          <p:nvSpPr>
            <p:cNvPr id="1745" name="Google Shape;1745;p5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9" name="Google Shape;1749;p58"/>
          <p:cNvGrpSpPr/>
          <p:nvPr/>
        </p:nvGrpSpPr>
        <p:grpSpPr>
          <a:xfrm>
            <a:off x="7379102" y="461577"/>
            <a:ext cx="355216" cy="305683"/>
            <a:chOff x="2581492" y="1663973"/>
            <a:chExt cx="447094" cy="384748"/>
          </a:xfrm>
        </p:grpSpPr>
        <p:sp>
          <p:nvSpPr>
            <p:cNvPr id="1750" name="Google Shape;1750;p5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354093" y="1501273"/>
            <a:ext cx="6708431" cy="2539541"/>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800" b="1" dirty="0">
                <a:solidFill>
                  <a:schemeClr val="dk1"/>
                </a:solidFill>
                <a:latin typeface="Comfortaa"/>
              </a:rPr>
              <a:t>Rupture of the hydrocele </a:t>
            </a:r>
          </a:p>
          <a:p>
            <a:pPr marL="285750" indent="-285750">
              <a:lnSpc>
                <a:spcPct val="150000"/>
              </a:lnSpc>
              <a:buFont typeface="Wingdings" panose="05000000000000000000" pitchFamily="2" charset="2"/>
              <a:buChar char="Ø"/>
            </a:pPr>
            <a:r>
              <a:rPr lang="en-US" sz="1800" b="1" dirty="0">
                <a:solidFill>
                  <a:schemeClr val="dk1"/>
                </a:solidFill>
                <a:latin typeface="Comfortaa"/>
              </a:rPr>
              <a:t>Formation of </a:t>
            </a:r>
            <a:r>
              <a:rPr lang="en-US" sz="1800" b="1" dirty="0" err="1">
                <a:solidFill>
                  <a:schemeClr val="dk1"/>
                </a:solidFill>
                <a:latin typeface="Comfortaa"/>
              </a:rPr>
              <a:t>Haematocele</a:t>
            </a:r>
            <a:r>
              <a:rPr lang="en-US" sz="1800" b="1" dirty="0">
                <a:solidFill>
                  <a:schemeClr val="dk1"/>
                </a:solidFill>
                <a:latin typeface="Comfortaa"/>
              </a:rPr>
              <a:t> </a:t>
            </a:r>
          </a:p>
          <a:p>
            <a:pPr marL="285750" indent="-285750">
              <a:lnSpc>
                <a:spcPct val="150000"/>
              </a:lnSpc>
              <a:buFont typeface="Wingdings" panose="05000000000000000000" pitchFamily="2" charset="2"/>
              <a:buChar char="Ø"/>
            </a:pPr>
            <a:r>
              <a:rPr lang="en-US" sz="1800" b="1" dirty="0">
                <a:solidFill>
                  <a:schemeClr val="dk1"/>
                </a:solidFill>
                <a:latin typeface="Comfortaa"/>
              </a:rPr>
              <a:t>Infections and </a:t>
            </a:r>
            <a:r>
              <a:rPr lang="en-US" sz="1800" b="1" dirty="0" err="1">
                <a:solidFill>
                  <a:schemeClr val="dk1"/>
                </a:solidFill>
                <a:latin typeface="Comfortaa"/>
              </a:rPr>
              <a:t>Pyocele</a:t>
            </a:r>
            <a:r>
              <a:rPr lang="en-US" sz="1800" b="1" dirty="0">
                <a:solidFill>
                  <a:schemeClr val="dk1"/>
                </a:solidFill>
                <a:latin typeface="Comfortaa"/>
              </a:rPr>
              <a:t> </a:t>
            </a:r>
          </a:p>
          <a:p>
            <a:pPr marL="285750" indent="-285750">
              <a:lnSpc>
                <a:spcPct val="150000"/>
              </a:lnSpc>
              <a:buFont typeface="Wingdings" panose="05000000000000000000" pitchFamily="2" charset="2"/>
              <a:buChar char="Ø"/>
            </a:pPr>
            <a:r>
              <a:rPr lang="en-US" sz="1800" b="1" dirty="0">
                <a:solidFill>
                  <a:schemeClr val="dk1"/>
                </a:solidFill>
                <a:latin typeface="Comfortaa"/>
              </a:rPr>
              <a:t>Sexual Dysfunction </a:t>
            </a:r>
          </a:p>
          <a:p>
            <a:pPr marL="285750" indent="-285750">
              <a:lnSpc>
                <a:spcPct val="150000"/>
              </a:lnSpc>
              <a:buFont typeface="Wingdings" panose="05000000000000000000" pitchFamily="2" charset="2"/>
              <a:buChar char="Ø"/>
            </a:pPr>
            <a:r>
              <a:rPr lang="en-US" sz="1800" b="1" dirty="0">
                <a:solidFill>
                  <a:schemeClr val="dk1"/>
                </a:solidFill>
                <a:latin typeface="Comfortaa"/>
              </a:rPr>
              <a:t> Permanent damage to the testis (testicular torsion) </a:t>
            </a:r>
          </a:p>
          <a:p>
            <a:pPr marL="285750" indent="-285750">
              <a:lnSpc>
                <a:spcPct val="150000"/>
              </a:lnSpc>
              <a:buFont typeface="Wingdings" panose="05000000000000000000" pitchFamily="2" charset="2"/>
              <a:buChar char="Ø"/>
            </a:pPr>
            <a:r>
              <a:rPr lang="en-US" sz="1800" b="1" dirty="0">
                <a:solidFill>
                  <a:schemeClr val="dk1"/>
                </a:solidFill>
                <a:latin typeface="Comfortaa"/>
              </a:rPr>
              <a:t>Testicular atrophy and male infertility</a:t>
            </a:r>
            <a:endParaRPr lang="en-US" sz="1600" b="1" dirty="0">
              <a:solidFill>
                <a:schemeClr val="dk1"/>
              </a:solidFill>
              <a:latin typeface="Comforta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4" name="Google Shape;1314;p52"/>
          <p:cNvSpPr txBox="1">
            <a:spLocks noGrp="1"/>
          </p:cNvSpPr>
          <p:nvPr>
            <p:ph type="title"/>
          </p:nvPr>
        </p:nvSpPr>
        <p:spPr>
          <a:xfrm>
            <a:off x="847368" y="147644"/>
            <a:ext cx="5884195" cy="572700"/>
          </a:xfrm>
          <a:prstGeom prst="rect">
            <a:avLst/>
          </a:prstGeom>
        </p:spPr>
        <p:txBody>
          <a:bodyPr spcFirstLastPara="1" wrap="square" lIns="91425" tIns="91425" rIns="91425" bIns="91425" anchor="t" anchorCtr="0">
            <a:noAutofit/>
          </a:bodyPr>
          <a:lstStyle/>
          <a:p>
            <a:pPr lvl="0"/>
            <a:r>
              <a:rPr lang="en-US" sz="4400" dirty="0"/>
              <a:t>TREATMENT</a:t>
            </a:r>
            <a:endParaRPr lang="en-US" sz="4000" dirty="0"/>
          </a:p>
        </p:txBody>
      </p:sp>
      <p:cxnSp>
        <p:nvCxnSpPr>
          <p:cNvPr id="1315" name="Google Shape;1315;p52"/>
          <p:cNvCxnSpPr/>
          <p:nvPr/>
        </p:nvCxnSpPr>
        <p:spPr>
          <a:xfrm>
            <a:off x="2357212" y="843599"/>
            <a:ext cx="3052500" cy="0"/>
          </a:xfrm>
          <a:prstGeom prst="straightConnector1">
            <a:avLst/>
          </a:prstGeom>
          <a:noFill/>
          <a:ln w="9525" cap="flat" cmpd="sng">
            <a:solidFill>
              <a:schemeClr val="dk1"/>
            </a:solidFill>
            <a:prstDash val="solid"/>
            <a:round/>
            <a:headEnd type="none" w="med" len="med"/>
            <a:tailEnd type="none" w="med" len="med"/>
          </a:ln>
        </p:spPr>
      </p:cxnSp>
      <p:grpSp>
        <p:nvGrpSpPr>
          <p:cNvPr id="1316" name="Google Shape;1316;p52"/>
          <p:cNvGrpSpPr/>
          <p:nvPr/>
        </p:nvGrpSpPr>
        <p:grpSpPr>
          <a:xfrm rot="-2519054">
            <a:off x="917013" y="839889"/>
            <a:ext cx="406843" cy="401382"/>
            <a:chOff x="8167224" y="612742"/>
            <a:chExt cx="406859" cy="401398"/>
          </a:xfrm>
        </p:grpSpPr>
        <p:sp>
          <p:nvSpPr>
            <p:cNvPr id="1317" name="Google Shape;1317;p52"/>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2"/>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2"/>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0" name="Google Shape;1320;p52"/>
          <p:cNvSpPr/>
          <p:nvPr/>
        </p:nvSpPr>
        <p:spPr>
          <a:xfrm rot="-6816878" flipH="1">
            <a:off x="8262189" y="3855786"/>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2"/>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2"/>
          <p:cNvSpPr/>
          <p:nvPr/>
        </p:nvSpPr>
        <p:spPr>
          <a:xfrm>
            <a:off x="7720204" y="439064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2"/>
          <p:cNvSpPr/>
          <p:nvPr/>
        </p:nvSpPr>
        <p:spPr>
          <a:xfrm flipH="1">
            <a:off x="1137692" y="3022637"/>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4" name="Google Shape;1324;p52"/>
          <p:cNvGrpSpPr/>
          <p:nvPr/>
        </p:nvGrpSpPr>
        <p:grpSpPr>
          <a:xfrm rot="-9102001" flipH="1">
            <a:off x="335269" y="583833"/>
            <a:ext cx="308592" cy="389705"/>
            <a:chOff x="3311031" y="3025663"/>
            <a:chExt cx="308584" cy="389695"/>
          </a:xfrm>
        </p:grpSpPr>
        <p:sp>
          <p:nvSpPr>
            <p:cNvPr id="1325" name="Google Shape;1325;p52"/>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2"/>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2"/>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2"/>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9" name="Google Shape;1329;p52"/>
          <p:cNvGrpSpPr/>
          <p:nvPr/>
        </p:nvGrpSpPr>
        <p:grpSpPr>
          <a:xfrm rot="654615">
            <a:off x="7038085" y="506310"/>
            <a:ext cx="1140331" cy="595198"/>
            <a:chOff x="1362021" y="1108808"/>
            <a:chExt cx="986885" cy="515106"/>
          </a:xfrm>
        </p:grpSpPr>
        <p:sp>
          <p:nvSpPr>
            <p:cNvPr id="1330" name="Google Shape;1330;p52"/>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2"/>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2"/>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2"/>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2"/>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2"/>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52"/>
          <p:cNvGrpSpPr/>
          <p:nvPr/>
        </p:nvGrpSpPr>
        <p:grpSpPr>
          <a:xfrm>
            <a:off x="7191933" y="3907696"/>
            <a:ext cx="150927" cy="143533"/>
            <a:chOff x="3716290" y="4256524"/>
            <a:chExt cx="150927" cy="143533"/>
          </a:xfrm>
        </p:grpSpPr>
        <p:sp>
          <p:nvSpPr>
            <p:cNvPr id="1337" name="Google Shape;1337;p5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52"/>
          <p:cNvGrpSpPr/>
          <p:nvPr/>
        </p:nvGrpSpPr>
        <p:grpSpPr>
          <a:xfrm>
            <a:off x="5412370" y="1480823"/>
            <a:ext cx="2858569" cy="2815068"/>
            <a:chOff x="352211" y="568246"/>
            <a:chExt cx="3853038" cy="3794403"/>
          </a:xfrm>
        </p:grpSpPr>
        <p:sp>
          <p:nvSpPr>
            <p:cNvPr id="1341" name="Google Shape;1341;p52"/>
            <p:cNvSpPr/>
            <p:nvPr/>
          </p:nvSpPr>
          <p:spPr>
            <a:xfrm rot="795376" flipH="1">
              <a:off x="617651" y="1316546"/>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2" name="Google Shape;1342;p52"/>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2"/>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4" name="Google Shape;1344;p52"/>
          <p:cNvSpPr/>
          <p:nvPr/>
        </p:nvSpPr>
        <p:spPr>
          <a:xfrm>
            <a:off x="2357212" y="2069601"/>
            <a:ext cx="159351" cy="134197"/>
          </a:xfrm>
          <a:custGeom>
            <a:avLst/>
            <a:gdLst/>
            <a:ahLst/>
            <a:cxnLst/>
            <a:rect l="l" t="t" r="r" b="b"/>
            <a:pathLst>
              <a:path w="8793" h="7405" extrusionOk="0">
                <a:moveTo>
                  <a:pt x="6401" y="217"/>
                </a:moveTo>
                <a:cubicBezTo>
                  <a:pt x="6524" y="217"/>
                  <a:pt x="6647" y="228"/>
                  <a:pt x="6767" y="255"/>
                </a:cubicBezTo>
                <a:cubicBezTo>
                  <a:pt x="7029" y="320"/>
                  <a:pt x="7316" y="477"/>
                  <a:pt x="7473" y="725"/>
                </a:cubicBezTo>
                <a:cubicBezTo>
                  <a:pt x="5082" y="1822"/>
                  <a:pt x="2744" y="3064"/>
                  <a:pt x="510" y="4435"/>
                </a:cubicBezTo>
                <a:cubicBezTo>
                  <a:pt x="615" y="4122"/>
                  <a:pt x="784" y="3847"/>
                  <a:pt x="902" y="3691"/>
                </a:cubicBezTo>
                <a:cubicBezTo>
                  <a:pt x="1777" y="2397"/>
                  <a:pt x="3044" y="1365"/>
                  <a:pt x="4481" y="738"/>
                </a:cubicBezTo>
                <a:cubicBezTo>
                  <a:pt x="4821" y="595"/>
                  <a:pt x="5174" y="464"/>
                  <a:pt x="5526" y="359"/>
                </a:cubicBezTo>
                <a:cubicBezTo>
                  <a:pt x="5796" y="285"/>
                  <a:pt x="6098" y="217"/>
                  <a:pt x="6401" y="217"/>
                </a:cubicBezTo>
                <a:close/>
                <a:moveTo>
                  <a:pt x="7564" y="921"/>
                </a:moveTo>
                <a:cubicBezTo>
                  <a:pt x="7564" y="960"/>
                  <a:pt x="7577" y="986"/>
                  <a:pt x="7577" y="1013"/>
                </a:cubicBezTo>
                <a:cubicBezTo>
                  <a:pt x="7630" y="1313"/>
                  <a:pt x="7499" y="1613"/>
                  <a:pt x="7368" y="1875"/>
                </a:cubicBezTo>
                <a:cubicBezTo>
                  <a:pt x="7055" y="2489"/>
                  <a:pt x="6715" y="3024"/>
                  <a:pt x="6506" y="3246"/>
                </a:cubicBezTo>
                <a:cubicBezTo>
                  <a:pt x="5461" y="4331"/>
                  <a:pt x="4181" y="5206"/>
                  <a:pt x="2783" y="5781"/>
                </a:cubicBezTo>
                <a:cubicBezTo>
                  <a:pt x="2404" y="5924"/>
                  <a:pt x="1999" y="6068"/>
                  <a:pt x="1581" y="6068"/>
                </a:cubicBezTo>
                <a:cubicBezTo>
                  <a:pt x="1150" y="6055"/>
                  <a:pt x="758" y="5872"/>
                  <a:pt x="562" y="5572"/>
                </a:cubicBezTo>
                <a:cubicBezTo>
                  <a:pt x="392" y="5323"/>
                  <a:pt x="379" y="5023"/>
                  <a:pt x="432" y="4749"/>
                </a:cubicBezTo>
                <a:cubicBezTo>
                  <a:pt x="2705" y="3325"/>
                  <a:pt x="5108" y="2045"/>
                  <a:pt x="7564" y="921"/>
                </a:cubicBezTo>
                <a:close/>
                <a:moveTo>
                  <a:pt x="7812" y="1222"/>
                </a:moveTo>
                <a:cubicBezTo>
                  <a:pt x="8021" y="1587"/>
                  <a:pt x="8244" y="1966"/>
                  <a:pt x="8440" y="2345"/>
                </a:cubicBezTo>
                <a:cubicBezTo>
                  <a:pt x="8505" y="2463"/>
                  <a:pt x="8557" y="2567"/>
                  <a:pt x="8570" y="2672"/>
                </a:cubicBezTo>
                <a:cubicBezTo>
                  <a:pt x="8570" y="2802"/>
                  <a:pt x="8518" y="2920"/>
                  <a:pt x="8466" y="3037"/>
                </a:cubicBezTo>
                <a:cubicBezTo>
                  <a:pt x="8335" y="3312"/>
                  <a:pt x="8178" y="3573"/>
                  <a:pt x="7943" y="3887"/>
                </a:cubicBezTo>
                <a:cubicBezTo>
                  <a:pt x="6924" y="5258"/>
                  <a:pt x="5474" y="6316"/>
                  <a:pt x="3867" y="6878"/>
                </a:cubicBezTo>
                <a:cubicBezTo>
                  <a:pt x="3384" y="7035"/>
                  <a:pt x="2966" y="7139"/>
                  <a:pt x="2561" y="7178"/>
                </a:cubicBezTo>
                <a:cubicBezTo>
                  <a:pt x="2463" y="7187"/>
                  <a:pt x="2370" y="7191"/>
                  <a:pt x="2281" y="7191"/>
                </a:cubicBezTo>
                <a:cubicBezTo>
                  <a:pt x="1943" y="7191"/>
                  <a:pt x="1671" y="7130"/>
                  <a:pt x="1464" y="6996"/>
                </a:cubicBezTo>
                <a:cubicBezTo>
                  <a:pt x="1150" y="6787"/>
                  <a:pt x="967" y="6447"/>
                  <a:pt x="797" y="6081"/>
                </a:cubicBezTo>
                <a:lnTo>
                  <a:pt x="797" y="6081"/>
                </a:lnTo>
                <a:cubicBezTo>
                  <a:pt x="1019" y="6199"/>
                  <a:pt x="1294" y="6277"/>
                  <a:pt x="1581" y="6277"/>
                </a:cubicBezTo>
                <a:cubicBezTo>
                  <a:pt x="1599" y="6278"/>
                  <a:pt x="1617" y="6278"/>
                  <a:pt x="1635" y="6278"/>
                </a:cubicBezTo>
                <a:cubicBezTo>
                  <a:pt x="2074" y="6278"/>
                  <a:pt x="2510" y="6127"/>
                  <a:pt x="2861" y="5977"/>
                </a:cubicBezTo>
                <a:cubicBezTo>
                  <a:pt x="2953" y="5951"/>
                  <a:pt x="3031" y="5911"/>
                  <a:pt x="3110" y="5872"/>
                </a:cubicBezTo>
                <a:cubicBezTo>
                  <a:pt x="4442" y="5297"/>
                  <a:pt x="5670" y="4435"/>
                  <a:pt x="6663" y="3390"/>
                </a:cubicBezTo>
                <a:cubicBezTo>
                  <a:pt x="6937" y="3116"/>
                  <a:pt x="7303" y="2476"/>
                  <a:pt x="7564" y="1966"/>
                </a:cubicBezTo>
                <a:cubicBezTo>
                  <a:pt x="7682" y="1744"/>
                  <a:pt x="7786" y="1496"/>
                  <a:pt x="7812" y="1222"/>
                </a:cubicBezTo>
                <a:close/>
                <a:moveTo>
                  <a:pt x="6387" y="0"/>
                </a:moveTo>
                <a:cubicBezTo>
                  <a:pt x="6066" y="0"/>
                  <a:pt x="5754" y="69"/>
                  <a:pt x="5474" y="150"/>
                </a:cubicBezTo>
                <a:cubicBezTo>
                  <a:pt x="3567" y="686"/>
                  <a:pt x="1829" y="1927"/>
                  <a:pt x="719" y="3560"/>
                </a:cubicBezTo>
                <a:cubicBezTo>
                  <a:pt x="419" y="4004"/>
                  <a:pt x="1" y="4788"/>
                  <a:pt x="262" y="5467"/>
                </a:cubicBezTo>
                <a:lnTo>
                  <a:pt x="275" y="5532"/>
                </a:lnTo>
                <a:cubicBezTo>
                  <a:pt x="392" y="5702"/>
                  <a:pt x="471" y="5898"/>
                  <a:pt x="562" y="6081"/>
                </a:cubicBezTo>
                <a:cubicBezTo>
                  <a:pt x="758" y="6499"/>
                  <a:pt x="954" y="6917"/>
                  <a:pt x="1346" y="7178"/>
                </a:cubicBezTo>
                <a:cubicBezTo>
                  <a:pt x="1581" y="7331"/>
                  <a:pt x="1879" y="7405"/>
                  <a:pt x="2253" y="7405"/>
                </a:cubicBezTo>
                <a:cubicBezTo>
                  <a:pt x="2358" y="7405"/>
                  <a:pt x="2470" y="7399"/>
                  <a:pt x="2587" y="7387"/>
                </a:cubicBezTo>
                <a:cubicBezTo>
                  <a:pt x="3005" y="7348"/>
                  <a:pt x="3449" y="7244"/>
                  <a:pt x="3933" y="7074"/>
                </a:cubicBezTo>
                <a:cubicBezTo>
                  <a:pt x="4155" y="7009"/>
                  <a:pt x="4364" y="6917"/>
                  <a:pt x="4573" y="6826"/>
                </a:cubicBezTo>
                <a:cubicBezTo>
                  <a:pt x="5971" y="6225"/>
                  <a:pt x="7212" y="5245"/>
                  <a:pt x="8113" y="4017"/>
                </a:cubicBezTo>
                <a:cubicBezTo>
                  <a:pt x="8361" y="3704"/>
                  <a:pt x="8531" y="3416"/>
                  <a:pt x="8662" y="3129"/>
                </a:cubicBezTo>
                <a:cubicBezTo>
                  <a:pt x="8727" y="2985"/>
                  <a:pt x="8792" y="2828"/>
                  <a:pt x="8779" y="2659"/>
                </a:cubicBezTo>
                <a:cubicBezTo>
                  <a:pt x="8766" y="2502"/>
                  <a:pt x="8701" y="2358"/>
                  <a:pt x="8635" y="2241"/>
                </a:cubicBezTo>
                <a:cubicBezTo>
                  <a:pt x="8309" y="1627"/>
                  <a:pt x="7956" y="1026"/>
                  <a:pt x="7577" y="438"/>
                </a:cubicBezTo>
                <a:cubicBezTo>
                  <a:pt x="7551" y="399"/>
                  <a:pt x="7512" y="386"/>
                  <a:pt x="7473" y="386"/>
                </a:cubicBezTo>
                <a:cubicBezTo>
                  <a:pt x="7277" y="216"/>
                  <a:pt x="7042" y="98"/>
                  <a:pt x="6820" y="46"/>
                </a:cubicBezTo>
                <a:cubicBezTo>
                  <a:pt x="6675" y="14"/>
                  <a:pt x="6530" y="0"/>
                  <a:pt x="6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5" name="Google Shape;1345;p52"/>
          <p:cNvGrpSpPr/>
          <p:nvPr/>
        </p:nvGrpSpPr>
        <p:grpSpPr>
          <a:xfrm>
            <a:off x="5876888" y="4788053"/>
            <a:ext cx="203389" cy="142171"/>
            <a:chOff x="924525" y="3688775"/>
            <a:chExt cx="280575" cy="196125"/>
          </a:xfrm>
        </p:grpSpPr>
        <p:sp>
          <p:nvSpPr>
            <p:cNvPr id="1346" name="Google Shape;1346;p52"/>
            <p:cNvSpPr/>
            <p:nvPr/>
          </p:nvSpPr>
          <p:spPr>
            <a:xfrm>
              <a:off x="924525" y="3688775"/>
              <a:ext cx="280575" cy="196125"/>
            </a:xfrm>
            <a:custGeom>
              <a:avLst/>
              <a:gdLst/>
              <a:ahLst/>
              <a:cxnLst/>
              <a:rect l="l" t="t" r="r" b="b"/>
              <a:pathLst>
                <a:path w="11223" h="7845" extrusionOk="0">
                  <a:moveTo>
                    <a:pt x="2334" y="1"/>
                  </a:moveTo>
                  <a:cubicBezTo>
                    <a:pt x="1776" y="1"/>
                    <a:pt x="1191" y="213"/>
                    <a:pt x="784" y="619"/>
                  </a:cubicBezTo>
                  <a:cubicBezTo>
                    <a:pt x="131" y="1259"/>
                    <a:pt x="1" y="2383"/>
                    <a:pt x="549" y="3114"/>
                  </a:cubicBezTo>
                  <a:cubicBezTo>
                    <a:pt x="732" y="3375"/>
                    <a:pt x="980" y="3571"/>
                    <a:pt x="1229" y="3754"/>
                  </a:cubicBezTo>
                  <a:cubicBezTo>
                    <a:pt x="1621" y="4029"/>
                    <a:pt x="2026" y="4277"/>
                    <a:pt x="2430" y="4512"/>
                  </a:cubicBezTo>
                  <a:cubicBezTo>
                    <a:pt x="4259" y="5596"/>
                    <a:pt x="6101" y="6680"/>
                    <a:pt x="8061" y="7530"/>
                  </a:cubicBezTo>
                  <a:cubicBezTo>
                    <a:pt x="8427" y="7686"/>
                    <a:pt x="8805" y="7830"/>
                    <a:pt x="9197" y="7843"/>
                  </a:cubicBezTo>
                  <a:cubicBezTo>
                    <a:pt x="9220" y="7844"/>
                    <a:pt x="9243" y="7844"/>
                    <a:pt x="9265" y="7844"/>
                  </a:cubicBezTo>
                  <a:cubicBezTo>
                    <a:pt x="9895" y="7844"/>
                    <a:pt x="10502" y="7497"/>
                    <a:pt x="10830" y="6968"/>
                  </a:cubicBezTo>
                  <a:cubicBezTo>
                    <a:pt x="11170" y="6419"/>
                    <a:pt x="11222" y="5701"/>
                    <a:pt x="10974" y="5100"/>
                  </a:cubicBezTo>
                  <a:cubicBezTo>
                    <a:pt x="10595" y="4185"/>
                    <a:pt x="9655" y="3650"/>
                    <a:pt x="8779" y="3179"/>
                  </a:cubicBezTo>
                  <a:cubicBezTo>
                    <a:pt x="6924" y="2187"/>
                    <a:pt x="5082" y="1194"/>
                    <a:pt x="3227" y="214"/>
                  </a:cubicBezTo>
                  <a:cubicBezTo>
                    <a:pt x="2965" y="71"/>
                    <a:pt x="2654" y="1"/>
                    <a:pt x="23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2"/>
            <p:cNvSpPr/>
            <p:nvPr/>
          </p:nvSpPr>
          <p:spPr>
            <a:xfrm>
              <a:off x="924525" y="3702275"/>
              <a:ext cx="270775" cy="182625"/>
            </a:xfrm>
            <a:custGeom>
              <a:avLst/>
              <a:gdLst/>
              <a:ahLst/>
              <a:cxnLst/>
              <a:rect l="l" t="t" r="r" b="b"/>
              <a:pathLst>
                <a:path w="10831" h="7305" extrusionOk="0">
                  <a:moveTo>
                    <a:pt x="863" y="1"/>
                  </a:moveTo>
                  <a:lnTo>
                    <a:pt x="863" y="1"/>
                  </a:lnTo>
                  <a:cubicBezTo>
                    <a:pt x="837" y="27"/>
                    <a:pt x="811" y="53"/>
                    <a:pt x="784" y="79"/>
                  </a:cubicBezTo>
                  <a:cubicBezTo>
                    <a:pt x="131" y="719"/>
                    <a:pt x="1" y="1843"/>
                    <a:pt x="549" y="2574"/>
                  </a:cubicBezTo>
                  <a:cubicBezTo>
                    <a:pt x="732" y="2835"/>
                    <a:pt x="980" y="3031"/>
                    <a:pt x="1229" y="3214"/>
                  </a:cubicBezTo>
                  <a:cubicBezTo>
                    <a:pt x="1621" y="3489"/>
                    <a:pt x="2026" y="3737"/>
                    <a:pt x="2430" y="3972"/>
                  </a:cubicBezTo>
                  <a:cubicBezTo>
                    <a:pt x="4259" y="5056"/>
                    <a:pt x="6101" y="6140"/>
                    <a:pt x="8061" y="6990"/>
                  </a:cubicBezTo>
                  <a:cubicBezTo>
                    <a:pt x="8427" y="7146"/>
                    <a:pt x="8805" y="7290"/>
                    <a:pt x="9197" y="7303"/>
                  </a:cubicBezTo>
                  <a:cubicBezTo>
                    <a:pt x="9220" y="7304"/>
                    <a:pt x="9243" y="7304"/>
                    <a:pt x="9265" y="7304"/>
                  </a:cubicBezTo>
                  <a:cubicBezTo>
                    <a:pt x="9895" y="7304"/>
                    <a:pt x="10502" y="6957"/>
                    <a:pt x="10830" y="6428"/>
                  </a:cubicBezTo>
                  <a:lnTo>
                    <a:pt x="10830" y="6428"/>
                  </a:lnTo>
                  <a:cubicBezTo>
                    <a:pt x="10830" y="6428"/>
                    <a:pt x="10551" y="6510"/>
                    <a:pt x="10103" y="6510"/>
                  </a:cubicBezTo>
                  <a:cubicBezTo>
                    <a:pt x="9608" y="6510"/>
                    <a:pt x="8907" y="6409"/>
                    <a:pt x="8152" y="5984"/>
                  </a:cubicBezTo>
                  <a:cubicBezTo>
                    <a:pt x="6728" y="5174"/>
                    <a:pt x="2287" y="2770"/>
                    <a:pt x="1464" y="2117"/>
                  </a:cubicBezTo>
                  <a:cubicBezTo>
                    <a:pt x="667" y="1477"/>
                    <a:pt x="811" y="92"/>
                    <a:pt x="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2"/>
            <p:cNvSpPr/>
            <p:nvPr/>
          </p:nvSpPr>
          <p:spPr>
            <a:xfrm>
              <a:off x="924525" y="3688775"/>
              <a:ext cx="164300" cy="144825"/>
            </a:xfrm>
            <a:custGeom>
              <a:avLst/>
              <a:gdLst/>
              <a:ahLst/>
              <a:cxnLst/>
              <a:rect l="l" t="t" r="r" b="b"/>
              <a:pathLst>
                <a:path w="6572" h="5793" extrusionOk="0">
                  <a:moveTo>
                    <a:pt x="2334" y="1"/>
                  </a:moveTo>
                  <a:cubicBezTo>
                    <a:pt x="1776" y="1"/>
                    <a:pt x="1191" y="213"/>
                    <a:pt x="784" y="619"/>
                  </a:cubicBezTo>
                  <a:cubicBezTo>
                    <a:pt x="131" y="1259"/>
                    <a:pt x="1" y="2383"/>
                    <a:pt x="549" y="3114"/>
                  </a:cubicBezTo>
                  <a:cubicBezTo>
                    <a:pt x="732" y="3375"/>
                    <a:pt x="980" y="3571"/>
                    <a:pt x="1229" y="3754"/>
                  </a:cubicBezTo>
                  <a:cubicBezTo>
                    <a:pt x="1621" y="4029"/>
                    <a:pt x="2026" y="4277"/>
                    <a:pt x="2430" y="4512"/>
                  </a:cubicBezTo>
                  <a:cubicBezTo>
                    <a:pt x="3162" y="4943"/>
                    <a:pt x="3894" y="5374"/>
                    <a:pt x="4625" y="5792"/>
                  </a:cubicBezTo>
                  <a:cubicBezTo>
                    <a:pt x="4468" y="5100"/>
                    <a:pt x="4599" y="4355"/>
                    <a:pt x="4847" y="3689"/>
                  </a:cubicBezTo>
                  <a:cubicBezTo>
                    <a:pt x="4991" y="3297"/>
                    <a:pt x="5187" y="2905"/>
                    <a:pt x="5474" y="2592"/>
                  </a:cubicBezTo>
                  <a:cubicBezTo>
                    <a:pt x="5762" y="2278"/>
                    <a:pt x="6140" y="2043"/>
                    <a:pt x="6572" y="2017"/>
                  </a:cubicBezTo>
                  <a:lnTo>
                    <a:pt x="6572" y="1991"/>
                  </a:lnTo>
                  <a:cubicBezTo>
                    <a:pt x="5461" y="1403"/>
                    <a:pt x="4351" y="802"/>
                    <a:pt x="3227" y="214"/>
                  </a:cubicBezTo>
                  <a:cubicBezTo>
                    <a:pt x="2965" y="71"/>
                    <a:pt x="2654" y="1"/>
                    <a:pt x="2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2"/>
            <p:cNvSpPr/>
            <p:nvPr/>
          </p:nvSpPr>
          <p:spPr>
            <a:xfrm>
              <a:off x="929750" y="3702275"/>
              <a:ext cx="110425" cy="131325"/>
            </a:xfrm>
            <a:custGeom>
              <a:avLst/>
              <a:gdLst/>
              <a:ahLst/>
              <a:cxnLst/>
              <a:rect l="l" t="t" r="r" b="b"/>
              <a:pathLst>
                <a:path w="4417" h="5253" extrusionOk="0">
                  <a:moveTo>
                    <a:pt x="654" y="1"/>
                  </a:moveTo>
                  <a:lnTo>
                    <a:pt x="654" y="1"/>
                  </a:lnTo>
                  <a:cubicBezTo>
                    <a:pt x="628" y="27"/>
                    <a:pt x="602" y="53"/>
                    <a:pt x="575" y="79"/>
                  </a:cubicBezTo>
                  <a:cubicBezTo>
                    <a:pt x="197" y="445"/>
                    <a:pt x="1" y="967"/>
                    <a:pt x="1" y="1490"/>
                  </a:cubicBezTo>
                  <a:cubicBezTo>
                    <a:pt x="1" y="1882"/>
                    <a:pt x="105" y="2261"/>
                    <a:pt x="340" y="2574"/>
                  </a:cubicBezTo>
                  <a:cubicBezTo>
                    <a:pt x="523" y="2835"/>
                    <a:pt x="771" y="3031"/>
                    <a:pt x="1020" y="3214"/>
                  </a:cubicBezTo>
                  <a:cubicBezTo>
                    <a:pt x="1412" y="3489"/>
                    <a:pt x="1817" y="3737"/>
                    <a:pt x="2221" y="3972"/>
                  </a:cubicBezTo>
                  <a:cubicBezTo>
                    <a:pt x="2953" y="4403"/>
                    <a:pt x="3685" y="4834"/>
                    <a:pt x="4416" y="5252"/>
                  </a:cubicBezTo>
                  <a:cubicBezTo>
                    <a:pt x="4416" y="5252"/>
                    <a:pt x="4416" y="5252"/>
                    <a:pt x="4416" y="5239"/>
                  </a:cubicBezTo>
                  <a:cubicBezTo>
                    <a:pt x="4416" y="5239"/>
                    <a:pt x="4416" y="5239"/>
                    <a:pt x="4416" y="5226"/>
                  </a:cubicBezTo>
                  <a:cubicBezTo>
                    <a:pt x="4416" y="5226"/>
                    <a:pt x="4416" y="5213"/>
                    <a:pt x="4416" y="5213"/>
                  </a:cubicBezTo>
                  <a:cubicBezTo>
                    <a:pt x="4325" y="4821"/>
                    <a:pt x="4338" y="4403"/>
                    <a:pt x="4403" y="4011"/>
                  </a:cubicBezTo>
                  <a:cubicBezTo>
                    <a:pt x="3005" y="3214"/>
                    <a:pt x="1673" y="2443"/>
                    <a:pt x="1255" y="2117"/>
                  </a:cubicBezTo>
                  <a:cubicBezTo>
                    <a:pt x="458" y="1477"/>
                    <a:pt x="602" y="92"/>
                    <a:pt x="654"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0" name="Google Shape;1350;p52"/>
          <p:cNvSpPr/>
          <p:nvPr/>
        </p:nvSpPr>
        <p:spPr>
          <a:xfrm>
            <a:off x="6445275" y="4207896"/>
            <a:ext cx="2157" cy="34107"/>
          </a:xfrm>
          <a:custGeom>
            <a:avLst/>
            <a:gdLst/>
            <a:ahLst/>
            <a:cxnLst/>
            <a:rect l="l" t="t" r="r" b="b"/>
            <a:pathLst>
              <a:path w="119" h="1882" extrusionOk="0">
                <a:moveTo>
                  <a:pt x="0" y="1881"/>
                </a:moveTo>
                <a:cubicBezTo>
                  <a:pt x="14" y="1254"/>
                  <a:pt x="53" y="627"/>
                  <a:pt x="118" y="0"/>
                </a:cubicBezTo>
                <a:cubicBezTo>
                  <a:pt x="118" y="0"/>
                  <a:pt x="118" y="0"/>
                  <a:pt x="118" y="0"/>
                </a:cubicBezTo>
                <a:cubicBezTo>
                  <a:pt x="53" y="627"/>
                  <a:pt x="14" y="1254"/>
                  <a:pt x="0" y="1881"/>
                </a:cubicBezTo>
                <a:close/>
              </a:path>
            </a:pathLst>
          </a:custGeom>
          <a:solidFill>
            <a:srgbClr val="C7DE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2"/>
          <p:cNvSpPr/>
          <p:nvPr/>
        </p:nvSpPr>
        <p:spPr>
          <a:xfrm>
            <a:off x="6533369" y="4525187"/>
            <a:ext cx="18" cy="18"/>
          </a:xfrm>
          <a:custGeom>
            <a:avLst/>
            <a:gdLst/>
            <a:ahLst/>
            <a:cxnLst/>
            <a:rect l="l" t="t" r="r" b="b"/>
            <a:pathLst>
              <a:path w="1" h="1" extrusionOk="0">
                <a:moveTo>
                  <a:pt x="0" y="0"/>
                </a:moveTo>
                <a:cubicBezTo>
                  <a:pt x="0" y="0"/>
                  <a:pt x="0" y="0"/>
                  <a:pt x="0" y="0"/>
                </a:cubicBezTo>
                <a:lnTo>
                  <a:pt x="0" y="0"/>
                </a:lnTo>
                <a:cubicBezTo>
                  <a:pt x="0" y="0"/>
                  <a:pt x="0" y="0"/>
                  <a:pt x="0" y="0"/>
                </a:cubicBezTo>
                <a:lnTo>
                  <a:pt x="0" y="0"/>
                </a:lnTo>
                <a:close/>
              </a:path>
            </a:pathLst>
          </a:custGeom>
          <a:solidFill>
            <a:srgbClr val="DC3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2" name="Google Shape;1352;p52"/>
          <p:cNvGrpSpPr/>
          <p:nvPr/>
        </p:nvGrpSpPr>
        <p:grpSpPr>
          <a:xfrm flipH="1">
            <a:off x="8358773" y="239496"/>
            <a:ext cx="3853038" cy="3794403"/>
            <a:chOff x="352211" y="568246"/>
            <a:chExt cx="3853038" cy="3794403"/>
          </a:xfrm>
        </p:grpSpPr>
        <p:sp>
          <p:nvSpPr>
            <p:cNvPr id="1353" name="Google Shape;1353;p52"/>
            <p:cNvSpPr/>
            <p:nvPr/>
          </p:nvSpPr>
          <p:spPr>
            <a:xfrm rot="795376" flipH="1">
              <a:off x="617651" y="1316546"/>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2"/>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2"/>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6" name="Google Shape;1356;p52"/>
          <p:cNvGrpSpPr/>
          <p:nvPr/>
        </p:nvGrpSpPr>
        <p:grpSpPr>
          <a:xfrm rot="1624651">
            <a:off x="7879110" y="3228170"/>
            <a:ext cx="1168912" cy="1311749"/>
            <a:chOff x="2899562" y="2309713"/>
            <a:chExt cx="1168901" cy="1311737"/>
          </a:xfrm>
        </p:grpSpPr>
        <p:sp>
          <p:nvSpPr>
            <p:cNvPr id="1357" name="Google Shape;1357;p52"/>
            <p:cNvSpPr/>
            <p:nvPr/>
          </p:nvSpPr>
          <p:spPr>
            <a:xfrm flipH="1">
              <a:off x="3373608" y="2309713"/>
              <a:ext cx="694854" cy="738975"/>
            </a:xfrm>
            <a:custGeom>
              <a:avLst/>
              <a:gdLst/>
              <a:ahLst/>
              <a:cxnLst/>
              <a:rect l="l" t="t" r="r" b="b"/>
              <a:pathLst>
                <a:path w="34695" h="36898" extrusionOk="0">
                  <a:moveTo>
                    <a:pt x="19611" y="0"/>
                  </a:moveTo>
                  <a:cubicBezTo>
                    <a:pt x="18957" y="0"/>
                    <a:pt x="18319" y="263"/>
                    <a:pt x="17827" y="673"/>
                  </a:cubicBezTo>
                  <a:cubicBezTo>
                    <a:pt x="17279" y="1152"/>
                    <a:pt x="16868" y="1768"/>
                    <a:pt x="16526" y="2407"/>
                  </a:cubicBezTo>
                  <a:cubicBezTo>
                    <a:pt x="15659" y="4119"/>
                    <a:pt x="15271" y="6082"/>
                    <a:pt x="15248" y="8022"/>
                  </a:cubicBezTo>
                  <a:cubicBezTo>
                    <a:pt x="15225" y="9963"/>
                    <a:pt x="15544" y="11880"/>
                    <a:pt x="16001" y="13774"/>
                  </a:cubicBezTo>
                  <a:cubicBezTo>
                    <a:pt x="16115" y="14231"/>
                    <a:pt x="16229" y="14710"/>
                    <a:pt x="16389" y="15167"/>
                  </a:cubicBezTo>
                  <a:cubicBezTo>
                    <a:pt x="14905" y="13774"/>
                    <a:pt x="13079" y="12770"/>
                    <a:pt x="11162" y="12063"/>
                  </a:cubicBezTo>
                  <a:cubicBezTo>
                    <a:pt x="9432" y="11450"/>
                    <a:pt x="7602" y="11065"/>
                    <a:pt x="5773" y="11065"/>
                  </a:cubicBezTo>
                  <a:cubicBezTo>
                    <a:pt x="5286" y="11065"/>
                    <a:pt x="4799" y="11092"/>
                    <a:pt x="4314" y="11149"/>
                  </a:cubicBezTo>
                  <a:cubicBezTo>
                    <a:pt x="2739" y="11332"/>
                    <a:pt x="1050" y="11948"/>
                    <a:pt x="366" y="13364"/>
                  </a:cubicBezTo>
                  <a:cubicBezTo>
                    <a:pt x="0" y="14140"/>
                    <a:pt x="0" y="15075"/>
                    <a:pt x="252" y="15897"/>
                  </a:cubicBezTo>
                  <a:cubicBezTo>
                    <a:pt x="525" y="16719"/>
                    <a:pt x="1050" y="17449"/>
                    <a:pt x="1667" y="18043"/>
                  </a:cubicBezTo>
                  <a:cubicBezTo>
                    <a:pt x="3105" y="19458"/>
                    <a:pt x="5068" y="20211"/>
                    <a:pt x="7031" y="20668"/>
                  </a:cubicBezTo>
                  <a:cubicBezTo>
                    <a:pt x="8237" y="20934"/>
                    <a:pt x="9478" y="21089"/>
                    <a:pt x="10716" y="21089"/>
                  </a:cubicBezTo>
                  <a:cubicBezTo>
                    <a:pt x="11493" y="21089"/>
                    <a:pt x="12268" y="21028"/>
                    <a:pt x="13034" y="20896"/>
                  </a:cubicBezTo>
                  <a:cubicBezTo>
                    <a:pt x="15019" y="20554"/>
                    <a:pt x="16937" y="19709"/>
                    <a:pt x="18420" y="18339"/>
                  </a:cubicBezTo>
                  <a:cubicBezTo>
                    <a:pt x="18420" y="18317"/>
                    <a:pt x="18398" y="18271"/>
                    <a:pt x="18398" y="18225"/>
                  </a:cubicBezTo>
                  <a:lnTo>
                    <a:pt x="18398" y="18225"/>
                  </a:lnTo>
                  <a:cubicBezTo>
                    <a:pt x="18420" y="18248"/>
                    <a:pt x="18443" y="18271"/>
                    <a:pt x="18466" y="18294"/>
                  </a:cubicBezTo>
                  <a:lnTo>
                    <a:pt x="18420" y="18362"/>
                  </a:lnTo>
                  <a:cubicBezTo>
                    <a:pt x="19836" y="17153"/>
                    <a:pt x="20657" y="15395"/>
                    <a:pt x="21274" y="13637"/>
                  </a:cubicBezTo>
                  <a:cubicBezTo>
                    <a:pt x="22438" y="10419"/>
                    <a:pt x="23122" y="6972"/>
                    <a:pt x="22552" y="3617"/>
                  </a:cubicBezTo>
                  <a:cubicBezTo>
                    <a:pt x="22415" y="2818"/>
                    <a:pt x="22209" y="2019"/>
                    <a:pt x="21776" y="1335"/>
                  </a:cubicBezTo>
                  <a:cubicBezTo>
                    <a:pt x="21342" y="650"/>
                    <a:pt x="20635" y="102"/>
                    <a:pt x="19836" y="11"/>
                  </a:cubicBezTo>
                  <a:cubicBezTo>
                    <a:pt x="19761" y="4"/>
                    <a:pt x="19686" y="0"/>
                    <a:pt x="19611" y="0"/>
                  </a:cubicBezTo>
                  <a:close/>
                  <a:moveTo>
                    <a:pt x="33051" y="13009"/>
                  </a:moveTo>
                  <a:cubicBezTo>
                    <a:pt x="32705" y="13009"/>
                    <a:pt x="32359" y="13165"/>
                    <a:pt x="32070" y="13364"/>
                  </a:cubicBezTo>
                  <a:cubicBezTo>
                    <a:pt x="31134" y="13957"/>
                    <a:pt x="30472" y="14893"/>
                    <a:pt x="29947" y="15897"/>
                  </a:cubicBezTo>
                  <a:cubicBezTo>
                    <a:pt x="28737" y="18271"/>
                    <a:pt x="28281" y="21033"/>
                    <a:pt x="28715" y="23681"/>
                  </a:cubicBezTo>
                  <a:cubicBezTo>
                    <a:pt x="28760" y="24069"/>
                    <a:pt x="28852" y="24457"/>
                    <a:pt x="29148" y="24822"/>
                  </a:cubicBezTo>
                  <a:cubicBezTo>
                    <a:pt x="30107" y="24639"/>
                    <a:pt x="30974" y="24069"/>
                    <a:pt x="31636" y="23361"/>
                  </a:cubicBezTo>
                  <a:cubicBezTo>
                    <a:pt x="32321" y="22653"/>
                    <a:pt x="32823" y="21809"/>
                    <a:pt x="33257" y="20919"/>
                  </a:cubicBezTo>
                  <a:cubicBezTo>
                    <a:pt x="33782" y="19892"/>
                    <a:pt x="34238" y="18819"/>
                    <a:pt x="34467" y="17678"/>
                  </a:cubicBezTo>
                  <a:cubicBezTo>
                    <a:pt x="34695" y="16559"/>
                    <a:pt x="34695" y="15349"/>
                    <a:pt x="34330" y="14254"/>
                  </a:cubicBezTo>
                  <a:cubicBezTo>
                    <a:pt x="34170" y="13729"/>
                    <a:pt x="33850" y="13181"/>
                    <a:pt x="33325" y="13044"/>
                  </a:cubicBezTo>
                  <a:cubicBezTo>
                    <a:pt x="33235" y="13020"/>
                    <a:pt x="33143" y="13009"/>
                    <a:pt x="33051" y="13009"/>
                  </a:cubicBezTo>
                  <a:close/>
                  <a:moveTo>
                    <a:pt x="23893" y="23697"/>
                  </a:moveTo>
                  <a:cubicBezTo>
                    <a:pt x="22489" y="23697"/>
                    <a:pt x="21047" y="23882"/>
                    <a:pt x="19767" y="24046"/>
                  </a:cubicBezTo>
                  <a:cubicBezTo>
                    <a:pt x="18010" y="24274"/>
                    <a:pt x="16206" y="24845"/>
                    <a:pt x="15042" y="26169"/>
                  </a:cubicBezTo>
                  <a:cubicBezTo>
                    <a:pt x="14563" y="26739"/>
                    <a:pt x="14198" y="27447"/>
                    <a:pt x="14243" y="28200"/>
                  </a:cubicBezTo>
                  <a:cubicBezTo>
                    <a:pt x="14266" y="29159"/>
                    <a:pt x="14997" y="30026"/>
                    <a:pt x="15864" y="30460"/>
                  </a:cubicBezTo>
                  <a:cubicBezTo>
                    <a:pt x="16657" y="30826"/>
                    <a:pt x="17541" y="30920"/>
                    <a:pt x="18403" y="30920"/>
                  </a:cubicBezTo>
                  <a:cubicBezTo>
                    <a:pt x="18508" y="30920"/>
                    <a:pt x="18613" y="30919"/>
                    <a:pt x="18717" y="30916"/>
                  </a:cubicBezTo>
                  <a:cubicBezTo>
                    <a:pt x="20110" y="30848"/>
                    <a:pt x="21525" y="30597"/>
                    <a:pt x="22757" y="29980"/>
                  </a:cubicBezTo>
                  <a:cubicBezTo>
                    <a:pt x="24401" y="29181"/>
                    <a:pt x="25725" y="27835"/>
                    <a:pt x="27322" y="26990"/>
                  </a:cubicBezTo>
                  <a:lnTo>
                    <a:pt x="27322" y="26990"/>
                  </a:lnTo>
                  <a:cubicBezTo>
                    <a:pt x="26569" y="28200"/>
                    <a:pt x="25953" y="29524"/>
                    <a:pt x="25656" y="30939"/>
                  </a:cubicBezTo>
                  <a:cubicBezTo>
                    <a:pt x="25359" y="32354"/>
                    <a:pt x="25382" y="33838"/>
                    <a:pt x="25862" y="35207"/>
                  </a:cubicBezTo>
                  <a:cubicBezTo>
                    <a:pt x="26021" y="35641"/>
                    <a:pt x="26227" y="36052"/>
                    <a:pt x="26523" y="36371"/>
                  </a:cubicBezTo>
                  <a:cubicBezTo>
                    <a:pt x="26828" y="36676"/>
                    <a:pt x="27237" y="36898"/>
                    <a:pt x="27670" y="36898"/>
                  </a:cubicBezTo>
                  <a:cubicBezTo>
                    <a:pt x="27691" y="36898"/>
                    <a:pt x="27712" y="36897"/>
                    <a:pt x="27733" y="36896"/>
                  </a:cubicBezTo>
                  <a:cubicBezTo>
                    <a:pt x="28327" y="36851"/>
                    <a:pt x="28806" y="36371"/>
                    <a:pt x="29126" y="35869"/>
                  </a:cubicBezTo>
                  <a:cubicBezTo>
                    <a:pt x="29536" y="35230"/>
                    <a:pt x="29765" y="34500"/>
                    <a:pt x="29947" y="33747"/>
                  </a:cubicBezTo>
                  <a:cubicBezTo>
                    <a:pt x="30358" y="32035"/>
                    <a:pt x="30472" y="30231"/>
                    <a:pt x="30290" y="28474"/>
                  </a:cubicBezTo>
                  <a:cubicBezTo>
                    <a:pt x="30175" y="27470"/>
                    <a:pt x="29947" y="26465"/>
                    <a:pt x="29308" y="25689"/>
                  </a:cubicBezTo>
                  <a:cubicBezTo>
                    <a:pt x="28057" y="24122"/>
                    <a:pt x="26019" y="23697"/>
                    <a:pt x="23893" y="236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2"/>
            <p:cNvSpPr/>
            <p:nvPr/>
          </p:nvSpPr>
          <p:spPr>
            <a:xfrm flipH="1">
              <a:off x="2899562" y="2353629"/>
              <a:ext cx="1126847" cy="1267821"/>
            </a:xfrm>
            <a:custGeom>
              <a:avLst/>
              <a:gdLst/>
              <a:ahLst/>
              <a:cxnLst/>
              <a:rect l="l" t="t" r="r" b="b"/>
              <a:pathLst>
                <a:path w="56265" h="63304" extrusionOk="0">
                  <a:moveTo>
                    <a:pt x="17011" y="0"/>
                  </a:moveTo>
                  <a:cubicBezTo>
                    <a:pt x="16972" y="0"/>
                    <a:pt x="16931" y="21"/>
                    <a:pt x="16914" y="55"/>
                  </a:cubicBezTo>
                  <a:cubicBezTo>
                    <a:pt x="16526" y="1036"/>
                    <a:pt x="16389" y="2063"/>
                    <a:pt x="16252" y="3113"/>
                  </a:cubicBezTo>
                  <a:cubicBezTo>
                    <a:pt x="15978" y="5350"/>
                    <a:pt x="15795" y="7655"/>
                    <a:pt x="15704" y="9915"/>
                  </a:cubicBezTo>
                  <a:cubicBezTo>
                    <a:pt x="15636" y="11901"/>
                    <a:pt x="15636" y="14024"/>
                    <a:pt x="16184" y="15895"/>
                  </a:cubicBezTo>
                  <a:cubicBezTo>
                    <a:pt x="15544" y="15599"/>
                    <a:pt x="14905" y="15348"/>
                    <a:pt x="14266" y="15119"/>
                  </a:cubicBezTo>
                  <a:cubicBezTo>
                    <a:pt x="12006" y="14343"/>
                    <a:pt x="9633" y="13932"/>
                    <a:pt x="7327" y="13544"/>
                  </a:cubicBezTo>
                  <a:cubicBezTo>
                    <a:pt x="4931" y="13111"/>
                    <a:pt x="2465" y="12700"/>
                    <a:pt x="137" y="11855"/>
                  </a:cubicBezTo>
                  <a:cubicBezTo>
                    <a:pt x="126" y="11850"/>
                    <a:pt x="113" y="11847"/>
                    <a:pt x="100" y="11847"/>
                  </a:cubicBezTo>
                  <a:cubicBezTo>
                    <a:pt x="60" y="11847"/>
                    <a:pt x="17" y="11872"/>
                    <a:pt x="0" y="11924"/>
                  </a:cubicBezTo>
                  <a:cubicBezTo>
                    <a:pt x="0" y="11969"/>
                    <a:pt x="23" y="12038"/>
                    <a:pt x="69" y="12061"/>
                  </a:cubicBezTo>
                  <a:cubicBezTo>
                    <a:pt x="2397" y="12905"/>
                    <a:pt x="4885" y="13339"/>
                    <a:pt x="7282" y="13750"/>
                  </a:cubicBezTo>
                  <a:cubicBezTo>
                    <a:pt x="9587" y="14138"/>
                    <a:pt x="11961" y="14549"/>
                    <a:pt x="14198" y="15325"/>
                  </a:cubicBezTo>
                  <a:cubicBezTo>
                    <a:pt x="14882" y="15576"/>
                    <a:pt x="15567" y="15850"/>
                    <a:pt x="16275" y="16169"/>
                  </a:cubicBezTo>
                  <a:cubicBezTo>
                    <a:pt x="16298" y="16192"/>
                    <a:pt x="16320" y="16192"/>
                    <a:pt x="16343" y="16192"/>
                  </a:cubicBezTo>
                  <a:cubicBezTo>
                    <a:pt x="18398" y="17151"/>
                    <a:pt x="20520" y="18452"/>
                    <a:pt x="23008" y="20301"/>
                  </a:cubicBezTo>
                  <a:cubicBezTo>
                    <a:pt x="24241" y="21214"/>
                    <a:pt x="25451" y="22172"/>
                    <a:pt x="26615" y="23154"/>
                  </a:cubicBezTo>
                  <a:cubicBezTo>
                    <a:pt x="24994" y="23496"/>
                    <a:pt x="23556" y="23998"/>
                    <a:pt x="22164" y="24478"/>
                  </a:cubicBezTo>
                  <a:lnTo>
                    <a:pt x="21684" y="24637"/>
                  </a:lnTo>
                  <a:cubicBezTo>
                    <a:pt x="19331" y="25450"/>
                    <a:pt x="16858" y="26223"/>
                    <a:pt x="14340" y="26223"/>
                  </a:cubicBezTo>
                  <a:cubicBezTo>
                    <a:pt x="14171" y="26223"/>
                    <a:pt x="14002" y="26220"/>
                    <a:pt x="13833" y="26212"/>
                  </a:cubicBezTo>
                  <a:cubicBezTo>
                    <a:pt x="13787" y="26212"/>
                    <a:pt x="13741" y="26235"/>
                    <a:pt x="13718" y="26304"/>
                  </a:cubicBezTo>
                  <a:cubicBezTo>
                    <a:pt x="13718" y="26372"/>
                    <a:pt x="13764" y="26418"/>
                    <a:pt x="13833" y="26418"/>
                  </a:cubicBezTo>
                  <a:cubicBezTo>
                    <a:pt x="14003" y="26425"/>
                    <a:pt x="14174" y="26428"/>
                    <a:pt x="14344" y="26428"/>
                  </a:cubicBezTo>
                  <a:cubicBezTo>
                    <a:pt x="16887" y="26428"/>
                    <a:pt x="19400" y="25656"/>
                    <a:pt x="21753" y="24843"/>
                  </a:cubicBezTo>
                  <a:lnTo>
                    <a:pt x="22232" y="24683"/>
                  </a:lnTo>
                  <a:cubicBezTo>
                    <a:pt x="23625" y="24204"/>
                    <a:pt x="25063" y="23702"/>
                    <a:pt x="26683" y="23359"/>
                  </a:cubicBezTo>
                  <a:lnTo>
                    <a:pt x="26683" y="23359"/>
                  </a:lnTo>
                  <a:cubicBezTo>
                    <a:pt x="26318" y="26418"/>
                    <a:pt x="25816" y="29499"/>
                    <a:pt x="25177" y="32489"/>
                  </a:cubicBezTo>
                  <a:cubicBezTo>
                    <a:pt x="25154" y="32558"/>
                    <a:pt x="25200" y="32603"/>
                    <a:pt x="25245" y="32626"/>
                  </a:cubicBezTo>
                  <a:lnTo>
                    <a:pt x="25268" y="32626"/>
                  </a:lnTo>
                  <a:cubicBezTo>
                    <a:pt x="25314" y="32626"/>
                    <a:pt x="25359" y="32581"/>
                    <a:pt x="25382" y="32535"/>
                  </a:cubicBezTo>
                  <a:cubicBezTo>
                    <a:pt x="26021" y="29522"/>
                    <a:pt x="26546" y="26441"/>
                    <a:pt x="26889" y="23382"/>
                  </a:cubicBezTo>
                  <a:cubicBezTo>
                    <a:pt x="40470" y="34909"/>
                    <a:pt x="49554" y="50567"/>
                    <a:pt x="56036" y="63258"/>
                  </a:cubicBezTo>
                  <a:cubicBezTo>
                    <a:pt x="56059" y="63303"/>
                    <a:pt x="56105" y="63303"/>
                    <a:pt x="56128" y="63303"/>
                  </a:cubicBezTo>
                  <a:lnTo>
                    <a:pt x="56196" y="63303"/>
                  </a:lnTo>
                  <a:cubicBezTo>
                    <a:pt x="56242" y="63281"/>
                    <a:pt x="56265" y="63212"/>
                    <a:pt x="56242" y="63166"/>
                  </a:cubicBezTo>
                  <a:cubicBezTo>
                    <a:pt x="49737" y="50453"/>
                    <a:pt x="40652" y="34795"/>
                    <a:pt x="27048" y="23245"/>
                  </a:cubicBezTo>
                  <a:cubicBezTo>
                    <a:pt x="27391" y="19684"/>
                    <a:pt x="28509" y="16192"/>
                    <a:pt x="30267" y="13088"/>
                  </a:cubicBezTo>
                  <a:cubicBezTo>
                    <a:pt x="30290" y="13019"/>
                    <a:pt x="30290" y="12974"/>
                    <a:pt x="30221" y="12928"/>
                  </a:cubicBezTo>
                  <a:cubicBezTo>
                    <a:pt x="30209" y="12922"/>
                    <a:pt x="30195" y="12919"/>
                    <a:pt x="30181" y="12919"/>
                  </a:cubicBezTo>
                  <a:cubicBezTo>
                    <a:pt x="30142" y="12919"/>
                    <a:pt x="30101" y="12940"/>
                    <a:pt x="30084" y="12974"/>
                  </a:cubicBezTo>
                  <a:cubicBezTo>
                    <a:pt x="28327" y="16055"/>
                    <a:pt x="27208" y="19547"/>
                    <a:pt x="26843" y="23085"/>
                  </a:cubicBezTo>
                  <a:cubicBezTo>
                    <a:pt x="25656" y="22058"/>
                    <a:pt x="24401" y="21077"/>
                    <a:pt x="23122" y="20118"/>
                  </a:cubicBezTo>
                  <a:cubicBezTo>
                    <a:pt x="20634" y="18292"/>
                    <a:pt x="18489" y="16968"/>
                    <a:pt x="16435" y="16010"/>
                  </a:cubicBezTo>
                  <a:cubicBezTo>
                    <a:pt x="15887" y="14229"/>
                    <a:pt x="15841" y="12289"/>
                    <a:pt x="15932" y="9915"/>
                  </a:cubicBezTo>
                  <a:cubicBezTo>
                    <a:pt x="16001" y="7655"/>
                    <a:pt x="16184" y="5373"/>
                    <a:pt x="16457" y="3136"/>
                  </a:cubicBezTo>
                  <a:cubicBezTo>
                    <a:pt x="16594" y="2086"/>
                    <a:pt x="16731" y="1082"/>
                    <a:pt x="17119" y="146"/>
                  </a:cubicBezTo>
                  <a:cubicBezTo>
                    <a:pt x="17142" y="77"/>
                    <a:pt x="17119" y="32"/>
                    <a:pt x="17051" y="9"/>
                  </a:cubicBezTo>
                  <a:cubicBezTo>
                    <a:pt x="17039" y="3"/>
                    <a:pt x="17025" y="0"/>
                    <a:pt x="17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9" name="Google Shape;1359;p52"/>
          <p:cNvGrpSpPr/>
          <p:nvPr/>
        </p:nvGrpSpPr>
        <p:grpSpPr>
          <a:xfrm rot="2151281">
            <a:off x="8305547" y="3861148"/>
            <a:ext cx="413316" cy="807903"/>
            <a:chOff x="2887743" y="2397645"/>
            <a:chExt cx="413267" cy="807808"/>
          </a:xfrm>
        </p:grpSpPr>
        <p:sp>
          <p:nvSpPr>
            <p:cNvPr id="1360" name="Google Shape;1360;p52"/>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2"/>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52"/>
          <p:cNvGrpSpPr/>
          <p:nvPr/>
        </p:nvGrpSpPr>
        <p:grpSpPr>
          <a:xfrm flipH="1">
            <a:off x="6435196" y="2856633"/>
            <a:ext cx="874530" cy="1481072"/>
            <a:chOff x="-117729" y="1733810"/>
            <a:chExt cx="874530" cy="1481072"/>
          </a:xfrm>
        </p:grpSpPr>
        <p:sp>
          <p:nvSpPr>
            <p:cNvPr id="1363" name="Google Shape;1363;p52"/>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2"/>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2"/>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52"/>
          <p:cNvGrpSpPr/>
          <p:nvPr/>
        </p:nvGrpSpPr>
        <p:grpSpPr>
          <a:xfrm>
            <a:off x="6318066" y="2502104"/>
            <a:ext cx="2465821" cy="2493018"/>
            <a:chOff x="5191359" y="1688875"/>
            <a:chExt cx="2888054" cy="2919567"/>
          </a:xfrm>
        </p:grpSpPr>
        <p:sp>
          <p:nvSpPr>
            <p:cNvPr id="1367" name="Google Shape;1367;p52"/>
            <p:cNvSpPr/>
            <p:nvPr/>
          </p:nvSpPr>
          <p:spPr>
            <a:xfrm>
              <a:off x="5757510" y="2381593"/>
              <a:ext cx="3294" cy="747"/>
            </a:xfrm>
            <a:custGeom>
              <a:avLst/>
              <a:gdLst/>
              <a:ahLst/>
              <a:cxnLst/>
              <a:rect l="l" t="t" r="r" b="b"/>
              <a:pathLst>
                <a:path w="119" h="27" extrusionOk="0">
                  <a:moveTo>
                    <a:pt x="118" y="26"/>
                  </a:moveTo>
                  <a:cubicBezTo>
                    <a:pt x="118" y="26"/>
                    <a:pt x="105" y="26"/>
                    <a:pt x="105" y="26"/>
                  </a:cubicBezTo>
                  <a:cubicBezTo>
                    <a:pt x="105" y="26"/>
                    <a:pt x="118" y="26"/>
                    <a:pt x="118" y="26"/>
                  </a:cubicBezTo>
                  <a:close/>
                  <a:moveTo>
                    <a:pt x="105" y="26"/>
                  </a:moveTo>
                  <a:cubicBezTo>
                    <a:pt x="105" y="26"/>
                    <a:pt x="105" y="26"/>
                    <a:pt x="105" y="26"/>
                  </a:cubicBezTo>
                  <a:cubicBezTo>
                    <a:pt x="105" y="26"/>
                    <a:pt x="105" y="26"/>
                    <a:pt x="105" y="26"/>
                  </a:cubicBezTo>
                  <a:close/>
                  <a:moveTo>
                    <a:pt x="92" y="26"/>
                  </a:moveTo>
                  <a:cubicBezTo>
                    <a:pt x="92" y="26"/>
                    <a:pt x="92" y="26"/>
                    <a:pt x="92" y="26"/>
                  </a:cubicBezTo>
                  <a:cubicBezTo>
                    <a:pt x="92" y="26"/>
                    <a:pt x="92" y="26"/>
                    <a:pt x="92" y="26"/>
                  </a:cubicBezTo>
                  <a:close/>
                  <a:moveTo>
                    <a:pt x="92" y="26"/>
                  </a:moveTo>
                  <a:cubicBezTo>
                    <a:pt x="66" y="13"/>
                    <a:pt x="27" y="13"/>
                    <a:pt x="1" y="0"/>
                  </a:cubicBezTo>
                  <a:lnTo>
                    <a:pt x="1" y="0"/>
                  </a:lnTo>
                  <a:cubicBezTo>
                    <a:pt x="27" y="13"/>
                    <a:pt x="66" y="13"/>
                    <a:pt x="92" y="26"/>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2"/>
            <p:cNvSpPr/>
            <p:nvPr/>
          </p:nvSpPr>
          <p:spPr>
            <a:xfrm>
              <a:off x="5757510" y="2381593"/>
              <a:ext cx="3654" cy="1107"/>
            </a:xfrm>
            <a:custGeom>
              <a:avLst/>
              <a:gdLst/>
              <a:ahLst/>
              <a:cxnLst/>
              <a:rect l="l" t="t" r="r" b="b"/>
              <a:pathLst>
                <a:path w="132" h="40" extrusionOk="0">
                  <a:moveTo>
                    <a:pt x="1" y="0"/>
                  </a:moveTo>
                  <a:cubicBezTo>
                    <a:pt x="11" y="5"/>
                    <a:pt x="23" y="8"/>
                    <a:pt x="36" y="11"/>
                  </a:cubicBezTo>
                  <a:lnTo>
                    <a:pt x="36" y="11"/>
                  </a:lnTo>
                  <a:cubicBezTo>
                    <a:pt x="23" y="7"/>
                    <a:pt x="11" y="4"/>
                    <a:pt x="1" y="0"/>
                  </a:cubicBezTo>
                  <a:close/>
                  <a:moveTo>
                    <a:pt x="36" y="11"/>
                  </a:moveTo>
                  <a:cubicBezTo>
                    <a:pt x="68" y="21"/>
                    <a:pt x="103" y="30"/>
                    <a:pt x="131" y="39"/>
                  </a:cubicBezTo>
                  <a:cubicBezTo>
                    <a:pt x="131" y="26"/>
                    <a:pt x="118" y="26"/>
                    <a:pt x="118" y="26"/>
                  </a:cubicBezTo>
                  <a:lnTo>
                    <a:pt x="92" y="26"/>
                  </a:lnTo>
                  <a:cubicBezTo>
                    <a:pt x="76" y="18"/>
                    <a:pt x="56" y="15"/>
                    <a:pt x="36" y="1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2"/>
            <p:cNvSpPr/>
            <p:nvPr/>
          </p:nvSpPr>
          <p:spPr>
            <a:xfrm>
              <a:off x="5751364" y="2379406"/>
              <a:ext cx="28" cy="28"/>
            </a:xfrm>
            <a:custGeom>
              <a:avLst/>
              <a:gdLst/>
              <a:ahLst/>
              <a:cxnLst/>
              <a:rect l="l" t="t" r="r" b="b"/>
              <a:pathLst>
                <a:path w="1" h="1" extrusionOk="0">
                  <a:moveTo>
                    <a:pt x="0" y="1"/>
                  </a:moveTo>
                  <a:cubicBezTo>
                    <a:pt x="0" y="1"/>
                    <a:pt x="0" y="1"/>
                    <a:pt x="0" y="1"/>
                  </a:cubicBezTo>
                  <a:lnTo>
                    <a:pt x="0" y="1"/>
                  </a:lnTo>
                  <a:cubicBezTo>
                    <a:pt x="0" y="1"/>
                    <a:pt x="0" y="1"/>
                    <a:pt x="0" y="1"/>
                  </a:cubicBezTo>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2"/>
            <p:cNvSpPr/>
            <p:nvPr/>
          </p:nvSpPr>
          <p:spPr>
            <a:xfrm>
              <a:off x="5751364" y="2379406"/>
              <a:ext cx="28" cy="28"/>
            </a:xfrm>
            <a:custGeom>
              <a:avLst/>
              <a:gdLst/>
              <a:ahLst/>
              <a:cxnLst/>
              <a:rect l="l" t="t" r="r" b="b"/>
              <a:pathLst>
                <a:path w="1" h="1" extrusionOk="0">
                  <a:moveTo>
                    <a:pt x="0" y="1"/>
                  </a:moveTo>
                  <a:cubicBezTo>
                    <a:pt x="0" y="1"/>
                    <a:pt x="0" y="1"/>
                    <a:pt x="0" y="1"/>
                  </a:cubicBezTo>
                  <a:cubicBezTo>
                    <a:pt x="0" y="1"/>
                    <a:pt x="0" y="1"/>
                    <a:pt x="0" y="1"/>
                  </a:cubicBezTo>
                  <a:lnTo>
                    <a:pt x="0" y="1"/>
                  </a:lnTo>
                  <a:cubicBezTo>
                    <a:pt x="0" y="1"/>
                    <a:pt x="0" y="1"/>
                    <a:pt x="0" y="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2"/>
            <p:cNvSpPr/>
            <p:nvPr/>
          </p:nvSpPr>
          <p:spPr>
            <a:xfrm>
              <a:off x="5751364" y="2379406"/>
              <a:ext cx="388" cy="28"/>
            </a:xfrm>
            <a:custGeom>
              <a:avLst/>
              <a:gdLst/>
              <a:ahLst/>
              <a:cxnLst/>
              <a:rect l="l" t="t" r="r" b="b"/>
              <a:pathLst>
                <a:path w="14" h="1" extrusionOk="0">
                  <a:moveTo>
                    <a:pt x="14" y="1"/>
                  </a:moveTo>
                  <a:lnTo>
                    <a:pt x="0" y="1"/>
                  </a:lnTo>
                  <a:cubicBezTo>
                    <a:pt x="0" y="1"/>
                    <a:pt x="0" y="1"/>
                    <a:pt x="0" y="1"/>
                  </a:cubicBezTo>
                  <a:lnTo>
                    <a:pt x="0" y="1"/>
                  </a:lnTo>
                  <a:cubicBezTo>
                    <a:pt x="0" y="1"/>
                    <a:pt x="0" y="1"/>
                    <a:pt x="14" y="1"/>
                  </a:cubicBezTo>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2"/>
            <p:cNvSpPr/>
            <p:nvPr/>
          </p:nvSpPr>
          <p:spPr>
            <a:xfrm>
              <a:off x="5748457" y="2378326"/>
              <a:ext cx="28" cy="28"/>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2"/>
            <p:cNvSpPr/>
            <p:nvPr/>
          </p:nvSpPr>
          <p:spPr>
            <a:xfrm>
              <a:off x="5748457" y="2378326"/>
              <a:ext cx="28" cy="28"/>
            </a:xfrm>
            <a:custGeom>
              <a:avLst/>
              <a:gdLst/>
              <a:ahLst/>
              <a:cxnLst/>
              <a:rect l="l" t="t" r="r" b="b"/>
              <a:pathLst>
                <a:path w="1" h="1" extrusionOk="0">
                  <a:moveTo>
                    <a:pt x="1" y="1"/>
                  </a:moveTo>
                  <a:lnTo>
                    <a:pt x="1" y="1"/>
                  </a:lnTo>
                  <a:cubicBezTo>
                    <a:pt x="1" y="1"/>
                    <a:pt x="1" y="1"/>
                    <a:pt x="1" y="1"/>
                  </a:cubicBezTo>
                  <a:cubicBezTo>
                    <a:pt x="1" y="1"/>
                    <a:pt x="1" y="1"/>
                    <a:pt x="1" y="1"/>
                  </a:cubicBezTo>
                  <a:cubicBezTo>
                    <a:pt x="1" y="1"/>
                    <a:pt x="1" y="1"/>
                    <a:pt x="1" y="1"/>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2"/>
            <p:cNvSpPr/>
            <p:nvPr/>
          </p:nvSpPr>
          <p:spPr>
            <a:xfrm>
              <a:off x="5748457" y="2377967"/>
              <a:ext cx="28" cy="388"/>
            </a:xfrm>
            <a:custGeom>
              <a:avLst/>
              <a:gdLst/>
              <a:ahLst/>
              <a:cxnLst/>
              <a:rect l="l" t="t" r="r" b="b"/>
              <a:pathLst>
                <a:path w="1" h="14" extrusionOk="0">
                  <a:moveTo>
                    <a:pt x="1" y="14"/>
                  </a:moveTo>
                  <a:cubicBezTo>
                    <a:pt x="1" y="14"/>
                    <a:pt x="1" y="1"/>
                    <a:pt x="1" y="1"/>
                  </a:cubicBezTo>
                  <a:cubicBezTo>
                    <a:pt x="1" y="1"/>
                    <a:pt x="1" y="14"/>
                    <a:pt x="1" y="14"/>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2"/>
            <p:cNvSpPr/>
            <p:nvPr/>
          </p:nvSpPr>
          <p:spPr>
            <a:xfrm>
              <a:off x="5747737" y="2377967"/>
              <a:ext cx="747" cy="388"/>
            </a:xfrm>
            <a:custGeom>
              <a:avLst/>
              <a:gdLst/>
              <a:ahLst/>
              <a:cxnLst/>
              <a:rect l="l" t="t" r="r" b="b"/>
              <a:pathLst>
                <a:path w="27" h="14" extrusionOk="0">
                  <a:moveTo>
                    <a:pt x="27" y="14"/>
                  </a:moveTo>
                  <a:cubicBezTo>
                    <a:pt x="27" y="14"/>
                    <a:pt x="27" y="14"/>
                    <a:pt x="27" y="14"/>
                  </a:cubicBezTo>
                  <a:cubicBezTo>
                    <a:pt x="27" y="14"/>
                    <a:pt x="27" y="1"/>
                    <a:pt x="27" y="1"/>
                  </a:cubicBezTo>
                  <a:cubicBezTo>
                    <a:pt x="27" y="1"/>
                    <a:pt x="27" y="1"/>
                    <a:pt x="27" y="1"/>
                  </a:cubicBezTo>
                  <a:cubicBezTo>
                    <a:pt x="27" y="14"/>
                    <a:pt x="27" y="14"/>
                    <a:pt x="27" y="14"/>
                  </a:cubicBezTo>
                  <a:close/>
                  <a:moveTo>
                    <a:pt x="14" y="1"/>
                  </a:moveTo>
                  <a:lnTo>
                    <a:pt x="14" y="1"/>
                  </a:lnTo>
                  <a:lnTo>
                    <a:pt x="14" y="1"/>
                  </a:lnTo>
                  <a:close/>
                  <a:moveTo>
                    <a:pt x="14" y="1"/>
                  </a:moveTo>
                  <a:cubicBezTo>
                    <a:pt x="14" y="1"/>
                    <a:pt x="14" y="1"/>
                    <a:pt x="14" y="1"/>
                  </a:cubicBezTo>
                  <a:cubicBezTo>
                    <a:pt x="14" y="1"/>
                    <a:pt x="14" y="1"/>
                    <a:pt x="14" y="1"/>
                  </a:cubicBezTo>
                  <a:close/>
                  <a:moveTo>
                    <a:pt x="1" y="1"/>
                  </a:moveTo>
                  <a:cubicBezTo>
                    <a:pt x="1" y="1"/>
                    <a:pt x="1" y="1"/>
                    <a:pt x="1" y="1"/>
                  </a:cubicBezTo>
                  <a:cubicBezTo>
                    <a:pt x="1" y="1"/>
                    <a:pt x="1" y="1"/>
                    <a:pt x="1" y="1"/>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2"/>
            <p:cNvSpPr/>
            <p:nvPr/>
          </p:nvSpPr>
          <p:spPr>
            <a:xfrm>
              <a:off x="5747737" y="2377607"/>
              <a:ext cx="28" cy="388"/>
            </a:xfrm>
            <a:custGeom>
              <a:avLst/>
              <a:gdLst/>
              <a:ahLst/>
              <a:cxnLst/>
              <a:rect l="l" t="t" r="r" b="b"/>
              <a:pathLst>
                <a:path w="1" h="14" extrusionOk="0">
                  <a:moveTo>
                    <a:pt x="1" y="14"/>
                  </a:moveTo>
                  <a:cubicBezTo>
                    <a:pt x="1" y="14"/>
                    <a:pt x="1" y="14"/>
                    <a:pt x="1" y="14"/>
                  </a:cubicBezTo>
                  <a:lnTo>
                    <a:pt x="1" y="14"/>
                  </a:lnTo>
                  <a:cubicBezTo>
                    <a:pt x="1" y="14"/>
                    <a:pt x="1" y="0"/>
                    <a:pt x="1" y="0"/>
                  </a:cubicBezTo>
                  <a:cubicBezTo>
                    <a:pt x="1" y="14"/>
                    <a:pt x="1" y="14"/>
                    <a:pt x="1" y="14"/>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2"/>
            <p:cNvSpPr/>
            <p:nvPr/>
          </p:nvSpPr>
          <p:spPr>
            <a:xfrm>
              <a:off x="5747377" y="2377607"/>
              <a:ext cx="28" cy="28"/>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2"/>
            <p:cNvSpPr/>
            <p:nvPr/>
          </p:nvSpPr>
          <p:spPr>
            <a:xfrm>
              <a:off x="5747377" y="2377607"/>
              <a:ext cx="28" cy="28"/>
            </a:xfrm>
            <a:custGeom>
              <a:avLst/>
              <a:gdLst/>
              <a:ahLst/>
              <a:cxnLst/>
              <a:rect l="l" t="t" r="r" b="b"/>
              <a:pathLst>
                <a:path w="1" h="1" extrusionOk="0">
                  <a:moveTo>
                    <a:pt x="1" y="0"/>
                  </a:moveTo>
                  <a:cubicBezTo>
                    <a:pt x="1" y="0"/>
                    <a:pt x="1" y="0"/>
                    <a:pt x="1" y="0"/>
                  </a:cubicBezTo>
                  <a:cubicBezTo>
                    <a:pt x="1" y="0"/>
                    <a:pt x="1" y="0"/>
                    <a:pt x="1" y="0"/>
                  </a:cubicBezTo>
                  <a:lnTo>
                    <a:pt x="1" y="0"/>
                  </a:lnTo>
                  <a:cubicBezTo>
                    <a:pt x="1" y="0"/>
                    <a:pt x="1" y="0"/>
                    <a:pt x="1" y="0"/>
                  </a:cubicBezTo>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2"/>
            <p:cNvSpPr/>
            <p:nvPr/>
          </p:nvSpPr>
          <p:spPr>
            <a:xfrm>
              <a:off x="5745938" y="2376887"/>
              <a:ext cx="1467" cy="747"/>
            </a:xfrm>
            <a:custGeom>
              <a:avLst/>
              <a:gdLst/>
              <a:ahLst/>
              <a:cxnLst/>
              <a:rect l="l" t="t" r="r" b="b"/>
              <a:pathLst>
                <a:path w="53" h="27" extrusionOk="0">
                  <a:moveTo>
                    <a:pt x="1" y="0"/>
                  </a:moveTo>
                  <a:cubicBezTo>
                    <a:pt x="14" y="13"/>
                    <a:pt x="27" y="13"/>
                    <a:pt x="53" y="26"/>
                  </a:cubicBezTo>
                  <a:cubicBezTo>
                    <a:pt x="27" y="13"/>
                    <a:pt x="14"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2"/>
            <p:cNvSpPr/>
            <p:nvPr/>
          </p:nvSpPr>
          <p:spPr>
            <a:xfrm>
              <a:off x="5745938" y="2376887"/>
              <a:ext cx="28" cy="28"/>
            </a:xfrm>
            <a:custGeom>
              <a:avLst/>
              <a:gdLst/>
              <a:ahLst/>
              <a:cxnLst/>
              <a:rect l="l" t="t" r="r" b="b"/>
              <a:pathLst>
                <a:path w="1" h="1" extrusionOk="0">
                  <a:moveTo>
                    <a:pt x="1" y="0"/>
                  </a:moveTo>
                  <a:cubicBezTo>
                    <a:pt x="1" y="0"/>
                    <a:pt x="1" y="0"/>
                    <a:pt x="1" y="0"/>
                  </a:cubicBezTo>
                  <a:lnTo>
                    <a:pt x="1" y="0"/>
                  </a:lnTo>
                  <a:cubicBezTo>
                    <a:pt x="1" y="0"/>
                    <a:pt x="1"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2"/>
            <p:cNvSpPr/>
            <p:nvPr/>
          </p:nvSpPr>
          <p:spPr>
            <a:xfrm>
              <a:off x="5745938" y="2376887"/>
              <a:ext cx="1467" cy="747"/>
            </a:xfrm>
            <a:custGeom>
              <a:avLst/>
              <a:gdLst/>
              <a:ahLst/>
              <a:cxnLst/>
              <a:rect l="l" t="t" r="r" b="b"/>
              <a:pathLst>
                <a:path w="53" h="27" extrusionOk="0">
                  <a:moveTo>
                    <a:pt x="1" y="0"/>
                  </a:moveTo>
                  <a:cubicBezTo>
                    <a:pt x="14" y="13"/>
                    <a:pt x="27" y="13"/>
                    <a:pt x="53" y="26"/>
                  </a:cubicBezTo>
                  <a:cubicBezTo>
                    <a:pt x="40" y="13"/>
                    <a:pt x="14" y="13"/>
                    <a:pt x="1" y="0"/>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2" name="Google Shape;1382;p52"/>
            <p:cNvGrpSpPr/>
            <p:nvPr/>
          </p:nvGrpSpPr>
          <p:grpSpPr>
            <a:xfrm>
              <a:off x="5191359" y="3252322"/>
              <a:ext cx="157321" cy="230072"/>
              <a:chOff x="5191359" y="3252322"/>
              <a:chExt cx="157321" cy="230072"/>
            </a:xfrm>
          </p:grpSpPr>
          <p:sp>
            <p:nvSpPr>
              <p:cNvPr id="1383" name="Google Shape;1383;p52"/>
              <p:cNvSpPr/>
              <p:nvPr/>
            </p:nvSpPr>
            <p:spPr>
              <a:xfrm>
                <a:off x="5191359" y="3252322"/>
                <a:ext cx="157320" cy="230069"/>
              </a:xfrm>
              <a:custGeom>
                <a:avLst/>
                <a:gdLst/>
                <a:ahLst/>
                <a:cxnLst/>
                <a:rect l="l" t="t" r="r" b="b"/>
                <a:pathLst>
                  <a:path w="5683" h="8311" extrusionOk="0">
                    <a:moveTo>
                      <a:pt x="1501" y="1"/>
                    </a:moveTo>
                    <a:cubicBezTo>
                      <a:pt x="1135" y="1"/>
                      <a:pt x="782" y="116"/>
                      <a:pt x="523" y="375"/>
                    </a:cubicBezTo>
                    <a:cubicBezTo>
                      <a:pt x="0" y="898"/>
                      <a:pt x="66" y="1760"/>
                      <a:pt x="236" y="2491"/>
                    </a:cubicBezTo>
                    <a:cubicBezTo>
                      <a:pt x="575" y="4007"/>
                      <a:pt x="1202" y="5470"/>
                      <a:pt x="2064" y="6776"/>
                    </a:cubicBezTo>
                    <a:cubicBezTo>
                      <a:pt x="2404" y="7273"/>
                      <a:pt x="2783" y="7769"/>
                      <a:pt x="3319" y="8069"/>
                    </a:cubicBezTo>
                    <a:cubicBezTo>
                      <a:pt x="3593" y="8220"/>
                      <a:pt x="3918" y="8310"/>
                      <a:pt x="4235" y="8310"/>
                    </a:cubicBezTo>
                    <a:cubicBezTo>
                      <a:pt x="4521" y="8310"/>
                      <a:pt x="4800" y="8237"/>
                      <a:pt x="5030" y="8069"/>
                    </a:cubicBezTo>
                    <a:cubicBezTo>
                      <a:pt x="5396" y="7808"/>
                      <a:pt x="5592" y="7364"/>
                      <a:pt x="5631" y="6920"/>
                    </a:cubicBezTo>
                    <a:cubicBezTo>
                      <a:pt x="5683" y="6476"/>
                      <a:pt x="5592" y="6031"/>
                      <a:pt x="5474" y="5600"/>
                    </a:cubicBezTo>
                    <a:cubicBezTo>
                      <a:pt x="5160" y="4412"/>
                      <a:pt x="4651" y="3275"/>
                      <a:pt x="3972" y="2256"/>
                    </a:cubicBezTo>
                    <a:cubicBezTo>
                      <a:pt x="3488" y="1551"/>
                      <a:pt x="3227" y="793"/>
                      <a:pt x="2613" y="362"/>
                    </a:cubicBezTo>
                    <a:cubicBezTo>
                      <a:pt x="2296" y="133"/>
                      <a:pt x="1892" y="1"/>
                      <a:pt x="1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2"/>
              <p:cNvSpPr/>
              <p:nvPr/>
            </p:nvSpPr>
            <p:spPr>
              <a:xfrm>
                <a:off x="5191359" y="3256530"/>
                <a:ext cx="139243" cy="225862"/>
              </a:xfrm>
              <a:custGeom>
                <a:avLst/>
                <a:gdLst/>
                <a:ahLst/>
                <a:cxnLst/>
                <a:rect l="l" t="t" r="r" b="b"/>
                <a:pathLst>
                  <a:path w="5030" h="8159" extrusionOk="0">
                    <a:moveTo>
                      <a:pt x="836" y="1"/>
                    </a:moveTo>
                    <a:lnTo>
                      <a:pt x="836" y="1"/>
                    </a:lnTo>
                    <a:cubicBezTo>
                      <a:pt x="719" y="53"/>
                      <a:pt x="614" y="132"/>
                      <a:pt x="523" y="223"/>
                    </a:cubicBezTo>
                    <a:cubicBezTo>
                      <a:pt x="0" y="746"/>
                      <a:pt x="66" y="1608"/>
                      <a:pt x="236" y="2339"/>
                    </a:cubicBezTo>
                    <a:cubicBezTo>
                      <a:pt x="575" y="3855"/>
                      <a:pt x="1202" y="5318"/>
                      <a:pt x="2064" y="6624"/>
                    </a:cubicBezTo>
                    <a:cubicBezTo>
                      <a:pt x="2404" y="7121"/>
                      <a:pt x="2783" y="7617"/>
                      <a:pt x="3319" y="7917"/>
                    </a:cubicBezTo>
                    <a:cubicBezTo>
                      <a:pt x="3593" y="8068"/>
                      <a:pt x="3914" y="8158"/>
                      <a:pt x="4230" y="8158"/>
                    </a:cubicBezTo>
                    <a:cubicBezTo>
                      <a:pt x="4514" y="8158"/>
                      <a:pt x="4794" y="8085"/>
                      <a:pt x="5030" y="7917"/>
                    </a:cubicBezTo>
                    <a:cubicBezTo>
                      <a:pt x="4507" y="7813"/>
                      <a:pt x="3815" y="7591"/>
                      <a:pt x="3358" y="7238"/>
                    </a:cubicBezTo>
                    <a:cubicBezTo>
                      <a:pt x="2731" y="6755"/>
                      <a:pt x="1490" y="4181"/>
                      <a:pt x="980" y="2431"/>
                    </a:cubicBezTo>
                    <a:cubicBezTo>
                      <a:pt x="680" y="1386"/>
                      <a:pt x="732" y="523"/>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2"/>
              <p:cNvSpPr/>
              <p:nvPr/>
            </p:nvSpPr>
            <p:spPr>
              <a:xfrm>
                <a:off x="5225354" y="3347663"/>
                <a:ext cx="123326" cy="134731"/>
              </a:xfrm>
              <a:custGeom>
                <a:avLst/>
                <a:gdLst/>
                <a:ahLst/>
                <a:cxnLst/>
                <a:rect l="l" t="t" r="r" b="b"/>
                <a:pathLst>
                  <a:path w="4455" h="4867" extrusionOk="0">
                    <a:moveTo>
                      <a:pt x="3436" y="1"/>
                    </a:moveTo>
                    <a:cubicBezTo>
                      <a:pt x="2169" y="354"/>
                      <a:pt x="980" y="994"/>
                      <a:pt x="0" y="1856"/>
                    </a:cubicBezTo>
                    <a:cubicBezTo>
                      <a:pt x="249" y="2365"/>
                      <a:pt x="523" y="2862"/>
                      <a:pt x="836" y="3332"/>
                    </a:cubicBezTo>
                    <a:cubicBezTo>
                      <a:pt x="1176" y="3829"/>
                      <a:pt x="1555" y="4325"/>
                      <a:pt x="2091" y="4625"/>
                    </a:cubicBezTo>
                    <a:cubicBezTo>
                      <a:pt x="2365" y="4776"/>
                      <a:pt x="2690" y="4866"/>
                      <a:pt x="3007" y="4866"/>
                    </a:cubicBezTo>
                    <a:cubicBezTo>
                      <a:pt x="3293" y="4866"/>
                      <a:pt x="3572" y="4793"/>
                      <a:pt x="3802" y="4625"/>
                    </a:cubicBezTo>
                    <a:cubicBezTo>
                      <a:pt x="4168" y="4364"/>
                      <a:pt x="4364" y="3920"/>
                      <a:pt x="4403" y="3476"/>
                    </a:cubicBezTo>
                    <a:cubicBezTo>
                      <a:pt x="4455" y="3032"/>
                      <a:pt x="4364" y="2587"/>
                      <a:pt x="4246" y="2156"/>
                    </a:cubicBezTo>
                    <a:cubicBezTo>
                      <a:pt x="4050" y="1412"/>
                      <a:pt x="3776" y="693"/>
                      <a:pt x="34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2"/>
              <p:cNvSpPr/>
              <p:nvPr/>
            </p:nvSpPr>
            <p:spPr>
              <a:xfrm>
                <a:off x="5225354" y="3386004"/>
                <a:ext cx="105249" cy="96224"/>
              </a:xfrm>
              <a:custGeom>
                <a:avLst/>
                <a:gdLst/>
                <a:ahLst/>
                <a:cxnLst/>
                <a:rect l="l" t="t" r="r" b="b"/>
                <a:pathLst>
                  <a:path w="3802" h="3476" extrusionOk="0">
                    <a:moveTo>
                      <a:pt x="601" y="1"/>
                    </a:moveTo>
                    <a:cubicBezTo>
                      <a:pt x="392" y="144"/>
                      <a:pt x="196" y="301"/>
                      <a:pt x="0" y="471"/>
                    </a:cubicBezTo>
                    <a:cubicBezTo>
                      <a:pt x="66" y="615"/>
                      <a:pt x="131" y="745"/>
                      <a:pt x="209" y="876"/>
                    </a:cubicBezTo>
                    <a:cubicBezTo>
                      <a:pt x="236" y="941"/>
                      <a:pt x="275" y="1007"/>
                      <a:pt x="314" y="1072"/>
                    </a:cubicBezTo>
                    <a:cubicBezTo>
                      <a:pt x="366" y="1163"/>
                      <a:pt x="418" y="1255"/>
                      <a:pt x="471" y="1346"/>
                    </a:cubicBezTo>
                    <a:cubicBezTo>
                      <a:pt x="497" y="1398"/>
                      <a:pt x="536" y="1451"/>
                      <a:pt x="562" y="1503"/>
                    </a:cubicBezTo>
                    <a:cubicBezTo>
                      <a:pt x="654" y="1647"/>
                      <a:pt x="732" y="1790"/>
                      <a:pt x="823" y="1934"/>
                    </a:cubicBezTo>
                    <a:cubicBezTo>
                      <a:pt x="836" y="1934"/>
                      <a:pt x="836" y="1934"/>
                      <a:pt x="836" y="1947"/>
                    </a:cubicBezTo>
                    <a:cubicBezTo>
                      <a:pt x="1176" y="2444"/>
                      <a:pt x="1555" y="2940"/>
                      <a:pt x="2091" y="3240"/>
                    </a:cubicBezTo>
                    <a:cubicBezTo>
                      <a:pt x="2104" y="3253"/>
                      <a:pt x="2130" y="3253"/>
                      <a:pt x="2143" y="3266"/>
                    </a:cubicBezTo>
                    <a:lnTo>
                      <a:pt x="2156" y="3266"/>
                    </a:lnTo>
                    <a:cubicBezTo>
                      <a:pt x="2156" y="3280"/>
                      <a:pt x="2156" y="3280"/>
                      <a:pt x="2156" y="3280"/>
                    </a:cubicBezTo>
                    <a:lnTo>
                      <a:pt x="2182" y="3280"/>
                    </a:lnTo>
                    <a:cubicBezTo>
                      <a:pt x="2182" y="3293"/>
                      <a:pt x="2182" y="3293"/>
                      <a:pt x="2182" y="3293"/>
                    </a:cubicBezTo>
                    <a:lnTo>
                      <a:pt x="2247" y="3319"/>
                    </a:lnTo>
                    <a:lnTo>
                      <a:pt x="2286" y="3332"/>
                    </a:lnTo>
                    <a:lnTo>
                      <a:pt x="2300" y="3332"/>
                    </a:lnTo>
                    <a:cubicBezTo>
                      <a:pt x="2313" y="3345"/>
                      <a:pt x="2339" y="3358"/>
                      <a:pt x="2352" y="3358"/>
                    </a:cubicBezTo>
                    <a:lnTo>
                      <a:pt x="2391" y="3371"/>
                    </a:lnTo>
                    <a:cubicBezTo>
                      <a:pt x="2417" y="3384"/>
                      <a:pt x="2443" y="3397"/>
                      <a:pt x="2469" y="3397"/>
                    </a:cubicBezTo>
                    <a:lnTo>
                      <a:pt x="2509" y="3410"/>
                    </a:lnTo>
                    <a:cubicBezTo>
                      <a:pt x="2548" y="3423"/>
                      <a:pt x="2600" y="3436"/>
                      <a:pt x="2639" y="3449"/>
                    </a:cubicBezTo>
                    <a:cubicBezTo>
                      <a:pt x="2757" y="3462"/>
                      <a:pt x="2874" y="3476"/>
                      <a:pt x="2992" y="3476"/>
                    </a:cubicBezTo>
                    <a:cubicBezTo>
                      <a:pt x="3279" y="3476"/>
                      <a:pt x="3567" y="3410"/>
                      <a:pt x="3802" y="3240"/>
                    </a:cubicBezTo>
                    <a:cubicBezTo>
                      <a:pt x="3279" y="3136"/>
                      <a:pt x="2587" y="2914"/>
                      <a:pt x="2130" y="2561"/>
                    </a:cubicBezTo>
                    <a:cubicBezTo>
                      <a:pt x="1751" y="2274"/>
                      <a:pt x="1137" y="1189"/>
                      <a:pt x="60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52"/>
            <p:cNvGrpSpPr/>
            <p:nvPr/>
          </p:nvGrpSpPr>
          <p:grpSpPr>
            <a:xfrm>
              <a:off x="7360300" y="1935475"/>
              <a:ext cx="218200" cy="133050"/>
              <a:chOff x="7029400" y="1349225"/>
              <a:chExt cx="218200" cy="133050"/>
            </a:xfrm>
          </p:grpSpPr>
          <p:sp>
            <p:nvSpPr>
              <p:cNvPr id="1388" name="Google Shape;1388;p52"/>
              <p:cNvSpPr/>
              <p:nvPr/>
            </p:nvSpPr>
            <p:spPr>
              <a:xfrm>
                <a:off x="7029400" y="1349225"/>
                <a:ext cx="218200" cy="133050"/>
              </a:xfrm>
              <a:custGeom>
                <a:avLst/>
                <a:gdLst/>
                <a:ahLst/>
                <a:cxnLst/>
                <a:rect l="l" t="t" r="r" b="b"/>
                <a:pathLst>
                  <a:path w="8728" h="5322" extrusionOk="0">
                    <a:moveTo>
                      <a:pt x="6896" y="1"/>
                    </a:moveTo>
                    <a:cubicBezTo>
                      <a:pt x="6575" y="1"/>
                      <a:pt x="6256" y="56"/>
                      <a:pt x="5945" y="131"/>
                    </a:cubicBezTo>
                    <a:cubicBezTo>
                      <a:pt x="4743" y="393"/>
                      <a:pt x="3593" y="863"/>
                      <a:pt x="2548" y="1503"/>
                    </a:cubicBezTo>
                    <a:cubicBezTo>
                      <a:pt x="1817" y="1947"/>
                      <a:pt x="1046" y="2169"/>
                      <a:pt x="589" y="2770"/>
                    </a:cubicBezTo>
                    <a:cubicBezTo>
                      <a:pt x="131" y="3371"/>
                      <a:pt x="1" y="4299"/>
                      <a:pt x="510" y="4860"/>
                    </a:cubicBezTo>
                    <a:cubicBezTo>
                      <a:pt x="836" y="5211"/>
                      <a:pt x="1306" y="5321"/>
                      <a:pt x="1793" y="5321"/>
                    </a:cubicBezTo>
                    <a:cubicBezTo>
                      <a:pt x="2069" y="5321"/>
                      <a:pt x="2350" y="5286"/>
                      <a:pt x="2614" y="5239"/>
                    </a:cubicBezTo>
                    <a:cubicBezTo>
                      <a:pt x="4155" y="4952"/>
                      <a:pt x="5631" y="4390"/>
                      <a:pt x="6977" y="3580"/>
                    </a:cubicBezTo>
                    <a:cubicBezTo>
                      <a:pt x="7486" y="3267"/>
                      <a:pt x="7996" y="2901"/>
                      <a:pt x="8322" y="2391"/>
                    </a:cubicBezTo>
                    <a:cubicBezTo>
                      <a:pt x="8636" y="1882"/>
                      <a:pt x="8727" y="1176"/>
                      <a:pt x="8388" y="680"/>
                    </a:cubicBezTo>
                    <a:cubicBezTo>
                      <a:pt x="8139" y="301"/>
                      <a:pt x="7708" y="92"/>
                      <a:pt x="7264" y="27"/>
                    </a:cubicBezTo>
                    <a:cubicBezTo>
                      <a:pt x="7141" y="9"/>
                      <a:pt x="7018" y="1"/>
                      <a:pt x="6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2"/>
              <p:cNvSpPr/>
              <p:nvPr/>
            </p:nvSpPr>
            <p:spPr>
              <a:xfrm>
                <a:off x="7036925" y="1366200"/>
                <a:ext cx="210675" cy="116075"/>
              </a:xfrm>
              <a:custGeom>
                <a:avLst/>
                <a:gdLst/>
                <a:ahLst/>
                <a:cxnLst/>
                <a:rect l="l" t="t" r="r" b="b"/>
                <a:pathLst>
                  <a:path w="8427" h="4643" extrusionOk="0">
                    <a:moveTo>
                      <a:pt x="8087" y="1"/>
                    </a:moveTo>
                    <a:lnTo>
                      <a:pt x="8087" y="1"/>
                    </a:lnTo>
                    <a:cubicBezTo>
                      <a:pt x="7969" y="524"/>
                      <a:pt x="7708" y="1190"/>
                      <a:pt x="7342" y="1634"/>
                    </a:cubicBezTo>
                    <a:cubicBezTo>
                      <a:pt x="6832" y="2248"/>
                      <a:pt x="4207" y="3371"/>
                      <a:pt x="2443" y="3816"/>
                    </a:cubicBezTo>
                    <a:cubicBezTo>
                      <a:pt x="1948" y="3938"/>
                      <a:pt x="1497" y="3983"/>
                      <a:pt x="1102" y="3983"/>
                    </a:cubicBezTo>
                    <a:cubicBezTo>
                      <a:pt x="653" y="3983"/>
                      <a:pt x="279" y="3924"/>
                      <a:pt x="0" y="3855"/>
                    </a:cubicBezTo>
                    <a:lnTo>
                      <a:pt x="0" y="3855"/>
                    </a:lnTo>
                    <a:cubicBezTo>
                      <a:pt x="53" y="3972"/>
                      <a:pt x="131" y="4077"/>
                      <a:pt x="209" y="4181"/>
                    </a:cubicBezTo>
                    <a:cubicBezTo>
                      <a:pt x="535" y="4532"/>
                      <a:pt x="1005" y="4642"/>
                      <a:pt x="1492" y="4642"/>
                    </a:cubicBezTo>
                    <a:cubicBezTo>
                      <a:pt x="1768" y="4642"/>
                      <a:pt x="2049" y="4607"/>
                      <a:pt x="2313" y="4560"/>
                    </a:cubicBezTo>
                    <a:cubicBezTo>
                      <a:pt x="3854" y="4273"/>
                      <a:pt x="5330" y="3711"/>
                      <a:pt x="6676" y="2901"/>
                    </a:cubicBezTo>
                    <a:cubicBezTo>
                      <a:pt x="7185" y="2588"/>
                      <a:pt x="7695" y="2222"/>
                      <a:pt x="8021" y="1712"/>
                    </a:cubicBezTo>
                    <a:cubicBezTo>
                      <a:pt x="8335" y="1203"/>
                      <a:pt x="8426" y="497"/>
                      <a:pt x="8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2"/>
              <p:cNvSpPr/>
              <p:nvPr/>
            </p:nvSpPr>
            <p:spPr>
              <a:xfrm>
                <a:off x="7123475" y="1349225"/>
                <a:ext cx="124125" cy="109100"/>
              </a:xfrm>
              <a:custGeom>
                <a:avLst/>
                <a:gdLst/>
                <a:ahLst/>
                <a:cxnLst/>
                <a:rect l="l" t="t" r="r" b="b"/>
                <a:pathLst>
                  <a:path w="4965" h="4364" extrusionOk="0">
                    <a:moveTo>
                      <a:pt x="3133" y="1"/>
                    </a:moveTo>
                    <a:cubicBezTo>
                      <a:pt x="2812" y="1"/>
                      <a:pt x="2493" y="56"/>
                      <a:pt x="2182" y="131"/>
                    </a:cubicBezTo>
                    <a:cubicBezTo>
                      <a:pt x="1424" y="301"/>
                      <a:pt x="692" y="536"/>
                      <a:pt x="0" y="850"/>
                    </a:cubicBezTo>
                    <a:cubicBezTo>
                      <a:pt x="301" y="2130"/>
                      <a:pt x="888" y="3345"/>
                      <a:pt x="1711" y="4364"/>
                    </a:cubicBezTo>
                    <a:cubicBezTo>
                      <a:pt x="2221" y="4129"/>
                      <a:pt x="2730" y="3881"/>
                      <a:pt x="3214" y="3580"/>
                    </a:cubicBezTo>
                    <a:cubicBezTo>
                      <a:pt x="3723" y="3267"/>
                      <a:pt x="4233" y="2901"/>
                      <a:pt x="4559" y="2391"/>
                    </a:cubicBezTo>
                    <a:cubicBezTo>
                      <a:pt x="4873" y="1882"/>
                      <a:pt x="4964" y="1176"/>
                      <a:pt x="4625" y="680"/>
                    </a:cubicBezTo>
                    <a:cubicBezTo>
                      <a:pt x="4376" y="301"/>
                      <a:pt x="3945" y="92"/>
                      <a:pt x="3501" y="27"/>
                    </a:cubicBezTo>
                    <a:cubicBezTo>
                      <a:pt x="3378" y="9"/>
                      <a:pt x="3255"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2"/>
              <p:cNvSpPr/>
              <p:nvPr/>
            </p:nvSpPr>
            <p:spPr>
              <a:xfrm>
                <a:off x="7203475" y="1408025"/>
                <a:ext cx="34650" cy="31050"/>
              </a:xfrm>
              <a:custGeom>
                <a:avLst/>
                <a:gdLst/>
                <a:ahLst/>
                <a:cxnLst/>
                <a:rect l="l" t="t" r="r" b="b"/>
                <a:pathLst>
                  <a:path w="1386" h="1242" extrusionOk="0">
                    <a:moveTo>
                      <a:pt x="1" y="1241"/>
                    </a:moveTo>
                    <a:cubicBezTo>
                      <a:pt x="1" y="1241"/>
                      <a:pt x="1" y="1228"/>
                      <a:pt x="14" y="1228"/>
                    </a:cubicBezTo>
                    <a:lnTo>
                      <a:pt x="14" y="1228"/>
                    </a:lnTo>
                    <a:lnTo>
                      <a:pt x="14" y="1228"/>
                    </a:lnTo>
                    <a:lnTo>
                      <a:pt x="14" y="1228"/>
                    </a:lnTo>
                    <a:lnTo>
                      <a:pt x="14" y="1228"/>
                    </a:lnTo>
                    <a:cubicBezTo>
                      <a:pt x="1" y="1228"/>
                      <a:pt x="1" y="1241"/>
                      <a:pt x="1" y="1241"/>
                    </a:cubicBezTo>
                    <a:close/>
                    <a:moveTo>
                      <a:pt x="1320" y="92"/>
                    </a:moveTo>
                    <a:lnTo>
                      <a:pt x="1320" y="92"/>
                    </a:lnTo>
                    <a:cubicBezTo>
                      <a:pt x="1333" y="65"/>
                      <a:pt x="1346" y="52"/>
                      <a:pt x="1359" y="39"/>
                    </a:cubicBezTo>
                    <a:cubicBezTo>
                      <a:pt x="1359" y="26"/>
                      <a:pt x="1372" y="13"/>
                      <a:pt x="1385" y="0"/>
                    </a:cubicBezTo>
                    <a:cubicBezTo>
                      <a:pt x="1372" y="13"/>
                      <a:pt x="1359" y="26"/>
                      <a:pt x="1359" y="39"/>
                    </a:cubicBezTo>
                    <a:cubicBezTo>
                      <a:pt x="1346" y="52"/>
                      <a:pt x="1333" y="65"/>
                      <a:pt x="1320" y="92"/>
                    </a:cubicBezTo>
                    <a:close/>
                  </a:path>
                </a:pathLst>
              </a:custGeom>
              <a:solidFill>
                <a:srgbClr val="F78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2"/>
              <p:cNvSpPr/>
              <p:nvPr/>
            </p:nvSpPr>
            <p:spPr>
              <a:xfrm>
                <a:off x="7203150" y="1438725"/>
                <a:ext cx="675" cy="350"/>
              </a:xfrm>
              <a:custGeom>
                <a:avLst/>
                <a:gdLst/>
                <a:ahLst/>
                <a:cxnLst/>
                <a:rect l="l" t="t" r="r" b="b"/>
                <a:pathLst>
                  <a:path w="27" h="14" extrusionOk="0">
                    <a:moveTo>
                      <a:pt x="26" y="0"/>
                    </a:moveTo>
                    <a:cubicBezTo>
                      <a:pt x="14" y="0"/>
                      <a:pt x="13" y="13"/>
                      <a:pt x="1" y="13"/>
                    </a:cubicBezTo>
                    <a:lnTo>
                      <a:pt x="14" y="13"/>
                    </a:lnTo>
                    <a:cubicBezTo>
                      <a:pt x="14" y="13"/>
                      <a:pt x="14" y="0"/>
                      <a:pt x="26" y="0"/>
                    </a:cubicBezTo>
                    <a:close/>
                  </a:path>
                </a:pathLst>
              </a:custGeom>
              <a:solidFill>
                <a:srgbClr val="B97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2"/>
              <p:cNvSpPr/>
              <p:nvPr/>
            </p:nvSpPr>
            <p:spPr>
              <a:xfrm>
                <a:off x="7154825" y="1366200"/>
                <a:ext cx="90800" cy="92125"/>
              </a:xfrm>
              <a:custGeom>
                <a:avLst/>
                <a:gdLst/>
                <a:ahLst/>
                <a:cxnLst/>
                <a:rect l="l" t="t" r="r" b="b"/>
                <a:pathLst>
                  <a:path w="3632" h="3685" extrusionOk="0">
                    <a:moveTo>
                      <a:pt x="3371" y="1"/>
                    </a:moveTo>
                    <a:cubicBezTo>
                      <a:pt x="3253" y="524"/>
                      <a:pt x="2992" y="1190"/>
                      <a:pt x="2626" y="1634"/>
                    </a:cubicBezTo>
                    <a:cubicBezTo>
                      <a:pt x="2312" y="2013"/>
                      <a:pt x="1215" y="2574"/>
                      <a:pt x="0" y="3058"/>
                    </a:cubicBezTo>
                    <a:cubicBezTo>
                      <a:pt x="144" y="3280"/>
                      <a:pt x="288" y="3476"/>
                      <a:pt x="457" y="3685"/>
                    </a:cubicBezTo>
                    <a:cubicBezTo>
                      <a:pt x="588" y="3620"/>
                      <a:pt x="732" y="3554"/>
                      <a:pt x="862" y="3489"/>
                    </a:cubicBezTo>
                    <a:cubicBezTo>
                      <a:pt x="928" y="3463"/>
                      <a:pt x="993" y="3424"/>
                      <a:pt x="1058" y="3397"/>
                    </a:cubicBezTo>
                    <a:cubicBezTo>
                      <a:pt x="1150" y="3345"/>
                      <a:pt x="1254" y="3293"/>
                      <a:pt x="1346" y="3241"/>
                    </a:cubicBezTo>
                    <a:cubicBezTo>
                      <a:pt x="1398" y="3215"/>
                      <a:pt x="1463" y="3188"/>
                      <a:pt x="1516" y="3162"/>
                    </a:cubicBezTo>
                    <a:cubicBezTo>
                      <a:pt x="1659" y="3084"/>
                      <a:pt x="1803" y="2993"/>
                      <a:pt x="1934" y="2914"/>
                    </a:cubicBezTo>
                    <a:cubicBezTo>
                      <a:pt x="1947" y="2914"/>
                      <a:pt x="1947" y="2901"/>
                      <a:pt x="1960" y="2901"/>
                    </a:cubicBezTo>
                    <a:cubicBezTo>
                      <a:pt x="2456" y="2601"/>
                      <a:pt x="2953" y="2248"/>
                      <a:pt x="3266" y="1765"/>
                    </a:cubicBezTo>
                    <a:cubicBezTo>
                      <a:pt x="3279" y="1738"/>
                      <a:pt x="3292" y="1725"/>
                      <a:pt x="3305" y="1712"/>
                    </a:cubicBezTo>
                    <a:cubicBezTo>
                      <a:pt x="3305" y="1699"/>
                      <a:pt x="3318" y="1686"/>
                      <a:pt x="3331" y="1673"/>
                    </a:cubicBezTo>
                    <a:cubicBezTo>
                      <a:pt x="3331" y="1647"/>
                      <a:pt x="3344" y="1634"/>
                      <a:pt x="3358" y="1608"/>
                    </a:cubicBezTo>
                    <a:lnTo>
                      <a:pt x="3384" y="1556"/>
                    </a:lnTo>
                    <a:lnTo>
                      <a:pt x="3410" y="1516"/>
                    </a:lnTo>
                    <a:cubicBezTo>
                      <a:pt x="3423" y="1490"/>
                      <a:pt x="3423" y="1464"/>
                      <a:pt x="3436" y="1451"/>
                    </a:cubicBezTo>
                    <a:lnTo>
                      <a:pt x="3449" y="1412"/>
                    </a:lnTo>
                    <a:cubicBezTo>
                      <a:pt x="3462" y="1386"/>
                      <a:pt x="3475" y="1360"/>
                      <a:pt x="3475" y="1333"/>
                    </a:cubicBezTo>
                    <a:lnTo>
                      <a:pt x="3488" y="1294"/>
                    </a:lnTo>
                    <a:cubicBezTo>
                      <a:pt x="3632" y="863"/>
                      <a:pt x="3619" y="380"/>
                      <a:pt x="337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4" name="Google Shape;1394;p52"/>
            <p:cNvSpPr/>
            <p:nvPr/>
          </p:nvSpPr>
          <p:spPr>
            <a:xfrm>
              <a:off x="7898204" y="2545058"/>
              <a:ext cx="181210" cy="154634"/>
            </a:xfrm>
            <a:custGeom>
              <a:avLst/>
              <a:gdLst/>
              <a:ahLst/>
              <a:cxnLst/>
              <a:rect l="l" t="t" r="r" b="b"/>
              <a:pathLst>
                <a:path w="6546" h="5586" extrusionOk="0">
                  <a:moveTo>
                    <a:pt x="5278" y="164"/>
                  </a:moveTo>
                  <a:cubicBezTo>
                    <a:pt x="5501" y="164"/>
                    <a:pt x="5696" y="216"/>
                    <a:pt x="5853" y="321"/>
                  </a:cubicBezTo>
                  <a:cubicBezTo>
                    <a:pt x="6337" y="647"/>
                    <a:pt x="6376" y="1353"/>
                    <a:pt x="6141" y="1849"/>
                  </a:cubicBezTo>
                  <a:cubicBezTo>
                    <a:pt x="5945" y="2267"/>
                    <a:pt x="5579" y="2594"/>
                    <a:pt x="5370" y="2777"/>
                  </a:cubicBezTo>
                  <a:cubicBezTo>
                    <a:pt x="5318" y="2829"/>
                    <a:pt x="5265" y="2868"/>
                    <a:pt x="5239" y="2907"/>
                  </a:cubicBezTo>
                  <a:cubicBezTo>
                    <a:pt x="4965" y="3195"/>
                    <a:pt x="4664" y="3456"/>
                    <a:pt x="4351" y="3704"/>
                  </a:cubicBezTo>
                  <a:cubicBezTo>
                    <a:pt x="3998" y="2777"/>
                    <a:pt x="3227" y="2006"/>
                    <a:pt x="2313" y="1627"/>
                  </a:cubicBezTo>
                  <a:cubicBezTo>
                    <a:pt x="2901" y="1170"/>
                    <a:pt x="3541" y="765"/>
                    <a:pt x="4220" y="451"/>
                  </a:cubicBezTo>
                  <a:cubicBezTo>
                    <a:pt x="4625" y="255"/>
                    <a:pt x="4978" y="164"/>
                    <a:pt x="5278" y="164"/>
                  </a:cubicBezTo>
                  <a:close/>
                  <a:moveTo>
                    <a:pt x="2169" y="1745"/>
                  </a:moveTo>
                  <a:cubicBezTo>
                    <a:pt x="3097" y="2097"/>
                    <a:pt x="3881" y="2881"/>
                    <a:pt x="4220" y="3809"/>
                  </a:cubicBezTo>
                  <a:cubicBezTo>
                    <a:pt x="3737" y="4200"/>
                    <a:pt x="3227" y="4553"/>
                    <a:pt x="2679" y="4867"/>
                  </a:cubicBezTo>
                  <a:cubicBezTo>
                    <a:pt x="2274" y="5089"/>
                    <a:pt x="1777" y="5337"/>
                    <a:pt x="1242" y="5402"/>
                  </a:cubicBezTo>
                  <a:cubicBezTo>
                    <a:pt x="1157" y="5413"/>
                    <a:pt x="1077" y="5419"/>
                    <a:pt x="1002" y="5419"/>
                  </a:cubicBezTo>
                  <a:cubicBezTo>
                    <a:pt x="813" y="5419"/>
                    <a:pt x="658" y="5382"/>
                    <a:pt x="536" y="5298"/>
                  </a:cubicBezTo>
                  <a:cubicBezTo>
                    <a:pt x="236" y="5102"/>
                    <a:pt x="171" y="4671"/>
                    <a:pt x="210" y="4357"/>
                  </a:cubicBezTo>
                  <a:cubicBezTo>
                    <a:pt x="301" y="3717"/>
                    <a:pt x="719" y="3182"/>
                    <a:pt x="1085" y="2777"/>
                  </a:cubicBezTo>
                  <a:cubicBezTo>
                    <a:pt x="1412" y="2411"/>
                    <a:pt x="1777" y="2058"/>
                    <a:pt x="2169" y="1745"/>
                  </a:cubicBezTo>
                  <a:close/>
                  <a:moveTo>
                    <a:pt x="5282" y="0"/>
                  </a:moveTo>
                  <a:cubicBezTo>
                    <a:pt x="4956" y="0"/>
                    <a:pt x="4574" y="103"/>
                    <a:pt x="4142" y="308"/>
                  </a:cubicBezTo>
                  <a:cubicBezTo>
                    <a:pt x="3423" y="634"/>
                    <a:pt x="2744" y="1078"/>
                    <a:pt x="2117" y="1575"/>
                  </a:cubicBezTo>
                  <a:lnTo>
                    <a:pt x="2091" y="1601"/>
                  </a:lnTo>
                  <a:cubicBezTo>
                    <a:pt x="1686" y="1927"/>
                    <a:pt x="1307" y="2280"/>
                    <a:pt x="968" y="2672"/>
                  </a:cubicBezTo>
                  <a:cubicBezTo>
                    <a:pt x="589" y="3090"/>
                    <a:pt x="145" y="3652"/>
                    <a:pt x="53" y="4344"/>
                  </a:cubicBezTo>
                  <a:cubicBezTo>
                    <a:pt x="1" y="4710"/>
                    <a:pt x="79" y="5193"/>
                    <a:pt x="445" y="5441"/>
                  </a:cubicBezTo>
                  <a:cubicBezTo>
                    <a:pt x="602" y="5533"/>
                    <a:pt x="785" y="5585"/>
                    <a:pt x="1020" y="5585"/>
                  </a:cubicBezTo>
                  <a:cubicBezTo>
                    <a:pt x="1098" y="5585"/>
                    <a:pt x="1177" y="5585"/>
                    <a:pt x="1268" y="5572"/>
                  </a:cubicBezTo>
                  <a:cubicBezTo>
                    <a:pt x="1830" y="5494"/>
                    <a:pt x="2339" y="5246"/>
                    <a:pt x="2757" y="5010"/>
                  </a:cubicBezTo>
                  <a:cubicBezTo>
                    <a:pt x="3332" y="4684"/>
                    <a:pt x="3868" y="4318"/>
                    <a:pt x="4377" y="3913"/>
                  </a:cubicBezTo>
                  <a:lnTo>
                    <a:pt x="4377" y="3900"/>
                  </a:lnTo>
                  <a:cubicBezTo>
                    <a:pt x="4730" y="3626"/>
                    <a:pt x="5043" y="3338"/>
                    <a:pt x="5357" y="3012"/>
                  </a:cubicBezTo>
                  <a:cubicBezTo>
                    <a:pt x="5383" y="2986"/>
                    <a:pt x="5422" y="2946"/>
                    <a:pt x="5474" y="2907"/>
                  </a:cubicBezTo>
                  <a:cubicBezTo>
                    <a:pt x="5696" y="2698"/>
                    <a:pt x="6075" y="2372"/>
                    <a:pt x="6284" y="1927"/>
                  </a:cubicBezTo>
                  <a:cubicBezTo>
                    <a:pt x="6546" y="1366"/>
                    <a:pt x="6493" y="556"/>
                    <a:pt x="5945" y="190"/>
                  </a:cubicBezTo>
                  <a:cubicBezTo>
                    <a:pt x="5761" y="64"/>
                    <a:pt x="5539" y="0"/>
                    <a:pt x="5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2"/>
            <p:cNvSpPr/>
            <p:nvPr/>
          </p:nvSpPr>
          <p:spPr>
            <a:xfrm>
              <a:off x="5915194" y="3482418"/>
              <a:ext cx="166732" cy="176448"/>
            </a:xfrm>
            <a:custGeom>
              <a:avLst/>
              <a:gdLst/>
              <a:ahLst/>
              <a:cxnLst/>
              <a:rect l="l" t="t" r="r" b="b"/>
              <a:pathLst>
                <a:path w="6023" h="6374" extrusionOk="0">
                  <a:moveTo>
                    <a:pt x="1111" y="0"/>
                  </a:moveTo>
                  <a:cubicBezTo>
                    <a:pt x="823" y="340"/>
                    <a:pt x="536" y="693"/>
                    <a:pt x="248" y="1045"/>
                  </a:cubicBezTo>
                  <a:cubicBezTo>
                    <a:pt x="170" y="1137"/>
                    <a:pt x="79" y="1241"/>
                    <a:pt x="39" y="1359"/>
                  </a:cubicBezTo>
                  <a:cubicBezTo>
                    <a:pt x="13" y="1450"/>
                    <a:pt x="0" y="1542"/>
                    <a:pt x="13" y="1620"/>
                  </a:cubicBezTo>
                  <a:cubicBezTo>
                    <a:pt x="13" y="1685"/>
                    <a:pt x="13" y="1738"/>
                    <a:pt x="26" y="1803"/>
                  </a:cubicBezTo>
                  <a:cubicBezTo>
                    <a:pt x="235" y="3397"/>
                    <a:pt x="1228" y="4873"/>
                    <a:pt x="2639" y="5683"/>
                  </a:cubicBezTo>
                  <a:cubicBezTo>
                    <a:pt x="3430" y="6145"/>
                    <a:pt x="4351" y="6373"/>
                    <a:pt x="5273" y="6373"/>
                  </a:cubicBezTo>
                  <a:cubicBezTo>
                    <a:pt x="5524" y="6373"/>
                    <a:pt x="5774" y="6356"/>
                    <a:pt x="6022" y="6323"/>
                  </a:cubicBezTo>
                  <a:cubicBezTo>
                    <a:pt x="5631" y="5500"/>
                    <a:pt x="5252" y="4664"/>
                    <a:pt x="4886" y="3841"/>
                  </a:cubicBezTo>
                  <a:cubicBezTo>
                    <a:pt x="4727" y="3884"/>
                    <a:pt x="4564" y="3903"/>
                    <a:pt x="4401" y="3903"/>
                  </a:cubicBezTo>
                  <a:cubicBezTo>
                    <a:pt x="4016" y="3903"/>
                    <a:pt x="3628" y="3793"/>
                    <a:pt x="3279" y="3619"/>
                  </a:cubicBezTo>
                  <a:cubicBezTo>
                    <a:pt x="1960" y="2953"/>
                    <a:pt x="1189" y="1476"/>
                    <a:pt x="1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6" name="Google Shape;1396;p52"/>
            <p:cNvGrpSpPr/>
            <p:nvPr/>
          </p:nvGrpSpPr>
          <p:grpSpPr>
            <a:xfrm>
              <a:off x="5481230" y="1688875"/>
              <a:ext cx="2217174" cy="2919567"/>
              <a:chOff x="5481230" y="1688875"/>
              <a:chExt cx="2217174" cy="2919567"/>
            </a:xfrm>
          </p:grpSpPr>
          <p:sp>
            <p:nvSpPr>
              <p:cNvPr id="1397" name="Google Shape;1397;p52"/>
              <p:cNvSpPr/>
              <p:nvPr/>
            </p:nvSpPr>
            <p:spPr>
              <a:xfrm>
                <a:off x="5945922" y="2129897"/>
                <a:ext cx="1011878" cy="1460556"/>
              </a:xfrm>
              <a:custGeom>
                <a:avLst/>
                <a:gdLst/>
                <a:ahLst/>
                <a:cxnLst/>
                <a:rect l="l" t="t" r="r" b="b"/>
                <a:pathLst>
                  <a:path w="36553" h="52761" extrusionOk="0">
                    <a:moveTo>
                      <a:pt x="20576" y="0"/>
                    </a:moveTo>
                    <a:cubicBezTo>
                      <a:pt x="19308" y="196"/>
                      <a:pt x="18159" y="836"/>
                      <a:pt x="17088" y="1555"/>
                    </a:cubicBezTo>
                    <a:cubicBezTo>
                      <a:pt x="14997" y="2965"/>
                      <a:pt x="13129" y="4716"/>
                      <a:pt x="11588" y="6715"/>
                    </a:cubicBezTo>
                    <a:cubicBezTo>
                      <a:pt x="11666" y="8426"/>
                      <a:pt x="11745" y="10137"/>
                      <a:pt x="11823" y="11862"/>
                    </a:cubicBezTo>
                    <a:cubicBezTo>
                      <a:pt x="11862" y="12828"/>
                      <a:pt x="11914" y="13795"/>
                      <a:pt x="12019" y="14762"/>
                    </a:cubicBezTo>
                    <a:cubicBezTo>
                      <a:pt x="12110" y="15702"/>
                      <a:pt x="12267" y="16630"/>
                      <a:pt x="12528" y="17531"/>
                    </a:cubicBezTo>
                    <a:cubicBezTo>
                      <a:pt x="13038" y="19373"/>
                      <a:pt x="14044" y="21150"/>
                      <a:pt x="15624" y="22234"/>
                    </a:cubicBezTo>
                    <a:cubicBezTo>
                      <a:pt x="16735" y="22992"/>
                      <a:pt x="18080" y="23384"/>
                      <a:pt x="19413" y="23566"/>
                    </a:cubicBezTo>
                    <a:cubicBezTo>
                      <a:pt x="19988" y="23645"/>
                      <a:pt x="20562" y="23684"/>
                      <a:pt x="21150" y="23697"/>
                    </a:cubicBezTo>
                    <a:cubicBezTo>
                      <a:pt x="21163" y="24285"/>
                      <a:pt x="21176" y="24886"/>
                      <a:pt x="21190" y="25474"/>
                    </a:cubicBezTo>
                    <a:cubicBezTo>
                      <a:pt x="21190" y="25657"/>
                      <a:pt x="21190" y="25839"/>
                      <a:pt x="21203" y="26022"/>
                    </a:cubicBezTo>
                    <a:cubicBezTo>
                      <a:pt x="21216" y="26571"/>
                      <a:pt x="20876" y="27094"/>
                      <a:pt x="20432" y="27433"/>
                    </a:cubicBezTo>
                    <a:cubicBezTo>
                      <a:pt x="20380" y="27485"/>
                      <a:pt x="20327" y="27525"/>
                      <a:pt x="20262" y="27564"/>
                    </a:cubicBezTo>
                    <a:cubicBezTo>
                      <a:pt x="22313" y="30386"/>
                      <a:pt x="24952" y="32789"/>
                      <a:pt x="27943" y="34579"/>
                    </a:cubicBezTo>
                    <a:cubicBezTo>
                      <a:pt x="28109" y="34673"/>
                      <a:pt x="28285" y="34779"/>
                      <a:pt x="28471" y="34779"/>
                    </a:cubicBezTo>
                    <a:cubicBezTo>
                      <a:pt x="28491" y="34779"/>
                      <a:pt x="28511" y="34777"/>
                      <a:pt x="28531" y="34775"/>
                    </a:cubicBezTo>
                    <a:cubicBezTo>
                      <a:pt x="28740" y="34762"/>
                      <a:pt x="28923" y="34605"/>
                      <a:pt x="29080" y="34448"/>
                    </a:cubicBezTo>
                    <a:cubicBezTo>
                      <a:pt x="31484" y="32201"/>
                      <a:pt x="33534" y="29576"/>
                      <a:pt x="35141" y="26689"/>
                    </a:cubicBezTo>
                    <a:cubicBezTo>
                      <a:pt x="35128" y="26636"/>
                      <a:pt x="35128" y="26584"/>
                      <a:pt x="35115" y="26532"/>
                    </a:cubicBezTo>
                    <a:cubicBezTo>
                      <a:pt x="34776" y="26297"/>
                      <a:pt x="34475" y="26022"/>
                      <a:pt x="34227" y="25683"/>
                    </a:cubicBezTo>
                    <a:cubicBezTo>
                      <a:pt x="33574" y="24807"/>
                      <a:pt x="33378" y="23684"/>
                      <a:pt x="33234" y="22600"/>
                    </a:cubicBezTo>
                    <a:cubicBezTo>
                      <a:pt x="32881" y="19961"/>
                      <a:pt x="32738" y="17309"/>
                      <a:pt x="32777" y="14644"/>
                    </a:cubicBezTo>
                    <a:lnTo>
                      <a:pt x="32868" y="14644"/>
                    </a:lnTo>
                    <a:cubicBezTo>
                      <a:pt x="33378" y="14631"/>
                      <a:pt x="33874" y="14553"/>
                      <a:pt x="34357" y="14383"/>
                    </a:cubicBezTo>
                    <a:cubicBezTo>
                      <a:pt x="35220" y="14069"/>
                      <a:pt x="35990" y="13429"/>
                      <a:pt x="36317" y="12580"/>
                    </a:cubicBezTo>
                    <a:cubicBezTo>
                      <a:pt x="36539" y="12005"/>
                      <a:pt x="36552" y="11391"/>
                      <a:pt x="36539" y="10777"/>
                    </a:cubicBezTo>
                    <a:cubicBezTo>
                      <a:pt x="36513" y="10281"/>
                      <a:pt x="36461" y="9785"/>
                      <a:pt x="36291" y="9327"/>
                    </a:cubicBezTo>
                    <a:cubicBezTo>
                      <a:pt x="35892" y="8236"/>
                      <a:pt x="34755" y="7482"/>
                      <a:pt x="33600" y="7482"/>
                    </a:cubicBezTo>
                    <a:cubicBezTo>
                      <a:pt x="33469" y="7482"/>
                      <a:pt x="33338" y="7492"/>
                      <a:pt x="33208" y="7512"/>
                    </a:cubicBezTo>
                    <a:cubicBezTo>
                      <a:pt x="32137" y="7668"/>
                      <a:pt x="31222" y="8517"/>
                      <a:pt x="30909" y="9536"/>
                    </a:cubicBezTo>
                    <a:cubicBezTo>
                      <a:pt x="30556" y="8922"/>
                      <a:pt x="29720" y="8596"/>
                      <a:pt x="29001" y="8348"/>
                    </a:cubicBezTo>
                    <a:cubicBezTo>
                      <a:pt x="25122" y="6989"/>
                      <a:pt x="21660" y="3971"/>
                      <a:pt x="20576" y="0"/>
                    </a:cubicBezTo>
                    <a:close/>
                    <a:moveTo>
                      <a:pt x="7447" y="41694"/>
                    </a:moveTo>
                    <a:cubicBezTo>
                      <a:pt x="7421" y="41694"/>
                      <a:pt x="7394" y="41695"/>
                      <a:pt x="7368" y="41698"/>
                    </a:cubicBezTo>
                    <a:cubicBezTo>
                      <a:pt x="7172" y="41738"/>
                      <a:pt x="6990" y="41842"/>
                      <a:pt x="6807" y="41960"/>
                    </a:cubicBezTo>
                    <a:cubicBezTo>
                      <a:pt x="5357" y="42940"/>
                      <a:pt x="4011" y="44089"/>
                      <a:pt x="2783" y="45330"/>
                    </a:cubicBezTo>
                    <a:cubicBezTo>
                      <a:pt x="3345" y="44494"/>
                      <a:pt x="3894" y="43645"/>
                      <a:pt x="4442" y="42809"/>
                    </a:cubicBezTo>
                    <a:cubicBezTo>
                      <a:pt x="4521" y="42691"/>
                      <a:pt x="4599" y="42561"/>
                      <a:pt x="4586" y="42430"/>
                    </a:cubicBezTo>
                    <a:cubicBezTo>
                      <a:pt x="4560" y="42260"/>
                      <a:pt x="4390" y="42130"/>
                      <a:pt x="4207" y="42103"/>
                    </a:cubicBezTo>
                    <a:cubicBezTo>
                      <a:pt x="4192" y="42102"/>
                      <a:pt x="4178" y="42102"/>
                      <a:pt x="4163" y="42102"/>
                    </a:cubicBezTo>
                    <a:cubicBezTo>
                      <a:pt x="4008" y="42102"/>
                      <a:pt x="3854" y="42162"/>
                      <a:pt x="3711" y="42234"/>
                    </a:cubicBezTo>
                    <a:cubicBezTo>
                      <a:pt x="2888" y="42626"/>
                      <a:pt x="2261" y="43331"/>
                      <a:pt x="1725" y="44063"/>
                    </a:cubicBezTo>
                    <a:cubicBezTo>
                      <a:pt x="1398" y="44520"/>
                      <a:pt x="1098" y="44990"/>
                      <a:pt x="837" y="45474"/>
                    </a:cubicBezTo>
                    <a:cubicBezTo>
                      <a:pt x="353" y="46414"/>
                      <a:pt x="27" y="47420"/>
                      <a:pt x="1" y="48478"/>
                    </a:cubicBezTo>
                    <a:cubicBezTo>
                      <a:pt x="1" y="48596"/>
                      <a:pt x="1" y="48727"/>
                      <a:pt x="1" y="48857"/>
                    </a:cubicBezTo>
                    <a:cubicBezTo>
                      <a:pt x="79" y="50333"/>
                      <a:pt x="850" y="51810"/>
                      <a:pt x="2169" y="52476"/>
                    </a:cubicBezTo>
                    <a:cubicBezTo>
                      <a:pt x="2509" y="52650"/>
                      <a:pt x="2900" y="52760"/>
                      <a:pt x="3289" y="52760"/>
                    </a:cubicBezTo>
                    <a:cubicBezTo>
                      <a:pt x="3453" y="52760"/>
                      <a:pt x="3617" y="52741"/>
                      <a:pt x="3776" y="52698"/>
                    </a:cubicBezTo>
                    <a:cubicBezTo>
                      <a:pt x="3789" y="52685"/>
                      <a:pt x="3815" y="52672"/>
                      <a:pt x="3841" y="52672"/>
                    </a:cubicBezTo>
                    <a:cubicBezTo>
                      <a:pt x="4338" y="52502"/>
                      <a:pt x="4730" y="52110"/>
                      <a:pt x="5056" y="51692"/>
                    </a:cubicBezTo>
                    <a:cubicBezTo>
                      <a:pt x="6140" y="50320"/>
                      <a:pt x="6781" y="48596"/>
                      <a:pt x="7956" y="47277"/>
                    </a:cubicBezTo>
                    <a:cubicBezTo>
                      <a:pt x="8492" y="46676"/>
                      <a:pt x="9145" y="46153"/>
                      <a:pt x="9537" y="45448"/>
                    </a:cubicBezTo>
                    <a:cubicBezTo>
                      <a:pt x="9563" y="45395"/>
                      <a:pt x="9589" y="45343"/>
                      <a:pt x="9576" y="45291"/>
                    </a:cubicBezTo>
                    <a:cubicBezTo>
                      <a:pt x="9563" y="45239"/>
                      <a:pt x="9511" y="45199"/>
                      <a:pt x="9459" y="45173"/>
                    </a:cubicBezTo>
                    <a:cubicBezTo>
                      <a:pt x="9339" y="45111"/>
                      <a:pt x="9207" y="45085"/>
                      <a:pt x="9071" y="45085"/>
                    </a:cubicBezTo>
                    <a:cubicBezTo>
                      <a:pt x="8807" y="45085"/>
                      <a:pt x="8529" y="45183"/>
                      <a:pt x="8296" y="45304"/>
                    </a:cubicBezTo>
                    <a:cubicBezTo>
                      <a:pt x="7316" y="45840"/>
                      <a:pt x="6624" y="46754"/>
                      <a:pt x="5958" y="47655"/>
                    </a:cubicBezTo>
                    <a:cubicBezTo>
                      <a:pt x="6258" y="46989"/>
                      <a:pt x="6663" y="46362"/>
                      <a:pt x="7146" y="45800"/>
                    </a:cubicBezTo>
                    <a:cubicBezTo>
                      <a:pt x="7630" y="45252"/>
                      <a:pt x="8204" y="44755"/>
                      <a:pt x="8570" y="44115"/>
                    </a:cubicBezTo>
                    <a:cubicBezTo>
                      <a:pt x="8688" y="43919"/>
                      <a:pt x="8766" y="43671"/>
                      <a:pt x="8636" y="43488"/>
                    </a:cubicBezTo>
                    <a:cubicBezTo>
                      <a:pt x="8555" y="43385"/>
                      <a:pt x="8414" y="43342"/>
                      <a:pt x="8275" y="43342"/>
                    </a:cubicBezTo>
                    <a:cubicBezTo>
                      <a:pt x="8256" y="43342"/>
                      <a:pt x="8237" y="43343"/>
                      <a:pt x="8218" y="43344"/>
                    </a:cubicBezTo>
                    <a:cubicBezTo>
                      <a:pt x="7839" y="43371"/>
                      <a:pt x="7499" y="43606"/>
                      <a:pt x="7212" y="43854"/>
                    </a:cubicBezTo>
                    <a:cubicBezTo>
                      <a:pt x="6167" y="44729"/>
                      <a:pt x="5252" y="45761"/>
                      <a:pt x="4508" y="46898"/>
                    </a:cubicBezTo>
                    <a:cubicBezTo>
                      <a:pt x="4782" y="46166"/>
                      <a:pt x="5213" y="45474"/>
                      <a:pt x="5749" y="44899"/>
                    </a:cubicBezTo>
                    <a:cubicBezTo>
                      <a:pt x="6493" y="44102"/>
                      <a:pt x="7473" y="43462"/>
                      <a:pt x="7865" y="42443"/>
                    </a:cubicBezTo>
                    <a:cubicBezTo>
                      <a:pt x="7930" y="42286"/>
                      <a:pt x="7969" y="42103"/>
                      <a:pt x="7904" y="41947"/>
                    </a:cubicBezTo>
                    <a:cubicBezTo>
                      <a:pt x="7824" y="41775"/>
                      <a:pt x="7634" y="41694"/>
                      <a:pt x="7447" y="41694"/>
                    </a:cubicBezTo>
                    <a:close/>
                  </a:path>
                </a:pathLst>
              </a:custGeom>
              <a:solidFill>
                <a:srgbClr val="F8A3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8" name="Google Shape;1398;p52"/>
              <p:cNvSpPr/>
              <p:nvPr/>
            </p:nvSpPr>
            <p:spPr>
              <a:xfrm>
                <a:off x="5984623" y="2931687"/>
                <a:ext cx="222789" cy="107380"/>
              </a:xfrm>
              <a:custGeom>
                <a:avLst/>
                <a:gdLst/>
                <a:ahLst/>
                <a:cxnLst/>
                <a:rect l="l" t="t" r="r" b="b"/>
                <a:pathLst>
                  <a:path w="8048" h="3879" extrusionOk="0">
                    <a:moveTo>
                      <a:pt x="7532" y="1"/>
                    </a:moveTo>
                    <a:cubicBezTo>
                      <a:pt x="7473" y="1"/>
                      <a:pt x="7411" y="19"/>
                      <a:pt x="7355" y="38"/>
                    </a:cubicBezTo>
                    <a:cubicBezTo>
                      <a:pt x="5004" y="952"/>
                      <a:pt x="2665" y="1893"/>
                      <a:pt x="327" y="2846"/>
                    </a:cubicBezTo>
                    <a:cubicBezTo>
                      <a:pt x="222" y="2886"/>
                      <a:pt x="105" y="2938"/>
                      <a:pt x="53" y="3042"/>
                    </a:cubicBezTo>
                    <a:cubicBezTo>
                      <a:pt x="0" y="3147"/>
                      <a:pt x="27" y="3264"/>
                      <a:pt x="40" y="3369"/>
                    </a:cubicBezTo>
                    <a:cubicBezTo>
                      <a:pt x="92" y="3539"/>
                      <a:pt x="131" y="3709"/>
                      <a:pt x="196" y="3878"/>
                    </a:cubicBezTo>
                    <a:cubicBezTo>
                      <a:pt x="2796" y="2807"/>
                      <a:pt x="5422" y="1762"/>
                      <a:pt x="8047" y="769"/>
                    </a:cubicBezTo>
                    <a:cubicBezTo>
                      <a:pt x="7943" y="573"/>
                      <a:pt x="7838" y="377"/>
                      <a:pt x="7734" y="182"/>
                    </a:cubicBezTo>
                    <a:cubicBezTo>
                      <a:pt x="7708" y="116"/>
                      <a:pt x="7669" y="38"/>
                      <a:pt x="7603" y="12"/>
                    </a:cubicBezTo>
                    <a:cubicBezTo>
                      <a:pt x="7580" y="4"/>
                      <a:pt x="7556" y="1"/>
                      <a:pt x="7532" y="1"/>
                    </a:cubicBezTo>
                    <a:close/>
                  </a:path>
                </a:pathLst>
              </a:custGeom>
              <a:solidFill>
                <a:srgbClr val="C7DE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2"/>
              <p:cNvSpPr/>
              <p:nvPr/>
            </p:nvSpPr>
            <p:spPr>
              <a:xfrm>
                <a:off x="6375180" y="1688875"/>
                <a:ext cx="1259941" cy="1244024"/>
              </a:xfrm>
              <a:custGeom>
                <a:avLst/>
                <a:gdLst/>
                <a:ahLst/>
                <a:cxnLst/>
                <a:rect l="l" t="t" r="r" b="b"/>
                <a:pathLst>
                  <a:path w="45514" h="44939" extrusionOk="0">
                    <a:moveTo>
                      <a:pt x="10390" y="1"/>
                    </a:moveTo>
                    <a:cubicBezTo>
                      <a:pt x="10163" y="1"/>
                      <a:pt x="9936" y="11"/>
                      <a:pt x="9707" y="33"/>
                    </a:cubicBezTo>
                    <a:cubicBezTo>
                      <a:pt x="7813" y="216"/>
                      <a:pt x="6062" y="1156"/>
                      <a:pt x="4534" y="2293"/>
                    </a:cubicBezTo>
                    <a:cubicBezTo>
                      <a:pt x="2496" y="3808"/>
                      <a:pt x="706" y="5846"/>
                      <a:pt x="1" y="8250"/>
                    </a:cubicBezTo>
                    <a:cubicBezTo>
                      <a:pt x="2113" y="7153"/>
                      <a:pt x="4497" y="6560"/>
                      <a:pt x="6877" y="6560"/>
                    </a:cubicBezTo>
                    <a:cubicBezTo>
                      <a:pt x="7588" y="6560"/>
                      <a:pt x="8299" y="6613"/>
                      <a:pt x="9002" y="6721"/>
                    </a:cubicBezTo>
                    <a:cubicBezTo>
                      <a:pt x="10177" y="6904"/>
                      <a:pt x="11314" y="7218"/>
                      <a:pt x="12424" y="7610"/>
                    </a:cubicBezTo>
                    <a:cubicBezTo>
                      <a:pt x="14710" y="8393"/>
                      <a:pt x="16944" y="9465"/>
                      <a:pt x="18682" y="11137"/>
                    </a:cubicBezTo>
                    <a:cubicBezTo>
                      <a:pt x="21516" y="13854"/>
                      <a:pt x="22757" y="17982"/>
                      <a:pt x="22483" y="21901"/>
                    </a:cubicBezTo>
                    <a:cubicBezTo>
                      <a:pt x="22352" y="23573"/>
                      <a:pt x="21934" y="25311"/>
                      <a:pt x="21033" y="26708"/>
                    </a:cubicBezTo>
                    <a:cubicBezTo>
                      <a:pt x="21046" y="27309"/>
                      <a:pt x="21033" y="27936"/>
                      <a:pt x="20811" y="28511"/>
                    </a:cubicBezTo>
                    <a:cubicBezTo>
                      <a:pt x="20484" y="29360"/>
                      <a:pt x="19714" y="30000"/>
                      <a:pt x="18851" y="30314"/>
                    </a:cubicBezTo>
                    <a:cubicBezTo>
                      <a:pt x="18368" y="30484"/>
                      <a:pt x="17872" y="30562"/>
                      <a:pt x="17362" y="30575"/>
                    </a:cubicBezTo>
                    <a:cubicBezTo>
                      <a:pt x="17362" y="32025"/>
                      <a:pt x="18055" y="33462"/>
                      <a:pt x="19217" y="34311"/>
                    </a:cubicBezTo>
                    <a:cubicBezTo>
                      <a:pt x="20837" y="35487"/>
                      <a:pt x="23097" y="35526"/>
                      <a:pt x="24678" y="36754"/>
                    </a:cubicBezTo>
                    <a:cubicBezTo>
                      <a:pt x="26272" y="37995"/>
                      <a:pt x="26794" y="40151"/>
                      <a:pt x="28022" y="41757"/>
                    </a:cubicBezTo>
                    <a:cubicBezTo>
                      <a:pt x="29690" y="43985"/>
                      <a:pt x="32511" y="44938"/>
                      <a:pt x="35350" y="44938"/>
                    </a:cubicBezTo>
                    <a:cubicBezTo>
                      <a:pt x="36358" y="44938"/>
                      <a:pt x="37368" y="44818"/>
                      <a:pt x="38329" y="44592"/>
                    </a:cubicBezTo>
                    <a:cubicBezTo>
                      <a:pt x="40367" y="44109"/>
                      <a:pt x="42379" y="43181"/>
                      <a:pt x="43685" y="41548"/>
                    </a:cubicBezTo>
                    <a:cubicBezTo>
                      <a:pt x="45174" y="39667"/>
                      <a:pt x="45514" y="37002"/>
                      <a:pt x="44782" y="34716"/>
                    </a:cubicBezTo>
                    <a:cubicBezTo>
                      <a:pt x="44051" y="32430"/>
                      <a:pt x="42327" y="30536"/>
                      <a:pt x="40236" y="29360"/>
                    </a:cubicBezTo>
                    <a:cubicBezTo>
                      <a:pt x="38512" y="28380"/>
                      <a:pt x="36474" y="27806"/>
                      <a:pt x="35155" y="26330"/>
                    </a:cubicBezTo>
                    <a:cubicBezTo>
                      <a:pt x="33091" y="23991"/>
                      <a:pt x="33574" y="20464"/>
                      <a:pt x="33339" y="17368"/>
                    </a:cubicBezTo>
                    <a:cubicBezTo>
                      <a:pt x="33195" y="15369"/>
                      <a:pt x="32673" y="13371"/>
                      <a:pt x="31588" y="11685"/>
                    </a:cubicBezTo>
                    <a:cubicBezTo>
                      <a:pt x="30504" y="10000"/>
                      <a:pt x="28819" y="8655"/>
                      <a:pt x="26872" y="8224"/>
                    </a:cubicBezTo>
                    <a:cubicBezTo>
                      <a:pt x="25213" y="7858"/>
                      <a:pt x="23411" y="8132"/>
                      <a:pt x="21856" y="7427"/>
                    </a:cubicBezTo>
                    <a:cubicBezTo>
                      <a:pt x="20537" y="6839"/>
                      <a:pt x="19622" y="5624"/>
                      <a:pt x="18669" y="4527"/>
                    </a:cubicBezTo>
                    <a:cubicBezTo>
                      <a:pt x="16534" y="2087"/>
                      <a:pt x="13579" y="1"/>
                      <a:pt x="10390" y="1"/>
                    </a:cubicBezTo>
                    <a:close/>
                  </a:path>
                </a:pathLst>
              </a:custGeom>
              <a:solidFill>
                <a:srgbClr val="4C2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2"/>
              <p:cNvSpPr/>
              <p:nvPr/>
            </p:nvSpPr>
            <p:spPr>
              <a:xfrm>
                <a:off x="6493803" y="2868708"/>
                <a:ext cx="516805" cy="1725589"/>
              </a:xfrm>
              <a:custGeom>
                <a:avLst/>
                <a:gdLst/>
                <a:ahLst/>
                <a:cxnLst/>
                <a:rect l="l" t="t" r="r" b="b"/>
                <a:pathLst>
                  <a:path w="18669" h="62335" extrusionOk="0">
                    <a:moveTo>
                      <a:pt x="15350" y="1"/>
                    </a:moveTo>
                    <a:cubicBezTo>
                      <a:pt x="13743" y="2888"/>
                      <a:pt x="11693" y="5513"/>
                      <a:pt x="9289" y="7760"/>
                    </a:cubicBezTo>
                    <a:cubicBezTo>
                      <a:pt x="9132" y="7917"/>
                      <a:pt x="8949" y="8074"/>
                      <a:pt x="8740" y="8087"/>
                    </a:cubicBezTo>
                    <a:cubicBezTo>
                      <a:pt x="8720" y="8089"/>
                      <a:pt x="8700" y="8091"/>
                      <a:pt x="8680" y="8091"/>
                    </a:cubicBezTo>
                    <a:cubicBezTo>
                      <a:pt x="8494" y="8091"/>
                      <a:pt x="8318" y="7985"/>
                      <a:pt x="8152" y="7891"/>
                    </a:cubicBezTo>
                    <a:cubicBezTo>
                      <a:pt x="5161" y="6101"/>
                      <a:pt x="2522" y="3698"/>
                      <a:pt x="471" y="876"/>
                    </a:cubicBezTo>
                    <a:cubicBezTo>
                      <a:pt x="340" y="967"/>
                      <a:pt x="197" y="1046"/>
                      <a:pt x="53" y="1111"/>
                    </a:cubicBezTo>
                    <a:cubicBezTo>
                      <a:pt x="458" y="5984"/>
                      <a:pt x="837" y="10856"/>
                      <a:pt x="1124" y="15742"/>
                    </a:cubicBezTo>
                    <a:cubicBezTo>
                      <a:pt x="2326" y="18538"/>
                      <a:pt x="3554" y="21333"/>
                      <a:pt x="4808" y="24129"/>
                    </a:cubicBezTo>
                    <a:cubicBezTo>
                      <a:pt x="3750" y="24782"/>
                      <a:pt x="2679" y="25409"/>
                      <a:pt x="1608" y="26010"/>
                    </a:cubicBezTo>
                    <a:cubicBezTo>
                      <a:pt x="1973" y="37885"/>
                      <a:pt x="1673" y="49746"/>
                      <a:pt x="1" y="61477"/>
                    </a:cubicBezTo>
                    <a:cubicBezTo>
                      <a:pt x="118" y="61503"/>
                      <a:pt x="236" y="61529"/>
                      <a:pt x="353" y="61555"/>
                    </a:cubicBezTo>
                    <a:cubicBezTo>
                      <a:pt x="1124" y="61751"/>
                      <a:pt x="1856" y="62104"/>
                      <a:pt x="2653" y="62248"/>
                    </a:cubicBezTo>
                    <a:cubicBezTo>
                      <a:pt x="2969" y="62308"/>
                      <a:pt x="3283" y="62335"/>
                      <a:pt x="3597" y="62335"/>
                    </a:cubicBezTo>
                    <a:cubicBezTo>
                      <a:pt x="6288" y="62335"/>
                      <a:pt x="8893" y="60356"/>
                      <a:pt x="11611" y="60356"/>
                    </a:cubicBezTo>
                    <a:cubicBezTo>
                      <a:pt x="11820" y="60356"/>
                      <a:pt x="12030" y="60367"/>
                      <a:pt x="12241" y="60393"/>
                    </a:cubicBezTo>
                    <a:cubicBezTo>
                      <a:pt x="13208" y="60510"/>
                      <a:pt x="14122" y="60902"/>
                      <a:pt x="15076" y="61124"/>
                    </a:cubicBezTo>
                    <a:cubicBezTo>
                      <a:pt x="15746" y="61281"/>
                      <a:pt x="16428" y="61348"/>
                      <a:pt x="17113" y="61348"/>
                    </a:cubicBezTo>
                    <a:cubicBezTo>
                      <a:pt x="17631" y="61348"/>
                      <a:pt x="18151" y="61309"/>
                      <a:pt x="18668" y="61242"/>
                    </a:cubicBezTo>
                    <a:cubicBezTo>
                      <a:pt x="18472" y="52816"/>
                      <a:pt x="18290" y="44403"/>
                      <a:pt x="18107" y="35990"/>
                    </a:cubicBezTo>
                    <a:cubicBezTo>
                      <a:pt x="17832" y="23946"/>
                      <a:pt x="17558" y="11836"/>
                      <a:pt x="15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2"/>
              <p:cNvSpPr/>
              <p:nvPr/>
            </p:nvSpPr>
            <p:spPr>
              <a:xfrm>
                <a:off x="6137601" y="1870477"/>
                <a:ext cx="867570" cy="668062"/>
              </a:xfrm>
              <a:custGeom>
                <a:avLst/>
                <a:gdLst/>
                <a:ahLst/>
                <a:cxnLst/>
                <a:rect l="l" t="t" r="r" b="b"/>
                <a:pathLst>
                  <a:path w="31340" h="24133" extrusionOk="0">
                    <a:moveTo>
                      <a:pt x="15459" y="0"/>
                    </a:moveTo>
                    <a:cubicBezTo>
                      <a:pt x="13079" y="0"/>
                      <a:pt x="10695" y="593"/>
                      <a:pt x="8583" y="1690"/>
                    </a:cubicBezTo>
                    <a:cubicBezTo>
                      <a:pt x="7055" y="2474"/>
                      <a:pt x="5670" y="3532"/>
                      <a:pt x="4507" y="4812"/>
                    </a:cubicBezTo>
                    <a:cubicBezTo>
                      <a:pt x="1280" y="8391"/>
                      <a:pt x="0" y="13630"/>
                      <a:pt x="1215" y="18293"/>
                    </a:cubicBezTo>
                    <a:cubicBezTo>
                      <a:pt x="1816" y="20606"/>
                      <a:pt x="3096" y="22853"/>
                      <a:pt x="5095" y="24133"/>
                    </a:cubicBezTo>
                    <a:cubicBezTo>
                      <a:pt x="4990" y="23166"/>
                      <a:pt x="4938" y="22199"/>
                      <a:pt x="4899" y="21233"/>
                    </a:cubicBezTo>
                    <a:cubicBezTo>
                      <a:pt x="4821" y="19508"/>
                      <a:pt x="4742" y="17797"/>
                      <a:pt x="4664" y="16086"/>
                    </a:cubicBezTo>
                    <a:cubicBezTo>
                      <a:pt x="6205" y="14087"/>
                      <a:pt x="8073" y="12336"/>
                      <a:pt x="10164" y="10926"/>
                    </a:cubicBezTo>
                    <a:cubicBezTo>
                      <a:pt x="11235" y="10207"/>
                      <a:pt x="12384" y="9567"/>
                      <a:pt x="13652" y="9371"/>
                    </a:cubicBezTo>
                    <a:cubicBezTo>
                      <a:pt x="14736" y="13342"/>
                      <a:pt x="18198" y="16360"/>
                      <a:pt x="22077" y="17719"/>
                    </a:cubicBezTo>
                    <a:cubicBezTo>
                      <a:pt x="22796" y="17967"/>
                      <a:pt x="23632" y="18293"/>
                      <a:pt x="23985" y="18907"/>
                    </a:cubicBezTo>
                    <a:cubicBezTo>
                      <a:pt x="24298" y="17888"/>
                      <a:pt x="25213" y="17039"/>
                      <a:pt x="26284" y="16883"/>
                    </a:cubicBezTo>
                    <a:cubicBezTo>
                      <a:pt x="26414" y="16863"/>
                      <a:pt x="26545" y="16853"/>
                      <a:pt x="26676" y="16853"/>
                    </a:cubicBezTo>
                    <a:cubicBezTo>
                      <a:pt x="27831" y="16853"/>
                      <a:pt x="28968" y="17607"/>
                      <a:pt x="29367" y="18698"/>
                    </a:cubicBezTo>
                    <a:cubicBezTo>
                      <a:pt x="29537" y="19156"/>
                      <a:pt x="29589" y="19652"/>
                      <a:pt x="29615" y="20148"/>
                    </a:cubicBezTo>
                    <a:cubicBezTo>
                      <a:pt x="30516" y="18751"/>
                      <a:pt x="30934" y="17013"/>
                      <a:pt x="31065" y="15341"/>
                    </a:cubicBezTo>
                    <a:cubicBezTo>
                      <a:pt x="31339" y="11422"/>
                      <a:pt x="30098" y="7294"/>
                      <a:pt x="27264" y="4577"/>
                    </a:cubicBezTo>
                    <a:cubicBezTo>
                      <a:pt x="25526" y="2905"/>
                      <a:pt x="23292" y="1833"/>
                      <a:pt x="21006" y="1050"/>
                    </a:cubicBezTo>
                    <a:cubicBezTo>
                      <a:pt x="19896" y="658"/>
                      <a:pt x="18759" y="344"/>
                      <a:pt x="17584" y="161"/>
                    </a:cubicBezTo>
                    <a:cubicBezTo>
                      <a:pt x="16881" y="53"/>
                      <a:pt x="16170" y="0"/>
                      <a:pt x="15459" y="0"/>
                    </a:cubicBezTo>
                    <a:close/>
                  </a:path>
                </a:pathLst>
              </a:custGeom>
              <a:solidFill>
                <a:srgbClr val="38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2"/>
              <p:cNvSpPr/>
              <p:nvPr/>
            </p:nvSpPr>
            <p:spPr>
              <a:xfrm>
                <a:off x="6531424" y="2707425"/>
                <a:ext cx="231453" cy="129693"/>
              </a:xfrm>
              <a:custGeom>
                <a:avLst/>
                <a:gdLst/>
                <a:ahLst/>
                <a:cxnLst/>
                <a:rect l="l" t="t" r="r" b="b"/>
                <a:pathLst>
                  <a:path w="8361" h="4685" extrusionOk="0">
                    <a:moveTo>
                      <a:pt x="8361" y="0"/>
                    </a:moveTo>
                    <a:cubicBezTo>
                      <a:pt x="6079" y="1870"/>
                      <a:pt x="3098" y="2836"/>
                      <a:pt x="120" y="2836"/>
                    </a:cubicBezTo>
                    <a:cubicBezTo>
                      <a:pt x="80" y="2836"/>
                      <a:pt x="40" y="2835"/>
                      <a:pt x="0" y="2835"/>
                    </a:cubicBezTo>
                    <a:lnTo>
                      <a:pt x="0" y="2835"/>
                    </a:lnTo>
                    <a:cubicBezTo>
                      <a:pt x="13" y="3423"/>
                      <a:pt x="26" y="4024"/>
                      <a:pt x="40" y="4612"/>
                    </a:cubicBezTo>
                    <a:cubicBezTo>
                      <a:pt x="324" y="4662"/>
                      <a:pt x="613" y="4685"/>
                      <a:pt x="904" y="4685"/>
                    </a:cubicBezTo>
                    <a:cubicBezTo>
                      <a:pt x="1898" y="4685"/>
                      <a:pt x="2918" y="4420"/>
                      <a:pt x="3867" y="4076"/>
                    </a:cubicBezTo>
                    <a:cubicBezTo>
                      <a:pt x="4991" y="3671"/>
                      <a:pt x="6101" y="3162"/>
                      <a:pt x="6963" y="2352"/>
                    </a:cubicBezTo>
                    <a:cubicBezTo>
                      <a:pt x="7656" y="1725"/>
                      <a:pt x="8178" y="889"/>
                      <a:pt x="8361" y="0"/>
                    </a:cubicBezTo>
                    <a:close/>
                  </a:path>
                </a:pathLst>
              </a:custGeom>
              <a:solidFill>
                <a:srgbClr val="EE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2"/>
              <p:cNvSpPr/>
              <p:nvPr/>
            </p:nvSpPr>
            <p:spPr>
              <a:xfrm>
                <a:off x="5850802" y="2898356"/>
                <a:ext cx="776107" cy="867929"/>
              </a:xfrm>
              <a:custGeom>
                <a:avLst/>
                <a:gdLst/>
                <a:ahLst/>
                <a:cxnLst/>
                <a:rect l="l" t="t" r="r" b="b"/>
                <a:pathLst>
                  <a:path w="28036" h="31353" extrusionOk="0">
                    <a:moveTo>
                      <a:pt x="18238" y="1"/>
                    </a:moveTo>
                    <a:cubicBezTo>
                      <a:pt x="16448" y="641"/>
                      <a:pt x="14658" y="1294"/>
                      <a:pt x="12881" y="1973"/>
                    </a:cubicBezTo>
                    <a:cubicBezTo>
                      <a:pt x="10256" y="2966"/>
                      <a:pt x="7630" y="4011"/>
                      <a:pt x="5030" y="5082"/>
                    </a:cubicBezTo>
                    <a:cubicBezTo>
                      <a:pt x="3345" y="5775"/>
                      <a:pt x="1673" y="6480"/>
                      <a:pt x="1" y="7199"/>
                    </a:cubicBezTo>
                    <a:cubicBezTo>
                      <a:pt x="510" y="8322"/>
                      <a:pt x="994" y="9446"/>
                      <a:pt x="1464" y="10582"/>
                    </a:cubicBezTo>
                    <a:cubicBezTo>
                      <a:pt x="2431" y="12934"/>
                      <a:pt x="3345" y="15337"/>
                      <a:pt x="4273" y="17715"/>
                    </a:cubicBezTo>
                    <a:cubicBezTo>
                      <a:pt x="4534" y="17231"/>
                      <a:pt x="4834" y="16761"/>
                      <a:pt x="5161" y="16304"/>
                    </a:cubicBezTo>
                    <a:cubicBezTo>
                      <a:pt x="5697" y="15572"/>
                      <a:pt x="6324" y="14867"/>
                      <a:pt x="7147" y="14475"/>
                    </a:cubicBezTo>
                    <a:cubicBezTo>
                      <a:pt x="7290" y="14403"/>
                      <a:pt x="7444" y="14343"/>
                      <a:pt x="7599" y="14343"/>
                    </a:cubicBezTo>
                    <a:cubicBezTo>
                      <a:pt x="7614" y="14343"/>
                      <a:pt x="7628" y="14343"/>
                      <a:pt x="7643" y="14344"/>
                    </a:cubicBezTo>
                    <a:cubicBezTo>
                      <a:pt x="7826" y="14371"/>
                      <a:pt x="7996" y="14501"/>
                      <a:pt x="8022" y="14671"/>
                    </a:cubicBezTo>
                    <a:cubicBezTo>
                      <a:pt x="8035" y="14802"/>
                      <a:pt x="7957" y="14932"/>
                      <a:pt x="7878" y="15050"/>
                    </a:cubicBezTo>
                    <a:cubicBezTo>
                      <a:pt x="7330" y="15886"/>
                      <a:pt x="6781" y="16735"/>
                      <a:pt x="6219" y="17571"/>
                    </a:cubicBezTo>
                    <a:cubicBezTo>
                      <a:pt x="7447" y="16330"/>
                      <a:pt x="8793" y="15181"/>
                      <a:pt x="10243" y="14201"/>
                    </a:cubicBezTo>
                    <a:cubicBezTo>
                      <a:pt x="10426" y="14083"/>
                      <a:pt x="10608" y="13979"/>
                      <a:pt x="10804" y="13939"/>
                    </a:cubicBezTo>
                    <a:cubicBezTo>
                      <a:pt x="10830" y="13936"/>
                      <a:pt x="10857" y="13935"/>
                      <a:pt x="10883" y="13935"/>
                    </a:cubicBezTo>
                    <a:cubicBezTo>
                      <a:pt x="11070" y="13935"/>
                      <a:pt x="11260" y="14016"/>
                      <a:pt x="11340" y="14188"/>
                    </a:cubicBezTo>
                    <a:cubicBezTo>
                      <a:pt x="11405" y="14344"/>
                      <a:pt x="11366" y="14527"/>
                      <a:pt x="11301" y="14684"/>
                    </a:cubicBezTo>
                    <a:cubicBezTo>
                      <a:pt x="10909" y="15703"/>
                      <a:pt x="9929" y="16343"/>
                      <a:pt x="9185" y="17140"/>
                    </a:cubicBezTo>
                    <a:cubicBezTo>
                      <a:pt x="8649" y="17715"/>
                      <a:pt x="8218" y="18407"/>
                      <a:pt x="7944" y="19139"/>
                    </a:cubicBezTo>
                    <a:cubicBezTo>
                      <a:pt x="8688" y="18002"/>
                      <a:pt x="9603" y="16970"/>
                      <a:pt x="10648" y="16095"/>
                    </a:cubicBezTo>
                    <a:cubicBezTo>
                      <a:pt x="10935" y="15847"/>
                      <a:pt x="11275" y="15612"/>
                      <a:pt x="11654" y="15585"/>
                    </a:cubicBezTo>
                    <a:cubicBezTo>
                      <a:pt x="11673" y="15584"/>
                      <a:pt x="11692" y="15583"/>
                      <a:pt x="11711" y="15583"/>
                    </a:cubicBezTo>
                    <a:cubicBezTo>
                      <a:pt x="11850" y="15583"/>
                      <a:pt x="11991" y="15626"/>
                      <a:pt x="12072" y="15729"/>
                    </a:cubicBezTo>
                    <a:cubicBezTo>
                      <a:pt x="12202" y="15912"/>
                      <a:pt x="12124" y="16160"/>
                      <a:pt x="12006" y="16356"/>
                    </a:cubicBezTo>
                    <a:cubicBezTo>
                      <a:pt x="11640" y="16996"/>
                      <a:pt x="11066" y="17493"/>
                      <a:pt x="10582" y="18054"/>
                    </a:cubicBezTo>
                    <a:cubicBezTo>
                      <a:pt x="10099" y="18603"/>
                      <a:pt x="9694" y="19230"/>
                      <a:pt x="9394" y="19896"/>
                    </a:cubicBezTo>
                    <a:cubicBezTo>
                      <a:pt x="10060" y="18995"/>
                      <a:pt x="10752" y="18081"/>
                      <a:pt x="11732" y="17545"/>
                    </a:cubicBezTo>
                    <a:cubicBezTo>
                      <a:pt x="11965" y="17424"/>
                      <a:pt x="12243" y="17326"/>
                      <a:pt x="12507" y="17326"/>
                    </a:cubicBezTo>
                    <a:cubicBezTo>
                      <a:pt x="12643" y="17326"/>
                      <a:pt x="12775" y="17352"/>
                      <a:pt x="12895" y="17414"/>
                    </a:cubicBezTo>
                    <a:cubicBezTo>
                      <a:pt x="12947" y="17440"/>
                      <a:pt x="12999" y="17480"/>
                      <a:pt x="13012" y="17532"/>
                    </a:cubicBezTo>
                    <a:cubicBezTo>
                      <a:pt x="13025" y="17584"/>
                      <a:pt x="12999" y="17636"/>
                      <a:pt x="12973" y="17689"/>
                    </a:cubicBezTo>
                    <a:cubicBezTo>
                      <a:pt x="12581" y="18394"/>
                      <a:pt x="11928" y="18917"/>
                      <a:pt x="11392" y="19518"/>
                    </a:cubicBezTo>
                    <a:cubicBezTo>
                      <a:pt x="10217" y="20837"/>
                      <a:pt x="9576" y="22561"/>
                      <a:pt x="8492" y="23933"/>
                    </a:cubicBezTo>
                    <a:cubicBezTo>
                      <a:pt x="8166" y="24351"/>
                      <a:pt x="7774" y="24743"/>
                      <a:pt x="7277" y="24913"/>
                    </a:cubicBezTo>
                    <a:cubicBezTo>
                      <a:pt x="7251" y="24913"/>
                      <a:pt x="7225" y="24926"/>
                      <a:pt x="7212" y="24939"/>
                    </a:cubicBezTo>
                    <a:cubicBezTo>
                      <a:pt x="7578" y="25762"/>
                      <a:pt x="7957" y="26598"/>
                      <a:pt x="8348" y="27421"/>
                    </a:cubicBezTo>
                    <a:cubicBezTo>
                      <a:pt x="8976" y="28740"/>
                      <a:pt x="9655" y="30060"/>
                      <a:pt x="10386" y="31353"/>
                    </a:cubicBezTo>
                    <a:cubicBezTo>
                      <a:pt x="10739" y="31235"/>
                      <a:pt x="11092" y="31118"/>
                      <a:pt x="11445" y="31000"/>
                    </a:cubicBezTo>
                    <a:cubicBezTo>
                      <a:pt x="16095" y="29459"/>
                      <a:pt x="20550" y="27343"/>
                      <a:pt x="24835" y="24939"/>
                    </a:cubicBezTo>
                    <a:cubicBezTo>
                      <a:pt x="25906" y="24338"/>
                      <a:pt x="26977" y="23711"/>
                      <a:pt x="28035" y="23058"/>
                    </a:cubicBezTo>
                    <a:cubicBezTo>
                      <a:pt x="26781" y="20262"/>
                      <a:pt x="25553" y="17467"/>
                      <a:pt x="24351" y="14671"/>
                    </a:cubicBezTo>
                    <a:cubicBezTo>
                      <a:pt x="22496" y="10360"/>
                      <a:pt x="20680" y="6049"/>
                      <a:pt x="18930" y="1725"/>
                    </a:cubicBezTo>
                    <a:cubicBezTo>
                      <a:pt x="18695" y="1150"/>
                      <a:pt x="18460" y="576"/>
                      <a:pt x="18238" y="1"/>
                    </a:cubicBezTo>
                    <a:close/>
                  </a:path>
                </a:pathLst>
              </a:custGeom>
              <a:solidFill>
                <a:srgbClr val="38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2"/>
              <p:cNvSpPr/>
              <p:nvPr/>
            </p:nvSpPr>
            <p:spPr>
              <a:xfrm>
                <a:off x="5481230" y="2865828"/>
                <a:ext cx="2217174" cy="1742613"/>
              </a:xfrm>
              <a:custGeom>
                <a:avLst/>
                <a:gdLst/>
                <a:ahLst/>
                <a:cxnLst/>
                <a:rect l="l" t="t" r="r" b="b"/>
                <a:pathLst>
                  <a:path w="80093" h="62950" extrusionOk="0">
                    <a:moveTo>
                      <a:pt x="36630" y="1215"/>
                    </a:moveTo>
                    <a:cubicBezTo>
                      <a:pt x="36343" y="1372"/>
                      <a:pt x="36042" y="1476"/>
                      <a:pt x="35742" y="1594"/>
                    </a:cubicBezTo>
                    <a:cubicBezTo>
                      <a:pt x="34592" y="2038"/>
                      <a:pt x="33429" y="2469"/>
                      <a:pt x="32280" y="2900"/>
                    </a:cubicBezTo>
                    <a:cubicBezTo>
                      <a:pt x="34030" y="7224"/>
                      <a:pt x="35846" y="11535"/>
                      <a:pt x="37701" y="15846"/>
                    </a:cubicBezTo>
                    <a:cubicBezTo>
                      <a:pt x="37414" y="10960"/>
                      <a:pt x="37035" y="6088"/>
                      <a:pt x="36630" y="1215"/>
                    </a:cubicBezTo>
                    <a:close/>
                    <a:moveTo>
                      <a:pt x="63319" y="22900"/>
                    </a:moveTo>
                    <a:lnTo>
                      <a:pt x="63319" y="22900"/>
                    </a:lnTo>
                    <a:cubicBezTo>
                      <a:pt x="63985" y="23762"/>
                      <a:pt x="64390" y="24821"/>
                      <a:pt x="64481" y="25905"/>
                    </a:cubicBezTo>
                    <a:cubicBezTo>
                      <a:pt x="64795" y="24977"/>
                      <a:pt x="65500" y="24180"/>
                      <a:pt x="66389" y="23776"/>
                    </a:cubicBezTo>
                    <a:lnTo>
                      <a:pt x="66389" y="23776"/>
                    </a:lnTo>
                    <a:cubicBezTo>
                      <a:pt x="65853" y="24729"/>
                      <a:pt x="65291" y="25722"/>
                      <a:pt x="65174" y="26806"/>
                    </a:cubicBezTo>
                    <a:cubicBezTo>
                      <a:pt x="66193" y="25748"/>
                      <a:pt x="67577" y="25030"/>
                      <a:pt x="69027" y="24847"/>
                    </a:cubicBezTo>
                    <a:lnTo>
                      <a:pt x="69027" y="24847"/>
                    </a:lnTo>
                    <a:cubicBezTo>
                      <a:pt x="67852" y="25826"/>
                      <a:pt x="66689" y="26858"/>
                      <a:pt x="65788" y="28100"/>
                    </a:cubicBezTo>
                    <a:cubicBezTo>
                      <a:pt x="65226" y="28896"/>
                      <a:pt x="64769" y="29785"/>
                      <a:pt x="64507" y="30712"/>
                    </a:cubicBezTo>
                    <a:cubicBezTo>
                      <a:pt x="64194" y="28086"/>
                      <a:pt x="63802" y="25474"/>
                      <a:pt x="63319" y="22900"/>
                    </a:cubicBezTo>
                    <a:close/>
                    <a:moveTo>
                      <a:pt x="51993" y="0"/>
                    </a:moveTo>
                    <a:cubicBezTo>
                      <a:pt x="51966" y="39"/>
                      <a:pt x="51953" y="78"/>
                      <a:pt x="51927" y="105"/>
                    </a:cubicBezTo>
                    <a:cubicBezTo>
                      <a:pt x="54135" y="11940"/>
                      <a:pt x="54409" y="24050"/>
                      <a:pt x="54684" y="36094"/>
                    </a:cubicBezTo>
                    <a:cubicBezTo>
                      <a:pt x="54867" y="44507"/>
                      <a:pt x="55049" y="52920"/>
                      <a:pt x="55245" y="61346"/>
                    </a:cubicBezTo>
                    <a:cubicBezTo>
                      <a:pt x="56068" y="61228"/>
                      <a:pt x="56878" y="61045"/>
                      <a:pt x="57675" y="60836"/>
                    </a:cubicBezTo>
                    <a:cubicBezTo>
                      <a:pt x="60275" y="60131"/>
                      <a:pt x="62770" y="59047"/>
                      <a:pt x="65069" y="57649"/>
                    </a:cubicBezTo>
                    <a:lnTo>
                      <a:pt x="64952" y="57440"/>
                    </a:lnTo>
                    <a:cubicBezTo>
                      <a:pt x="65213" y="54252"/>
                      <a:pt x="65357" y="51052"/>
                      <a:pt x="65396" y="47851"/>
                    </a:cubicBezTo>
                    <a:cubicBezTo>
                      <a:pt x="69328" y="44781"/>
                      <a:pt x="72711" y="41019"/>
                      <a:pt x="75363" y="36800"/>
                    </a:cubicBezTo>
                    <a:cubicBezTo>
                      <a:pt x="77323" y="33665"/>
                      <a:pt x="78890" y="30242"/>
                      <a:pt x="79491" y="26610"/>
                    </a:cubicBezTo>
                    <a:cubicBezTo>
                      <a:pt x="80092" y="22966"/>
                      <a:pt x="79661" y="19086"/>
                      <a:pt x="77845" y="15885"/>
                    </a:cubicBezTo>
                    <a:cubicBezTo>
                      <a:pt x="76735" y="13900"/>
                      <a:pt x="75128" y="12241"/>
                      <a:pt x="73417" y="10751"/>
                    </a:cubicBezTo>
                    <a:cubicBezTo>
                      <a:pt x="68126" y="6192"/>
                      <a:pt x="61620" y="3227"/>
                      <a:pt x="54932" y="1215"/>
                    </a:cubicBezTo>
                    <a:cubicBezTo>
                      <a:pt x="53926" y="901"/>
                      <a:pt x="52855" y="588"/>
                      <a:pt x="51993" y="0"/>
                    </a:cubicBezTo>
                    <a:close/>
                    <a:moveTo>
                      <a:pt x="14814" y="11757"/>
                    </a:moveTo>
                    <a:cubicBezTo>
                      <a:pt x="12058" y="13965"/>
                      <a:pt x="9602" y="16551"/>
                      <a:pt x="7381" y="19295"/>
                    </a:cubicBezTo>
                    <a:cubicBezTo>
                      <a:pt x="5252" y="21907"/>
                      <a:pt x="3305" y="24703"/>
                      <a:pt x="1986" y="27786"/>
                    </a:cubicBezTo>
                    <a:cubicBezTo>
                      <a:pt x="666" y="30882"/>
                      <a:pt x="0" y="34318"/>
                      <a:pt x="483" y="37649"/>
                    </a:cubicBezTo>
                    <a:cubicBezTo>
                      <a:pt x="980" y="40967"/>
                      <a:pt x="2691" y="44181"/>
                      <a:pt x="5461" y="46114"/>
                    </a:cubicBezTo>
                    <a:cubicBezTo>
                      <a:pt x="7233" y="47345"/>
                      <a:pt x="9397" y="48019"/>
                      <a:pt x="11554" y="48019"/>
                    </a:cubicBezTo>
                    <a:cubicBezTo>
                      <a:pt x="11892" y="48019"/>
                      <a:pt x="12231" y="48003"/>
                      <a:pt x="12567" y="47969"/>
                    </a:cubicBezTo>
                    <a:cubicBezTo>
                      <a:pt x="13312" y="47904"/>
                      <a:pt x="14043" y="47747"/>
                      <a:pt x="14749" y="47525"/>
                    </a:cubicBezTo>
                    <a:lnTo>
                      <a:pt x="14749" y="47525"/>
                    </a:lnTo>
                    <a:cubicBezTo>
                      <a:pt x="14187" y="52149"/>
                      <a:pt x="13468" y="56748"/>
                      <a:pt x="12606" y="61333"/>
                    </a:cubicBezTo>
                    <a:cubicBezTo>
                      <a:pt x="16061" y="62409"/>
                      <a:pt x="19678" y="62950"/>
                      <a:pt x="23297" y="62950"/>
                    </a:cubicBezTo>
                    <a:cubicBezTo>
                      <a:pt x="25741" y="62950"/>
                      <a:pt x="28186" y="62703"/>
                      <a:pt x="30582" y="62208"/>
                    </a:cubicBezTo>
                    <a:cubicBezTo>
                      <a:pt x="32113" y="61884"/>
                      <a:pt x="33692" y="61464"/>
                      <a:pt x="35244" y="61464"/>
                    </a:cubicBezTo>
                    <a:cubicBezTo>
                      <a:pt x="35692" y="61464"/>
                      <a:pt x="36137" y="61499"/>
                      <a:pt x="36578" y="61581"/>
                    </a:cubicBezTo>
                    <a:cubicBezTo>
                      <a:pt x="38250" y="49850"/>
                      <a:pt x="38550" y="37989"/>
                      <a:pt x="38185" y="26114"/>
                    </a:cubicBezTo>
                    <a:lnTo>
                      <a:pt x="38185" y="26114"/>
                    </a:lnTo>
                    <a:cubicBezTo>
                      <a:pt x="33900" y="28518"/>
                      <a:pt x="29445" y="30634"/>
                      <a:pt x="24795" y="32175"/>
                    </a:cubicBezTo>
                    <a:cubicBezTo>
                      <a:pt x="24442" y="32293"/>
                      <a:pt x="24089" y="32410"/>
                      <a:pt x="23736" y="32528"/>
                    </a:cubicBezTo>
                    <a:cubicBezTo>
                      <a:pt x="23005" y="31235"/>
                      <a:pt x="22326" y="29915"/>
                      <a:pt x="21698" y="28596"/>
                    </a:cubicBezTo>
                    <a:cubicBezTo>
                      <a:pt x="21450" y="28629"/>
                      <a:pt x="21200" y="28646"/>
                      <a:pt x="20949" y="28646"/>
                    </a:cubicBezTo>
                    <a:cubicBezTo>
                      <a:pt x="20027" y="28646"/>
                      <a:pt x="19106" y="28418"/>
                      <a:pt x="18315" y="27956"/>
                    </a:cubicBezTo>
                    <a:cubicBezTo>
                      <a:pt x="16904" y="27146"/>
                      <a:pt x="15911" y="25670"/>
                      <a:pt x="15702" y="24076"/>
                    </a:cubicBezTo>
                    <a:cubicBezTo>
                      <a:pt x="15689" y="24011"/>
                      <a:pt x="15689" y="23958"/>
                      <a:pt x="15689" y="23893"/>
                    </a:cubicBezTo>
                    <a:cubicBezTo>
                      <a:pt x="15676" y="23815"/>
                      <a:pt x="15689" y="23723"/>
                      <a:pt x="15715" y="23632"/>
                    </a:cubicBezTo>
                    <a:cubicBezTo>
                      <a:pt x="15755" y="23514"/>
                      <a:pt x="15846" y="23410"/>
                      <a:pt x="15924" y="23318"/>
                    </a:cubicBezTo>
                    <a:cubicBezTo>
                      <a:pt x="16212" y="22966"/>
                      <a:pt x="16499" y="22613"/>
                      <a:pt x="16787" y="22273"/>
                    </a:cubicBezTo>
                    <a:cubicBezTo>
                      <a:pt x="16787" y="22143"/>
                      <a:pt x="16787" y="22012"/>
                      <a:pt x="16787" y="21894"/>
                    </a:cubicBezTo>
                    <a:cubicBezTo>
                      <a:pt x="16813" y="20836"/>
                      <a:pt x="17139" y="19830"/>
                      <a:pt x="17623" y="18890"/>
                    </a:cubicBezTo>
                    <a:cubicBezTo>
                      <a:pt x="16695" y="16512"/>
                      <a:pt x="15781" y="14109"/>
                      <a:pt x="14814" y="117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2"/>
              <p:cNvSpPr/>
              <p:nvPr/>
            </p:nvSpPr>
            <p:spPr>
              <a:xfrm>
                <a:off x="6832314" y="2395684"/>
                <a:ext cx="86093" cy="68182"/>
              </a:xfrm>
              <a:custGeom>
                <a:avLst/>
                <a:gdLst/>
                <a:ahLst/>
                <a:cxnLst/>
                <a:rect l="l" t="t" r="r" b="b"/>
                <a:pathLst>
                  <a:path w="3110" h="2463" extrusionOk="0">
                    <a:moveTo>
                      <a:pt x="1929" y="0"/>
                    </a:moveTo>
                    <a:cubicBezTo>
                      <a:pt x="1917" y="0"/>
                      <a:pt x="1906" y="0"/>
                      <a:pt x="1894" y="1"/>
                    </a:cubicBezTo>
                    <a:cubicBezTo>
                      <a:pt x="1437" y="1"/>
                      <a:pt x="1006" y="236"/>
                      <a:pt x="679" y="575"/>
                    </a:cubicBezTo>
                    <a:cubicBezTo>
                      <a:pt x="235" y="1033"/>
                      <a:pt x="0" y="1712"/>
                      <a:pt x="79" y="2365"/>
                    </a:cubicBezTo>
                    <a:cubicBezTo>
                      <a:pt x="88" y="2414"/>
                      <a:pt x="178" y="2463"/>
                      <a:pt x="282" y="2463"/>
                    </a:cubicBezTo>
                    <a:cubicBezTo>
                      <a:pt x="318" y="2463"/>
                      <a:pt x="355" y="2457"/>
                      <a:pt x="392" y="2444"/>
                    </a:cubicBezTo>
                    <a:cubicBezTo>
                      <a:pt x="536" y="2391"/>
                      <a:pt x="640" y="2261"/>
                      <a:pt x="692" y="2117"/>
                    </a:cubicBezTo>
                    <a:cubicBezTo>
                      <a:pt x="758" y="1986"/>
                      <a:pt x="784" y="1830"/>
                      <a:pt x="849" y="1686"/>
                    </a:cubicBezTo>
                    <a:cubicBezTo>
                      <a:pt x="967" y="1385"/>
                      <a:pt x="1228" y="1150"/>
                      <a:pt x="1529" y="1046"/>
                    </a:cubicBezTo>
                    <a:cubicBezTo>
                      <a:pt x="1654" y="1004"/>
                      <a:pt x="1786" y="983"/>
                      <a:pt x="1916" y="983"/>
                    </a:cubicBezTo>
                    <a:cubicBezTo>
                      <a:pt x="2112" y="983"/>
                      <a:pt x="2305" y="1030"/>
                      <a:pt x="2469" y="1124"/>
                    </a:cubicBezTo>
                    <a:cubicBezTo>
                      <a:pt x="2579" y="1185"/>
                      <a:pt x="2689" y="1269"/>
                      <a:pt x="2810" y="1269"/>
                    </a:cubicBezTo>
                    <a:cubicBezTo>
                      <a:pt x="2818" y="1269"/>
                      <a:pt x="2826" y="1269"/>
                      <a:pt x="2835" y="1268"/>
                    </a:cubicBezTo>
                    <a:cubicBezTo>
                      <a:pt x="2952" y="1242"/>
                      <a:pt x="3057" y="1137"/>
                      <a:pt x="3083" y="1007"/>
                    </a:cubicBezTo>
                    <a:cubicBezTo>
                      <a:pt x="3109" y="889"/>
                      <a:pt x="3070" y="758"/>
                      <a:pt x="3018" y="654"/>
                    </a:cubicBezTo>
                    <a:cubicBezTo>
                      <a:pt x="2827" y="246"/>
                      <a:pt x="2375" y="0"/>
                      <a:pt x="1929" y="0"/>
                    </a:cubicBezTo>
                    <a:close/>
                  </a:path>
                </a:pathLst>
              </a:custGeom>
              <a:solidFill>
                <a:srgbClr val="EE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2"/>
              <p:cNvSpPr/>
              <p:nvPr/>
            </p:nvSpPr>
            <p:spPr>
              <a:xfrm>
                <a:off x="5992569" y="4230281"/>
                <a:ext cx="1285631" cy="307027"/>
              </a:xfrm>
              <a:custGeom>
                <a:avLst/>
                <a:gdLst/>
                <a:ahLst/>
                <a:cxnLst/>
                <a:rect l="l" t="t" r="r" b="b"/>
                <a:pathLst>
                  <a:path w="46442" h="11091" extrusionOk="0">
                    <a:moveTo>
                      <a:pt x="46049" y="0"/>
                    </a:moveTo>
                    <a:cubicBezTo>
                      <a:pt x="43554" y="118"/>
                      <a:pt x="41046" y="340"/>
                      <a:pt x="38564" y="693"/>
                    </a:cubicBezTo>
                    <a:cubicBezTo>
                      <a:pt x="38211" y="1999"/>
                      <a:pt x="38211" y="3410"/>
                      <a:pt x="38381" y="4808"/>
                    </a:cubicBezTo>
                    <a:cubicBezTo>
                      <a:pt x="38473" y="5565"/>
                      <a:pt x="38642" y="6362"/>
                      <a:pt x="39217" y="6859"/>
                    </a:cubicBezTo>
                    <a:cubicBezTo>
                      <a:pt x="39792" y="7368"/>
                      <a:pt x="40615" y="7420"/>
                      <a:pt x="41373" y="7460"/>
                    </a:cubicBezTo>
                    <a:cubicBezTo>
                      <a:pt x="41653" y="7473"/>
                      <a:pt x="41937" y="7487"/>
                      <a:pt x="42220" y="7487"/>
                    </a:cubicBezTo>
                    <a:cubicBezTo>
                      <a:pt x="42753" y="7487"/>
                      <a:pt x="43281" y="7438"/>
                      <a:pt x="43776" y="7251"/>
                    </a:cubicBezTo>
                    <a:cubicBezTo>
                      <a:pt x="45070" y="6780"/>
                      <a:pt x="45906" y="5461"/>
                      <a:pt x="46167" y="4115"/>
                    </a:cubicBezTo>
                    <a:cubicBezTo>
                      <a:pt x="46441" y="2757"/>
                      <a:pt x="46245" y="1372"/>
                      <a:pt x="46049" y="0"/>
                    </a:cubicBezTo>
                    <a:close/>
                    <a:moveTo>
                      <a:pt x="772" y="1881"/>
                    </a:moveTo>
                    <a:cubicBezTo>
                      <a:pt x="210" y="3697"/>
                      <a:pt x="1" y="5774"/>
                      <a:pt x="158" y="7825"/>
                    </a:cubicBezTo>
                    <a:cubicBezTo>
                      <a:pt x="210" y="8439"/>
                      <a:pt x="301" y="9079"/>
                      <a:pt x="654" y="9589"/>
                    </a:cubicBezTo>
                    <a:cubicBezTo>
                      <a:pt x="1098" y="10190"/>
                      <a:pt x="1843" y="10490"/>
                      <a:pt x="2574" y="10686"/>
                    </a:cubicBezTo>
                    <a:cubicBezTo>
                      <a:pt x="3606" y="10955"/>
                      <a:pt x="4673" y="11090"/>
                      <a:pt x="5741" y="11090"/>
                    </a:cubicBezTo>
                    <a:cubicBezTo>
                      <a:pt x="6594" y="11090"/>
                      <a:pt x="7448" y="11004"/>
                      <a:pt x="8283" y="10830"/>
                    </a:cubicBezTo>
                    <a:cubicBezTo>
                      <a:pt x="9132" y="10647"/>
                      <a:pt x="9981" y="10373"/>
                      <a:pt x="10648" y="9798"/>
                    </a:cubicBezTo>
                    <a:cubicBezTo>
                      <a:pt x="11327" y="9210"/>
                      <a:pt x="11732" y="8361"/>
                      <a:pt x="12019" y="7512"/>
                    </a:cubicBezTo>
                    <a:cubicBezTo>
                      <a:pt x="12529" y="6075"/>
                      <a:pt x="12777" y="4573"/>
                      <a:pt x="13012" y="3070"/>
                    </a:cubicBezTo>
                    <a:cubicBezTo>
                      <a:pt x="8936" y="2678"/>
                      <a:pt x="4847" y="2273"/>
                      <a:pt x="772" y="18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2"/>
              <p:cNvSpPr/>
              <p:nvPr/>
            </p:nvSpPr>
            <p:spPr>
              <a:xfrm>
                <a:off x="6981666" y="2960201"/>
                <a:ext cx="410476" cy="755843"/>
              </a:xfrm>
              <a:custGeom>
                <a:avLst/>
                <a:gdLst/>
                <a:ahLst/>
                <a:cxnLst/>
                <a:rect l="l" t="t" r="r" b="b"/>
                <a:pathLst>
                  <a:path w="14828" h="27304" extrusionOk="0">
                    <a:moveTo>
                      <a:pt x="0" y="1"/>
                    </a:moveTo>
                    <a:cubicBezTo>
                      <a:pt x="1254" y="1072"/>
                      <a:pt x="2495" y="2156"/>
                      <a:pt x="3710" y="3280"/>
                    </a:cubicBezTo>
                    <a:cubicBezTo>
                      <a:pt x="3776" y="3345"/>
                      <a:pt x="3854" y="3423"/>
                      <a:pt x="3867" y="3515"/>
                    </a:cubicBezTo>
                    <a:cubicBezTo>
                      <a:pt x="3880" y="3606"/>
                      <a:pt x="3828" y="3685"/>
                      <a:pt x="3789" y="3750"/>
                    </a:cubicBezTo>
                    <a:cubicBezTo>
                      <a:pt x="3057" y="4939"/>
                      <a:pt x="2326" y="6114"/>
                      <a:pt x="1594" y="7290"/>
                    </a:cubicBezTo>
                    <a:cubicBezTo>
                      <a:pt x="2574" y="7682"/>
                      <a:pt x="3541" y="8100"/>
                      <a:pt x="4494" y="8531"/>
                    </a:cubicBezTo>
                    <a:cubicBezTo>
                      <a:pt x="4612" y="8583"/>
                      <a:pt x="4729" y="8649"/>
                      <a:pt x="4795" y="8753"/>
                    </a:cubicBezTo>
                    <a:cubicBezTo>
                      <a:pt x="4873" y="8897"/>
                      <a:pt x="4821" y="9067"/>
                      <a:pt x="4782" y="9223"/>
                    </a:cubicBezTo>
                    <a:cubicBezTo>
                      <a:pt x="3423" y="13639"/>
                      <a:pt x="2848" y="18276"/>
                      <a:pt x="3083" y="22875"/>
                    </a:cubicBezTo>
                    <a:cubicBezTo>
                      <a:pt x="3214" y="18054"/>
                      <a:pt x="4978" y="13430"/>
                      <a:pt x="5722" y="8662"/>
                    </a:cubicBezTo>
                    <a:cubicBezTo>
                      <a:pt x="5748" y="8544"/>
                      <a:pt x="5761" y="8413"/>
                      <a:pt x="5722" y="8296"/>
                    </a:cubicBezTo>
                    <a:cubicBezTo>
                      <a:pt x="5670" y="8152"/>
                      <a:pt x="5539" y="8061"/>
                      <a:pt x="5422" y="7969"/>
                    </a:cubicBezTo>
                    <a:cubicBezTo>
                      <a:pt x="4573" y="7395"/>
                      <a:pt x="3593" y="7003"/>
                      <a:pt x="2561" y="6833"/>
                    </a:cubicBezTo>
                    <a:lnTo>
                      <a:pt x="4285" y="4442"/>
                    </a:lnTo>
                    <a:cubicBezTo>
                      <a:pt x="4429" y="4246"/>
                      <a:pt x="4586" y="4037"/>
                      <a:pt x="4586" y="3789"/>
                    </a:cubicBezTo>
                    <a:cubicBezTo>
                      <a:pt x="4599" y="3606"/>
                      <a:pt x="4520" y="3423"/>
                      <a:pt x="4429" y="3253"/>
                    </a:cubicBezTo>
                    <a:cubicBezTo>
                      <a:pt x="4037" y="2587"/>
                      <a:pt x="3397" y="2104"/>
                      <a:pt x="2757" y="1673"/>
                    </a:cubicBezTo>
                    <a:cubicBezTo>
                      <a:pt x="1855" y="1072"/>
                      <a:pt x="928" y="510"/>
                      <a:pt x="0" y="1"/>
                    </a:cubicBezTo>
                    <a:close/>
                    <a:moveTo>
                      <a:pt x="9119" y="19491"/>
                    </a:moveTo>
                    <a:lnTo>
                      <a:pt x="9119" y="19491"/>
                    </a:lnTo>
                    <a:cubicBezTo>
                      <a:pt x="9602" y="22065"/>
                      <a:pt x="9994" y="24677"/>
                      <a:pt x="10307" y="27303"/>
                    </a:cubicBezTo>
                    <a:cubicBezTo>
                      <a:pt x="10569" y="26376"/>
                      <a:pt x="11026" y="25487"/>
                      <a:pt x="11588" y="24691"/>
                    </a:cubicBezTo>
                    <a:cubicBezTo>
                      <a:pt x="12489" y="23449"/>
                      <a:pt x="13652" y="22417"/>
                      <a:pt x="14827" y="21438"/>
                    </a:cubicBezTo>
                    <a:lnTo>
                      <a:pt x="14827" y="21438"/>
                    </a:lnTo>
                    <a:cubicBezTo>
                      <a:pt x="13377" y="21621"/>
                      <a:pt x="11993" y="22339"/>
                      <a:pt x="10974" y="23397"/>
                    </a:cubicBezTo>
                    <a:cubicBezTo>
                      <a:pt x="11091" y="22313"/>
                      <a:pt x="11653" y="21320"/>
                      <a:pt x="12189" y="20367"/>
                    </a:cubicBezTo>
                    <a:lnTo>
                      <a:pt x="12189" y="20367"/>
                    </a:lnTo>
                    <a:cubicBezTo>
                      <a:pt x="11300" y="20771"/>
                      <a:pt x="10595" y="21568"/>
                      <a:pt x="10281" y="22496"/>
                    </a:cubicBezTo>
                    <a:cubicBezTo>
                      <a:pt x="10190" y="21412"/>
                      <a:pt x="9785" y="20353"/>
                      <a:pt x="9119" y="194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2"/>
              <p:cNvSpPr/>
              <p:nvPr/>
            </p:nvSpPr>
            <p:spPr>
              <a:xfrm>
                <a:off x="6370861" y="2328386"/>
                <a:ext cx="236519" cy="93622"/>
              </a:xfrm>
              <a:custGeom>
                <a:avLst/>
                <a:gdLst/>
                <a:ahLst/>
                <a:cxnLst/>
                <a:rect l="l" t="t" r="r" b="b"/>
                <a:pathLst>
                  <a:path w="8544" h="3382" extrusionOk="0">
                    <a:moveTo>
                      <a:pt x="7916" y="1"/>
                    </a:moveTo>
                    <a:cubicBezTo>
                      <a:pt x="7907" y="1"/>
                      <a:pt x="7899" y="1"/>
                      <a:pt x="7890" y="2"/>
                    </a:cubicBezTo>
                    <a:cubicBezTo>
                      <a:pt x="7695" y="15"/>
                      <a:pt x="7512" y="159"/>
                      <a:pt x="7420" y="328"/>
                    </a:cubicBezTo>
                    <a:cubicBezTo>
                      <a:pt x="7329" y="498"/>
                      <a:pt x="7303" y="694"/>
                      <a:pt x="7277" y="890"/>
                    </a:cubicBezTo>
                    <a:cubicBezTo>
                      <a:pt x="7237" y="1178"/>
                      <a:pt x="7211" y="1491"/>
                      <a:pt x="7342" y="1765"/>
                    </a:cubicBezTo>
                    <a:cubicBezTo>
                      <a:pt x="7440" y="1961"/>
                      <a:pt x="7662" y="2105"/>
                      <a:pt x="7871" y="2105"/>
                    </a:cubicBezTo>
                    <a:cubicBezTo>
                      <a:pt x="7942" y="2105"/>
                      <a:pt x="8011" y="2089"/>
                      <a:pt x="8073" y="2053"/>
                    </a:cubicBezTo>
                    <a:cubicBezTo>
                      <a:pt x="8191" y="1988"/>
                      <a:pt x="8374" y="1831"/>
                      <a:pt x="8465" y="1583"/>
                    </a:cubicBezTo>
                    <a:cubicBezTo>
                      <a:pt x="8544" y="1347"/>
                      <a:pt x="8544" y="1086"/>
                      <a:pt x="8518" y="838"/>
                    </a:cubicBezTo>
                    <a:cubicBezTo>
                      <a:pt x="8504" y="642"/>
                      <a:pt x="8465" y="446"/>
                      <a:pt x="8361" y="276"/>
                    </a:cubicBezTo>
                    <a:cubicBezTo>
                      <a:pt x="8261" y="127"/>
                      <a:pt x="8090" y="1"/>
                      <a:pt x="7916" y="1"/>
                    </a:cubicBezTo>
                    <a:close/>
                    <a:moveTo>
                      <a:pt x="597" y="1345"/>
                    </a:moveTo>
                    <a:cubicBezTo>
                      <a:pt x="581" y="1345"/>
                      <a:pt x="565" y="1346"/>
                      <a:pt x="549" y="1347"/>
                    </a:cubicBezTo>
                    <a:cubicBezTo>
                      <a:pt x="353" y="1374"/>
                      <a:pt x="196" y="1517"/>
                      <a:pt x="118" y="1687"/>
                    </a:cubicBezTo>
                    <a:cubicBezTo>
                      <a:pt x="26" y="1857"/>
                      <a:pt x="0" y="2053"/>
                      <a:pt x="13" y="2236"/>
                    </a:cubicBezTo>
                    <a:cubicBezTo>
                      <a:pt x="13" y="2445"/>
                      <a:pt x="39" y="2654"/>
                      <a:pt x="105" y="2863"/>
                    </a:cubicBezTo>
                    <a:cubicBezTo>
                      <a:pt x="170" y="3072"/>
                      <a:pt x="301" y="3307"/>
                      <a:pt x="536" y="3372"/>
                    </a:cubicBezTo>
                    <a:cubicBezTo>
                      <a:pt x="566" y="3379"/>
                      <a:pt x="596" y="3382"/>
                      <a:pt x="626" y="3382"/>
                    </a:cubicBezTo>
                    <a:cubicBezTo>
                      <a:pt x="782" y="3382"/>
                      <a:pt x="942" y="3305"/>
                      <a:pt x="1084" y="3229"/>
                    </a:cubicBezTo>
                    <a:cubicBezTo>
                      <a:pt x="1084" y="3229"/>
                      <a:pt x="1085" y="3229"/>
                      <a:pt x="1085" y="3229"/>
                    </a:cubicBezTo>
                    <a:cubicBezTo>
                      <a:pt x="1094" y="3229"/>
                      <a:pt x="1204" y="3079"/>
                      <a:pt x="1241" y="2928"/>
                    </a:cubicBezTo>
                    <a:cubicBezTo>
                      <a:pt x="1293" y="2758"/>
                      <a:pt x="1293" y="2588"/>
                      <a:pt x="1293" y="2419"/>
                    </a:cubicBezTo>
                    <a:cubicBezTo>
                      <a:pt x="1280" y="2170"/>
                      <a:pt x="1254" y="1922"/>
                      <a:pt x="1137" y="1700"/>
                    </a:cubicBezTo>
                    <a:cubicBezTo>
                      <a:pt x="1027" y="1505"/>
                      <a:pt x="816" y="1345"/>
                      <a:pt x="597" y="1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2"/>
              <p:cNvSpPr/>
              <p:nvPr/>
            </p:nvSpPr>
            <p:spPr>
              <a:xfrm>
                <a:off x="6315522" y="2243287"/>
                <a:ext cx="295483" cy="71421"/>
              </a:xfrm>
              <a:custGeom>
                <a:avLst/>
                <a:gdLst/>
                <a:ahLst/>
                <a:cxnLst/>
                <a:rect l="l" t="t" r="r" b="b"/>
                <a:pathLst>
                  <a:path w="10674" h="2580" extrusionOk="0">
                    <a:moveTo>
                      <a:pt x="9166" y="1"/>
                    </a:moveTo>
                    <a:cubicBezTo>
                      <a:pt x="9102" y="1"/>
                      <a:pt x="9039" y="2"/>
                      <a:pt x="8975" y="6"/>
                    </a:cubicBezTo>
                    <a:cubicBezTo>
                      <a:pt x="8387" y="58"/>
                      <a:pt x="7747" y="306"/>
                      <a:pt x="7486" y="842"/>
                    </a:cubicBezTo>
                    <a:cubicBezTo>
                      <a:pt x="7447" y="920"/>
                      <a:pt x="7421" y="999"/>
                      <a:pt x="7434" y="1077"/>
                    </a:cubicBezTo>
                    <a:cubicBezTo>
                      <a:pt x="7447" y="1156"/>
                      <a:pt x="7512" y="1234"/>
                      <a:pt x="7603" y="1234"/>
                    </a:cubicBezTo>
                    <a:cubicBezTo>
                      <a:pt x="7643" y="1234"/>
                      <a:pt x="7682" y="1208"/>
                      <a:pt x="7721" y="1195"/>
                    </a:cubicBezTo>
                    <a:cubicBezTo>
                      <a:pt x="8129" y="991"/>
                      <a:pt x="8580" y="831"/>
                      <a:pt x="9040" y="831"/>
                    </a:cubicBezTo>
                    <a:cubicBezTo>
                      <a:pt x="9140" y="831"/>
                      <a:pt x="9240" y="839"/>
                      <a:pt x="9341" y="855"/>
                    </a:cubicBezTo>
                    <a:cubicBezTo>
                      <a:pt x="9398" y="845"/>
                      <a:pt x="9461" y="840"/>
                      <a:pt x="9529" y="840"/>
                    </a:cubicBezTo>
                    <a:cubicBezTo>
                      <a:pt x="9728" y="840"/>
                      <a:pt x="9966" y="882"/>
                      <a:pt x="10190" y="960"/>
                    </a:cubicBezTo>
                    <a:cubicBezTo>
                      <a:pt x="10250" y="980"/>
                      <a:pt x="10318" y="1007"/>
                      <a:pt x="10382" y="1007"/>
                    </a:cubicBezTo>
                    <a:cubicBezTo>
                      <a:pt x="10401" y="1007"/>
                      <a:pt x="10420" y="1005"/>
                      <a:pt x="10438" y="999"/>
                    </a:cubicBezTo>
                    <a:cubicBezTo>
                      <a:pt x="10595" y="973"/>
                      <a:pt x="10673" y="777"/>
                      <a:pt x="10621" y="620"/>
                    </a:cubicBezTo>
                    <a:cubicBezTo>
                      <a:pt x="10582" y="476"/>
                      <a:pt x="10451" y="372"/>
                      <a:pt x="10321" y="280"/>
                    </a:cubicBezTo>
                    <a:cubicBezTo>
                      <a:pt x="9982" y="77"/>
                      <a:pt x="9574" y="1"/>
                      <a:pt x="9166" y="1"/>
                    </a:cubicBezTo>
                    <a:close/>
                    <a:moveTo>
                      <a:pt x="2117" y="916"/>
                    </a:moveTo>
                    <a:cubicBezTo>
                      <a:pt x="1843" y="916"/>
                      <a:pt x="1565" y="965"/>
                      <a:pt x="1307" y="1051"/>
                    </a:cubicBezTo>
                    <a:cubicBezTo>
                      <a:pt x="784" y="1234"/>
                      <a:pt x="275" y="1587"/>
                      <a:pt x="66" y="2096"/>
                    </a:cubicBezTo>
                    <a:cubicBezTo>
                      <a:pt x="27" y="2201"/>
                      <a:pt x="0" y="2292"/>
                      <a:pt x="27" y="2397"/>
                    </a:cubicBezTo>
                    <a:cubicBezTo>
                      <a:pt x="40" y="2488"/>
                      <a:pt x="131" y="2579"/>
                      <a:pt x="223" y="2579"/>
                    </a:cubicBezTo>
                    <a:cubicBezTo>
                      <a:pt x="301" y="2579"/>
                      <a:pt x="353" y="2527"/>
                      <a:pt x="405" y="2488"/>
                    </a:cubicBezTo>
                    <a:cubicBezTo>
                      <a:pt x="899" y="2144"/>
                      <a:pt x="1499" y="1951"/>
                      <a:pt x="2096" y="1951"/>
                    </a:cubicBezTo>
                    <a:cubicBezTo>
                      <a:pt x="2225" y="1951"/>
                      <a:pt x="2355" y="1960"/>
                      <a:pt x="2483" y="1979"/>
                    </a:cubicBezTo>
                    <a:cubicBezTo>
                      <a:pt x="2587" y="1992"/>
                      <a:pt x="2757" y="2005"/>
                      <a:pt x="2927" y="2031"/>
                    </a:cubicBezTo>
                    <a:cubicBezTo>
                      <a:pt x="2981" y="2039"/>
                      <a:pt x="3040" y="2044"/>
                      <a:pt x="3097" y="2044"/>
                    </a:cubicBezTo>
                    <a:cubicBezTo>
                      <a:pt x="3233" y="2044"/>
                      <a:pt x="3367" y="2014"/>
                      <a:pt x="3449" y="1913"/>
                    </a:cubicBezTo>
                    <a:cubicBezTo>
                      <a:pt x="3580" y="1730"/>
                      <a:pt x="3449" y="1469"/>
                      <a:pt x="3279" y="1325"/>
                    </a:cubicBezTo>
                    <a:cubicBezTo>
                      <a:pt x="2968" y="1038"/>
                      <a:pt x="2548" y="916"/>
                      <a:pt x="2117" y="9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2"/>
              <p:cNvSpPr/>
              <p:nvPr/>
            </p:nvSpPr>
            <p:spPr>
              <a:xfrm>
                <a:off x="6274302" y="2410882"/>
                <a:ext cx="497621" cy="177583"/>
              </a:xfrm>
              <a:custGeom>
                <a:avLst/>
                <a:gdLst/>
                <a:ahLst/>
                <a:cxnLst/>
                <a:rect l="l" t="t" r="r" b="b"/>
                <a:pathLst>
                  <a:path w="17976" h="6415" extrusionOk="0">
                    <a:moveTo>
                      <a:pt x="15676" y="0"/>
                    </a:moveTo>
                    <a:cubicBezTo>
                      <a:pt x="14409" y="0"/>
                      <a:pt x="13377" y="1032"/>
                      <a:pt x="13377" y="2313"/>
                    </a:cubicBezTo>
                    <a:cubicBezTo>
                      <a:pt x="13377" y="3580"/>
                      <a:pt x="14409" y="4612"/>
                      <a:pt x="15676" y="4612"/>
                    </a:cubicBezTo>
                    <a:cubicBezTo>
                      <a:pt x="16944" y="4612"/>
                      <a:pt x="17976" y="3580"/>
                      <a:pt x="17976" y="2313"/>
                    </a:cubicBezTo>
                    <a:cubicBezTo>
                      <a:pt x="17976" y="1032"/>
                      <a:pt x="16944" y="0"/>
                      <a:pt x="15676" y="0"/>
                    </a:cubicBezTo>
                    <a:close/>
                    <a:moveTo>
                      <a:pt x="1751" y="1816"/>
                    </a:moveTo>
                    <a:cubicBezTo>
                      <a:pt x="1045" y="1816"/>
                      <a:pt x="431" y="2117"/>
                      <a:pt x="0" y="2613"/>
                    </a:cubicBezTo>
                    <a:cubicBezTo>
                      <a:pt x="39" y="3279"/>
                      <a:pt x="79" y="3945"/>
                      <a:pt x="157" y="4612"/>
                    </a:cubicBezTo>
                    <a:cubicBezTo>
                      <a:pt x="196" y="5056"/>
                      <a:pt x="261" y="5500"/>
                      <a:pt x="340" y="5931"/>
                    </a:cubicBezTo>
                    <a:cubicBezTo>
                      <a:pt x="719" y="6232"/>
                      <a:pt x="1215" y="6414"/>
                      <a:pt x="1751" y="6414"/>
                    </a:cubicBezTo>
                    <a:cubicBezTo>
                      <a:pt x="3018" y="6414"/>
                      <a:pt x="4050" y="5382"/>
                      <a:pt x="4050" y="4115"/>
                    </a:cubicBezTo>
                    <a:cubicBezTo>
                      <a:pt x="4050" y="2848"/>
                      <a:pt x="3018" y="1816"/>
                      <a:pt x="1751" y="18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2"/>
              <p:cNvSpPr/>
              <p:nvPr/>
            </p:nvSpPr>
            <p:spPr>
              <a:xfrm>
                <a:off x="6295618" y="2442330"/>
                <a:ext cx="450643" cy="102730"/>
              </a:xfrm>
              <a:custGeom>
                <a:avLst/>
                <a:gdLst/>
                <a:ahLst/>
                <a:cxnLst/>
                <a:rect l="l" t="t" r="r" b="b"/>
                <a:pathLst>
                  <a:path w="16279" h="3711" extrusionOk="0">
                    <a:moveTo>
                      <a:pt x="15390" y="1"/>
                    </a:moveTo>
                    <a:cubicBezTo>
                      <a:pt x="15364" y="1"/>
                      <a:pt x="15351" y="14"/>
                      <a:pt x="15337" y="27"/>
                    </a:cubicBezTo>
                    <a:cubicBezTo>
                      <a:pt x="14776" y="523"/>
                      <a:pt x="14253" y="1085"/>
                      <a:pt x="13783" y="1673"/>
                    </a:cubicBezTo>
                    <a:cubicBezTo>
                      <a:pt x="13757" y="1712"/>
                      <a:pt x="13757" y="1751"/>
                      <a:pt x="13796" y="1777"/>
                    </a:cubicBezTo>
                    <a:lnTo>
                      <a:pt x="13835" y="1791"/>
                    </a:lnTo>
                    <a:cubicBezTo>
                      <a:pt x="13861" y="1791"/>
                      <a:pt x="13874" y="1791"/>
                      <a:pt x="13900" y="1764"/>
                    </a:cubicBezTo>
                    <a:cubicBezTo>
                      <a:pt x="14358" y="1177"/>
                      <a:pt x="14880" y="628"/>
                      <a:pt x="15442" y="131"/>
                    </a:cubicBezTo>
                    <a:cubicBezTo>
                      <a:pt x="15468" y="105"/>
                      <a:pt x="15468" y="53"/>
                      <a:pt x="15442" y="27"/>
                    </a:cubicBezTo>
                    <a:cubicBezTo>
                      <a:pt x="15429" y="14"/>
                      <a:pt x="15403" y="1"/>
                      <a:pt x="15390" y="1"/>
                    </a:cubicBezTo>
                    <a:close/>
                    <a:moveTo>
                      <a:pt x="16200" y="589"/>
                    </a:moveTo>
                    <a:cubicBezTo>
                      <a:pt x="16187" y="589"/>
                      <a:pt x="16160" y="589"/>
                      <a:pt x="16147" y="602"/>
                    </a:cubicBezTo>
                    <a:cubicBezTo>
                      <a:pt x="15729" y="981"/>
                      <a:pt x="15351" y="1399"/>
                      <a:pt x="15037" y="1869"/>
                    </a:cubicBezTo>
                    <a:cubicBezTo>
                      <a:pt x="15011" y="1895"/>
                      <a:pt x="15024" y="1947"/>
                      <a:pt x="15050" y="1973"/>
                    </a:cubicBezTo>
                    <a:lnTo>
                      <a:pt x="15102" y="1986"/>
                    </a:lnTo>
                    <a:cubicBezTo>
                      <a:pt x="15115" y="1986"/>
                      <a:pt x="15142" y="1973"/>
                      <a:pt x="15155" y="1947"/>
                    </a:cubicBezTo>
                    <a:cubicBezTo>
                      <a:pt x="15468" y="1490"/>
                      <a:pt x="15834" y="1085"/>
                      <a:pt x="16252" y="719"/>
                    </a:cubicBezTo>
                    <a:cubicBezTo>
                      <a:pt x="16278" y="693"/>
                      <a:pt x="16278" y="641"/>
                      <a:pt x="16252" y="615"/>
                    </a:cubicBezTo>
                    <a:cubicBezTo>
                      <a:pt x="16239" y="602"/>
                      <a:pt x="16226" y="589"/>
                      <a:pt x="16200" y="589"/>
                    </a:cubicBezTo>
                    <a:close/>
                    <a:moveTo>
                      <a:pt x="1111" y="1934"/>
                    </a:moveTo>
                    <a:cubicBezTo>
                      <a:pt x="1085" y="1934"/>
                      <a:pt x="1072" y="1947"/>
                      <a:pt x="1059" y="1973"/>
                    </a:cubicBezTo>
                    <a:cubicBezTo>
                      <a:pt x="667" y="2444"/>
                      <a:pt x="314" y="2953"/>
                      <a:pt x="27" y="3489"/>
                    </a:cubicBezTo>
                    <a:cubicBezTo>
                      <a:pt x="1" y="3528"/>
                      <a:pt x="14" y="3567"/>
                      <a:pt x="53" y="3593"/>
                    </a:cubicBezTo>
                    <a:lnTo>
                      <a:pt x="92" y="3593"/>
                    </a:lnTo>
                    <a:cubicBezTo>
                      <a:pt x="119" y="3593"/>
                      <a:pt x="145" y="3580"/>
                      <a:pt x="158" y="3554"/>
                    </a:cubicBezTo>
                    <a:cubicBezTo>
                      <a:pt x="445" y="3032"/>
                      <a:pt x="785" y="2522"/>
                      <a:pt x="1164" y="2065"/>
                    </a:cubicBezTo>
                    <a:cubicBezTo>
                      <a:pt x="1190" y="2026"/>
                      <a:pt x="1190" y="1986"/>
                      <a:pt x="1164" y="1960"/>
                    </a:cubicBezTo>
                    <a:cubicBezTo>
                      <a:pt x="1151" y="1947"/>
                      <a:pt x="1124" y="1934"/>
                      <a:pt x="1111" y="1934"/>
                    </a:cubicBezTo>
                    <a:close/>
                    <a:moveTo>
                      <a:pt x="2000" y="2261"/>
                    </a:moveTo>
                    <a:cubicBezTo>
                      <a:pt x="1974" y="2261"/>
                      <a:pt x="1947" y="2274"/>
                      <a:pt x="1934" y="2300"/>
                    </a:cubicBezTo>
                    <a:cubicBezTo>
                      <a:pt x="1686" y="2744"/>
                      <a:pt x="1399" y="3175"/>
                      <a:pt x="1098" y="3593"/>
                    </a:cubicBezTo>
                    <a:cubicBezTo>
                      <a:pt x="1072" y="3619"/>
                      <a:pt x="1085" y="3672"/>
                      <a:pt x="1111" y="3698"/>
                    </a:cubicBezTo>
                    <a:lnTo>
                      <a:pt x="1164" y="3711"/>
                    </a:lnTo>
                    <a:cubicBezTo>
                      <a:pt x="1177" y="3711"/>
                      <a:pt x="1203" y="3698"/>
                      <a:pt x="1216" y="3672"/>
                    </a:cubicBezTo>
                    <a:cubicBezTo>
                      <a:pt x="1516" y="3254"/>
                      <a:pt x="1804" y="2823"/>
                      <a:pt x="2065" y="2378"/>
                    </a:cubicBezTo>
                    <a:cubicBezTo>
                      <a:pt x="2091" y="2339"/>
                      <a:pt x="2078" y="2287"/>
                      <a:pt x="2039" y="2274"/>
                    </a:cubicBezTo>
                    <a:cubicBezTo>
                      <a:pt x="2026" y="2261"/>
                      <a:pt x="2013" y="2261"/>
                      <a:pt x="2000" y="226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2"/>
              <p:cNvSpPr/>
              <p:nvPr/>
            </p:nvSpPr>
            <p:spPr>
              <a:xfrm>
                <a:off x="5730020" y="2408778"/>
                <a:ext cx="1664604" cy="1783860"/>
              </a:xfrm>
              <a:custGeom>
                <a:avLst/>
                <a:gdLst/>
                <a:ahLst/>
                <a:cxnLst/>
                <a:rect l="l" t="t" r="r" b="b"/>
                <a:pathLst>
                  <a:path w="60132" h="64440" extrusionOk="0">
                    <a:moveTo>
                      <a:pt x="26824" y="0"/>
                    </a:moveTo>
                    <a:cubicBezTo>
                      <a:pt x="26794" y="0"/>
                      <a:pt x="26764" y="22"/>
                      <a:pt x="26755" y="50"/>
                    </a:cubicBezTo>
                    <a:cubicBezTo>
                      <a:pt x="26324" y="1004"/>
                      <a:pt x="25801" y="1918"/>
                      <a:pt x="25174" y="2754"/>
                    </a:cubicBezTo>
                    <a:cubicBezTo>
                      <a:pt x="25161" y="2767"/>
                      <a:pt x="25161" y="2794"/>
                      <a:pt x="25161" y="2820"/>
                    </a:cubicBezTo>
                    <a:cubicBezTo>
                      <a:pt x="25174" y="2846"/>
                      <a:pt x="25187" y="2859"/>
                      <a:pt x="25200" y="2872"/>
                    </a:cubicBezTo>
                    <a:cubicBezTo>
                      <a:pt x="25723" y="3185"/>
                      <a:pt x="26245" y="3486"/>
                      <a:pt x="26781" y="3773"/>
                    </a:cubicBezTo>
                    <a:lnTo>
                      <a:pt x="26820" y="3773"/>
                    </a:lnTo>
                    <a:cubicBezTo>
                      <a:pt x="26846" y="3773"/>
                      <a:pt x="26885" y="3760"/>
                      <a:pt x="26898" y="3734"/>
                    </a:cubicBezTo>
                    <a:cubicBezTo>
                      <a:pt x="26911" y="3695"/>
                      <a:pt x="26898" y="3643"/>
                      <a:pt x="26859" y="3630"/>
                    </a:cubicBezTo>
                    <a:cubicBezTo>
                      <a:pt x="26350" y="3355"/>
                      <a:pt x="25853" y="3068"/>
                      <a:pt x="25357" y="2780"/>
                    </a:cubicBezTo>
                    <a:cubicBezTo>
                      <a:pt x="25971" y="1944"/>
                      <a:pt x="26480" y="1056"/>
                      <a:pt x="26898" y="116"/>
                    </a:cubicBezTo>
                    <a:cubicBezTo>
                      <a:pt x="26925" y="76"/>
                      <a:pt x="26898" y="24"/>
                      <a:pt x="26859" y="11"/>
                    </a:cubicBezTo>
                    <a:cubicBezTo>
                      <a:pt x="26848" y="4"/>
                      <a:pt x="26836" y="0"/>
                      <a:pt x="26824" y="0"/>
                    </a:cubicBezTo>
                    <a:close/>
                    <a:moveTo>
                      <a:pt x="30452" y="3917"/>
                    </a:moveTo>
                    <a:cubicBezTo>
                      <a:pt x="30399" y="3917"/>
                      <a:pt x="30360" y="3943"/>
                      <a:pt x="30360" y="3982"/>
                    </a:cubicBezTo>
                    <a:cubicBezTo>
                      <a:pt x="30269" y="4596"/>
                      <a:pt x="29655" y="4936"/>
                      <a:pt x="29393" y="5067"/>
                    </a:cubicBezTo>
                    <a:cubicBezTo>
                      <a:pt x="28984" y="5255"/>
                      <a:pt x="28533" y="5348"/>
                      <a:pt x="28083" y="5348"/>
                    </a:cubicBezTo>
                    <a:cubicBezTo>
                      <a:pt x="27442" y="5348"/>
                      <a:pt x="26801" y="5160"/>
                      <a:pt x="26271" y="4792"/>
                    </a:cubicBezTo>
                    <a:cubicBezTo>
                      <a:pt x="26254" y="4780"/>
                      <a:pt x="26233" y="4774"/>
                      <a:pt x="26215" y="4774"/>
                    </a:cubicBezTo>
                    <a:cubicBezTo>
                      <a:pt x="26193" y="4774"/>
                      <a:pt x="26174" y="4784"/>
                      <a:pt x="26167" y="4805"/>
                    </a:cubicBezTo>
                    <a:cubicBezTo>
                      <a:pt x="26141" y="4844"/>
                      <a:pt x="26141" y="4897"/>
                      <a:pt x="26180" y="4923"/>
                    </a:cubicBezTo>
                    <a:cubicBezTo>
                      <a:pt x="26742" y="5315"/>
                      <a:pt x="27408" y="5511"/>
                      <a:pt x="28087" y="5511"/>
                    </a:cubicBezTo>
                    <a:cubicBezTo>
                      <a:pt x="28557" y="5511"/>
                      <a:pt x="29028" y="5406"/>
                      <a:pt x="29472" y="5210"/>
                    </a:cubicBezTo>
                    <a:cubicBezTo>
                      <a:pt x="30060" y="4936"/>
                      <a:pt x="30452" y="4492"/>
                      <a:pt x="30517" y="4008"/>
                    </a:cubicBezTo>
                    <a:cubicBezTo>
                      <a:pt x="30530" y="3969"/>
                      <a:pt x="30491" y="3930"/>
                      <a:pt x="30452" y="3917"/>
                    </a:cubicBezTo>
                    <a:close/>
                    <a:moveTo>
                      <a:pt x="7806" y="38700"/>
                    </a:moveTo>
                    <a:cubicBezTo>
                      <a:pt x="7784" y="38700"/>
                      <a:pt x="7762" y="38709"/>
                      <a:pt x="7747" y="38731"/>
                    </a:cubicBezTo>
                    <a:lnTo>
                      <a:pt x="6872" y="39776"/>
                    </a:lnTo>
                    <a:cubicBezTo>
                      <a:pt x="6781" y="39881"/>
                      <a:pt x="6702" y="39985"/>
                      <a:pt x="6650" y="40116"/>
                    </a:cubicBezTo>
                    <a:cubicBezTo>
                      <a:pt x="6624" y="40194"/>
                      <a:pt x="6611" y="40286"/>
                      <a:pt x="6611" y="40377"/>
                    </a:cubicBezTo>
                    <a:cubicBezTo>
                      <a:pt x="4534" y="42611"/>
                      <a:pt x="2313" y="44792"/>
                      <a:pt x="27" y="46830"/>
                    </a:cubicBezTo>
                    <a:cubicBezTo>
                      <a:pt x="1" y="46856"/>
                      <a:pt x="1" y="46909"/>
                      <a:pt x="27" y="46948"/>
                    </a:cubicBezTo>
                    <a:cubicBezTo>
                      <a:pt x="40" y="46961"/>
                      <a:pt x="66" y="46974"/>
                      <a:pt x="92" y="46974"/>
                    </a:cubicBezTo>
                    <a:lnTo>
                      <a:pt x="144" y="46948"/>
                    </a:lnTo>
                    <a:cubicBezTo>
                      <a:pt x="2391" y="44936"/>
                      <a:pt x="4573" y="42807"/>
                      <a:pt x="6637" y="40599"/>
                    </a:cubicBezTo>
                    <a:cubicBezTo>
                      <a:pt x="6846" y="42219"/>
                      <a:pt x="7865" y="43721"/>
                      <a:pt x="9276" y="44531"/>
                    </a:cubicBezTo>
                    <a:cubicBezTo>
                      <a:pt x="10086" y="45001"/>
                      <a:pt x="11013" y="45237"/>
                      <a:pt x="11954" y="45237"/>
                    </a:cubicBezTo>
                    <a:cubicBezTo>
                      <a:pt x="12202" y="45237"/>
                      <a:pt x="12463" y="45223"/>
                      <a:pt x="12725" y="45184"/>
                    </a:cubicBezTo>
                    <a:cubicBezTo>
                      <a:pt x="12764" y="45171"/>
                      <a:pt x="12790" y="45132"/>
                      <a:pt x="12790" y="45093"/>
                    </a:cubicBezTo>
                    <a:cubicBezTo>
                      <a:pt x="12779" y="45050"/>
                      <a:pt x="12759" y="45024"/>
                      <a:pt x="12723" y="45024"/>
                    </a:cubicBezTo>
                    <a:cubicBezTo>
                      <a:pt x="12716" y="45024"/>
                      <a:pt x="12707" y="45025"/>
                      <a:pt x="12698" y="45028"/>
                    </a:cubicBezTo>
                    <a:cubicBezTo>
                      <a:pt x="12456" y="45060"/>
                      <a:pt x="12213" y="45076"/>
                      <a:pt x="11970" y="45076"/>
                    </a:cubicBezTo>
                    <a:cubicBezTo>
                      <a:pt x="11049" y="45076"/>
                      <a:pt x="10143" y="44842"/>
                      <a:pt x="9367" y="44387"/>
                    </a:cubicBezTo>
                    <a:cubicBezTo>
                      <a:pt x="7982" y="43604"/>
                      <a:pt x="7003" y="42141"/>
                      <a:pt x="6794" y="40573"/>
                    </a:cubicBezTo>
                    <a:cubicBezTo>
                      <a:pt x="6781" y="40521"/>
                      <a:pt x="6781" y="40468"/>
                      <a:pt x="6781" y="40403"/>
                    </a:cubicBezTo>
                    <a:cubicBezTo>
                      <a:pt x="6768" y="40312"/>
                      <a:pt x="6781" y="40233"/>
                      <a:pt x="6807" y="40168"/>
                    </a:cubicBezTo>
                    <a:cubicBezTo>
                      <a:pt x="6846" y="40063"/>
                      <a:pt x="6911" y="39972"/>
                      <a:pt x="7003" y="39881"/>
                    </a:cubicBezTo>
                    <a:lnTo>
                      <a:pt x="7865" y="38835"/>
                    </a:lnTo>
                    <a:cubicBezTo>
                      <a:pt x="7891" y="38796"/>
                      <a:pt x="7891" y="38744"/>
                      <a:pt x="7852" y="38718"/>
                    </a:cubicBezTo>
                    <a:cubicBezTo>
                      <a:pt x="7840" y="38706"/>
                      <a:pt x="7823" y="38700"/>
                      <a:pt x="7806" y="38700"/>
                    </a:cubicBezTo>
                    <a:close/>
                    <a:moveTo>
                      <a:pt x="15821" y="48607"/>
                    </a:moveTo>
                    <a:cubicBezTo>
                      <a:pt x="15781" y="48607"/>
                      <a:pt x="15729" y="48633"/>
                      <a:pt x="15729" y="48672"/>
                    </a:cubicBezTo>
                    <a:cubicBezTo>
                      <a:pt x="15494" y="49913"/>
                      <a:pt x="15167" y="51115"/>
                      <a:pt x="14854" y="52239"/>
                    </a:cubicBezTo>
                    <a:cubicBezTo>
                      <a:pt x="14162" y="54681"/>
                      <a:pt x="13273" y="57490"/>
                      <a:pt x="11575" y="59763"/>
                    </a:cubicBezTo>
                    <a:cubicBezTo>
                      <a:pt x="10112" y="61736"/>
                      <a:pt x="8035" y="63225"/>
                      <a:pt x="5736" y="63956"/>
                    </a:cubicBezTo>
                    <a:cubicBezTo>
                      <a:pt x="5696" y="63969"/>
                      <a:pt x="5670" y="64009"/>
                      <a:pt x="5683" y="64048"/>
                    </a:cubicBezTo>
                    <a:cubicBezTo>
                      <a:pt x="5696" y="64087"/>
                      <a:pt x="5736" y="64113"/>
                      <a:pt x="5762" y="64113"/>
                    </a:cubicBezTo>
                    <a:lnTo>
                      <a:pt x="5788" y="64113"/>
                    </a:lnTo>
                    <a:cubicBezTo>
                      <a:pt x="8113" y="63369"/>
                      <a:pt x="10216" y="61853"/>
                      <a:pt x="11719" y="59855"/>
                    </a:cubicBezTo>
                    <a:cubicBezTo>
                      <a:pt x="13417" y="57568"/>
                      <a:pt x="14318" y="54747"/>
                      <a:pt x="15011" y="52278"/>
                    </a:cubicBezTo>
                    <a:cubicBezTo>
                      <a:pt x="15324" y="51154"/>
                      <a:pt x="15651" y="49952"/>
                      <a:pt x="15886" y="48711"/>
                    </a:cubicBezTo>
                    <a:cubicBezTo>
                      <a:pt x="15886" y="48659"/>
                      <a:pt x="15860" y="48620"/>
                      <a:pt x="15821" y="48607"/>
                    </a:cubicBezTo>
                    <a:close/>
                    <a:moveTo>
                      <a:pt x="54339" y="39329"/>
                    </a:moveTo>
                    <a:cubicBezTo>
                      <a:pt x="54332" y="39329"/>
                      <a:pt x="54325" y="39330"/>
                      <a:pt x="54319" y="39332"/>
                    </a:cubicBezTo>
                    <a:cubicBezTo>
                      <a:pt x="54266" y="39332"/>
                      <a:pt x="54240" y="39384"/>
                      <a:pt x="54253" y="39423"/>
                    </a:cubicBezTo>
                    <a:cubicBezTo>
                      <a:pt x="54724" y="41958"/>
                      <a:pt x="55129" y="44583"/>
                      <a:pt x="55442" y="47235"/>
                    </a:cubicBezTo>
                    <a:cubicBezTo>
                      <a:pt x="56108" y="52787"/>
                      <a:pt x="56409" y="58548"/>
                      <a:pt x="56330" y="64361"/>
                    </a:cubicBezTo>
                    <a:cubicBezTo>
                      <a:pt x="56330" y="64414"/>
                      <a:pt x="56370" y="64440"/>
                      <a:pt x="56409" y="64440"/>
                    </a:cubicBezTo>
                    <a:cubicBezTo>
                      <a:pt x="56461" y="64440"/>
                      <a:pt x="56500" y="64414"/>
                      <a:pt x="56500" y="64361"/>
                    </a:cubicBezTo>
                    <a:cubicBezTo>
                      <a:pt x="56565" y="58548"/>
                      <a:pt x="56278" y="52787"/>
                      <a:pt x="55612" y="47235"/>
                    </a:cubicBezTo>
                    <a:cubicBezTo>
                      <a:pt x="55847" y="46360"/>
                      <a:pt x="56278" y="45485"/>
                      <a:pt x="56866" y="44662"/>
                    </a:cubicBezTo>
                    <a:cubicBezTo>
                      <a:pt x="57767" y="43408"/>
                      <a:pt x="58956" y="42363"/>
                      <a:pt x="60093" y="41422"/>
                    </a:cubicBezTo>
                    <a:cubicBezTo>
                      <a:pt x="60132" y="41396"/>
                      <a:pt x="60132" y="41344"/>
                      <a:pt x="60106" y="41304"/>
                    </a:cubicBezTo>
                    <a:cubicBezTo>
                      <a:pt x="60091" y="41283"/>
                      <a:pt x="60069" y="41273"/>
                      <a:pt x="60045" y="41273"/>
                    </a:cubicBezTo>
                    <a:cubicBezTo>
                      <a:pt x="60026" y="41273"/>
                      <a:pt x="60006" y="41280"/>
                      <a:pt x="59988" y="41291"/>
                    </a:cubicBezTo>
                    <a:cubicBezTo>
                      <a:pt x="58839" y="42245"/>
                      <a:pt x="57650" y="43303"/>
                      <a:pt x="56735" y="44570"/>
                    </a:cubicBezTo>
                    <a:cubicBezTo>
                      <a:pt x="56213" y="45302"/>
                      <a:pt x="55821" y="46060"/>
                      <a:pt x="55560" y="46830"/>
                    </a:cubicBezTo>
                    <a:cubicBezTo>
                      <a:pt x="55246" y="44309"/>
                      <a:pt x="54867" y="41814"/>
                      <a:pt x="54410" y="39397"/>
                    </a:cubicBezTo>
                    <a:cubicBezTo>
                      <a:pt x="54399" y="39354"/>
                      <a:pt x="54370" y="39329"/>
                      <a:pt x="54339" y="393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2"/>
              <p:cNvSpPr/>
              <p:nvPr/>
            </p:nvSpPr>
            <p:spPr>
              <a:xfrm>
                <a:off x="6414601" y="2796371"/>
                <a:ext cx="835762" cy="743192"/>
              </a:xfrm>
              <a:custGeom>
                <a:avLst/>
                <a:gdLst/>
                <a:ahLst/>
                <a:cxnLst/>
                <a:rect l="l" t="t" r="r" b="b"/>
                <a:pathLst>
                  <a:path w="30191" h="26847" extrusionOk="0">
                    <a:moveTo>
                      <a:pt x="4246" y="1098"/>
                    </a:moveTo>
                    <a:cubicBezTo>
                      <a:pt x="2614" y="1804"/>
                      <a:pt x="1281" y="3358"/>
                      <a:pt x="602" y="5409"/>
                    </a:cubicBezTo>
                    <a:cubicBezTo>
                      <a:pt x="236" y="6533"/>
                      <a:pt x="66" y="7695"/>
                      <a:pt x="1" y="8897"/>
                    </a:cubicBezTo>
                    <a:cubicBezTo>
                      <a:pt x="223" y="9459"/>
                      <a:pt x="458" y="10021"/>
                      <a:pt x="693" y="10569"/>
                    </a:cubicBezTo>
                    <a:cubicBezTo>
                      <a:pt x="706" y="8845"/>
                      <a:pt x="798" y="7186"/>
                      <a:pt x="1307" y="5644"/>
                    </a:cubicBezTo>
                    <a:cubicBezTo>
                      <a:pt x="1882" y="3946"/>
                      <a:pt x="2966" y="2587"/>
                      <a:pt x="4273" y="1921"/>
                    </a:cubicBezTo>
                    <a:cubicBezTo>
                      <a:pt x="4260" y="1751"/>
                      <a:pt x="4260" y="1569"/>
                      <a:pt x="4260" y="1399"/>
                    </a:cubicBezTo>
                    <a:cubicBezTo>
                      <a:pt x="4260" y="1307"/>
                      <a:pt x="4246" y="1203"/>
                      <a:pt x="4246" y="1098"/>
                    </a:cubicBezTo>
                    <a:close/>
                    <a:moveTo>
                      <a:pt x="16565" y="1"/>
                    </a:moveTo>
                    <a:lnTo>
                      <a:pt x="16565" y="1"/>
                    </a:lnTo>
                    <a:cubicBezTo>
                      <a:pt x="16657" y="314"/>
                      <a:pt x="16748" y="615"/>
                      <a:pt x="16879" y="902"/>
                    </a:cubicBezTo>
                    <a:cubicBezTo>
                      <a:pt x="18904" y="1686"/>
                      <a:pt x="20693" y="3045"/>
                      <a:pt x="21974" y="4808"/>
                    </a:cubicBezTo>
                    <a:cubicBezTo>
                      <a:pt x="23411" y="6781"/>
                      <a:pt x="24181" y="9224"/>
                      <a:pt x="24155" y="11667"/>
                    </a:cubicBezTo>
                    <a:cubicBezTo>
                      <a:pt x="24142" y="11876"/>
                      <a:pt x="24312" y="12045"/>
                      <a:pt x="24521" y="12045"/>
                    </a:cubicBezTo>
                    <a:cubicBezTo>
                      <a:pt x="24730" y="12045"/>
                      <a:pt x="24900" y="11876"/>
                      <a:pt x="24900" y="11680"/>
                    </a:cubicBezTo>
                    <a:cubicBezTo>
                      <a:pt x="24939" y="9067"/>
                      <a:pt x="24103" y="6467"/>
                      <a:pt x="22574" y="4364"/>
                    </a:cubicBezTo>
                    <a:cubicBezTo>
                      <a:pt x="21085" y="2326"/>
                      <a:pt x="18969" y="785"/>
                      <a:pt x="16565" y="1"/>
                    </a:cubicBezTo>
                    <a:close/>
                    <a:moveTo>
                      <a:pt x="28439" y="16050"/>
                    </a:moveTo>
                    <a:cubicBezTo>
                      <a:pt x="28422" y="16050"/>
                      <a:pt x="28405" y="16052"/>
                      <a:pt x="28388" y="16056"/>
                    </a:cubicBezTo>
                    <a:cubicBezTo>
                      <a:pt x="28283" y="16082"/>
                      <a:pt x="28205" y="16200"/>
                      <a:pt x="28231" y="16317"/>
                    </a:cubicBezTo>
                    <a:lnTo>
                      <a:pt x="29224" y="20184"/>
                    </a:lnTo>
                    <a:cubicBezTo>
                      <a:pt x="29472" y="21151"/>
                      <a:pt x="29746" y="22235"/>
                      <a:pt x="29577" y="23280"/>
                    </a:cubicBezTo>
                    <a:cubicBezTo>
                      <a:pt x="29433" y="24168"/>
                      <a:pt x="28819" y="25213"/>
                      <a:pt x="27800" y="25396"/>
                    </a:cubicBezTo>
                    <a:cubicBezTo>
                      <a:pt x="27682" y="25422"/>
                      <a:pt x="27604" y="25527"/>
                      <a:pt x="27630" y="25644"/>
                    </a:cubicBezTo>
                    <a:cubicBezTo>
                      <a:pt x="27643" y="25749"/>
                      <a:pt x="27735" y="25827"/>
                      <a:pt x="27839" y="25827"/>
                    </a:cubicBezTo>
                    <a:lnTo>
                      <a:pt x="27878" y="25814"/>
                    </a:lnTo>
                    <a:cubicBezTo>
                      <a:pt x="29093" y="25592"/>
                      <a:pt x="29838" y="24377"/>
                      <a:pt x="30008" y="23345"/>
                    </a:cubicBezTo>
                    <a:cubicBezTo>
                      <a:pt x="30190" y="22222"/>
                      <a:pt x="29890" y="21085"/>
                      <a:pt x="29642" y="20079"/>
                    </a:cubicBezTo>
                    <a:lnTo>
                      <a:pt x="28649" y="16213"/>
                    </a:lnTo>
                    <a:cubicBezTo>
                      <a:pt x="28627" y="16112"/>
                      <a:pt x="28538" y="16050"/>
                      <a:pt x="28439" y="16050"/>
                    </a:cubicBezTo>
                    <a:close/>
                    <a:moveTo>
                      <a:pt x="20671" y="17047"/>
                    </a:moveTo>
                    <a:cubicBezTo>
                      <a:pt x="20563" y="17047"/>
                      <a:pt x="20470" y="17135"/>
                      <a:pt x="20458" y="17245"/>
                    </a:cubicBezTo>
                    <a:cubicBezTo>
                      <a:pt x="20236" y="19505"/>
                      <a:pt x="20249" y="21791"/>
                      <a:pt x="20524" y="24038"/>
                    </a:cubicBezTo>
                    <a:cubicBezTo>
                      <a:pt x="20589" y="24599"/>
                      <a:pt x="20680" y="25174"/>
                      <a:pt x="20994" y="25657"/>
                    </a:cubicBezTo>
                    <a:cubicBezTo>
                      <a:pt x="21320" y="26141"/>
                      <a:pt x="21882" y="26507"/>
                      <a:pt x="22574" y="26689"/>
                    </a:cubicBezTo>
                    <a:cubicBezTo>
                      <a:pt x="23175" y="26833"/>
                      <a:pt x="23789" y="26846"/>
                      <a:pt x="24377" y="26846"/>
                    </a:cubicBezTo>
                    <a:cubicBezTo>
                      <a:pt x="24495" y="26846"/>
                      <a:pt x="24586" y="26742"/>
                      <a:pt x="24586" y="26624"/>
                    </a:cubicBezTo>
                    <a:cubicBezTo>
                      <a:pt x="24586" y="26507"/>
                      <a:pt x="24495" y="26415"/>
                      <a:pt x="24377" y="26415"/>
                    </a:cubicBezTo>
                    <a:cubicBezTo>
                      <a:pt x="23816" y="26415"/>
                      <a:pt x="23228" y="26415"/>
                      <a:pt x="22679" y="26271"/>
                    </a:cubicBezTo>
                    <a:cubicBezTo>
                      <a:pt x="22091" y="26128"/>
                      <a:pt x="21621" y="25814"/>
                      <a:pt x="21347" y="25422"/>
                    </a:cubicBezTo>
                    <a:cubicBezTo>
                      <a:pt x="21085" y="25017"/>
                      <a:pt x="21007" y="24521"/>
                      <a:pt x="20942" y="23998"/>
                    </a:cubicBezTo>
                    <a:cubicBezTo>
                      <a:pt x="20680" y="21765"/>
                      <a:pt x="20667" y="19505"/>
                      <a:pt x="20876" y="17284"/>
                    </a:cubicBezTo>
                    <a:cubicBezTo>
                      <a:pt x="20889" y="17166"/>
                      <a:pt x="20811" y="17062"/>
                      <a:pt x="20693" y="17049"/>
                    </a:cubicBezTo>
                    <a:cubicBezTo>
                      <a:pt x="20686" y="17048"/>
                      <a:pt x="20678" y="17047"/>
                      <a:pt x="20671" y="170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2"/>
              <p:cNvSpPr/>
              <p:nvPr/>
            </p:nvSpPr>
            <p:spPr>
              <a:xfrm>
                <a:off x="6975880" y="3106590"/>
                <a:ext cx="235440" cy="442809"/>
              </a:xfrm>
              <a:custGeom>
                <a:avLst/>
                <a:gdLst/>
                <a:ahLst/>
                <a:cxnLst/>
                <a:rect l="l" t="t" r="r" b="b"/>
                <a:pathLst>
                  <a:path w="8505" h="15996" extrusionOk="0">
                    <a:moveTo>
                      <a:pt x="4352" y="0"/>
                    </a:moveTo>
                    <a:cubicBezTo>
                      <a:pt x="3917" y="0"/>
                      <a:pt x="3478" y="120"/>
                      <a:pt x="3083" y="330"/>
                    </a:cubicBezTo>
                    <a:cubicBezTo>
                      <a:pt x="2456" y="657"/>
                      <a:pt x="1947" y="1192"/>
                      <a:pt x="1529" y="1767"/>
                    </a:cubicBezTo>
                    <a:cubicBezTo>
                      <a:pt x="549" y="3125"/>
                      <a:pt x="0" y="4798"/>
                      <a:pt x="0" y="6470"/>
                    </a:cubicBezTo>
                    <a:cubicBezTo>
                      <a:pt x="0" y="6596"/>
                      <a:pt x="241" y="6782"/>
                      <a:pt x="486" y="6782"/>
                    </a:cubicBezTo>
                    <a:cubicBezTo>
                      <a:pt x="520" y="6782"/>
                      <a:pt x="554" y="6778"/>
                      <a:pt x="588" y="6770"/>
                    </a:cubicBezTo>
                    <a:cubicBezTo>
                      <a:pt x="863" y="6718"/>
                      <a:pt x="1058" y="6457"/>
                      <a:pt x="1137" y="6195"/>
                    </a:cubicBezTo>
                    <a:cubicBezTo>
                      <a:pt x="1215" y="5921"/>
                      <a:pt x="1202" y="5647"/>
                      <a:pt x="1215" y="5359"/>
                    </a:cubicBezTo>
                    <a:cubicBezTo>
                      <a:pt x="1254" y="4105"/>
                      <a:pt x="1725" y="2864"/>
                      <a:pt x="2522" y="1911"/>
                    </a:cubicBezTo>
                    <a:cubicBezTo>
                      <a:pt x="2974" y="1353"/>
                      <a:pt x="3623" y="868"/>
                      <a:pt x="4322" y="868"/>
                    </a:cubicBezTo>
                    <a:cubicBezTo>
                      <a:pt x="4409" y="868"/>
                      <a:pt x="4497" y="876"/>
                      <a:pt x="4586" y="892"/>
                    </a:cubicBezTo>
                    <a:cubicBezTo>
                      <a:pt x="5461" y="1048"/>
                      <a:pt x="5970" y="1937"/>
                      <a:pt x="6362" y="2734"/>
                    </a:cubicBezTo>
                    <a:cubicBezTo>
                      <a:pt x="6362" y="2812"/>
                      <a:pt x="6493" y="2969"/>
                      <a:pt x="6519" y="3034"/>
                    </a:cubicBezTo>
                    <a:cubicBezTo>
                      <a:pt x="6584" y="3152"/>
                      <a:pt x="6637" y="3269"/>
                      <a:pt x="6702" y="3387"/>
                    </a:cubicBezTo>
                    <a:cubicBezTo>
                      <a:pt x="6819" y="3622"/>
                      <a:pt x="6924" y="3844"/>
                      <a:pt x="7042" y="4079"/>
                    </a:cubicBezTo>
                    <a:cubicBezTo>
                      <a:pt x="7159" y="4314"/>
                      <a:pt x="7277" y="4536"/>
                      <a:pt x="7394" y="4771"/>
                    </a:cubicBezTo>
                    <a:cubicBezTo>
                      <a:pt x="7486" y="4954"/>
                      <a:pt x="7551" y="5163"/>
                      <a:pt x="7656" y="5346"/>
                    </a:cubicBezTo>
                    <a:cubicBezTo>
                      <a:pt x="7708" y="5412"/>
                      <a:pt x="7760" y="5477"/>
                      <a:pt x="7838" y="5516"/>
                    </a:cubicBezTo>
                    <a:cubicBezTo>
                      <a:pt x="7878" y="5542"/>
                      <a:pt x="7917" y="5555"/>
                      <a:pt x="7969" y="5568"/>
                    </a:cubicBezTo>
                    <a:cubicBezTo>
                      <a:pt x="8032" y="5577"/>
                      <a:pt x="8089" y="5593"/>
                      <a:pt x="8148" y="5593"/>
                    </a:cubicBezTo>
                    <a:cubicBezTo>
                      <a:pt x="8175" y="5593"/>
                      <a:pt x="8202" y="5590"/>
                      <a:pt x="8230" y="5581"/>
                    </a:cubicBezTo>
                    <a:cubicBezTo>
                      <a:pt x="8426" y="5555"/>
                      <a:pt x="8452" y="5399"/>
                      <a:pt x="8465" y="5216"/>
                    </a:cubicBezTo>
                    <a:cubicBezTo>
                      <a:pt x="8505" y="4928"/>
                      <a:pt x="8413" y="4628"/>
                      <a:pt x="8309" y="4353"/>
                    </a:cubicBezTo>
                    <a:cubicBezTo>
                      <a:pt x="7891" y="3217"/>
                      <a:pt x="7264" y="2146"/>
                      <a:pt x="6480" y="1205"/>
                    </a:cubicBezTo>
                    <a:cubicBezTo>
                      <a:pt x="6114" y="774"/>
                      <a:pt x="5683" y="343"/>
                      <a:pt x="5147" y="147"/>
                    </a:cubicBezTo>
                    <a:cubicBezTo>
                      <a:pt x="4892" y="47"/>
                      <a:pt x="4623" y="0"/>
                      <a:pt x="4352" y="0"/>
                    </a:cubicBezTo>
                    <a:close/>
                    <a:moveTo>
                      <a:pt x="7616" y="14007"/>
                    </a:moveTo>
                    <a:cubicBezTo>
                      <a:pt x="7446" y="14020"/>
                      <a:pt x="7277" y="14073"/>
                      <a:pt x="7107" y="14125"/>
                    </a:cubicBezTo>
                    <a:cubicBezTo>
                      <a:pt x="6885" y="14190"/>
                      <a:pt x="6650" y="14256"/>
                      <a:pt x="6414" y="14321"/>
                    </a:cubicBezTo>
                    <a:cubicBezTo>
                      <a:pt x="6349" y="14334"/>
                      <a:pt x="6271" y="14360"/>
                      <a:pt x="6232" y="14412"/>
                    </a:cubicBezTo>
                    <a:cubicBezTo>
                      <a:pt x="6179" y="14504"/>
                      <a:pt x="6219" y="14608"/>
                      <a:pt x="6271" y="14700"/>
                    </a:cubicBezTo>
                    <a:cubicBezTo>
                      <a:pt x="6349" y="14896"/>
                      <a:pt x="6441" y="15092"/>
                      <a:pt x="6532" y="15301"/>
                    </a:cubicBezTo>
                    <a:cubicBezTo>
                      <a:pt x="6584" y="15405"/>
                      <a:pt x="6663" y="15536"/>
                      <a:pt x="6780" y="15549"/>
                    </a:cubicBezTo>
                    <a:cubicBezTo>
                      <a:pt x="6859" y="15549"/>
                      <a:pt x="6937" y="15510"/>
                      <a:pt x="7002" y="15457"/>
                    </a:cubicBezTo>
                    <a:cubicBezTo>
                      <a:pt x="7290" y="15261"/>
                      <a:pt x="7642" y="15079"/>
                      <a:pt x="7904" y="14830"/>
                    </a:cubicBezTo>
                    <a:cubicBezTo>
                      <a:pt x="7995" y="14739"/>
                      <a:pt x="8008" y="14674"/>
                      <a:pt x="7956" y="14556"/>
                    </a:cubicBezTo>
                    <a:cubicBezTo>
                      <a:pt x="7891" y="14412"/>
                      <a:pt x="7838" y="14256"/>
                      <a:pt x="7773" y="14112"/>
                    </a:cubicBezTo>
                    <a:cubicBezTo>
                      <a:pt x="7760" y="14086"/>
                      <a:pt x="7747" y="14047"/>
                      <a:pt x="7734" y="14033"/>
                    </a:cubicBezTo>
                    <a:cubicBezTo>
                      <a:pt x="7695" y="14007"/>
                      <a:pt x="7656" y="14007"/>
                      <a:pt x="7616" y="14007"/>
                    </a:cubicBezTo>
                    <a:close/>
                    <a:moveTo>
                      <a:pt x="5231" y="14692"/>
                    </a:moveTo>
                    <a:cubicBezTo>
                      <a:pt x="5182" y="14692"/>
                      <a:pt x="5130" y="14705"/>
                      <a:pt x="5082" y="14713"/>
                    </a:cubicBezTo>
                    <a:cubicBezTo>
                      <a:pt x="4729" y="14791"/>
                      <a:pt x="4337" y="14830"/>
                      <a:pt x="4011" y="14961"/>
                    </a:cubicBezTo>
                    <a:cubicBezTo>
                      <a:pt x="3893" y="15000"/>
                      <a:pt x="3854" y="15065"/>
                      <a:pt x="3854" y="15196"/>
                    </a:cubicBezTo>
                    <a:cubicBezTo>
                      <a:pt x="3854" y="15353"/>
                      <a:pt x="3854" y="15510"/>
                      <a:pt x="3854" y="15679"/>
                    </a:cubicBezTo>
                    <a:cubicBezTo>
                      <a:pt x="3854" y="15706"/>
                      <a:pt x="3854" y="15732"/>
                      <a:pt x="3867" y="15758"/>
                    </a:cubicBezTo>
                    <a:cubicBezTo>
                      <a:pt x="3893" y="15797"/>
                      <a:pt x="3932" y="15810"/>
                      <a:pt x="3972" y="15823"/>
                    </a:cubicBezTo>
                    <a:cubicBezTo>
                      <a:pt x="4128" y="15875"/>
                      <a:pt x="4311" y="15902"/>
                      <a:pt x="4481" y="15915"/>
                    </a:cubicBezTo>
                    <a:cubicBezTo>
                      <a:pt x="4716" y="15941"/>
                      <a:pt x="4951" y="15967"/>
                      <a:pt x="5187" y="15993"/>
                    </a:cubicBezTo>
                    <a:cubicBezTo>
                      <a:pt x="5218" y="15993"/>
                      <a:pt x="5249" y="15995"/>
                      <a:pt x="5279" y="15995"/>
                    </a:cubicBezTo>
                    <a:cubicBezTo>
                      <a:pt x="5323" y="15995"/>
                      <a:pt x="5364" y="15990"/>
                      <a:pt x="5396" y="15967"/>
                    </a:cubicBezTo>
                    <a:cubicBezTo>
                      <a:pt x="5474" y="15902"/>
                      <a:pt x="5487" y="15797"/>
                      <a:pt x="5474" y="15693"/>
                    </a:cubicBezTo>
                    <a:cubicBezTo>
                      <a:pt x="5474" y="15470"/>
                      <a:pt x="5461" y="15261"/>
                      <a:pt x="5448" y="15039"/>
                    </a:cubicBezTo>
                    <a:cubicBezTo>
                      <a:pt x="5448" y="14922"/>
                      <a:pt x="5422" y="14778"/>
                      <a:pt x="5317" y="14713"/>
                    </a:cubicBezTo>
                    <a:cubicBezTo>
                      <a:pt x="5292" y="14697"/>
                      <a:pt x="5262" y="14692"/>
                      <a:pt x="5231" y="14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657470" y="1262520"/>
            <a:ext cx="5949115" cy="3046988"/>
          </a:xfrm>
          <a:prstGeom prst="rect">
            <a:avLst/>
          </a:prstGeom>
        </p:spPr>
        <p:txBody>
          <a:bodyPr wrap="square">
            <a:spAutoFit/>
          </a:bodyPr>
          <a:lstStyle/>
          <a:p>
            <a:r>
              <a:rPr lang="en-US" sz="1600" b="1" dirty="0">
                <a:solidFill>
                  <a:schemeClr val="dk1"/>
                </a:solidFill>
                <a:latin typeface="Comfortaa"/>
                <a:sym typeface="Comfortaa"/>
              </a:rPr>
              <a:t>In </a:t>
            </a:r>
            <a:r>
              <a:rPr lang="en-US" sz="1600" b="1" dirty="0">
                <a:solidFill>
                  <a:srgbClr val="FF0000"/>
                </a:solidFill>
                <a:latin typeface="Comfortaa"/>
                <a:sym typeface="Comfortaa"/>
              </a:rPr>
              <a:t>baby boys, a hydrocele sometimes disappears on its own.</a:t>
            </a:r>
            <a:r>
              <a:rPr lang="en-US" sz="1600" b="1" dirty="0">
                <a:solidFill>
                  <a:schemeClr val="dk1"/>
                </a:solidFill>
                <a:latin typeface="Comfortaa"/>
                <a:sym typeface="Comfortaa"/>
              </a:rPr>
              <a:t> But for males of any age, it's important for a doctor to evaluate a hydrocele because it can be associated with an </a:t>
            </a:r>
            <a:r>
              <a:rPr lang="en-US" sz="1600" b="1" dirty="0">
                <a:solidFill>
                  <a:srgbClr val="FF0000"/>
                </a:solidFill>
                <a:latin typeface="Comfortaa"/>
                <a:sym typeface="Comfortaa"/>
              </a:rPr>
              <a:t>underlying testicular condition.</a:t>
            </a:r>
          </a:p>
          <a:p>
            <a:endParaRPr lang="en-US" sz="1600" b="1" dirty="0">
              <a:solidFill>
                <a:schemeClr val="dk1"/>
              </a:solidFill>
              <a:latin typeface="Comfortaa"/>
              <a:sym typeface="Comfortaa"/>
            </a:endParaRPr>
          </a:p>
          <a:p>
            <a:r>
              <a:rPr lang="en-US" sz="1600" b="1" dirty="0">
                <a:solidFill>
                  <a:srgbClr val="FF0000"/>
                </a:solidFill>
                <a:latin typeface="Comfortaa"/>
                <a:sym typeface="Comfortaa"/>
              </a:rPr>
              <a:t>A hydrocele that doesn't disappear on its own might need to be surgically removed</a:t>
            </a:r>
            <a:r>
              <a:rPr lang="en-US" sz="1600" b="1" dirty="0">
                <a:solidFill>
                  <a:schemeClr val="dk1"/>
                </a:solidFill>
                <a:latin typeface="Comfortaa"/>
                <a:sym typeface="Comfortaa"/>
              </a:rPr>
              <a:t>, typically as an outpatient procedure. The surgery to remove a </a:t>
            </a:r>
            <a:r>
              <a:rPr lang="en-US" sz="1600" b="1" dirty="0">
                <a:solidFill>
                  <a:srgbClr val="FF0000"/>
                </a:solidFill>
                <a:latin typeface="Comfortaa"/>
                <a:sym typeface="Comfortaa"/>
              </a:rPr>
              <a:t>hydrocele (hydrocelectomy</a:t>
            </a:r>
            <a:r>
              <a:rPr lang="en-US" sz="1600" b="1" dirty="0">
                <a:solidFill>
                  <a:schemeClr val="dk1"/>
                </a:solidFill>
                <a:latin typeface="Comfortaa"/>
                <a:sym typeface="Comfortaa"/>
              </a:rPr>
              <a:t>) can be done under general or regional anesthesia. </a:t>
            </a:r>
          </a:p>
          <a:p>
            <a:r>
              <a:rPr lang="en-US" sz="1600" b="1" dirty="0">
                <a:solidFill>
                  <a:schemeClr val="dk1"/>
                </a:solidFill>
                <a:latin typeface="Comfortaa"/>
                <a:sym typeface="Comfortaa"/>
              </a:rPr>
              <a:t>An incision is made in the scrotum or lower abdomen to remove the hydrocele. </a:t>
            </a:r>
          </a:p>
        </p:txBody>
      </p:sp>
    </p:spTree>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42"/>
          <p:cNvSpPr/>
          <p:nvPr/>
        </p:nvSpPr>
        <p:spPr>
          <a:xfrm>
            <a:off x="1407513" y="749486"/>
            <a:ext cx="1331703" cy="1279687"/>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888" name="Google Shape;888;p42"/>
          <p:cNvSpPr txBox="1">
            <a:spLocks noGrp="1"/>
          </p:cNvSpPr>
          <p:nvPr>
            <p:ph type="title"/>
          </p:nvPr>
        </p:nvSpPr>
        <p:spPr>
          <a:xfrm>
            <a:off x="2739216" y="2235085"/>
            <a:ext cx="6293788" cy="531000"/>
          </a:xfrm>
          <a:prstGeom prst="rect">
            <a:avLst/>
          </a:prstGeom>
        </p:spPr>
        <p:txBody>
          <a:bodyPr spcFirstLastPara="1" wrap="square" lIns="91425" tIns="91425" rIns="91425" bIns="91425" anchor="b" anchorCtr="0">
            <a:noAutofit/>
          </a:bodyPr>
          <a:lstStyle/>
          <a:p>
            <a:pPr algn="ctr"/>
            <a:r>
              <a:rPr lang="en-US" sz="4000" dirty="0"/>
              <a:t>UNDESCENDED TESTIS </a:t>
            </a:r>
            <a:br>
              <a:rPr lang="en-US" sz="5400" dirty="0"/>
            </a:br>
            <a:endParaRPr sz="5400" dirty="0"/>
          </a:p>
        </p:txBody>
      </p:sp>
      <p:sp>
        <p:nvSpPr>
          <p:cNvPr id="890" name="Google Shape;890;p42"/>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03</a:t>
            </a:r>
            <a:endParaRPr dirty="0"/>
          </a:p>
        </p:txBody>
      </p:sp>
      <p:grpSp>
        <p:nvGrpSpPr>
          <p:cNvPr id="891" name="Google Shape;891;p42"/>
          <p:cNvGrpSpPr/>
          <p:nvPr/>
        </p:nvGrpSpPr>
        <p:grpSpPr>
          <a:xfrm>
            <a:off x="5961462" y="3657294"/>
            <a:ext cx="186655" cy="149254"/>
            <a:chOff x="2858987" y="3108507"/>
            <a:chExt cx="186655" cy="149254"/>
          </a:xfrm>
        </p:grpSpPr>
        <p:sp>
          <p:nvSpPr>
            <p:cNvPr id="892" name="Google Shape;892;p42"/>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2"/>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2"/>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42"/>
          <p:cNvGrpSpPr/>
          <p:nvPr/>
        </p:nvGrpSpPr>
        <p:grpSpPr>
          <a:xfrm flipH="1">
            <a:off x="7316051" y="3215255"/>
            <a:ext cx="436105" cy="547391"/>
            <a:chOff x="3474326" y="3626268"/>
            <a:chExt cx="436105" cy="547391"/>
          </a:xfrm>
        </p:grpSpPr>
        <p:sp>
          <p:nvSpPr>
            <p:cNvPr id="896" name="Google Shape;896;p42"/>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2"/>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2"/>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42"/>
          <p:cNvGrpSpPr/>
          <p:nvPr/>
        </p:nvGrpSpPr>
        <p:grpSpPr>
          <a:xfrm>
            <a:off x="3716290" y="4256524"/>
            <a:ext cx="150927" cy="143533"/>
            <a:chOff x="3716290" y="4256524"/>
            <a:chExt cx="150927" cy="143533"/>
          </a:xfrm>
        </p:grpSpPr>
        <p:sp>
          <p:nvSpPr>
            <p:cNvPr id="900" name="Google Shape;900;p4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42"/>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2"/>
          <p:cNvSpPr/>
          <p:nvPr/>
        </p:nvSpPr>
        <p:spPr>
          <a:xfrm flipH="1">
            <a:off x="1339431" y="79085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3" name="Google Shape;913;p42"/>
          <p:cNvCxnSpPr/>
          <p:nvPr/>
        </p:nvCxnSpPr>
        <p:spPr>
          <a:xfrm>
            <a:off x="3448166" y="1802475"/>
            <a:ext cx="4624500" cy="0"/>
          </a:xfrm>
          <a:prstGeom prst="straightConnector1">
            <a:avLst/>
          </a:prstGeom>
          <a:noFill/>
          <a:ln w="9525" cap="flat" cmpd="sng">
            <a:solidFill>
              <a:schemeClr val="dk1"/>
            </a:solidFill>
            <a:prstDash val="solid"/>
            <a:round/>
            <a:headEnd type="none" w="med" len="med"/>
            <a:tailEnd type="none" w="med" len="med"/>
          </a:ln>
        </p:spPr>
      </p:cxnSp>
      <p:grpSp>
        <p:nvGrpSpPr>
          <p:cNvPr id="914" name="Google Shape;914;p42"/>
          <p:cNvGrpSpPr/>
          <p:nvPr/>
        </p:nvGrpSpPr>
        <p:grpSpPr>
          <a:xfrm flipH="1">
            <a:off x="897511" y="2613788"/>
            <a:ext cx="2884252" cy="2655138"/>
            <a:chOff x="-2942989" y="3410888"/>
            <a:chExt cx="2884252" cy="2655138"/>
          </a:xfrm>
        </p:grpSpPr>
        <p:sp>
          <p:nvSpPr>
            <p:cNvPr id="915" name="Google Shape;915;p42"/>
            <p:cNvSpPr/>
            <p:nvPr/>
          </p:nvSpPr>
          <p:spPr>
            <a:xfrm>
              <a:off x="-2489557" y="4397904"/>
              <a:ext cx="1774699" cy="1668122"/>
            </a:xfrm>
            <a:custGeom>
              <a:avLst/>
              <a:gdLst/>
              <a:ahLst/>
              <a:cxnLst/>
              <a:rect l="l" t="t" r="r" b="b"/>
              <a:pathLst>
                <a:path w="72069" h="67741" extrusionOk="0">
                  <a:moveTo>
                    <a:pt x="8143" y="0"/>
                  </a:moveTo>
                  <a:cubicBezTo>
                    <a:pt x="5254" y="6362"/>
                    <a:pt x="2540" y="12782"/>
                    <a:pt x="1" y="19290"/>
                  </a:cubicBezTo>
                  <a:cubicBezTo>
                    <a:pt x="3080" y="20837"/>
                    <a:pt x="6275" y="22209"/>
                    <a:pt x="9485" y="23537"/>
                  </a:cubicBezTo>
                  <a:cubicBezTo>
                    <a:pt x="4597" y="36246"/>
                    <a:pt x="1431" y="49612"/>
                    <a:pt x="74" y="63153"/>
                  </a:cubicBezTo>
                  <a:lnTo>
                    <a:pt x="45" y="63269"/>
                  </a:lnTo>
                  <a:cubicBezTo>
                    <a:pt x="1737" y="63766"/>
                    <a:pt x="3415" y="64408"/>
                    <a:pt x="5108" y="64933"/>
                  </a:cubicBezTo>
                  <a:cubicBezTo>
                    <a:pt x="12248" y="67204"/>
                    <a:pt x="19802" y="67740"/>
                    <a:pt x="27319" y="67740"/>
                  </a:cubicBezTo>
                  <a:cubicBezTo>
                    <a:pt x="28496" y="67740"/>
                    <a:pt x="29673" y="67727"/>
                    <a:pt x="30847" y="67705"/>
                  </a:cubicBezTo>
                  <a:cubicBezTo>
                    <a:pt x="43673" y="67486"/>
                    <a:pt x="56572" y="66290"/>
                    <a:pt x="68902" y="62788"/>
                  </a:cubicBezTo>
                  <a:cubicBezTo>
                    <a:pt x="68654" y="52297"/>
                    <a:pt x="67968" y="41805"/>
                    <a:pt x="66830" y="31372"/>
                  </a:cubicBezTo>
                  <a:cubicBezTo>
                    <a:pt x="68552" y="31358"/>
                    <a:pt x="70288" y="31285"/>
                    <a:pt x="71995" y="31153"/>
                  </a:cubicBezTo>
                  <a:cubicBezTo>
                    <a:pt x="70434" y="24003"/>
                    <a:pt x="71135" y="16518"/>
                    <a:pt x="72068" y="9164"/>
                  </a:cubicBezTo>
                  <a:cubicBezTo>
                    <a:pt x="65386" y="8682"/>
                    <a:pt x="58732" y="7602"/>
                    <a:pt x="52370" y="5501"/>
                  </a:cubicBezTo>
                  <a:cubicBezTo>
                    <a:pt x="51845" y="5297"/>
                    <a:pt x="51363" y="4991"/>
                    <a:pt x="50925" y="4597"/>
                  </a:cubicBezTo>
                  <a:cubicBezTo>
                    <a:pt x="47467" y="7340"/>
                    <a:pt x="43790" y="9791"/>
                    <a:pt x="39938" y="11922"/>
                  </a:cubicBezTo>
                  <a:cubicBezTo>
                    <a:pt x="39788" y="12003"/>
                    <a:pt x="39625" y="12098"/>
                    <a:pt x="39461" y="12098"/>
                  </a:cubicBezTo>
                  <a:cubicBezTo>
                    <a:pt x="39450" y="12098"/>
                    <a:pt x="39439" y="12098"/>
                    <a:pt x="39427" y="12097"/>
                  </a:cubicBezTo>
                  <a:cubicBezTo>
                    <a:pt x="39179" y="12097"/>
                    <a:pt x="38975" y="11922"/>
                    <a:pt x="38800" y="11746"/>
                  </a:cubicBezTo>
                  <a:cubicBezTo>
                    <a:pt x="36275" y="9339"/>
                    <a:pt x="34116" y="6537"/>
                    <a:pt x="32409" y="3488"/>
                  </a:cubicBezTo>
                  <a:cubicBezTo>
                    <a:pt x="32304" y="3500"/>
                    <a:pt x="32196" y="3504"/>
                    <a:pt x="32089" y="3504"/>
                  </a:cubicBezTo>
                  <a:cubicBezTo>
                    <a:pt x="31941" y="3504"/>
                    <a:pt x="31793" y="3496"/>
                    <a:pt x="31650" y="3488"/>
                  </a:cubicBezTo>
                  <a:cubicBezTo>
                    <a:pt x="23741" y="2904"/>
                    <a:pt x="15906" y="1620"/>
                    <a:pt x="8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2"/>
            <p:cNvSpPr/>
            <p:nvPr/>
          </p:nvSpPr>
          <p:spPr>
            <a:xfrm>
              <a:off x="-2019922" y="4395737"/>
              <a:ext cx="980937" cy="868130"/>
            </a:xfrm>
            <a:custGeom>
              <a:avLst/>
              <a:gdLst/>
              <a:ahLst/>
              <a:cxnLst/>
              <a:rect l="l" t="t" r="r" b="b"/>
              <a:pathLst>
                <a:path w="39835" h="35254" extrusionOk="0">
                  <a:moveTo>
                    <a:pt x="29387" y="1"/>
                  </a:moveTo>
                  <a:cubicBezTo>
                    <a:pt x="29460" y="395"/>
                    <a:pt x="29548" y="774"/>
                    <a:pt x="29665" y="1139"/>
                  </a:cubicBezTo>
                  <a:cubicBezTo>
                    <a:pt x="31240" y="1941"/>
                    <a:pt x="32889" y="2875"/>
                    <a:pt x="34027" y="4261"/>
                  </a:cubicBezTo>
                  <a:cubicBezTo>
                    <a:pt x="35341" y="5852"/>
                    <a:pt x="35910" y="7968"/>
                    <a:pt x="36231" y="9427"/>
                  </a:cubicBezTo>
                  <a:cubicBezTo>
                    <a:pt x="36844" y="12243"/>
                    <a:pt x="37033" y="15118"/>
                    <a:pt x="36800" y="17978"/>
                  </a:cubicBezTo>
                  <a:cubicBezTo>
                    <a:pt x="36785" y="18226"/>
                    <a:pt x="36960" y="18444"/>
                    <a:pt x="37208" y="18459"/>
                  </a:cubicBezTo>
                  <a:cubicBezTo>
                    <a:pt x="37223" y="18459"/>
                    <a:pt x="37238" y="18474"/>
                    <a:pt x="37252" y="18474"/>
                  </a:cubicBezTo>
                  <a:cubicBezTo>
                    <a:pt x="37486" y="18474"/>
                    <a:pt x="37675" y="18284"/>
                    <a:pt x="37690" y="18051"/>
                  </a:cubicBezTo>
                  <a:cubicBezTo>
                    <a:pt x="37923" y="15103"/>
                    <a:pt x="37734" y="12141"/>
                    <a:pt x="37106" y="9237"/>
                  </a:cubicBezTo>
                  <a:cubicBezTo>
                    <a:pt x="36771" y="7690"/>
                    <a:pt x="36158" y="5429"/>
                    <a:pt x="34713" y="3692"/>
                  </a:cubicBezTo>
                  <a:cubicBezTo>
                    <a:pt x="33283" y="1956"/>
                    <a:pt x="31226" y="920"/>
                    <a:pt x="29387" y="1"/>
                  </a:cubicBezTo>
                  <a:close/>
                  <a:moveTo>
                    <a:pt x="14913" y="468"/>
                  </a:moveTo>
                  <a:lnTo>
                    <a:pt x="14913" y="468"/>
                  </a:lnTo>
                  <a:cubicBezTo>
                    <a:pt x="12855" y="1139"/>
                    <a:pt x="10885" y="2437"/>
                    <a:pt x="9193" y="4247"/>
                  </a:cubicBezTo>
                  <a:cubicBezTo>
                    <a:pt x="7763" y="5779"/>
                    <a:pt x="6522" y="7632"/>
                    <a:pt x="5282" y="10098"/>
                  </a:cubicBezTo>
                  <a:cubicBezTo>
                    <a:pt x="3779" y="13075"/>
                    <a:pt x="2991" y="15614"/>
                    <a:pt x="2802" y="18007"/>
                  </a:cubicBezTo>
                  <a:cubicBezTo>
                    <a:pt x="1211" y="18269"/>
                    <a:pt x="0" y="19641"/>
                    <a:pt x="0" y="21304"/>
                  </a:cubicBezTo>
                  <a:cubicBezTo>
                    <a:pt x="0" y="23143"/>
                    <a:pt x="1503" y="24646"/>
                    <a:pt x="3356" y="24646"/>
                  </a:cubicBezTo>
                  <a:cubicBezTo>
                    <a:pt x="5195" y="24646"/>
                    <a:pt x="6698" y="23143"/>
                    <a:pt x="6698" y="21304"/>
                  </a:cubicBezTo>
                  <a:cubicBezTo>
                    <a:pt x="6698" y="19568"/>
                    <a:pt x="5384" y="18153"/>
                    <a:pt x="3706" y="17978"/>
                  </a:cubicBezTo>
                  <a:cubicBezTo>
                    <a:pt x="3896" y="15730"/>
                    <a:pt x="4655" y="13323"/>
                    <a:pt x="6085" y="10492"/>
                  </a:cubicBezTo>
                  <a:cubicBezTo>
                    <a:pt x="7281" y="8114"/>
                    <a:pt x="8478" y="6319"/>
                    <a:pt x="9849" y="4860"/>
                  </a:cubicBezTo>
                  <a:cubicBezTo>
                    <a:pt x="11323" y="3284"/>
                    <a:pt x="13001" y="2131"/>
                    <a:pt x="14752" y="1474"/>
                  </a:cubicBezTo>
                  <a:cubicBezTo>
                    <a:pt x="14810" y="1139"/>
                    <a:pt x="14869" y="803"/>
                    <a:pt x="14913" y="468"/>
                  </a:cubicBezTo>
                  <a:close/>
                  <a:moveTo>
                    <a:pt x="32119" y="22752"/>
                  </a:moveTo>
                  <a:cubicBezTo>
                    <a:pt x="32058" y="22752"/>
                    <a:pt x="32000" y="22791"/>
                    <a:pt x="31970" y="22851"/>
                  </a:cubicBezTo>
                  <a:cubicBezTo>
                    <a:pt x="30744" y="25142"/>
                    <a:pt x="29840" y="27608"/>
                    <a:pt x="29285" y="30162"/>
                  </a:cubicBezTo>
                  <a:cubicBezTo>
                    <a:pt x="29125" y="30906"/>
                    <a:pt x="28964" y="31752"/>
                    <a:pt x="29212" y="32569"/>
                  </a:cubicBezTo>
                  <a:cubicBezTo>
                    <a:pt x="29446" y="33386"/>
                    <a:pt x="30088" y="34145"/>
                    <a:pt x="31080" y="34743"/>
                  </a:cubicBezTo>
                  <a:cubicBezTo>
                    <a:pt x="31109" y="34758"/>
                    <a:pt x="31138" y="34772"/>
                    <a:pt x="31168" y="34772"/>
                  </a:cubicBezTo>
                  <a:cubicBezTo>
                    <a:pt x="31226" y="34772"/>
                    <a:pt x="31284" y="34743"/>
                    <a:pt x="31328" y="34685"/>
                  </a:cubicBezTo>
                  <a:cubicBezTo>
                    <a:pt x="31372" y="34597"/>
                    <a:pt x="31343" y="34495"/>
                    <a:pt x="31270" y="34437"/>
                  </a:cubicBezTo>
                  <a:cubicBezTo>
                    <a:pt x="30628" y="34057"/>
                    <a:pt x="29825" y="33401"/>
                    <a:pt x="29548" y="32467"/>
                  </a:cubicBezTo>
                  <a:cubicBezTo>
                    <a:pt x="29329" y="31737"/>
                    <a:pt x="29475" y="30935"/>
                    <a:pt x="29635" y="30234"/>
                  </a:cubicBezTo>
                  <a:cubicBezTo>
                    <a:pt x="30190" y="27710"/>
                    <a:pt x="31080" y="25288"/>
                    <a:pt x="32276" y="23012"/>
                  </a:cubicBezTo>
                  <a:cubicBezTo>
                    <a:pt x="32335" y="22924"/>
                    <a:pt x="32291" y="22822"/>
                    <a:pt x="32204" y="22778"/>
                  </a:cubicBezTo>
                  <a:cubicBezTo>
                    <a:pt x="32176" y="22760"/>
                    <a:pt x="32147" y="22752"/>
                    <a:pt x="32119" y="22752"/>
                  </a:cubicBezTo>
                  <a:close/>
                  <a:moveTo>
                    <a:pt x="39660" y="23581"/>
                  </a:moveTo>
                  <a:cubicBezTo>
                    <a:pt x="39572" y="23581"/>
                    <a:pt x="39485" y="23654"/>
                    <a:pt x="39485" y="23756"/>
                  </a:cubicBezTo>
                  <a:cubicBezTo>
                    <a:pt x="39441" y="26353"/>
                    <a:pt x="39164" y="28965"/>
                    <a:pt x="38668" y="31504"/>
                  </a:cubicBezTo>
                  <a:cubicBezTo>
                    <a:pt x="38492" y="32423"/>
                    <a:pt x="38274" y="33357"/>
                    <a:pt x="37632" y="33999"/>
                  </a:cubicBezTo>
                  <a:cubicBezTo>
                    <a:pt x="36862" y="34756"/>
                    <a:pt x="35684" y="34894"/>
                    <a:pt x="34651" y="34894"/>
                  </a:cubicBezTo>
                  <a:cubicBezTo>
                    <a:pt x="34528" y="34894"/>
                    <a:pt x="34408" y="34892"/>
                    <a:pt x="34290" y="34889"/>
                  </a:cubicBezTo>
                  <a:cubicBezTo>
                    <a:pt x="34203" y="34889"/>
                    <a:pt x="34115" y="34962"/>
                    <a:pt x="34115" y="35064"/>
                  </a:cubicBezTo>
                  <a:cubicBezTo>
                    <a:pt x="34115" y="35166"/>
                    <a:pt x="34188" y="35239"/>
                    <a:pt x="34290" y="35239"/>
                  </a:cubicBezTo>
                  <a:cubicBezTo>
                    <a:pt x="34421" y="35254"/>
                    <a:pt x="34553" y="35254"/>
                    <a:pt x="34684" y="35254"/>
                  </a:cubicBezTo>
                  <a:cubicBezTo>
                    <a:pt x="35778" y="35254"/>
                    <a:pt x="37033" y="35094"/>
                    <a:pt x="37880" y="34247"/>
                  </a:cubicBezTo>
                  <a:cubicBezTo>
                    <a:pt x="38595" y="33547"/>
                    <a:pt x="38843" y="32496"/>
                    <a:pt x="39018" y="31577"/>
                  </a:cubicBezTo>
                  <a:cubicBezTo>
                    <a:pt x="39528" y="29009"/>
                    <a:pt x="39806" y="26382"/>
                    <a:pt x="39835" y="23756"/>
                  </a:cubicBezTo>
                  <a:cubicBezTo>
                    <a:pt x="39835" y="23668"/>
                    <a:pt x="39762" y="23581"/>
                    <a:pt x="39660" y="235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2"/>
            <p:cNvSpPr/>
            <p:nvPr/>
          </p:nvSpPr>
          <p:spPr>
            <a:xfrm>
              <a:off x="-2942989" y="3442333"/>
              <a:ext cx="2884252" cy="1722765"/>
            </a:xfrm>
            <a:custGeom>
              <a:avLst/>
              <a:gdLst/>
              <a:ahLst/>
              <a:cxnLst/>
              <a:rect l="l" t="t" r="r" b="b"/>
              <a:pathLst>
                <a:path w="117127" h="69960" extrusionOk="0">
                  <a:moveTo>
                    <a:pt x="55915" y="9015"/>
                  </a:moveTo>
                  <a:cubicBezTo>
                    <a:pt x="54578" y="9015"/>
                    <a:pt x="53249" y="9236"/>
                    <a:pt x="52005" y="9725"/>
                  </a:cubicBezTo>
                  <a:cubicBezTo>
                    <a:pt x="49801" y="10571"/>
                    <a:pt x="47904" y="12279"/>
                    <a:pt x="47073" y="14482"/>
                  </a:cubicBezTo>
                  <a:cubicBezTo>
                    <a:pt x="46577" y="15781"/>
                    <a:pt x="46460" y="17196"/>
                    <a:pt x="46241" y="18568"/>
                  </a:cubicBezTo>
                  <a:cubicBezTo>
                    <a:pt x="45891" y="20815"/>
                    <a:pt x="45263" y="23018"/>
                    <a:pt x="44899" y="25265"/>
                  </a:cubicBezTo>
                  <a:cubicBezTo>
                    <a:pt x="44826" y="25674"/>
                    <a:pt x="44767" y="26097"/>
                    <a:pt x="44723" y="26506"/>
                  </a:cubicBezTo>
                  <a:cubicBezTo>
                    <a:pt x="44432" y="29190"/>
                    <a:pt x="44723" y="32065"/>
                    <a:pt x="46285" y="34268"/>
                  </a:cubicBezTo>
                  <a:cubicBezTo>
                    <a:pt x="47394" y="35815"/>
                    <a:pt x="49072" y="36909"/>
                    <a:pt x="50866" y="37537"/>
                  </a:cubicBezTo>
                  <a:cubicBezTo>
                    <a:pt x="51406" y="37726"/>
                    <a:pt x="51961" y="37887"/>
                    <a:pt x="52501" y="37989"/>
                  </a:cubicBezTo>
                  <a:cubicBezTo>
                    <a:pt x="52442" y="38996"/>
                    <a:pt x="52296" y="39988"/>
                    <a:pt x="52063" y="40966"/>
                  </a:cubicBezTo>
                  <a:cubicBezTo>
                    <a:pt x="51975" y="41345"/>
                    <a:pt x="51859" y="41739"/>
                    <a:pt x="51567" y="42002"/>
                  </a:cubicBezTo>
                  <a:cubicBezTo>
                    <a:pt x="51363" y="42177"/>
                    <a:pt x="51100" y="42264"/>
                    <a:pt x="50823" y="42294"/>
                  </a:cubicBezTo>
                  <a:cubicBezTo>
                    <a:pt x="52530" y="45343"/>
                    <a:pt x="54689" y="48145"/>
                    <a:pt x="57214" y="50552"/>
                  </a:cubicBezTo>
                  <a:cubicBezTo>
                    <a:pt x="57389" y="50728"/>
                    <a:pt x="57593" y="50903"/>
                    <a:pt x="57841" y="50903"/>
                  </a:cubicBezTo>
                  <a:cubicBezTo>
                    <a:pt x="57853" y="50904"/>
                    <a:pt x="57864" y="50904"/>
                    <a:pt x="57875" y="50904"/>
                  </a:cubicBezTo>
                  <a:cubicBezTo>
                    <a:pt x="58039" y="50904"/>
                    <a:pt x="58202" y="50809"/>
                    <a:pt x="58352" y="50728"/>
                  </a:cubicBezTo>
                  <a:cubicBezTo>
                    <a:pt x="62204" y="48597"/>
                    <a:pt x="65881" y="46146"/>
                    <a:pt x="69339" y="43403"/>
                  </a:cubicBezTo>
                  <a:cubicBezTo>
                    <a:pt x="68449" y="42615"/>
                    <a:pt x="67749" y="41520"/>
                    <a:pt x="67326" y="40353"/>
                  </a:cubicBezTo>
                  <a:cubicBezTo>
                    <a:pt x="66684" y="38617"/>
                    <a:pt x="66582" y="36720"/>
                    <a:pt x="66611" y="34867"/>
                  </a:cubicBezTo>
                  <a:cubicBezTo>
                    <a:pt x="66611" y="34662"/>
                    <a:pt x="66611" y="34473"/>
                    <a:pt x="66625" y="34268"/>
                  </a:cubicBezTo>
                  <a:cubicBezTo>
                    <a:pt x="66771" y="28242"/>
                    <a:pt x="67968" y="22099"/>
                    <a:pt x="66246" y="16335"/>
                  </a:cubicBezTo>
                  <a:cubicBezTo>
                    <a:pt x="65779" y="14774"/>
                    <a:pt x="65079" y="13242"/>
                    <a:pt x="63955" y="12060"/>
                  </a:cubicBezTo>
                  <a:cubicBezTo>
                    <a:pt x="62642" y="10659"/>
                    <a:pt x="60818" y="9813"/>
                    <a:pt x="58936" y="9375"/>
                  </a:cubicBezTo>
                  <a:cubicBezTo>
                    <a:pt x="57947" y="9142"/>
                    <a:pt x="56929" y="9015"/>
                    <a:pt x="55915" y="9015"/>
                  </a:cubicBezTo>
                  <a:close/>
                  <a:moveTo>
                    <a:pt x="26833" y="0"/>
                  </a:moveTo>
                  <a:cubicBezTo>
                    <a:pt x="26766" y="0"/>
                    <a:pt x="26698" y="3"/>
                    <a:pt x="26630" y="7"/>
                  </a:cubicBezTo>
                  <a:cubicBezTo>
                    <a:pt x="25973" y="51"/>
                    <a:pt x="25331" y="124"/>
                    <a:pt x="24675" y="211"/>
                  </a:cubicBezTo>
                  <a:lnTo>
                    <a:pt x="24675" y="314"/>
                  </a:lnTo>
                  <a:cubicBezTo>
                    <a:pt x="23361" y="328"/>
                    <a:pt x="22063" y="1496"/>
                    <a:pt x="20968" y="2429"/>
                  </a:cubicBezTo>
                  <a:cubicBezTo>
                    <a:pt x="19553" y="3655"/>
                    <a:pt x="17919" y="4618"/>
                    <a:pt x="16460" y="5800"/>
                  </a:cubicBezTo>
                  <a:cubicBezTo>
                    <a:pt x="13950" y="7814"/>
                    <a:pt x="11995" y="10426"/>
                    <a:pt x="10200" y="13096"/>
                  </a:cubicBezTo>
                  <a:cubicBezTo>
                    <a:pt x="7427" y="17254"/>
                    <a:pt x="5020" y="21647"/>
                    <a:pt x="3065" y="26257"/>
                  </a:cubicBezTo>
                  <a:cubicBezTo>
                    <a:pt x="1810" y="29234"/>
                    <a:pt x="745" y="32313"/>
                    <a:pt x="380" y="35523"/>
                  </a:cubicBezTo>
                  <a:cubicBezTo>
                    <a:pt x="0" y="38733"/>
                    <a:pt x="365" y="42089"/>
                    <a:pt x="1839" y="44964"/>
                  </a:cubicBezTo>
                  <a:cubicBezTo>
                    <a:pt x="3240" y="47693"/>
                    <a:pt x="5545" y="49838"/>
                    <a:pt x="7982" y="51705"/>
                  </a:cubicBezTo>
                  <a:cubicBezTo>
                    <a:pt x="11236" y="54200"/>
                    <a:pt x="14752" y="56258"/>
                    <a:pt x="18415" y="58096"/>
                  </a:cubicBezTo>
                  <a:cubicBezTo>
                    <a:pt x="20954" y="51588"/>
                    <a:pt x="23668" y="45168"/>
                    <a:pt x="26557" y="38806"/>
                  </a:cubicBezTo>
                  <a:cubicBezTo>
                    <a:pt x="25565" y="38602"/>
                    <a:pt x="24572" y="38398"/>
                    <a:pt x="23580" y="38179"/>
                  </a:cubicBezTo>
                  <a:cubicBezTo>
                    <a:pt x="22136" y="37858"/>
                    <a:pt x="20662" y="37522"/>
                    <a:pt x="19363" y="36822"/>
                  </a:cubicBezTo>
                  <a:cubicBezTo>
                    <a:pt x="18065" y="36107"/>
                    <a:pt x="16927" y="34969"/>
                    <a:pt x="16547" y="33539"/>
                  </a:cubicBezTo>
                  <a:cubicBezTo>
                    <a:pt x="16168" y="32080"/>
                    <a:pt x="16606" y="30562"/>
                    <a:pt x="17029" y="29117"/>
                  </a:cubicBezTo>
                  <a:cubicBezTo>
                    <a:pt x="18780" y="23222"/>
                    <a:pt x="20414" y="17284"/>
                    <a:pt x="21931" y="11330"/>
                  </a:cubicBezTo>
                  <a:cubicBezTo>
                    <a:pt x="22559" y="11243"/>
                    <a:pt x="23172" y="11038"/>
                    <a:pt x="23712" y="10688"/>
                  </a:cubicBezTo>
                  <a:cubicBezTo>
                    <a:pt x="24033" y="10469"/>
                    <a:pt x="24354" y="10207"/>
                    <a:pt x="24485" y="9842"/>
                  </a:cubicBezTo>
                  <a:cubicBezTo>
                    <a:pt x="24602" y="9565"/>
                    <a:pt x="24616" y="9273"/>
                    <a:pt x="24689" y="8981"/>
                  </a:cubicBezTo>
                  <a:cubicBezTo>
                    <a:pt x="25092" y="9411"/>
                    <a:pt x="25693" y="9643"/>
                    <a:pt x="26298" y="9643"/>
                  </a:cubicBezTo>
                  <a:cubicBezTo>
                    <a:pt x="26350" y="9643"/>
                    <a:pt x="26403" y="9641"/>
                    <a:pt x="26455" y="9638"/>
                  </a:cubicBezTo>
                  <a:cubicBezTo>
                    <a:pt x="26455" y="10119"/>
                    <a:pt x="26820" y="10601"/>
                    <a:pt x="27301" y="10688"/>
                  </a:cubicBezTo>
                  <a:cubicBezTo>
                    <a:pt x="27368" y="10700"/>
                    <a:pt x="27434" y="10706"/>
                    <a:pt x="27500" y="10706"/>
                  </a:cubicBezTo>
                  <a:cubicBezTo>
                    <a:pt x="28080" y="10706"/>
                    <a:pt x="28617" y="10276"/>
                    <a:pt x="29154" y="9988"/>
                  </a:cubicBezTo>
                  <a:cubicBezTo>
                    <a:pt x="29607" y="9740"/>
                    <a:pt x="30103" y="9579"/>
                    <a:pt x="30570" y="9346"/>
                  </a:cubicBezTo>
                  <a:cubicBezTo>
                    <a:pt x="30920" y="9156"/>
                    <a:pt x="31270" y="8879"/>
                    <a:pt x="31343" y="8485"/>
                  </a:cubicBezTo>
                  <a:cubicBezTo>
                    <a:pt x="31401" y="8149"/>
                    <a:pt x="31241" y="7799"/>
                    <a:pt x="30949" y="7639"/>
                  </a:cubicBezTo>
                  <a:cubicBezTo>
                    <a:pt x="31124" y="7522"/>
                    <a:pt x="31285" y="7391"/>
                    <a:pt x="31416" y="7245"/>
                  </a:cubicBezTo>
                  <a:cubicBezTo>
                    <a:pt x="31722" y="7142"/>
                    <a:pt x="32014" y="6982"/>
                    <a:pt x="32218" y="6748"/>
                  </a:cubicBezTo>
                  <a:cubicBezTo>
                    <a:pt x="32700" y="6194"/>
                    <a:pt x="32627" y="5348"/>
                    <a:pt x="32408" y="4647"/>
                  </a:cubicBezTo>
                  <a:cubicBezTo>
                    <a:pt x="32058" y="3480"/>
                    <a:pt x="31387" y="2429"/>
                    <a:pt x="31095" y="1247"/>
                  </a:cubicBezTo>
                  <a:cubicBezTo>
                    <a:pt x="31051" y="1087"/>
                    <a:pt x="30993" y="897"/>
                    <a:pt x="30847" y="824"/>
                  </a:cubicBezTo>
                  <a:cubicBezTo>
                    <a:pt x="30803" y="798"/>
                    <a:pt x="30749" y="793"/>
                    <a:pt x="30693" y="793"/>
                  </a:cubicBezTo>
                  <a:cubicBezTo>
                    <a:pt x="30657" y="793"/>
                    <a:pt x="30619" y="795"/>
                    <a:pt x="30584" y="795"/>
                  </a:cubicBezTo>
                  <a:cubicBezTo>
                    <a:pt x="30278" y="824"/>
                    <a:pt x="29986" y="883"/>
                    <a:pt x="29694" y="970"/>
                  </a:cubicBezTo>
                  <a:cubicBezTo>
                    <a:pt x="29475" y="620"/>
                    <a:pt x="29213" y="299"/>
                    <a:pt x="28819" y="226"/>
                  </a:cubicBezTo>
                  <a:cubicBezTo>
                    <a:pt x="28755" y="213"/>
                    <a:pt x="28692" y="207"/>
                    <a:pt x="28629" y="207"/>
                  </a:cubicBezTo>
                  <a:cubicBezTo>
                    <a:pt x="28343" y="207"/>
                    <a:pt x="28060" y="331"/>
                    <a:pt x="27797" y="474"/>
                  </a:cubicBezTo>
                  <a:cubicBezTo>
                    <a:pt x="27666" y="314"/>
                    <a:pt x="27520" y="168"/>
                    <a:pt x="27345" y="95"/>
                  </a:cubicBezTo>
                  <a:cubicBezTo>
                    <a:pt x="27186" y="21"/>
                    <a:pt x="27012" y="0"/>
                    <a:pt x="26833" y="0"/>
                  </a:cubicBezTo>
                  <a:close/>
                  <a:moveTo>
                    <a:pt x="97737" y="5197"/>
                  </a:moveTo>
                  <a:cubicBezTo>
                    <a:pt x="97621" y="5197"/>
                    <a:pt x="97503" y="5207"/>
                    <a:pt x="97384" y="5231"/>
                  </a:cubicBezTo>
                  <a:cubicBezTo>
                    <a:pt x="96844" y="5333"/>
                    <a:pt x="96377" y="5698"/>
                    <a:pt x="95969" y="6077"/>
                  </a:cubicBezTo>
                  <a:cubicBezTo>
                    <a:pt x="94510" y="7434"/>
                    <a:pt x="93401" y="9185"/>
                    <a:pt x="92788" y="11082"/>
                  </a:cubicBezTo>
                  <a:cubicBezTo>
                    <a:pt x="92715" y="11316"/>
                    <a:pt x="92642" y="11549"/>
                    <a:pt x="92671" y="11783"/>
                  </a:cubicBezTo>
                  <a:cubicBezTo>
                    <a:pt x="92715" y="12045"/>
                    <a:pt x="92846" y="12264"/>
                    <a:pt x="93036" y="12454"/>
                  </a:cubicBezTo>
                  <a:lnTo>
                    <a:pt x="93021" y="12468"/>
                  </a:lnTo>
                  <a:cubicBezTo>
                    <a:pt x="92671" y="12950"/>
                    <a:pt x="92598" y="13607"/>
                    <a:pt x="92744" y="14190"/>
                  </a:cubicBezTo>
                  <a:cubicBezTo>
                    <a:pt x="92890" y="14774"/>
                    <a:pt x="93240" y="15299"/>
                    <a:pt x="93693" y="15708"/>
                  </a:cubicBezTo>
                  <a:cubicBezTo>
                    <a:pt x="94130" y="16102"/>
                    <a:pt x="94670" y="16408"/>
                    <a:pt x="95079" y="16831"/>
                  </a:cubicBezTo>
                  <a:cubicBezTo>
                    <a:pt x="95341" y="17094"/>
                    <a:pt x="95546" y="17400"/>
                    <a:pt x="95823" y="17634"/>
                  </a:cubicBezTo>
                  <a:cubicBezTo>
                    <a:pt x="96053" y="17851"/>
                    <a:pt x="96362" y="18024"/>
                    <a:pt x="96680" y="18024"/>
                  </a:cubicBezTo>
                  <a:cubicBezTo>
                    <a:pt x="96725" y="18024"/>
                    <a:pt x="96770" y="18020"/>
                    <a:pt x="96815" y="18013"/>
                  </a:cubicBezTo>
                  <a:cubicBezTo>
                    <a:pt x="97180" y="17969"/>
                    <a:pt x="97501" y="17605"/>
                    <a:pt x="97399" y="17240"/>
                  </a:cubicBezTo>
                  <a:lnTo>
                    <a:pt x="97530" y="17181"/>
                  </a:lnTo>
                  <a:cubicBezTo>
                    <a:pt x="97632" y="17371"/>
                    <a:pt x="97764" y="17546"/>
                    <a:pt x="97924" y="17692"/>
                  </a:cubicBezTo>
                  <a:cubicBezTo>
                    <a:pt x="98137" y="17877"/>
                    <a:pt x="98419" y="17991"/>
                    <a:pt x="98690" y="17991"/>
                  </a:cubicBezTo>
                  <a:cubicBezTo>
                    <a:pt x="98848" y="17991"/>
                    <a:pt x="99001" y="17953"/>
                    <a:pt x="99135" y="17867"/>
                  </a:cubicBezTo>
                  <a:cubicBezTo>
                    <a:pt x="99281" y="17780"/>
                    <a:pt x="99383" y="17663"/>
                    <a:pt x="99456" y="17517"/>
                  </a:cubicBezTo>
                  <a:lnTo>
                    <a:pt x="99515" y="17561"/>
                  </a:lnTo>
                  <a:cubicBezTo>
                    <a:pt x="99675" y="18145"/>
                    <a:pt x="99894" y="18714"/>
                    <a:pt x="100273" y="19181"/>
                  </a:cubicBezTo>
                  <a:cubicBezTo>
                    <a:pt x="100434" y="19385"/>
                    <a:pt x="100624" y="19560"/>
                    <a:pt x="100857" y="19706"/>
                  </a:cubicBezTo>
                  <a:cubicBezTo>
                    <a:pt x="100959" y="27775"/>
                    <a:pt x="100769" y="35859"/>
                    <a:pt x="100273" y="43928"/>
                  </a:cubicBezTo>
                  <a:cubicBezTo>
                    <a:pt x="100186" y="45358"/>
                    <a:pt x="99982" y="47021"/>
                    <a:pt x="98756" y="47795"/>
                  </a:cubicBezTo>
                  <a:cubicBezTo>
                    <a:pt x="98145" y="48194"/>
                    <a:pt x="97383" y="48272"/>
                    <a:pt x="96638" y="48272"/>
                  </a:cubicBezTo>
                  <a:cubicBezTo>
                    <a:pt x="96457" y="48272"/>
                    <a:pt x="96277" y="48267"/>
                    <a:pt x="96100" y="48262"/>
                  </a:cubicBezTo>
                  <a:cubicBezTo>
                    <a:pt x="94232" y="48203"/>
                    <a:pt x="92350" y="48116"/>
                    <a:pt x="90482" y="47970"/>
                  </a:cubicBezTo>
                  <a:cubicBezTo>
                    <a:pt x="89549" y="55324"/>
                    <a:pt x="88848" y="62809"/>
                    <a:pt x="90409" y="69959"/>
                  </a:cubicBezTo>
                  <a:cubicBezTo>
                    <a:pt x="94918" y="69624"/>
                    <a:pt x="99383" y="68923"/>
                    <a:pt x="103775" y="67858"/>
                  </a:cubicBezTo>
                  <a:cubicBezTo>
                    <a:pt x="107905" y="66851"/>
                    <a:pt x="112253" y="65319"/>
                    <a:pt x="114719" y="61846"/>
                  </a:cubicBezTo>
                  <a:cubicBezTo>
                    <a:pt x="116762" y="58957"/>
                    <a:pt x="117127" y="55207"/>
                    <a:pt x="117068" y="51676"/>
                  </a:cubicBezTo>
                  <a:cubicBezTo>
                    <a:pt x="116966" y="45402"/>
                    <a:pt x="115711" y="39215"/>
                    <a:pt x="114471" y="33072"/>
                  </a:cubicBezTo>
                  <a:cubicBezTo>
                    <a:pt x="113654" y="28986"/>
                    <a:pt x="112807" y="24857"/>
                    <a:pt x="111129" y="21048"/>
                  </a:cubicBezTo>
                  <a:cubicBezTo>
                    <a:pt x="109904" y="18305"/>
                    <a:pt x="108240" y="15722"/>
                    <a:pt x="107496" y="12819"/>
                  </a:cubicBezTo>
                  <a:cubicBezTo>
                    <a:pt x="107277" y="11943"/>
                    <a:pt x="107131" y="11038"/>
                    <a:pt x="106650" y="10280"/>
                  </a:cubicBezTo>
                  <a:cubicBezTo>
                    <a:pt x="106139" y="9448"/>
                    <a:pt x="105293" y="8879"/>
                    <a:pt x="104476" y="8368"/>
                  </a:cubicBezTo>
                  <a:cubicBezTo>
                    <a:pt x="103513" y="7784"/>
                    <a:pt x="102550" y="7215"/>
                    <a:pt x="101557" y="6690"/>
                  </a:cubicBezTo>
                  <a:cubicBezTo>
                    <a:pt x="100697" y="6223"/>
                    <a:pt x="99806" y="5698"/>
                    <a:pt x="98858" y="5421"/>
                  </a:cubicBezTo>
                  <a:cubicBezTo>
                    <a:pt x="98489" y="5309"/>
                    <a:pt x="98119" y="5197"/>
                    <a:pt x="97737" y="5197"/>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2"/>
            <p:cNvSpPr/>
            <p:nvPr/>
          </p:nvSpPr>
          <p:spPr>
            <a:xfrm>
              <a:off x="-2492068" y="3440166"/>
              <a:ext cx="2058552" cy="1732837"/>
            </a:xfrm>
            <a:custGeom>
              <a:avLst/>
              <a:gdLst/>
              <a:ahLst/>
              <a:cxnLst/>
              <a:rect l="l" t="t" r="r" b="b"/>
              <a:pathLst>
                <a:path w="83596" h="70369" extrusionOk="0">
                  <a:moveTo>
                    <a:pt x="10321" y="385"/>
                  </a:moveTo>
                  <a:cubicBezTo>
                    <a:pt x="10378" y="385"/>
                    <a:pt x="10435" y="390"/>
                    <a:pt x="10492" y="402"/>
                  </a:cubicBezTo>
                  <a:cubicBezTo>
                    <a:pt x="10798" y="460"/>
                    <a:pt x="11047" y="679"/>
                    <a:pt x="11295" y="1102"/>
                  </a:cubicBezTo>
                  <a:cubicBezTo>
                    <a:pt x="11382" y="1233"/>
                    <a:pt x="11455" y="1365"/>
                    <a:pt x="11528" y="1540"/>
                  </a:cubicBezTo>
                  <a:cubicBezTo>
                    <a:pt x="11922" y="2313"/>
                    <a:pt x="12345" y="3057"/>
                    <a:pt x="12797" y="3772"/>
                  </a:cubicBezTo>
                  <a:lnTo>
                    <a:pt x="12870" y="3889"/>
                  </a:lnTo>
                  <a:cubicBezTo>
                    <a:pt x="13148" y="4327"/>
                    <a:pt x="13440" y="4764"/>
                    <a:pt x="13556" y="5261"/>
                  </a:cubicBezTo>
                  <a:cubicBezTo>
                    <a:pt x="13702" y="5888"/>
                    <a:pt x="13571" y="6559"/>
                    <a:pt x="13191" y="7070"/>
                  </a:cubicBezTo>
                  <a:cubicBezTo>
                    <a:pt x="13148" y="7143"/>
                    <a:pt x="13104" y="7201"/>
                    <a:pt x="13046" y="7274"/>
                  </a:cubicBezTo>
                  <a:cubicBezTo>
                    <a:pt x="12914" y="7420"/>
                    <a:pt x="12754" y="7537"/>
                    <a:pt x="12593" y="7654"/>
                  </a:cubicBezTo>
                  <a:cubicBezTo>
                    <a:pt x="12404" y="7770"/>
                    <a:pt x="12199" y="7858"/>
                    <a:pt x="11995" y="7916"/>
                  </a:cubicBezTo>
                  <a:cubicBezTo>
                    <a:pt x="12083" y="7814"/>
                    <a:pt x="12155" y="7712"/>
                    <a:pt x="12228" y="7610"/>
                  </a:cubicBezTo>
                  <a:cubicBezTo>
                    <a:pt x="12652" y="7070"/>
                    <a:pt x="13060" y="6399"/>
                    <a:pt x="12900" y="5713"/>
                  </a:cubicBezTo>
                  <a:cubicBezTo>
                    <a:pt x="12827" y="5363"/>
                    <a:pt x="12608" y="5086"/>
                    <a:pt x="12418" y="4808"/>
                  </a:cubicBezTo>
                  <a:lnTo>
                    <a:pt x="12360" y="4735"/>
                  </a:lnTo>
                  <a:cubicBezTo>
                    <a:pt x="11922" y="4137"/>
                    <a:pt x="11528" y="3495"/>
                    <a:pt x="11163" y="2882"/>
                  </a:cubicBezTo>
                  <a:cubicBezTo>
                    <a:pt x="10696" y="2109"/>
                    <a:pt x="10200" y="1306"/>
                    <a:pt x="9617" y="591"/>
                  </a:cubicBezTo>
                  <a:cubicBezTo>
                    <a:pt x="9851" y="474"/>
                    <a:pt x="10086" y="385"/>
                    <a:pt x="10321" y="385"/>
                  </a:cubicBezTo>
                  <a:close/>
                  <a:moveTo>
                    <a:pt x="8533" y="1"/>
                  </a:moveTo>
                  <a:cubicBezTo>
                    <a:pt x="8462" y="1"/>
                    <a:pt x="8390" y="4"/>
                    <a:pt x="8318" y="8"/>
                  </a:cubicBezTo>
                  <a:cubicBezTo>
                    <a:pt x="7676" y="51"/>
                    <a:pt x="7019" y="110"/>
                    <a:pt x="6348" y="212"/>
                  </a:cubicBezTo>
                  <a:cubicBezTo>
                    <a:pt x="6304" y="212"/>
                    <a:pt x="6275" y="256"/>
                    <a:pt x="6275" y="314"/>
                  </a:cubicBezTo>
                  <a:cubicBezTo>
                    <a:pt x="6288" y="352"/>
                    <a:pt x="6322" y="390"/>
                    <a:pt x="6360" y="390"/>
                  </a:cubicBezTo>
                  <a:cubicBezTo>
                    <a:pt x="6365" y="390"/>
                    <a:pt x="6371" y="389"/>
                    <a:pt x="6377" y="387"/>
                  </a:cubicBezTo>
                  <a:cubicBezTo>
                    <a:pt x="7048" y="299"/>
                    <a:pt x="7690" y="226"/>
                    <a:pt x="8318" y="197"/>
                  </a:cubicBezTo>
                  <a:cubicBezTo>
                    <a:pt x="8417" y="192"/>
                    <a:pt x="8510" y="186"/>
                    <a:pt x="8599" y="186"/>
                  </a:cubicBezTo>
                  <a:cubicBezTo>
                    <a:pt x="8744" y="186"/>
                    <a:pt x="8877" y="201"/>
                    <a:pt x="9004" y="256"/>
                  </a:cubicBezTo>
                  <a:cubicBezTo>
                    <a:pt x="9164" y="343"/>
                    <a:pt x="9296" y="489"/>
                    <a:pt x="9412" y="620"/>
                  </a:cubicBezTo>
                  <a:cubicBezTo>
                    <a:pt x="9412" y="620"/>
                    <a:pt x="9427" y="635"/>
                    <a:pt x="9441" y="635"/>
                  </a:cubicBezTo>
                  <a:lnTo>
                    <a:pt x="9441" y="650"/>
                  </a:lnTo>
                  <a:cubicBezTo>
                    <a:pt x="10025" y="1365"/>
                    <a:pt x="10521" y="2182"/>
                    <a:pt x="11003" y="2970"/>
                  </a:cubicBezTo>
                  <a:cubicBezTo>
                    <a:pt x="11382" y="3597"/>
                    <a:pt x="11776" y="4239"/>
                    <a:pt x="12214" y="4837"/>
                  </a:cubicBezTo>
                  <a:lnTo>
                    <a:pt x="12272" y="4910"/>
                  </a:lnTo>
                  <a:cubicBezTo>
                    <a:pt x="12462" y="5173"/>
                    <a:pt x="12652" y="5450"/>
                    <a:pt x="12725" y="5757"/>
                  </a:cubicBezTo>
                  <a:cubicBezTo>
                    <a:pt x="12870" y="6370"/>
                    <a:pt x="12476" y="6982"/>
                    <a:pt x="12083" y="7508"/>
                  </a:cubicBezTo>
                  <a:cubicBezTo>
                    <a:pt x="11966" y="7654"/>
                    <a:pt x="11834" y="7829"/>
                    <a:pt x="11674" y="8004"/>
                  </a:cubicBezTo>
                  <a:cubicBezTo>
                    <a:pt x="11513" y="8179"/>
                    <a:pt x="11338" y="8325"/>
                    <a:pt x="11163" y="8427"/>
                  </a:cubicBezTo>
                  <a:cubicBezTo>
                    <a:pt x="10913" y="8580"/>
                    <a:pt x="10638" y="8659"/>
                    <a:pt x="10387" y="8659"/>
                  </a:cubicBezTo>
                  <a:cubicBezTo>
                    <a:pt x="10302" y="8659"/>
                    <a:pt x="10219" y="8650"/>
                    <a:pt x="10142" y="8631"/>
                  </a:cubicBezTo>
                  <a:cubicBezTo>
                    <a:pt x="10609" y="8150"/>
                    <a:pt x="11047" y="7683"/>
                    <a:pt x="11382" y="7128"/>
                  </a:cubicBezTo>
                  <a:cubicBezTo>
                    <a:pt x="11484" y="6968"/>
                    <a:pt x="11572" y="6778"/>
                    <a:pt x="11572" y="6559"/>
                  </a:cubicBezTo>
                  <a:cubicBezTo>
                    <a:pt x="11557" y="6238"/>
                    <a:pt x="11324" y="5990"/>
                    <a:pt x="11061" y="5771"/>
                  </a:cubicBezTo>
                  <a:cubicBezTo>
                    <a:pt x="10944" y="5684"/>
                    <a:pt x="10828" y="5582"/>
                    <a:pt x="10711" y="5479"/>
                  </a:cubicBezTo>
                  <a:cubicBezTo>
                    <a:pt x="10025" y="4896"/>
                    <a:pt x="9310" y="4298"/>
                    <a:pt x="8858" y="3539"/>
                  </a:cubicBezTo>
                  <a:cubicBezTo>
                    <a:pt x="8814" y="3466"/>
                    <a:pt x="8785" y="3393"/>
                    <a:pt x="8741" y="3320"/>
                  </a:cubicBezTo>
                  <a:cubicBezTo>
                    <a:pt x="8639" y="3145"/>
                    <a:pt x="8537" y="2955"/>
                    <a:pt x="8405" y="2795"/>
                  </a:cubicBezTo>
                  <a:cubicBezTo>
                    <a:pt x="8183" y="2544"/>
                    <a:pt x="7907" y="2400"/>
                    <a:pt x="7641" y="2400"/>
                  </a:cubicBezTo>
                  <a:cubicBezTo>
                    <a:pt x="7628" y="2400"/>
                    <a:pt x="7616" y="2400"/>
                    <a:pt x="7603" y="2401"/>
                  </a:cubicBezTo>
                  <a:cubicBezTo>
                    <a:pt x="7545" y="2401"/>
                    <a:pt x="7515" y="2444"/>
                    <a:pt x="7515" y="2488"/>
                  </a:cubicBezTo>
                  <a:cubicBezTo>
                    <a:pt x="7515" y="2547"/>
                    <a:pt x="7559" y="2576"/>
                    <a:pt x="7603" y="2576"/>
                  </a:cubicBezTo>
                  <a:cubicBezTo>
                    <a:pt x="7615" y="2575"/>
                    <a:pt x="7626" y="2575"/>
                    <a:pt x="7638" y="2575"/>
                  </a:cubicBezTo>
                  <a:cubicBezTo>
                    <a:pt x="7860" y="2575"/>
                    <a:pt x="8079" y="2704"/>
                    <a:pt x="8260" y="2911"/>
                  </a:cubicBezTo>
                  <a:cubicBezTo>
                    <a:pt x="8391" y="3072"/>
                    <a:pt x="8478" y="3232"/>
                    <a:pt x="8581" y="3407"/>
                  </a:cubicBezTo>
                  <a:cubicBezTo>
                    <a:pt x="8624" y="3480"/>
                    <a:pt x="8668" y="3553"/>
                    <a:pt x="8697" y="3626"/>
                  </a:cubicBezTo>
                  <a:cubicBezTo>
                    <a:pt x="9179" y="4429"/>
                    <a:pt x="9894" y="5027"/>
                    <a:pt x="10594" y="5611"/>
                  </a:cubicBezTo>
                  <a:cubicBezTo>
                    <a:pt x="10711" y="5713"/>
                    <a:pt x="10828" y="5815"/>
                    <a:pt x="10944" y="5917"/>
                  </a:cubicBezTo>
                  <a:cubicBezTo>
                    <a:pt x="11178" y="6107"/>
                    <a:pt x="11382" y="6311"/>
                    <a:pt x="11382" y="6574"/>
                  </a:cubicBezTo>
                  <a:cubicBezTo>
                    <a:pt x="11397" y="6734"/>
                    <a:pt x="11309" y="6895"/>
                    <a:pt x="11222" y="7026"/>
                  </a:cubicBezTo>
                  <a:cubicBezTo>
                    <a:pt x="10886" y="7610"/>
                    <a:pt x="10404" y="8106"/>
                    <a:pt x="9908" y="8602"/>
                  </a:cubicBezTo>
                  <a:lnTo>
                    <a:pt x="9792" y="8719"/>
                  </a:lnTo>
                  <a:cubicBezTo>
                    <a:pt x="9573" y="8938"/>
                    <a:pt x="9339" y="9171"/>
                    <a:pt x="9077" y="9332"/>
                  </a:cubicBezTo>
                  <a:cubicBezTo>
                    <a:pt x="8799" y="9507"/>
                    <a:pt x="8478" y="9609"/>
                    <a:pt x="8128" y="9638"/>
                  </a:cubicBezTo>
                  <a:cubicBezTo>
                    <a:pt x="8091" y="9640"/>
                    <a:pt x="8054" y="9641"/>
                    <a:pt x="8017" y="9641"/>
                  </a:cubicBezTo>
                  <a:cubicBezTo>
                    <a:pt x="7429" y="9641"/>
                    <a:pt x="6864" y="9424"/>
                    <a:pt x="6479" y="9040"/>
                  </a:cubicBezTo>
                  <a:cubicBezTo>
                    <a:pt x="6479" y="9025"/>
                    <a:pt x="6479" y="9025"/>
                    <a:pt x="6479" y="9011"/>
                  </a:cubicBezTo>
                  <a:cubicBezTo>
                    <a:pt x="6611" y="8617"/>
                    <a:pt x="6888" y="8296"/>
                    <a:pt x="7151" y="8018"/>
                  </a:cubicBezTo>
                  <a:cubicBezTo>
                    <a:pt x="7632" y="8325"/>
                    <a:pt x="8187" y="8500"/>
                    <a:pt x="8756" y="8544"/>
                  </a:cubicBezTo>
                  <a:cubicBezTo>
                    <a:pt x="8799" y="8544"/>
                    <a:pt x="8843" y="8515"/>
                    <a:pt x="8843" y="8456"/>
                  </a:cubicBezTo>
                  <a:cubicBezTo>
                    <a:pt x="8858" y="8412"/>
                    <a:pt x="8814" y="8369"/>
                    <a:pt x="8756" y="8354"/>
                  </a:cubicBezTo>
                  <a:cubicBezTo>
                    <a:pt x="8201" y="8325"/>
                    <a:pt x="7647" y="8135"/>
                    <a:pt x="7180" y="7814"/>
                  </a:cubicBezTo>
                  <a:cubicBezTo>
                    <a:pt x="7162" y="7808"/>
                    <a:pt x="7143" y="7805"/>
                    <a:pt x="7126" y="7805"/>
                  </a:cubicBezTo>
                  <a:cubicBezTo>
                    <a:pt x="7102" y="7805"/>
                    <a:pt x="7080" y="7812"/>
                    <a:pt x="7063" y="7829"/>
                  </a:cubicBezTo>
                  <a:cubicBezTo>
                    <a:pt x="6786" y="8135"/>
                    <a:pt x="6450" y="8500"/>
                    <a:pt x="6304" y="8967"/>
                  </a:cubicBezTo>
                  <a:cubicBezTo>
                    <a:pt x="6304" y="8996"/>
                    <a:pt x="6290" y="9025"/>
                    <a:pt x="6290" y="9054"/>
                  </a:cubicBezTo>
                  <a:cubicBezTo>
                    <a:pt x="6260" y="9157"/>
                    <a:pt x="6231" y="9288"/>
                    <a:pt x="6217" y="9390"/>
                  </a:cubicBezTo>
                  <a:cubicBezTo>
                    <a:pt x="6188" y="9565"/>
                    <a:pt x="6158" y="9740"/>
                    <a:pt x="6100" y="9901"/>
                  </a:cubicBezTo>
                  <a:cubicBezTo>
                    <a:pt x="5983" y="10178"/>
                    <a:pt x="5735" y="10441"/>
                    <a:pt x="5356" y="10689"/>
                  </a:cubicBezTo>
                  <a:cubicBezTo>
                    <a:pt x="4845" y="11024"/>
                    <a:pt x="4232" y="11243"/>
                    <a:pt x="3605" y="11316"/>
                  </a:cubicBezTo>
                  <a:cubicBezTo>
                    <a:pt x="3419" y="11342"/>
                    <a:pt x="3233" y="11355"/>
                    <a:pt x="3049" y="11355"/>
                  </a:cubicBezTo>
                  <a:cubicBezTo>
                    <a:pt x="2508" y="11355"/>
                    <a:pt x="1978" y="11246"/>
                    <a:pt x="1489" y="11039"/>
                  </a:cubicBezTo>
                  <a:cubicBezTo>
                    <a:pt x="1475" y="11035"/>
                    <a:pt x="1462" y="11034"/>
                    <a:pt x="1450" y="11034"/>
                  </a:cubicBezTo>
                  <a:cubicBezTo>
                    <a:pt x="1412" y="11034"/>
                    <a:pt x="1383" y="11053"/>
                    <a:pt x="1372" y="11097"/>
                  </a:cubicBezTo>
                  <a:cubicBezTo>
                    <a:pt x="1343" y="11141"/>
                    <a:pt x="1372" y="11185"/>
                    <a:pt x="1416" y="11214"/>
                  </a:cubicBezTo>
                  <a:cubicBezTo>
                    <a:pt x="1927" y="11433"/>
                    <a:pt x="2496" y="11535"/>
                    <a:pt x="3080" y="11535"/>
                  </a:cubicBezTo>
                  <a:cubicBezTo>
                    <a:pt x="3255" y="11535"/>
                    <a:pt x="3444" y="11520"/>
                    <a:pt x="3619" y="11506"/>
                  </a:cubicBezTo>
                  <a:cubicBezTo>
                    <a:pt x="4276" y="11418"/>
                    <a:pt x="4918" y="11199"/>
                    <a:pt x="5458" y="10849"/>
                  </a:cubicBezTo>
                  <a:cubicBezTo>
                    <a:pt x="5867" y="10572"/>
                    <a:pt x="6129" y="10280"/>
                    <a:pt x="6260" y="9959"/>
                  </a:cubicBezTo>
                  <a:cubicBezTo>
                    <a:pt x="6333" y="9784"/>
                    <a:pt x="6363" y="9609"/>
                    <a:pt x="6392" y="9419"/>
                  </a:cubicBezTo>
                  <a:cubicBezTo>
                    <a:pt x="6406" y="9361"/>
                    <a:pt x="6421" y="9302"/>
                    <a:pt x="6421" y="9244"/>
                  </a:cubicBezTo>
                  <a:cubicBezTo>
                    <a:pt x="6844" y="9609"/>
                    <a:pt x="7399" y="9813"/>
                    <a:pt x="7982" y="9813"/>
                  </a:cubicBezTo>
                  <a:lnTo>
                    <a:pt x="8143" y="9813"/>
                  </a:lnTo>
                  <a:cubicBezTo>
                    <a:pt x="8522" y="9784"/>
                    <a:pt x="8872" y="9682"/>
                    <a:pt x="9164" y="9492"/>
                  </a:cubicBezTo>
                  <a:cubicBezTo>
                    <a:pt x="9456" y="9302"/>
                    <a:pt x="9704" y="9069"/>
                    <a:pt x="9923" y="8850"/>
                  </a:cubicBezTo>
                  <a:lnTo>
                    <a:pt x="9996" y="8777"/>
                  </a:lnTo>
                  <a:cubicBezTo>
                    <a:pt x="10127" y="8821"/>
                    <a:pt x="10259" y="8836"/>
                    <a:pt x="10404" y="8836"/>
                  </a:cubicBezTo>
                  <a:cubicBezTo>
                    <a:pt x="10682" y="8836"/>
                    <a:pt x="10988" y="8748"/>
                    <a:pt x="11265" y="8587"/>
                  </a:cubicBezTo>
                  <a:cubicBezTo>
                    <a:pt x="11440" y="8471"/>
                    <a:pt x="11616" y="8325"/>
                    <a:pt x="11791" y="8150"/>
                  </a:cubicBezTo>
                  <a:cubicBezTo>
                    <a:pt x="12097" y="8091"/>
                    <a:pt x="12418" y="7975"/>
                    <a:pt x="12681" y="7800"/>
                  </a:cubicBezTo>
                  <a:cubicBezTo>
                    <a:pt x="12870" y="7683"/>
                    <a:pt x="13031" y="7551"/>
                    <a:pt x="13177" y="7391"/>
                  </a:cubicBezTo>
                  <a:cubicBezTo>
                    <a:pt x="13235" y="7318"/>
                    <a:pt x="13294" y="7260"/>
                    <a:pt x="13337" y="7187"/>
                  </a:cubicBezTo>
                  <a:cubicBezTo>
                    <a:pt x="13746" y="6618"/>
                    <a:pt x="13892" y="5888"/>
                    <a:pt x="13731" y="5217"/>
                  </a:cubicBezTo>
                  <a:cubicBezTo>
                    <a:pt x="13600" y="4692"/>
                    <a:pt x="13308" y="4239"/>
                    <a:pt x="13031" y="3787"/>
                  </a:cubicBezTo>
                  <a:lnTo>
                    <a:pt x="12943" y="3670"/>
                  </a:lnTo>
                  <a:cubicBezTo>
                    <a:pt x="12491" y="2970"/>
                    <a:pt x="12083" y="2226"/>
                    <a:pt x="11689" y="1452"/>
                  </a:cubicBezTo>
                  <a:cubicBezTo>
                    <a:pt x="11616" y="1292"/>
                    <a:pt x="11543" y="1146"/>
                    <a:pt x="11455" y="1014"/>
                  </a:cubicBezTo>
                  <a:cubicBezTo>
                    <a:pt x="11280" y="723"/>
                    <a:pt x="11003" y="314"/>
                    <a:pt x="10521" y="226"/>
                  </a:cubicBezTo>
                  <a:cubicBezTo>
                    <a:pt x="10453" y="212"/>
                    <a:pt x="10385" y="206"/>
                    <a:pt x="10317" y="206"/>
                  </a:cubicBezTo>
                  <a:cubicBezTo>
                    <a:pt x="10036" y="206"/>
                    <a:pt x="9758" y="316"/>
                    <a:pt x="9500" y="445"/>
                  </a:cubicBezTo>
                  <a:cubicBezTo>
                    <a:pt x="9383" y="314"/>
                    <a:pt x="9252" y="183"/>
                    <a:pt x="9077" y="95"/>
                  </a:cubicBezTo>
                  <a:cubicBezTo>
                    <a:pt x="8907" y="21"/>
                    <a:pt x="8722" y="1"/>
                    <a:pt x="8533" y="1"/>
                  </a:cubicBezTo>
                  <a:close/>
                  <a:moveTo>
                    <a:pt x="79357" y="6585"/>
                  </a:moveTo>
                  <a:cubicBezTo>
                    <a:pt x="79350" y="6585"/>
                    <a:pt x="79342" y="6586"/>
                    <a:pt x="79335" y="6588"/>
                  </a:cubicBezTo>
                  <a:cubicBezTo>
                    <a:pt x="78722" y="6691"/>
                    <a:pt x="77963" y="6822"/>
                    <a:pt x="77453" y="7318"/>
                  </a:cubicBezTo>
                  <a:cubicBezTo>
                    <a:pt x="77117" y="7639"/>
                    <a:pt x="76927" y="8062"/>
                    <a:pt x="76752" y="8442"/>
                  </a:cubicBezTo>
                  <a:cubicBezTo>
                    <a:pt x="76387" y="9259"/>
                    <a:pt x="76008" y="10090"/>
                    <a:pt x="75629" y="10908"/>
                  </a:cubicBezTo>
                  <a:lnTo>
                    <a:pt x="75541" y="11112"/>
                  </a:lnTo>
                  <a:cubicBezTo>
                    <a:pt x="75381" y="11447"/>
                    <a:pt x="75220" y="11812"/>
                    <a:pt x="75176" y="12206"/>
                  </a:cubicBezTo>
                  <a:cubicBezTo>
                    <a:pt x="75162" y="12469"/>
                    <a:pt x="75205" y="12746"/>
                    <a:pt x="75322" y="13023"/>
                  </a:cubicBezTo>
                  <a:cubicBezTo>
                    <a:pt x="75541" y="13534"/>
                    <a:pt x="75993" y="13928"/>
                    <a:pt x="76490" y="14059"/>
                  </a:cubicBezTo>
                  <a:cubicBezTo>
                    <a:pt x="76548" y="14264"/>
                    <a:pt x="76650" y="14439"/>
                    <a:pt x="76767" y="14599"/>
                  </a:cubicBezTo>
                  <a:cubicBezTo>
                    <a:pt x="77394" y="15504"/>
                    <a:pt x="78080" y="15985"/>
                    <a:pt x="78780" y="16015"/>
                  </a:cubicBezTo>
                  <a:cubicBezTo>
                    <a:pt x="78810" y="16248"/>
                    <a:pt x="78853" y="16467"/>
                    <a:pt x="78912" y="16671"/>
                  </a:cubicBezTo>
                  <a:cubicBezTo>
                    <a:pt x="78970" y="16919"/>
                    <a:pt x="79043" y="17124"/>
                    <a:pt x="79145" y="17299"/>
                  </a:cubicBezTo>
                  <a:cubicBezTo>
                    <a:pt x="79247" y="17518"/>
                    <a:pt x="79393" y="17707"/>
                    <a:pt x="79554" y="17853"/>
                  </a:cubicBezTo>
                  <a:cubicBezTo>
                    <a:pt x="79773" y="18043"/>
                    <a:pt x="80079" y="18174"/>
                    <a:pt x="80385" y="18174"/>
                  </a:cubicBezTo>
                  <a:cubicBezTo>
                    <a:pt x="80546" y="18174"/>
                    <a:pt x="80721" y="18130"/>
                    <a:pt x="80882" y="18028"/>
                  </a:cubicBezTo>
                  <a:cubicBezTo>
                    <a:pt x="80984" y="17970"/>
                    <a:pt x="81071" y="17882"/>
                    <a:pt x="81144" y="17780"/>
                  </a:cubicBezTo>
                  <a:cubicBezTo>
                    <a:pt x="81305" y="18320"/>
                    <a:pt x="81509" y="18875"/>
                    <a:pt x="81888" y="19327"/>
                  </a:cubicBezTo>
                  <a:cubicBezTo>
                    <a:pt x="82064" y="19546"/>
                    <a:pt x="82268" y="19735"/>
                    <a:pt x="82487" y="19867"/>
                  </a:cubicBezTo>
                  <a:cubicBezTo>
                    <a:pt x="82793" y="20056"/>
                    <a:pt x="83114" y="20144"/>
                    <a:pt x="83421" y="20144"/>
                  </a:cubicBezTo>
                  <a:lnTo>
                    <a:pt x="83508" y="20144"/>
                  </a:lnTo>
                  <a:cubicBezTo>
                    <a:pt x="83552" y="20144"/>
                    <a:pt x="83596" y="20100"/>
                    <a:pt x="83596" y="20056"/>
                  </a:cubicBezTo>
                  <a:cubicBezTo>
                    <a:pt x="83596" y="20006"/>
                    <a:pt x="83563" y="19966"/>
                    <a:pt x="83516" y="19966"/>
                  </a:cubicBezTo>
                  <a:cubicBezTo>
                    <a:pt x="83509" y="19966"/>
                    <a:pt x="83501" y="19967"/>
                    <a:pt x="83493" y="19969"/>
                  </a:cubicBezTo>
                  <a:cubicBezTo>
                    <a:pt x="83473" y="19970"/>
                    <a:pt x="83452" y="19971"/>
                    <a:pt x="83431" y="19971"/>
                  </a:cubicBezTo>
                  <a:cubicBezTo>
                    <a:pt x="83156" y="19971"/>
                    <a:pt x="82860" y="19882"/>
                    <a:pt x="82589" y="19706"/>
                  </a:cubicBezTo>
                  <a:cubicBezTo>
                    <a:pt x="82385" y="19590"/>
                    <a:pt x="82180" y="19414"/>
                    <a:pt x="82020" y="19210"/>
                  </a:cubicBezTo>
                  <a:cubicBezTo>
                    <a:pt x="81655" y="18758"/>
                    <a:pt x="81451" y="18174"/>
                    <a:pt x="81290" y="17620"/>
                  </a:cubicBezTo>
                  <a:cubicBezTo>
                    <a:pt x="81276" y="17605"/>
                    <a:pt x="81276" y="17591"/>
                    <a:pt x="81261" y="17591"/>
                  </a:cubicBezTo>
                  <a:cubicBezTo>
                    <a:pt x="81378" y="17313"/>
                    <a:pt x="81421" y="17021"/>
                    <a:pt x="81421" y="16817"/>
                  </a:cubicBezTo>
                  <a:cubicBezTo>
                    <a:pt x="81421" y="16671"/>
                    <a:pt x="81421" y="16525"/>
                    <a:pt x="81421" y="16394"/>
                  </a:cubicBezTo>
                  <a:cubicBezTo>
                    <a:pt x="81407" y="16088"/>
                    <a:pt x="81392" y="15810"/>
                    <a:pt x="81451" y="15533"/>
                  </a:cubicBezTo>
                  <a:cubicBezTo>
                    <a:pt x="81567" y="15081"/>
                    <a:pt x="81874" y="14716"/>
                    <a:pt x="82195" y="14322"/>
                  </a:cubicBezTo>
                  <a:cubicBezTo>
                    <a:pt x="82472" y="13972"/>
                    <a:pt x="82778" y="13607"/>
                    <a:pt x="82924" y="13169"/>
                  </a:cubicBezTo>
                  <a:cubicBezTo>
                    <a:pt x="82939" y="13125"/>
                    <a:pt x="82910" y="13067"/>
                    <a:pt x="82866" y="13053"/>
                  </a:cubicBezTo>
                  <a:cubicBezTo>
                    <a:pt x="82856" y="13050"/>
                    <a:pt x="82846" y="13049"/>
                    <a:pt x="82836" y="13049"/>
                  </a:cubicBezTo>
                  <a:cubicBezTo>
                    <a:pt x="82793" y="13049"/>
                    <a:pt x="82761" y="13075"/>
                    <a:pt x="82749" y="13111"/>
                  </a:cubicBezTo>
                  <a:cubicBezTo>
                    <a:pt x="82618" y="13519"/>
                    <a:pt x="82326" y="13870"/>
                    <a:pt x="82049" y="14205"/>
                  </a:cubicBezTo>
                  <a:cubicBezTo>
                    <a:pt x="81728" y="14599"/>
                    <a:pt x="81392" y="14993"/>
                    <a:pt x="81276" y="15504"/>
                  </a:cubicBezTo>
                  <a:cubicBezTo>
                    <a:pt x="81203" y="15796"/>
                    <a:pt x="81217" y="16102"/>
                    <a:pt x="81232" y="16394"/>
                  </a:cubicBezTo>
                  <a:cubicBezTo>
                    <a:pt x="81232" y="16540"/>
                    <a:pt x="81246" y="16671"/>
                    <a:pt x="81246" y="16817"/>
                  </a:cubicBezTo>
                  <a:cubicBezTo>
                    <a:pt x="81232" y="17021"/>
                    <a:pt x="81203" y="17313"/>
                    <a:pt x="81071" y="17561"/>
                  </a:cubicBezTo>
                  <a:cubicBezTo>
                    <a:pt x="80998" y="17707"/>
                    <a:pt x="80896" y="17809"/>
                    <a:pt x="80779" y="17882"/>
                  </a:cubicBezTo>
                  <a:cubicBezTo>
                    <a:pt x="80660" y="17957"/>
                    <a:pt x="80524" y="17989"/>
                    <a:pt x="80387" y="17989"/>
                  </a:cubicBezTo>
                  <a:cubicBezTo>
                    <a:pt x="80124" y="17989"/>
                    <a:pt x="79853" y="17870"/>
                    <a:pt x="79670" y="17707"/>
                  </a:cubicBezTo>
                  <a:cubicBezTo>
                    <a:pt x="79525" y="17591"/>
                    <a:pt x="79408" y="17415"/>
                    <a:pt x="79306" y="17226"/>
                  </a:cubicBezTo>
                  <a:cubicBezTo>
                    <a:pt x="79218" y="17051"/>
                    <a:pt x="79145" y="16861"/>
                    <a:pt x="79087" y="16613"/>
                  </a:cubicBezTo>
                  <a:cubicBezTo>
                    <a:pt x="79028" y="16409"/>
                    <a:pt x="78985" y="16175"/>
                    <a:pt x="78956" y="15942"/>
                  </a:cubicBezTo>
                  <a:cubicBezTo>
                    <a:pt x="78956" y="15942"/>
                    <a:pt x="78956" y="15942"/>
                    <a:pt x="78956" y="15927"/>
                  </a:cubicBezTo>
                  <a:cubicBezTo>
                    <a:pt x="78956" y="15927"/>
                    <a:pt x="78941" y="15912"/>
                    <a:pt x="78941" y="15912"/>
                  </a:cubicBezTo>
                  <a:cubicBezTo>
                    <a:pt x="78824" y="14920"/>
                    <a:pt x="78956" y="13826"/>
                    <a:pt x="79335" y="12761"/>
                  </a:cubicBezTo>
                  <a:cubicBezTo>
                    <a:pt x="79729" y="11666"/>
                    <a:pt x="80385" y="10557"/>
                    <a:pt x="81349" y="9375"/>
                  </a:cubicBezTo>
                  <a:cubicBezTo>
                    <a:pt x="81378" y="9332"/>
                    <a:pt x="81378" y="9273"/>
                    <a:pt x="81334" y="9244"/>
                  </a:cubicBezTo>
                  <a:cubicBezTo>
                    <a:pt x="81314" y="9231"/>
                    <a:pt x="81292" y="9224"/>
                    <a:pt x="81270" y="9224"/>
                  </a:cubicBezTo>
                  <a:cubicBezTo>
                    <a:pt x="81244" y="9224"/>
                    <a:pt x="81219" y="9235"/>
                    <a:pt x="81203" y="9259"/>
                  </a:cubicBezTo>
                  <a:cubicBezTo>
                    <a:pt x="80240" y="10470"/>
                    <a:pt x="79568" y="11593"/>
                    <a:pt x="79174" y="12702"/>
                  </a:cubicBezTo>
                  <a:cubicBezTo>
                    <a:pt x="78780" y="13753"/>
                    <a:pt x="78649" y="14833"/>
                    <a:pt x="78751" y="15840"/>
                  </a:cubicBezTo>
                  <a:cubicBezTo>
                    <a:pt x="78124" y="15796"/>
                    <a:pt x="77511" y="15343"/>
                    <a:pt x="76913" y="14497"/>
                  </a:cubicBezTo>
                  <a:cubicBezTo>
                    <a:pt x="76811" y="14337"/>
                    <a:pt x="76694" y="14147"/>
                    <a:pt x="76665" y="13972"/>
                  </a:cubicBezTo>
                  <a:cubicBezTo>
                    <a:pt x="76650" y="13943"/>
                    <a:pt x="76650" y="13913"/>
                    <a:pt x="76650" y="13884"/>
                  </a:cubicBezTo>
                  <a:cubicBezTo>
                    <a:pt x="76650" y="13695"/>
                    <a:pt x="76723" y="13519"/>
                    <a:pt x="76781" y="13359"/>
                  </a:cubicBezTo>
                  <a:cubicBezTo>
                    <a:pt x="77453" y="11725"/>
                    <a:pt x="78153" y="10032"/>
                    <a:pt x="79101" y="8500"/>
                  </a:cubicBezTo>
                  <a:cubicBezTo>
                    <a:pt x="79247" y="8237"/>
                    <a:pt x="79437" y="7960"/>
                    <a:pt x="79700" y="7800"/>
                  </a:cubicBezTo>
                  <a:cubicBezTo>
                    <a:pt x="79824" y="7722"/>
                    <a:pt x="79981" y="7673"/>
                    <a:pt x="80136" y="7673"/>
                  </a:cubicBezTo>
                  <a:cubicBezTo>
                    <a:pt x="80273" y="7673"/>
                    <a:pt x="80408" y="7711"/>
                    <a:pt x="80517" y="7800"/>
                  </a:cubicBezTo>
                  <a:cubicBezTo>
                    <a:pt x="80530" y="7813"/>
                    <a:pt x="80549" y="7820"/>
                    <a:pt x="80569" y="7820"/>
                  </a:cubicBezTo>
                  <a:cubicBezTo>
                    <a:pt x="80593" y="7820"/>
                    <a:pt x="80617" y="7809"/>
                    <a:pt x="80634" y="7785"/>
                  </a:cubicBezTo>
                  <a:cubicBezTo>
                    <a:pt x="80677" y="7741"/>
                    <a:pt x="80663" y="7683"/>
                    <a:pt x="80634" y="7654"/>
                  </a:cubicBezTo>
                  <a:cubicBezTo>
                    <a:pt x="80488" y="7536"/>
                    <a:pt x="80313" y="7487"/>
                    <a:pt x="80140" y="7487"/>
                  </a:cubicBezTo>
                  <a:cubicBezTo>
                    <a:pt x="79948" y="7487"/>
                    <a:pt x="79758" y="7547"/>
                    <a:pt x="79612" y="7639"/>
                  </a:cubicBezTo>
                  <a:cubicBezTo>
                    <a:pt x="79306" y="7829"/>
                    <a:pt x="79116" y="8135"/>
                    <a:pt x="78941" y="8398"/>
                  </a:cubicBezTo>
                  <a:cubicBezTo>
                    <a:pt x="77978" y="9945"/>
                    <a:pt x="77292" y="11637"/>
                    <a:pt x="76621" y="13286"/>
                  </a:cubicBezTo>
                  <a:cubicBezTo>
                    <a:pt x="76548" y="13446"/>
                    <a:pt x="76475" y="13651"/>
                    <a:pt x="76475" y="13855"/>
                  </a:cubicBezTo>
                  <a:cubicBezTo>
                    <a:pt x="76052" y="13724"/>
                    <a:pt x="75672" y="13388"/>
                    <a:pt x="75483" y="12950"/>
                  </a:cubicBezTo>
                  <a:cubicBezTo>
                    <a:pt x="75381" y="12702"/>
                    <a:pt x="75337" y="12454"/>
                    <a:pt x="75366" y="12221"/>
                  </a:cubicBezTo>
                  <a:cubicBezTo>
                    <a:pt x="75395" y="11856"/>
                    <a:pt x="75556" y="11506"/>
                    <a:pt x="75702" y="11185"/>
                  </a:cubicBezTo>
                  <a:lnTo>
                    <a:pt x="75789" y="10981"/>
                  </a:lnTo>
                  <a:cubicBezTo>
                    <a:pt x="76169" y="10163"/>
                    <a:pt x="76548" y="9332"/>
                    <a:pt x="76927" y="8515"/>
                  </a:cubicBezTo>
                  <a:cubicBezTo>
                    <a:pt x="77088" y="8150"/>
                    <a:pt x="77277" y="7741"/>
                    <a:pt x="77584" y="7449"/>
                  </a:cubicBezTo>
                  <a:cubicBezTo>
                    <a:pt x="78051" y="6997"/>
                    <a:pt x="78780" y="6866"/>
                    <a:pt x="79364" y="6764"/>
                  </a:cubicBezTo>
                  <a:cubicBezTo>
                    <a:pt x="79408" y="6749"/>
                    <a:pt x="79452" y="6705"/>
                    <a:pt x="79437" y="6661"/>
                  </a:cubicBezTo>
                  <a:cubicBezTo>
                    <a:pt x="79425" y="6613"/>
                    <a:pt x="79393" y="6585"/>
                    <a:pt x="79357" y="6585"/>
                  </a:cubicBezTo>
                  <a:close/>
                  <a:moveTo>
                    <a:pt x="30672" y="17342"/>
                  </a:moveTo>
                  <a:cubicBezTo>
                    <a:pt x="32160" y="17445"/>
                    <a:pt x="33561" y="18481"/>
                    <a:pt x="34072" y="19852"/>
                  </a:cubicBezTo>
                  <a:cubicBezTo>
                    <a:pt x="34553" y="21180"/>
                    <a:pt x="34335" y="23077"/>
                    <a:pt x="33124" y="23967"/>
                  </a:cubicBezTo>
                  <a:cubicBezTo>
                    <a:pt x="32250" y="24615"/>
                    <a:pt x="31196" y="24949"/>
                    <a:pt x="30177" y="24949"/>
                  </a:cubicBezTo>
                  <a:cubicBezTo>
                    <a:pt x="29614" y="24949"/>
                    <a:pt x="29061" y="24846"/>
                    <a:pt x="28556" y="24638"/>
                  </a:cubicBezTo>
                  <a:cubicBezTo>
                    <a:pt x="27024" y="23982"/>
                    <a:pt x="26032" y="22347"/>
                    <a:pt x="26265" y="20801"/>
                  </a:cubicBezTo>
                  <a:cubicBezTo>
                    <a:pt x="26338" y="20290"/>
                    <a:pt x="26543" y="19750"/>
                    <a:pt x="26864" y="19269"/>
                  </a:cubicBezTo>
                  <a:cubicBezTo>
                    <a:pt x="27652" y="18087"/>
                    <a:pt x="29023" y="17342"/>
                    <a:pt x="30409" y="17342"/>
                  </a:cubicBezTo>
                  <a:close/>
                  <a:moveTo>
                    <a:pt x="40521" y="17955"/>
                  </a:moveTo>
                  <a:cubicBezTo>
                    <a:pt x="40901" y="17955"/>
                    <a:pt x="41266" y="18014"/>
                    <a:pt x="41616" y="18116"/>
                  </a:cubicBezTo>
                  <a:cubicBezTo>
                    <a:pt x="42375" y="18364"/>
                    <a:pt x="43002" y="18904"/>
                    <a:pt x="43294" y="19560"/>
                  </a:cubicBezTo>
                  <a:cubicBezTo>
                    <a:pt x="43586" y="20217"/>
                    <a:pt x="43556" y="20976"/>
                    <a:pt x="43513" y="21486"/>
                  </a:cubicBezTo>
                  <a:cubicBezTo>
                    <a:pt x="43425" y="22333"/>
                    <a:pt x="43090" y="23865"/>
                    <a:pt x="41791" y="24653"/>
                  </a:cubicBezTo>
                  <a:cubicBezTo>
                    <a:pt x="41241" y="24983"/>
                    <a:pt x="40598" y="25148"/>
                    <a:pt x="39955" y="25148"/>
                  </a:cubicBezTo>
                  <a:cubicBezTo>
                    <a:pt x="39404" y="25148"/>
                    <a:pt x="38853" y="25027"/>
                    <a:pt x="38362" y="24784"/>
                  </a:cubicBezTo>
                  <a:cubicBezTo>
                    <a:pt x="37297" y="24244"/>
                    <a:pt x="36538" y="23150"/>
                    <a:pt x="36407" y="21968"/>
                  </a:cubicBezTo>
                  <a:cubicBezTo>
                    <a:pt x="36334" y="21282"/>
                    <a:pt x="36480" y="20596"/>
                    <a:pt x="36786" y="20013"/>
                  </a:cubicBezTo>
                  <a:cubicBezTo>
                    <a:pt x="37268" y="19108"/>
                    <a:pt x="38187" y="18422"/>
                    <a:pt x="39339" y="18116"/>
                  </a:cubicBezTo>
                  <a:cubicBezTo>
                    <a:pt x="39733" y="18014"/>
                    <a:pt x="40127" y="17955"/>
                    <a:pt x="40521" y="17955"/>
                  </a:cubicBezTo>
                  <a:close/>
                  <a:moveTo>
                    <a:pt x="30417" y="17158"/>
                  </a:moveTo>
                  <a:cubicBezTo>
                    <a:pt x="28963" y="17158"/>
                    <a:pt x="27542" y="17929"/>
                    <a:pt x="26718" y="19166"/>
                  </a:cubicBezTo>
                  <a:cubicBezTo>
                    <a:pt x="26382" y="19677"/>
                    <a:pt x="26163" y="20232"/>
                    <a:pt x="26090" y="20771"/>
                  </a:cubicBezTo>
                  <a:cubicBezTo>
                    <a:pt x="25842" y="22391"/>
                    <a:pt x="26878" y="24128"/>
                    <a:pt x="28483" y="24799"/>
                  </a:cubicBezTo>
                  <a:cubicBezTo>
                    <a:pt x="29009" y="25018"/>
                    <a:pt x="29592" y="25134"/>
                    <a:pt x="30191" y="25134"/>
                  </a:cubicBezTo>
                  <a:cubicBezTo>
                    <a:pt x="31241" y="25134"/>
                    <a:pt x="32336" y="24784"/>
                    <a:pt x="33240" y="24113"/>
                  </a:cubicBezTo>
                  <a:cubicBezTo>
                    <a:pt x="34232" y="23383"/>
                    <a:pt x="34597" y="21997"/>
                    <a:pt x="34466" y="20771"/>
                  </a:cubicBezTo>
                  <a:cubicBezTo>
                    <a:pt x="34704" y="20708"/>
                    <a:pt x="34950" y="20676"/>
                    <a:pt x="35196" y="20676"/>
                  </a:cubicBezTo>
                  <a:cubicBezTo>
                    <a:pt x="35567" y="20676"/>
                    <a:pt x="35939" y="20748"/>
                    <a:pt x="36290" y="20888"/>
                  </a:cubicBezTo>
                  <a:cubicBezTo>
                    <a:pt x="36217" y="21238"/>
                    <a:pt x="36188" y="21618"/>
                    <a:pt x="36232" y="21983"/>
                  </a:cubicBezTo>
                  <a:cubicBezTo>
                    <a:pt x="36363" y="23223"/>
                    <a:pt x="37165" y="24390"/>
                    <a:pt x="38274" y="24945"/>
                  </a:cubicBezTo>
                  <a:cubicBezTo>
                    <a:pt x="38800" y="25193"/>
                    <a:pt x="39369" y="25324"/>
                    <a:pt x="39952" y="25324"/>
                  </a:cubicBezTo>
                  <a:cubicBezTo>
                    <a:pt x="40624" y="25324"/>
                    <a:pt x="41295" y="25149"/>
                    <a:pt x="41878" y="24799"/>
                  </a:cubicBezTo>
                  <a:cubicBezTo>
                    <a:pt x="43104" y="24069"/>
                    <a:pt x="43513" y="22741"/>
                    <a:pt x="43644" y="21837"/>
                  </a:cubicBezTo>
                  <a:lnTo>
                    <a:pt x="48824" y="22450"/>
                  </a:lnTo>
                  <a:lnTo>
                    <a:pt x="48839" y="22450"/>
                  </a:lnTo>
                  <a:cubicBezTo>
                    <a:pt x="48882" y="22450"/>
                    <a:pt x="48912" y="22420"/>
                    <a:pt x="48926" y="22377"/>
                  </a:cubicBezTo>
                  <a:cubicBezTo>
                    <a:pt x="48926" y="22318"/>
                    <a:pt x="48897" y="22274"/>
                    <a:pt x="48839" y="22274"/>
                  </a:cubicBezTo>
                  <a:lnTo>
                    <a:pt x="43673" y="21647"/>
                  </a:lnTo>
                  <a:cubicBezTo>
                    <a:pt x="43688" y="21603"/>
                    <a:pt x="43688" y="21545"/>
                    <a:pt x="43688" y="21501"/>
                  </a:cubicBezTo>
                  <a:cubicBezTo>
                    <a:pt x="43746" y="20976"/>
                    <a:pt x="43775" y="20188"/>
                    <a:pt x="43469" y="19487"/>
                  </a:cubicBezTo>
                  <a:cubicBezTo>
                    <a:pt x="43148" y="18787"/>
                    <a:pt x="42477" y="18203"/>
                    <a:pt x="41674" y="17941"/>
                  </a:cubicBezTo>
                  <a:cubicBezTo>
                    <a:pt x="41303" y="17830"/>
                    <a:pt x="40910" y="17771"/>
                    <a:pt x="40502" y="17771"/>
                  </a:cubicBezTo>
                  <a:cubicBezTo>
                    <a:pt x="40107" y="17771"/>
                    <a:pt x="39697" y="17826"/>
                    <a:pt x="39281" y="17941"/>
                  </a:cubicBezTo>
                  <a:cubicBezTo>
                    <a:pt x="38099" y="18262"/>
                    <a:pt x="37122" y="18977"/>
                    <a:pt x="36625" y="19925"/>
                  </a:cubicBezTo>
                  <a:cubicBezTo>
                    <a:pt x="36494" y="20159"/>
                    <a:pt x="36392" y="20436"/>
                    <a:pt x="36319" y="20699"/>
                  </a:cubicBezTo>
                  <a:cubicBezTo>
                    <a:pt x="35962" y="20559"/>
                    <a:pt x="35584" y="20493"/>
                    <a:pt x="35204" y="20493"/>
                  </a:cubicBezTo>
                  <a:cubicBezTo>
                    <a:pt x="34947" y="20493"/>
                    <a:pt x="34690" y="20523"/>
                    <a:pt x="34437" y="20582"/>
                  </a:cubicBezTo>
                  <a:cubicBezTo>
                    <a:pt x="34393" y="20305"/>
                    <a:pt x="34335" y="20042"/>
                    <a:pt x="34232" y="19779"/>
                  </a:cubicBezTo>
                  <a:cubicBezTo>
                    <a:pt x="33707" y="18349"/>
                    <a:pt x="32248" y="17269"/>
                    <a:pt x="30687" y="17167"/>
                  </a:cubicBezTo>
                  <a:cubicBezTo>
                    <a:pt x="30597" y="17161"/>
                    <a:pt x="30507" y="17158"/>
                    <a:pt x="30417" y="17158"/>
                  </a:cubicBezTo>
                  <a:close/>
                  <a:moveTo>
                    <a:pt x="34684" y="22548"/>
                  </a:moveTo>
                  <a:cubicBezTo>
                    <a:pt x="34641" y="22548"/>
                    <a:pt x="34607" y="22574"/>
                    <a:pt x="34583" y="22610"/>
                  </a:cubicBezTo>
                  <a:cubicBezTo>
                    <a:pt x="34145" y="23704"/>
                    <a:pt x="33372" y="24682"/>
                    <a:pt x="32394" y="25368"/>
                  </a:cubicBezTo>
                  <a:cubicBezTo>
                    <a:pt x="32379" y="25382"/>
                    <a:pt x="32365" y="25397"/>
                    <a:pt x="32365" y="25426"/>
                  </a:cubicBezTo>
                  <a:cubicBezTo>
                    <a:pt x="32365" y="25455"/>
                    <a:pt x="32365" y="25470"/>
                    <a:pt x="32379" y="25499"/>
                  </a:cubicBezTo>
                  <a:cubicBezTo>
                    <a:pt x="32773" y="25951"/>
                    <a:pt x="33196" y="26375"/>
                    <a:pt x="33649" y="26754"/>
                  </a:cubicBezTo>
                  <a:cubicBezTo>
                    <a:pt x="33663" y="26769"/>
                    <a:pt x="33693" y="26783"/>
                    <a:pt x="33707" y="26783"/>
                  </a:cubicBezTo>
                  <a:cubicBezTo>
                    <a:pt x="33736" y="26783"/>
                    <a:pt x="33766" y="26769"/>
                    <a:pt x="33780" y="26754"/>
                  </a:cubicBezTo>
                  <a:cubicBezTo>
                    <a:pt x="33809" y="26710"/>
                    <a:pt x="33809" y="26652"/>
                    <a:pt x="33766" y="26623"/>
                  </a:cubicBezTo>
                  <a:cubicBezTo>
                    <a:pt x="33342" y="26258"/>
                    <a:pt x="32948" y="25864"/>
                    <a:pt x="32584" y="25455"/>
                  </a:cubicBezTo>
                  <a:cubicBezTo>
                    <a:pt x="33547" y="24755"/>
                    <a:pt x="34305" y="23777"/>
                    <a:pt x="34758" y="22668"/>
                  </a:cubicBezTo>
                  <a:cubicBezTo>
                    <a:pt x="34772" y="22625"/>
                    <a:pt x="34758" y="22581"/>
                    <a:pt x="34714" y="22552"/>
                  </a:cubicBezTo>
                  <a:cubicBezTo>
                    <a:pt x="34704" y="22549"/>
                    <a:pt x="34694" y="22548"/>
                    <a:pt x="34684" y="22548"/>
                  </a:cubicBezTo>
                  <a:close/>
                  <a:moveTo>
                    <a:pt x="37438" y="27526"/>
                  </a:moveTo>
                  <a:cubicBezTo>
                    <a:pt x="37420" y="27526"/>
                    <a:pt x="37401" y="27531"/>
                    <a:pt x="37384" y="27542"/>
                  </a:cubicBezTo>
                  <a:cubicBezTo>
                    <a:pt x="36298" y="28334"/>
                    <a:pt x="34944" y="28748"/>
                    <a:pt x="33599" y="28748"/>
                  </a:cubicBezTo>
                  <a:cubicBezTo>
                    <a:pt x="32811" y="28748"/>
                    <a:pt x="32027" y="28606"/>
                    <a:pt x="31300" y="28315"/>
                  </a:cubicBezTo>
                  <a:cubicBezTo>
                    <a:pt x="31292" y="28313"/>
                    <a:pt x="31284" y="28312"/>
                    <a:pt x="31275" y="28312"/>
                  </a:cubicBezTo>
                  <a:cubicBezTo>
                    <a:pt x="31236" y="28312"/>
                    <a:pt x="31195" y="28338"/>
                    <a:pt x="31183" y="28374"/>
                  </a:cubicBezTo>
                  <a:cubicBezTo>
                    <a:pt x="31154" y="28417"/>
                    <a:pt x="31183" y="28476"/>
                    <a:pt x="31227" y="28490"/>
                  </a:cubicBezTo>
                  <a:cubicBezTo>
                    <a:pt x="31985" y="28797"/>
                    <a:pt x="32788" y="28943"/>
                    <a:pt x="33605" y="28943"/>
                  </a:cubicBezTo>
                  <a:cubicBezTo>
                    <a:pt x="34991" y="28943"/>
                    <a:pt x="36377" y="28505"/>
                    <a:pt x="37486" y="27688"/>
                  </a:cubicBezTo>
                  <a:cubicBezTo>
                    <a:pt x="37530" y="27659"/>
                    <a:pt x="37545" y="27600"/>
                    <a:pt x="37516" y="27557"/>
                  </a:cubicBezTo>
                  <a:cubicBezTo>
                    <a:pt x="37498" y="27539"/>
                    <a:pt x="37468" y="27526"/>
                    <a:pt x="37438" y="27526"/>
                  </a:cubicBezTo>
                  <a:close/>
                  <a:moveTo>
                    <a:pt x="8228" y="38807"/>
                  </a:moveTo>
                  <a:cubicBezTo>
                    <a:pt x="8196" y="38807"/>
                    <a:pt x="8167" y="38826"/>
                    <a:pt x="8157" y="38865"/>
                  </a:cubicBezTo>
                  <a:cubicBezTo>
                    <a:pt x="5283" y="45198"/>
                    <a:pt x="2540" y="51691"/>
                    <a:pt x="15" y="58141"/>
                  </a:cubicBezTo>
                  <a:cubicBezTo>
                    <a:pt x="15" y="58155"/>
                    <a:pt x="15" y="58155"/>
                    <a:pt x="15" y="58155"/>
                  </a:cubicBezTo>
                  <a:cubicBezTo>
                    <a:pt x="15" y="58170"/>
                    <a:pt x="1" y="58170"/>
                    <a:pt x="1" y="58184"/>
                  </a:cubicBezTo>
                  <a:cubicBezTo>
                    <a:pt x="1" y="58184"/>
                    <a:pt x="15" y="58184"/>
                    <a:pt x="15" y="58199"/>
                  </a:cubicBezTo>
                  <a:cubicBezTo>
                    <a:pt x="15" y="58199"/>
                    <a:pt x="15" y="58214"/>
                    <a:pt x="15" y="58214"/>
                  </a:cubicBezTo>
                  <a:cubicBezTo>
                    <a:pt x="15" y="58214"/>
                    <a:pt x="15" y="58228"/>
                    <a:pt x="15" y="58228"/>
                  </a:cubicBezTo>
                  <a:cubicBezTo>
                    <a:pt x="30" y="58228"/>
                    <a:pt x="30" y="58243"/>
                    <a:pt x="30" y="58243"/>
                  </a:cubicBezTo>
                  <a:cubicBezTo>
                    <a:pt x="30" y="58243"/>
                    <a:pt x="44" y="58243"/>
                    <a:pt x="44" y="58257"/>
                  </a:cubicBezTo>
                  <a:lnTo>
                    <a:pt x="59" y="58257"/>
                  </a:lnTo>
                  <a:cubicBezTo>
                    <a:pt x="2729" y="59600"/>
                    <a:pt x="5662" y="60913"/>
                    <a:pt x="9558" y="62503"/>
                  </a:cubicBezTo>
                  <a:cubicBezTo>
                    <a:pt x="10857" y="63043"/>
                    <a:pt x="12141" y="63554"/>
                    <a:pt x="13221" y="63992"/>
                  </a:cubicBezTo>
                  <a:lnTo>
                    <a:pt x="13250" y="63992"/>
                  </a:lnTo>
                  <a:cubicBezTo>
                    <a:pt x="13279" y="63992"/>
                    <a:pt x="13323" y="63977"/>
                    <a:pt x="13337" y="63933"/>
                  </a:cubicBezTo>
                  <a:cubicBezTo>
                    <a:pt x="13352" y="63890"/>
                    <a:pt x="13323" y="63831"/>
                    <a:pt x="13279" y="63817"/>
                  </a:cubicBezTo>
                  <a:cubicBezTo>
                    <a:pt x="12199" y="63379"/>
                    <a:pt x="10930" y="62868"/>
                    <a:pt x="9617" y="62343"/>
                  </a:cubicBezTo>
                  <a:cubicBezTo>
                    <a:pt x="5779" y="60767"/>
                    <a:pt x="2875" y="59468"/>
                    <a:pt x="220" y="58141"/>
                  </a:cubicBezTo>
                  <a:cubicBezTo>
                    <a:pt x="2729" y="51706"/>
                    <a:pt x="5458" y="45242"/>
                    <a:pt x="8318" y="38938"/>
                  </a:cubicBezTo>
                  <a:cubicBezTo>
                    <a:pt x="8347" y="38894"/>
                    <a:pt x="8318" y="38836"/>
                    <a:pt x="8274" y="38821"/>
                  </a:cubicBezTo>
                  <a:cubicBezTo>
                    <a:pt x="8260" y="38812"/>
                    <a:pt x="8243" y="38807"/>
                    <a:pt x="8228" y="38807"/>
                  </a:cubicBezTo>
                  <a:close/>
                  <a:moveTo>
                    <a:pt x="72185" y="47970"/>
                  </a:moveTo>
                  <a:cubicBezTo>
                    <a:pt x="72127" y="47970"/>
                    <a:pt x="72083" y="47999"/>
                    <a:pt x="72083" y="48058"/>
                  </a:cubicBezTo>
                  <a:cubicBezTo>
                    <a:pt x="71207" y="54828"/>
                    <a:pt x="70419" y="62649"/>
                    <a:pt x="71995" y="69960"/>
                  </a:cubicBezTo>
                  <a:cubicBezTo>
                    <a:pt x="70332" y="70077"/>
                    <a:pt x="68639" y="70164"/>
                    <a:pt x="66932" y="70179"/>
                  </a:cubicBezTo>
                  <a:cubicBezTo>
                    <a:pt x="66648" y="70181"/>
                    <a:pt x="66364" y="70182"/>
                    <a:pt x="66080" y="70182"/>
                  </a:cubicBezTo>
                  <a:cubicBezTo>
                    <a:pt x="64570" y="70182"/>
                    <a:pt x="63065" y="70148"/>
                    <a:pt x="61592" y="70062"/>
                  </a:cubicBezTo>
                  <a:cubicBezTo>
                    <a:pt x="61548" y="70062"/>
                    <a:pt x="61504" y="70106"/>
                    <a:pt x="61489" y="70149"/>
                  </a:cubicBezTo>
                  <a:cubicBezTo>
                    <a:pt x="61489" y="70208"/>
                    <a:pt x="61533" y="70252"/>
                    <a:pt x="61577" y="70252"/>
                  </a:cubicBezTo>
                  <a:cubicBezTo>
                    <a:pt x="63036" y="70325"/>
                    <a:pt x="64510" y="70368"/>
                    <a:pt x="65998" y="70368"/>
                  </a:cubicBezTo>
                  <a:cubicBezTo>
                    <a:pt x="66319" y="70368"/>
                    <a:pt x="66626" y="70368"/>
                    <a:pt x="66932" y="70354"/>
                  </a:cubicBezTo>
                  <a:cubicBezTo>
                    <a:pt x="68683" y="70339"/>
                    <a:pt x="70419" y="70266"/>
                    <a:pt x="72112" y="70135"/>
                  </a:cubicBezTo>
                  <a:lnTo>
                    <a:pt x="72127" y="70135"/>
                  </a:lnTo>
                  <a:cubicBezTo>
                    <a:pt x="72141" y="70135"/>
                    <a:pt x="72141" y="70120"/>
                    <a:pt x="72156" y="70120"/>
                  </a:cubicBezTo>
                  <a:cubicBezTo>
                    <a:pt x="72156" y="70120"/>
                    <a:pt x="72156" y="70120"/>
                    <a:pt x="72156" y="70106"/>
                  </a:cubicBezTo>
                  <a:lnTo>
                    <a:pt x="72170" y="70106"/>
                  </a:lnTo>
                  <a:cubicBezTo>
                    <a:pt x="72185" y="70091"/>
                    <a:pt x="72185" y="70091"/>
                    <a:pt x="72185" y="70091"/>
                  </a:cubicBezTo>
                  <a:cubicBezTo>
                    <a:pt x="72185" y="70077"/>
                    <a:pt x="72185" y="70077"/>
                    <a:pt x="72185" y="70062"/>
                  </a:cubicBezTo>
                  <a:cubicBezTo>
                    <a:pt x="72185" y="70062"/>
                    <a:pt x="72185" y="70062"/>
                    <a:pt x="72185" y="70047"/>
                  </a:cubicBezTo>
                  <a:cubicBezTo>
                    <a:pt x="72200" y="70047"/>
                    <a:pt x="72200" y="70047"/>
                    <a:pt x="72200" y="70033"/>
                  </a:cubicBezTo>
                  <a:lnTo>
                    <a:pt x="72185" y="70033"/>
                  </a:lnTo>
                  <a:cubicBezTo>
                    <a:pt x="70595" y="62722"/>
                    <a:pt x="71397" y="54857"/>
                    <a:pt x="72258" y="48072"/>
                  </a:cubicBezTo>
                  <a:cubicBezTo>
                    <a:pt x="72273" y="48029"/>
                    <a:pt x="72229" y="47985"/>
                    <a:pt x="72185" y="47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2"/>
            <p:cNvSpPr/>
            <p:nvPr/>
          </p:nvSpPr>
          <p:spPr>
            <a:xfrm>
              <a:off x="-1753339" y="3925167"/>
              <a:ext cx="263044" cy="67867"/>
            </a:xfrm>
            <a:custGeom>
              <a:avLst/>
              <a:gdLst/>
              <a:ahLst/>
              <a:cxnLst/>
              <a:rect l="l" t="t" r="r" b="b"/>
              <a:pathLst>
                <a:path w="10682" h="2756" extrusionOk="0">
                  <a:moveTo>
                    <a:pt x="942" y="0"/>
                  </a:moveTo>
                  <a:cubicBezTo>
                    <a:pt x="706" y="0"/>
                    <a:pt x="471" y="197"/>
                    <a:pt x="337" y="404"/>
                  </a:cubicBezTo>
                  <a:cubicBezTo>
                    <a:pt x="103" y="754"/>
                    <a:pt x="1" y="1192"/>
                    <a:pt x="16" y="1615"/>
                  </a:cubicBezTo>
                  <a:cubicBezTo>
                    <a:pt x="30" y="1834"/>
                    <a:pt x="88" y="2068"/>
                    <a:pt x="264" y="2214"/>
                  </a:cubicBezTo>
                  <a:cubicBezTo>
                    <a:pt x="354" y="2291"/>
                    <a:pt x="470" y="2329"/>
                    <a:pt x="587" y="2329"/>
                  </a:cubicBezTo>
                  <a:cubicBezTo>
                    <a:pt x="733" y="2329"/>
                    <a:pt x="881" y="2269"/>
                    <a:pt x="979" y="2155"/>
                  </a:cubicBezTo>
                  <a:cubicBezTo>
                    <a:pt x="1300" y="1790"/>
                    <a:pt x="1431" y="1251"/>
                    <a:pt x="1431" y="725"/>
                  </a:cubicBezTo>
                  <a:cubicBezTo>
                    <a:pt x="1431" y="448"/>
                    <a:pt x="1343" y="127"/>
                    <a:pt x="1081" y="25"/>
                  </a:cubicBezTo>
                  <a:cubicBezTo>
                    <a:pt x="1035" y="8"/>
                    <a:pt x="988" y="0"/>
                    <a:pt x="942" y="0"/>
                  </a:cubicBezTo>
                  <a:close/>
                  <a:moveTo>
                    <a:pt x="10188" y="423"/>
                  </a:moveTo>
                  <a:cubicBezTo>
                    <a:pt x="9947" y="423"/>
                    <a:pt x="9722" y="620"/>
                    <a:pt x="9588" y="827"/>
                  </a:cubicBezTo>
                  <a:cubicBezTo>
                    <a:pt x="9354" y="1192"/>
                    <a:pt x="9237" y="1615"/>
                    <a:pt x="9267" y="2039"/>
                  </a:cubicBezTo>
                  <a:cubicBezTo>
                    <a:pt x="9281" y="2257"/>
                    <a:pt x="9339" y="2505"/>
                    <a:pt x="9500" y="2651"/>
                  </a:cubicBezTo>
                  <a:cubicBezTo>
                    <a:pt x="9589" y="2722"/>
                    <a:pt x="9704" y="2756"/>
                    <a:pt x="9819" y="2756"/>
                  </a:cubicBezTo>
                  <a:cubicBezTo>
                    <a:pt x="9967" y="2756"/>
                    <a:pt x="10117" y="2700"/>
                    <a:pt x="10215" y="2593"/>
                  </a:cubicBezTo>
                  <a:cubicBezTo>
                    <a:pt x="10536" y="2228"/>
                    <a:pt x="10682" y="1674"/>
                    <a:pt x="10667" y="1148"/>
                  </a:cubicBezTo>
                  <a:cubicBezTo>
                    <a:pt x="10667" y="871"/>
                    <a:pt x="10580" y="550"/>
                    <a:pt x="10332" y="448"/>
                  </a:cubicBezTo>
                  <a:cubicBezTo>
                    <a:pt x="10284" y="431"/>
                    <a:pt x="10235" y="423"/>
                    <a:pt x="10188" y="4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2"/>
            <p:cNvSpPr/>
            <p:nvPr/>
          </p:nvSpPr>
          <p:spPr>
            <a:xfrm>
              <a:off x="-1773802" y="3818100"/>
              <a:ext cx="340638" cy="50900"/>
            </a:xfrm>
            <a:custGeom>
              <a:avLst/>
              <a:gdLst/>
              <a:ahLst/>
              <a:cxnLst/>
              <a:rect l="l" t="t" r="r" b="b"/>
              <a:pathLst>
                <a:path w="13833" h="2067" extrusionOk="0">
                  <a:moveTo>
                    <a:pt x="2072" y="0"/>
                  </a:moveTo>
                  <a:cubicBezTo>
                    <a:pt x="1543" y="0"/>
                    <a:pt x="1017" y="148"/>
                    <a:pt x="584" y="448"/>
                  </a:cubicBezTo>
                  <a:cubicBezTo>
                    <a:pt x="277" y="652"/>
                    <a:pt x="0" y="1017"/>
                    <a:pt x="132" y="1352"/>
                  </a:cubicBezTo>
                  <a:cubicBezTo>
                    <a:pt x="146" y="1411"/>
                    <a:pt x="190" y="1469"/>
                    <a:pt x="234" y="1484"/>
                  </a:cubicBezTo>
                  <a:cubicBezTo>
                    <a:pt x="262" y="1495"/>
                    <a:pt x="289" y="1500"/>
                    <a:pt x="317" y="1500"/>
                  </a:cubicBezTo>
                  <a:cubicBezTo>
                    <a:pt x="362" y="1500"/>
                    <a:pt x="407" y="1487"/>
                    <a:pt x="453" y="1469"/>
                  </a:cubicBezTo>
                  <a:cubicBezTo>
                    <a:pt x="959" y="1281"/>
                    <a:pt x="1513" y="1165"/>
                    <a:pt x="2056" y="1165"/>
                  </a:cubicBezTo>
                  <a:cubicBezTo>
                    <a:pt x="2607" y="1165"/>
                    <a:pt x="3148" y="1285"/>
                    <a:pt x="3619" y="1571"/>
                  </a:cubicBezTo>
                  <a:cubicBezTo>
                    <a:pt x="3667" y="1595"/>
                    <a:pt x="3731" y="1610"/>
                    <a:pt x="3797" y="1610"/>
                  </a:cubicBezTo>
                  <a:cubicBezTo>
                    <a:pt x="3890" y="1610"/>
                    <a:pt x="3988" y="1581"/>
                    <a:pt x="4057" y="1513"/>
                  </a:cubicBezTo>
                  <a:cubicBezTo>
                    <a:pt x="4173" y="1382"/>
                    <a:pt x="4188" y="1177"/>
                    <a:pt x="4130" y="1017"/>
                  </a:cubicBezTo>
                  <a:cubicBezTo>
                    <a:pt x="4057" y="856"/>
                    <a:pt x="3940" y="725"/>
                    <a:pt x="3809" y="623"/>
                  </a:cubicBezTo>
                  <a:cubicBezTo>
                    <a:pt x="3333" y="210"/>
                    <a:pt x="2701" y="0"/>
                    <a:pt x="2072" y="0"/>
                  </a:cubicBezTo>
                  <a:close/>
                  <a:moveTo>
                    <a:pt x="11570" y="343"/>
                  </a:moveTo>
                  <a:cubicBezTo>
                    <a:pt x="10781" y="343"/>
                    <a:pt x="9989" y="564"/>
                    <a:pt x="9324" y="988"/>
                  </a:cubicBezTo>
                  <a:cubicBezTo>
                    <a:pt x="9120" y="1119"/>
                    <a:pt x="8916" y="1279"/>
                    <a:pt x="8828" y="1498"/>
                  </a:cubicBezTo>
                  <a:cubicBezTo>
                    <a:pt x="8784" y="1586"/>
                    <a:pt x="8770" y="1688"/>
                    <a:pt x="8799" y="1776"/>
                  </a:cubicBezTo>
                  <a:cubicBezTo>
                    <a:pt x="8843" y="1921"/>
                    <a:pt x="9003" y="1994"/>
                    <a:pt x="9164" y="2009"/>
                  </a:cubicBezTo>
                  <a:cubicBezTo>
                    <a:pt x="9310" y="2009"/>
                    <a:pt x="9456" y="1965"/>
                    <a:pt x="9601" y="1921"/>
                  </a:cubicBezTo>
                  <a:cubicBezTo>
                    <a:pt x="10014" y="1801"/>
                    <a:pt x="10458" y="1762"/>
                    <a:pt x="10899" y="1762"/>
                  </a:cubicBezTo>
                  <a:cubicBezTo>
                    <a:pt x="11206" y="1762"/>
                    <a:pt x="11511" y="1781"/>
                    <a:pt x="11805" y="1805"/>
                  </a:cubicBezTo>
                  <a:cubicBezTo>
                    <a:pt x="11863" y="1819"/>
                    <a:pt x="11921" y="1819"/>
                    <a:pt x="11980" y="1834"/>
                  </a:cubicBezTo>
                  <a:cubicBezTo>
                    <a:pt x="12272" y="1863"/>
                    <a:pt x="12534" y="1907"/>
                    <a:pt x="12826" y="1994"/>
                  </a:cubicBezTo>
                  <a:cubicBezTo>
                    <a:pt x="12945" y="2038"/>
                    <a:pt x="13080" y="2066"/>
                    <a:pt x="13215" y="2066"/>
                  </a:cubicBezTo>
                  <a:cubicBezTo>
                    <a:pt x="13393" y="2066"/>
                    <a:pt x="13568" y="2017"/>
                    <a:pt x="13702" y="1892"/>
                  </a:cubicBezTo>
                  <a:cubicBezTo>
                    <a:pt x="13804" y="1761"/>
                    <a:pt x="13833" y="1571"/>
                    <a:pt x="13789" y="1396"/>
                  </a:cubicBezTo>
                  <a:cubicBezTo>
                    <a:pt x="13672" y="944"/>
                    <a:pt x="13206" y="667"/>
                    <a:pt x="12768" y="521"/>
                  </a:cubicBezTo>
                  <a:cubicBezTo>
                    <a:pt x="12381" y="402"/>
                    <a:pt x="11976" y="343"/>
                    <a:pt x="11570" y="3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2"/>
            <p:cNvSpPr/>
            <p:nvPr/>
          </p:nvSpPr>
          <p:spPr>
            <a:xfrm>
              <a:off x="-1977174" y="4839344"/>
              <a:ext cx="941438" cy="432218"/>
            </a:xfrm>
            <a:custGeom>
              <a:avLst/>
              <a:gdLst/>
              <a:ahLst/>
              <a:cxnLst/>
              <a:rect l="l" t="t" r="r" b="b"/>
              <a:pathLst>
                <a:path w="38231" h="17552" extrusionOk="0">
                  <a:moveTo>
                    <a:pt x="1620" y="1670"/>
                  </a:moveTo>
                  <a:cubicBezTo>
                    <a:pt x="730" y="1670"/>
                    <a:pt x="0" y="2399"/>
                    <a:pt x="0" y="3289"/>
                  </a:cubicBezTo>
                  <a:cubicBezTo>
                    <a:pt x="0" y="4180"/>
                    <a:pt x="730" y="4895"/>
                    <a:pt x="1620" y="4895"/>
                  </a:cubicBezTo>
                  <a:cubicBezTo>
                    <a:pt x="2496" y="4895"/>
                    <a:pt x="3225" y="4180"/>
                    <a:pt x="3225" y="3289"/>
                  </a:cubicBezTo>
                  <a:cubicBezTo>
                    <a:pt x="3225" y="2399"/>
                    <a:pt x="2496" y="1670"/>
                    <a:pt x="1620" y="1670"/>
                  </a:cubicBezTo>
                  <a:close/>
                  <a:moveTo>
                    <a:pt x="35193" y="1"/>
                  </a:moveTo>
                  <a:cubicBezTo>
                    <a:pt x="34792" y="1"/>
                    <a:pt x="34388" y="81"/>
                    <a:pt x="34013" y="225"/>
                  </a:cubicBezTo>
                  <a:cubicBezTo>
                    <a:pt x="33269" y="517"/>
                    <a:pt x="32612" y="1042"/>
                    <a:pt x="32043" y="1597"/>
                  </a:cubicBezTo>
                  <a:cubicBezTo>
                    <a:pt x="31037" y="2589"/>
                    <a:pt x="30176" y="3844"/>
                    <a:pt x="30117" y="5245"/>
                  </a:cubicBezTo>
                  <a:cubicBezTo>
                    <a:pt x="30103" y="5420"/>
                    <a:pt x="30147" y="5624"/>
                    <a:pt x="30307" y="5668"/>
                  </a:cubicBezTo>
                  <a:cubicBezTo>
                    <a:pt x="30329" y="5675"/>
                    <a:pt x="30351" y="5679"/>
                    <a:pt x="30371" y="5679"/>
                  </a:cubicBezTo>
                  <a:cubicBezTo>
                    <a:pt x="30515" y="5679"/>
                    <a:pt x="30625" y="5516"/>
                    <a:pt x="30701" y="5376"/>
                  </a:cubicBezTo>
                  <a:cubicBezTo>
                    <a:pt x="31095" y="4603"/>
                    <a:pt x="31460" y="3800"/>
                    <a:pt x="31956" y="3100"/>
                  </a:cubicBezTo>
                  <a:cubicBezTo>
                    <a:pt x="32452" y="2385"/>
                    <a:pt x="33109" y="1743"/>
                    <a:pt x="33911" y="1436"/>
                  </a:cubicBezTo>
                  <a:cubicBezTo>
                    <a:pt x="34229" y="1317"/>
                    <a:pt x="34574" y="1253"/>
                    <a:pt x="34916" y="1253"/>
                  </a:cubicBezTo>
                  <a:cubicBezTo>
                    <a:pt x="35451" y="1253"/>
                    <a:pt x="35976" y="1410"/>
                    <a:pt x="36377" y="1757"/>
                  </a:cubicBezTo>
                  <a:cubicBezTo>
                    <a:pt x="37136" y="2399"/>
                    <a:pt x="37311" y="3479"/>
                    <a:pt x="37428" y="4471"/>
                  </a:cubicBezTo>
                  <a:cubicBezTo>
                    <a:pt x="37515" y="5084"/>
                    <a:pt x="37588" y="5682"/>
                    <a:pt x="37661" y="6295"/>
                  </a:cubicBezTo>
                  <a:cubicBezTo>
                    <a:pt x="37695" y="6314"/>
                    <a:pt x="37728" y="6323"/>
                    <a:pt x="37759" y="6323"/>
                  </a:cubicBezTo>
                  <a:cubicBezTo>
                    <a:pt x="37946" y="6323"/>
                    <a:pt x="38086" y="6022"/>
                    <a:pt x="38099" y="5785"/>
                  </a:cubicBezTo>
                  <a:cubicBezTo>
                    <a:pt x="38230" y="3844"/>
                    <a:pt x="38157" y="1217"/>
                    <a:pt x="36377" y="269"/>
                  </a:cubicBezTo>
                  <a:cubicBezTo>
                    <a:pt x="36008" y="85"/>
                    <a:pt x="35602" y="1"/>
                    <a:pt x="35193" y="1"/>
                  </a:cubicBezTo>
                  <a:close/>
                  <a:moveTo>
                    <a:pt x="29571" y="16242"/>
                  </a:moveTo>
                  <a:cubicBezTo>
                    <a:pt x="29488" y="16242"/>
                    <a:pt x="29405" y="16268"/>
                    <a:pt x="29359" y="16349"/>
                  </a:cubicBezTo>
                  <a:cubicBezTo>
                    <a:pt x="29315" y="16436"/>
                    <a:pt x="29286" y="16553"/>
                    <a:pt x="29242" y="16641"/>
                  </a:cubicBezTo>
                  <a:cubicBezTo>
                    <a:pt x="29227" y="16670"/>
                    <a:pt x="29198" y="16714"/>
                    <a:pt x="29227" y="16743"/>
                  </a:cubicBezTo>
                  <a:cubicBezTo>
                    <a:pt x="29227" y="16772"/>
                    <a:pt x="29242" y="16772"/>
                    <a:pt x="29271" y="16787"/>
                  </a:cubicBezTo>
                  <a:cubicBezTo>
                    <a:pt x="29490" y="16947"/>
                    <a:pt x="29723" y="17079"/>
                    <a:pt x="29957" y="17210"/>
                  </a:cubicBezTo>
                  <a:cubicBezTo>
                    <a:pt x="30015" y="17239"/>
                    <a:pt x="30059" y="17268"/>
                    <a:pt x="30117" y="17268"/>
                  </a:cubicBezTo>
                  <a:cubicBezTo>
                    <a:pt x="30133" y="17272"/>
                    <a:pt x="30149" y="17274"/>
                    <a:pt x="30164" y="17274"/>
                  </a:cubicBezTo>
                  <a:cubicBezTo>
                    <a:pt x="30206" y="17274"/>
                    <a:pt x="30246" y="17260"/>
                    <a:pt x="30278" y="17239"/>
                  </a:cubicBezTo>
                  <a:cubicBezTo>
                    <a:pt x="30292" y="17210"/>
                    <a:pt x="30322" y="17181"/>
                    <a:pt x="30336" y="17151"/>
                  </a:cubicBezTo>
                  <a:cubicBezTo>
                    <a:pt x="30424" y="16962"/>
                    <a:pt x="30482" y="16757"/>
                    <a:pt x="30526" y="16553"/>
                  </a:cubicBezTo>
                  <a:cubicBezTo>
                    <a:pt x="30540" y="16466"/>
                    <a:pt x="30555" y="16378"/>
                    <a:pt x="30511" y="16334"/>
                  </a:cubicBezTo>
                  <a:cubicBezTo>
                    <a:pt x="30468" y="16276"/>
                    <a:pt x="30395" y="16276"/>
                    <a:pt x="30336" y="16276"/>
                  </a:cubicBezTo>
                  <a:lnTo>
                    <a:pt x="29636" y="16247"/>
                  </a:lnTo>
                  <a:cubicBezTo>
                    <a:pt x="29615" y="16244"/>
                    <a:pt x="29593" y="16242"/>
                    <a:pt x="29571" y="16242"/>
                  </a:cubicBezTo>
                  <a:close/>
                  <a:moveTo>
                    <a:pt x="31652" y="16508"/>
                  </a:moveTo>
                  <a:cubicBezTo>
                    <a:pt x="31629" y="16508"/>
                    <a:pt x="31608" y="16513"/>
                    <a:pt x="31591" y="16524"/>
                  </a:cubicBezTo>
                  <a:cubicBezTo>
                    <a:pt x="31518" y="16568"/>
                    <a:pt x="31504" y="16655"/>
                    <a:pt x="31489" y="16728"/>
                  </a:cubicBezTo>
                  <a:cubicBezTo>
                    <a:pt x="31474" y="16947"/>
                    <a:pt x="31445" y="17151"/>
                    <a:pt x="31474" y="17370"/>
                  </a:cubicBezTo>
                  <a:cubicBezTo>
                    <a:pt x="31474" y="17400"/>
                    <a:pt x="31489" y="17429"/>
                    <a:pt x="31504" y="17458"/>
                  </a:cubicBezTo>
                  <a:cubicBezTo>
                    <a:pt x="31518" y="17516"/>
                    <a:pt x="31576" y="17545"/>
                    <a:pt x="31635" y="17545"/>
                  </a:cubicBezTo>
                  <a:cubicBezTo>
                    <a:pt x="31654" y="17550"/>
                    <a:pt x="31674" y="17552"/>
                    <a:pt x="31693" y="17552"/>
                  </a:cubicBezTo>
                  <a:cubicBezTo>
                    <a:pt x="31732" y="17552"/>
                    <a:pt x="31771" y="17545"/>
                    <a:pt x="31810" y="17545"/>
                  </a:cubicBezTo>
                  <a:cubicBezTo>
                    <a:pt x="32073" y="17502"/>
                    <a:pt x="32335" y="17458"/>
                    <a:pt x="32598" y="17385"/>
                  </a:cubicBezTo>
                  <a:cubicBezTo>
                    <a:pt x="32612" y="17385"/>
                    <a:pt x="32642" y="17370"/>
                    <a:pt x="32656" y="17356"/>
                  </a:cubicBezTo>
                  <a:cubicBezTo>
                    <a:pt x="32685" y="17341"/>
                    <a:pt x="32685" y="17297"/>
                    <a:pt x="32685" y="17254"/>
                  </a:cubicBezTo>
                  <a:cubicBezTo>
                    <a:pt x="32671" y="17151"/>
                    <a:pt x="32685" y="17035"/>
                    <a:pt x="32671" y="16933"/>
                  </a:cubicBezTo>
                  <a:cubicBezTo>
                    <a:pt x="32642" y="16830"/>
                    <a:pt x="32540" y="16772"/>
                    <a:pt x="32437" y="16743"/>
                  </a:cubicBezTo>
                  <a:cubicBezTo>
                    <a:pt x="32218" y="16670"/>
                    <a:pt x="32000" y="16612"/>
                    <a:pt x="31781" y="16539"/>
                  </a:cubicBezTo>
                  <a:cubicBezTo>
                    <a:pt x="31736" y="16521"/>
                    <a:pt x="31691" y="16508"/>
                    <a:pt x="31652" y="16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2"/>
            <p:cNvSpPr/>
            <p:nvPr/>
          </p:nvSpPr>
          <p:spPr>
            <a:xfrm>
              <a:off x="-1660998" y="4323883"/>
              <a:ext cx="255509" cy="127213"/>
            </a:xfrm>
            <a:custGeom>
              <a:avLst/>
              <a:gdLst/>
              <a:ahLst/>
              <a:cxnLst/>
              <a:rect l="l" t="t" r="r" b="b"/>
              <a:pathLst>
                <a:path w="10376" h="5166" extrusionOk="0">
                  <a:moveTo>
                    <a:pt x="10376" y="0"/>
                  </a:moveTo>
                  <a:lnTo>
                    <a:pt x="10376" y="0"/>
                  </a:lnTo>
                  <a:cubicBezTo>
                    <a:pt x="8235" y="1595"/>
                    <a:pt x="5567" y="2431"/>
                    <a:pt x="2897" y="2431"/>
                  </a:cubicBezTo>
                  <a:cubicBezTo>
                    <a:pt x="2072" y="2431"/>
                    <a:pt x="1248" y="2351"/>
                    <a:pt x="439" y="2189"/>
                  </a:cubicBezTo>
                  <a:cubicBezTo>
                    <a:pt x="380" y="3196"/>
                    <a:pt x="234" y="4188"/>
                    <a:pt x="1" y="5166"/>
                  </a:cubicBezTo>
                  <a:cubicBezTo>
                    <a:pt x="8332" y="5078"/>
                    <a:pt x="10375" y="1"/>
                    <a:pt x="10376"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p:nvPr/>
          </p:nvSpPr>
          <p:spPr>
            <a:xfrm>
              <a:off x="-1843883" y="3990790"/>
              <a:ext cx="509196" cy="164963"/>
            </a:xfrm>
            <a:custGeom>
              <a:avLst/>
              <a:gdLst/>
              <a:ahLst/>
              <a:cxnLst/>
              <a:rect l="l" t="t" r="r" b="b"/>
              <a:pathLst>
                <a:path w="20678" h="6699" extrusionOk="0">
                  <a:moveTo>
                    <a:pt x="1183" y="1"/>
                  </a:moveTo>
                  <a:cubicBezTo>
                    <a:pt x="1081" y="1"/>
                    <a:pt x="964" y="1"/>
                    <a:pt x="862" y="16"/>
                  </a:cubicBezTo>
                  <a:cubicBezTo>
                    <a:pt x="643" y="1008"/>
                    <a:pt x="424" y="2000"/>
                    <a:pt x="264" y="2992"/>
                  </a:cubicBezTo>
                  <a:cubicBezTo>
                    <a:pt x="191" y="3401"/>
                    <a:pt x="132" y="3824"/>
                    <a:pt x="88" y="4233"/>
                  </a:cubicBezTo>
                  <a:cubicBezTo>
                    <a:pt x="45" y="4656"/>
                    <a:pt x="15" y="5079"/>
                    <a:pt x="1" y="5502"/>
                  </a:cubicBezTo>
                  <a:cubicBezTo>
                    <a:pt x="366" y="5663"/>
                    <a:pt x="760" y="5750"/>
                    <a:pt x="1183" y="5750"/>
                  </a:cubicBezTo>
                  <a:cubicBezTo>
                    <a:pt x="2773" y="5750"/>
                    <a:pt x="4072" y="4466"/>
                    <a:pt x="4072" y="2876"/>
                  </a:cubicBezTo>
                  <a:cubicBezTo>
                    <a:pt x="4072" y="1285"/>
                    <a:pt x="2773" y="1"/>
                    <a:pt x="1183" y="1"/>
                  </a:cubicBezTo>
                  <a:close/>
                  <a:moveTo>
                    <a:pt x="17803" y="935"/>
                  </a:moveTo>
                  <a:cubicBezTo>
                    <a:pt x="16212" y="935"/>
                    <a:pt x="14928" y="2219"/>
                    <a:pt x="14928" y="3824"/>
                  </a:cubicBezTo>
                  <a:cubicBezTo>
                    <a:pt x="14928" y="5414"/>
                    <a:pt x="16212" y="6699"/>
                    <a:pt x="17803" y="6699"/>
                  </a:cubicBezTo>
                  <a:cubicBezTo>
                    <a:pt x="19393" y="6699"/>
                    <a:pt x="20677" y="5414"/>
                    <a:pt x="20677" y="3824"/>
                  </a:cubicBezTo>
                  <a:cubicBezTo>
                    <a:pt x="20677" y="2219"/>
                    <a:pt x="19393" y="935"/>
                    <a:pt x="17803"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2"/>
            <p:cNvSpPr/>
            <p:nvPr/>
          </p:nvSpPr>
          <p:spPr>
            <a:xfrm>
              <a:off x="-1838121" y="4040384"/>
              <a:ext cx="473957" cy="60036"/>
            </a:xfrm>
            <a:custGeom>
              <a:avLst/>
              <a:gdLst/>
              <a:ahLst/>
              <a:cxnLst/>
              <a:rect l="l" t="t" r="r" b="b"/>
              <a:pathLst>
                <a:path w="19247" h="2438" extrusionOk="0">
                  <a:moveTo>
                    <a:pt x="1680" y="0"/>
                  </a:moveTo>
                  <a:cubicBezTo>
                    <a:pt x="1666" y="0"/>
                    <a:pt x="1650" y="5"/>
                    <a:pt x="1635" y="15"/>
                  </a:cubicBezTo>
                  <a:cubicBezTo>
                    <a:pt x="1022" y="409"/>
                    <a:pt x="496" y="891"/>
                    <a:pt x="30" y="1445"/>
                  </a:cubicBezTo>
                  <a:cubicBezTo>
                    <a:pt x="0" y="1474"/>
                    <a:pt x="0" y="1533"/>
                    <a:pt x="44" y="1562"/>
                  </a:cubicBezTo>
                  <a:cubicBezTo>
                    <a:pt x="59" y="1576"/>
                    <a:pt x="73" y="1591"/>
                    <a:pt x="102" y="1591"/>
                  </a:cubicBezTo>
                  <a:cubicBezTo>
                    <a:pt x="132" y="1591"/>
                    <a:pt x="146" y="1576"/>
                    <a:pt x="175" y="1562"/>
                  </a:cubicBezTo>
                  <a:cubicBezTo>
                    <a:pt x="613" y="1022"/>
                    <a:pt x="1138" y="555"/>
                    <a:pt x="1722" y="176"/>
                  </a:cubicBezTo>
                  <a:cubicBezTo>
                    <a:pt x="1766" y="147"/>
                    <a:pt x="1780" y="88"/>
                    <a:pt x="1751" y="44"/>
                  </a:cubicBezTo>
                  <a:cubicBezTo>
                    <a:pt x="1732" y="16"/>
                    <a:pt x="1708" y="0"/>
                    <a:pt x="1680" y="0"/>
                  </a:cubicBezTo>
                  <a:close/>
                  <a:moveTo>
                    <a:pt x="2331" y="525"/>
                  </a:moveTo>
                  <a:cubicBezTo>
                    <a:pt x="2312" y="525"/>
                    <a:pt x="2293" y="529"/>
                    <a:pt x="2277" y="540"/>
                  </a:cubicBezTo>
                  <a:cubicBezTo>
                    <a:pt x="1897" y="862"/>
                    <a:pt x="1518" y="1197"/>
                    <a:pt x="1153" y="1547"/>
                  </a:cubicBezTo>
                  <a:cubicBezTo>
                    <a:pt x="1124" y="1576"/>
                    <a:pt x="1124" y="1635"/>
                    <a:pt x="1153" y="1664"/>
                  </a:cubicBezTo>
                  <a:cubicBezTo>
                    <a:pt x="1168" y="1679"/>
                    <a:pt x="1197" y="1693"/>
                    <a:pt x="1211" y="1693"/>
                  </a:cubicBezTo>
                  <a:cubicBezTo>
                    <a:pt x="1241" y="1693"/>
                    <a:pt x="1270" y="1693"/>
                    <a:pt x="1284" y="1664"/>
                  </a:cubicBezTo>
                  <a:cubicBezTo>
                    <a:pt x="1635" y="1328"/>
                    <a:pt x="2014" y="993"/>
                    <a:pt x="2393" y="686"/>
                  </a:cubicBezTo>
                  <a:cubicBezTo>
                    <a:pt x="2437" y="657"/>
                    <a:pt x="2437" y="599"/>
                    <a:pt x="2408" y="555"/>
                  </a:cubicBezTo>
                  <a:cubicBezTo>
                    <a:pt x="2390" y="537"/>
                    <a:pt x="2361" y="525"/>
                    <a:pt x="2331" y="525"/>
                  </a:cubicBezTo>
                  <a:close/>
                  <a:moveTo>
                    <a:pt x="18158" y="798"/>
                  </a:moveTo>
                  <a:cubicBezTo>
                    <a:pt x="18146" y="798"/>
                    <a:pt x="18134" y="799"/>
                    <a:pt x="18123" y="803"/>
                  </a:cubicBezTo>
                  <a:cubicBezTo>
                    <a:pt x="17379" y="1080"/>
                    <a:pt x="16737" y="1635"/>
                    <a:pt x="16168" y="2116"/>
                  </a:cubicBezTo>
                  <a:cubicBezTo>
                    <a:pt x="16124" y="2146"/>
                    <a:pt x="16124" y="2204"/>
                    <a:pt x="16153" y="2248"/>
                  </a:cubicBezTo>
                  <a:cubicBezTo>
                    <a:pt x="16168" y="2262"/>
                    <a:pt x="16197" y="2277"/>
                    <a:pt x="16226" y="2277"/>
                  </a:cubicBezTo>
                  <a:cubicBezTo>
                    <a:pt x="16241" y="2277"/>
                    <a:pt x="16270" y="2262"/>
                    <a:pt x="16284" y="2248"/>
                  </a:cubicBezTo>
                  <a:cubicBezTo>
                    <a:pt x="16868" y="1752"/>
                    <a:pt x="17466" y="1241"/>
                    <a:pt x="18196" y="964"/>
                  </a:cubicBezTo>
                  <a:cubicBezTo>
                    <a:pt x="18240" y="949"/>
                    <a:pt x="18254" y="905"/>
                    <a:pt x="18240" y="847"/>
                  </a:cubicBezTo>
                  <a:cubicBezTo>
                    <a:pt x="18229" y="814"/>
                    <a:pt x="18193" y="798"/>
                    <a:pt x="18158" y="798"/>
                  </a:cubicBezTo>
                  <a:close/>
                  <a:moveTo>
                    <a:pt x="19135" y="1265"/>
                  </a:moveTo>
                  <a:cubicBezTo>
                    <a:pt x="19123" y="1265"/>
                    <a:pt x="19112" y="1266"/>
                    <a:pt x="19101" y="1270"/>
                  </a:cubicBezTo>
                  <a:cubicBezTo>
                    <a:pt x="18473" y="1562"/>
                    <a:pt x="17875" y="1898"/>
                    <a:pt x="17291" y="2277"/>
                  </a:cubicBezTo>
                  <a:cubicBezTo>
                    <a:pt x="17248" y="2306"/>
                    <a:pt x="17233" y="2350"/>
                    <a:pt x="17262" y="2394"/>
                  </a:cubicBezTo>
                  <a:cubicBezTo>
                    <a:pt x="17291" y="2423"/>
                    <a:pt x="17306" y="2437"/>
                    <a:pt x="17335" y="2437"/>
                  </a:cubicBezTo>
                  <a:cubicBezTo>
                    <a:pt x="17364" y="2437"/>
                    <a:pt x="17379" y="2437"/>
                    <a:pt x="17393" y="2423"/>
                  </a:cubicBezTo>
                  <a:cubicBezTo>
                    <a:pt x="17962" y="2043"/>
                    <a:pt x="18561" y="1722"/>
                    <a:pt x="19174" y="1431"/>
                  </a:cubicBezTo>
                  <a:cubicBezTo>
                    <a:pt x="19232" y="1416"/>
                    <a:pt x="19247" y="1358"/>
                    <a:pt x="19217" y="1314"/>
                  </a:cubicBezTo>
                  <a:cubicBezTo>
                    <a:pt x="19206" y="1281"/>
                    <a:pt x="19171" y="1265"/>
                    <a:pt x="19135" y="12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2"/>
            <p:cNvSpPr/>
            <p:nvPr/>
          </p:nvSpPr>
          <p:spPr>
            <a:xfrm>
              <a:off x="-1931176" y="3410888"/>
              <a:ext cx="964783" cy="875320"/>
            </a:xfrm>
            <a:custGeom>
              <a:avLst/>
              <a:gdLst/>
              <a:ahLst/>
              <a:cxnLst/>
              <a:rect l="l" t="t" r="r" b="b"/>
              <a:pathLst>
                <a:path w="39179" h="35546" extrusionOk="0">
                  <a:moveTo>
                    <a:pt x="20704" y="0"/>
                  </a:moveTo>
                  <a:cubicBezTo>
                    <a:pt x="17362" y="0"/>
                    <a:pt x="14014" y="463"/>
                    <a:pt x="10915" y="1693"/>
                  </a:cubicBezTo>
                  <a:cubicBezTo>
                    <a:pt x="7165" y="3181"/>
                    <a:pt x="3823" y="5895"/>
                    <a:pt x="2058" y="9514"/>
                  </a:cubicBezTo>
                  <a:cubicBezTo>
                    <a:pt x="0" y="13745"/>
                    <a:pt x="277" y="18838"/>
                    <a:pt x="1897" y="23259"/>
                  </a:cubicBezTo>
                  <a:cubicBezTo>
                    <a:pt x="2335" y="24456"/>
                    <a:pt x="2904" y="25652"/>
                    <a:pt x="3809" y="26542"/>
                  </a:cubicBezTo>
                  <a:cubicBezTo>
                    <a:pt x="4173" y="24295"/>
                    <a:pt x="4801" y="22092"/>
                    <a:pt x="5151" y="19845"/>
                  </a:cubicBezTo>
                  <a:cubicBezTo>
                    <a:pt x="5370" y="18473"/>
                    <a:pt x="5487" y="17058"/>
                    <a:pt x="5983" y="15759"/>
                  </a:cubicBezTo>
                  <a:cubicBezTo>
                    <a:pt x="6814" y="13556"/>
                    <a:pt x="8711" y="11848"/>
                    <a:pt x="10915" y="11002"/>
                  </a:cubicBezTo>
                  <a:cubicBezTo>
                    <a:pt x="12159" y="10513"/>
                    <a:pt x="13488" y="10292"/>
                    <a:pt x="14825" y="10292"/>
                  </a:cubicBezTo>
                  <a:cubicBezTo>
                    <a:pt x="15839" y="10292"/>
                    <a:pt x="16857" y="10419"/>
                    <a:pt x="17846" y="10652"/>
                  </a:cubicBezTo>
                  <a:cubicBezTo>
                    <a:pt x="19728" y="11090"/>
                    <a:pt x="21552" y="11936"/>
                    <a:pt x="22865" y="13337"/>
                  </a:cubicBezTo>
                  <a:cubicBezTo>
                    <a:pt x="23989" y="14519"/>
                    <a:pt x="24689" y="16051"/>
                    <a:pt x="25156" y="17612"/>
                  </a:cubicBezTo>
                  <a:cubicBezTo>
                    <a:pt x="26878" y="23376"/>
                    <a:pt x="25681" y="29519"/>
                    <a:pt x="25535" y="35545"/>
                  </a:cubicBezTo>
                  <a:cubicBezTo>
                    <a:pt x="28351" y="35385"/>
                    <a:pt x="31080" y="34057"/>
                    <a:pt x="33123" y="32087"/>
                  </a:cubicBezTo>
                  <a:cubicBezTo>
                    <a:pt x="35458" y="29855"/>
                    <a:pt x="36960" y="26819"/>
                    <a:pt x="37705" y="23668"/>
                  </a:cubicBezTo>
                  <a:cubicBezTo>
                    <a:pt x="39178" y="17525"/>
                    <a:pt x="37807" y="10769"/>
                    <a:pt x="34086" y="5676"/>
                  </a:cubicBezTo>
                  <a:cubicBezTo>
                    <a:pt x="32992" y="4188"/>
                    <a:pt x="31693" y="2831"/>
                    <a:pt x="30102" y="1897"/>
                  </a:cubicBezTo>
                  <a:cubicBezTo>
                    <a:pt x="27928" y="613"/>
                    <a:pt x="25331" y="204"/>
                    <a:pt x="22807" y="58"/>
                  </a:cubicBezTo>
                  <a:cubicBezTo>
                    <a:pt x="22108" y="20"/>
                    <a:pt x="21406" y="0"/>
                    <a:pt x="20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42"/>
          <p:cNvGrpSpPr/>
          <p:nvPr/>
        </p:nvGrpSpPr>
        <p:grpSpPr>
          <a:xfrm flipH="1">
            <a:off x="6405420" y="2638599"/>
            <a:ext cx="488155" cy="457809"/>
            <a:chOff x="3089978" y="4184399"/>
            <a:chExt cx="388071" cy="363947"/>
          </a:xfrm>
        </p:grpSpPr>
        <p:sp>
          <p:nvSpPr>
            <p:cNvPr id="927" name="Google Shape;927;p42"/>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2"/>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2"/>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84"/>
        <p:cNvGrpSpPr/>
        <p:nvPr/>
      </p:nvGrpSpPr>
      <p:grpSpPr>
        <a:xfrm>
          <a:off x="0" y="0"/>
          <a:ext cx="0" cy="0"/>
          <a:chOff x="0" y="0"/>
          <a:chExt cx="0" cy="0"/>
        </a:xfrm>
      </p:grpSpPr>
      <p:sp>
        <p:nvSpPr>
          <p:cNvPr id="1985" name="Google Shape;1985;p65"/>
          <p:cNvSpPr/>
          <p:nvPr/>
        </p:nvSpPr>
        <p:spPr>
          <a:xfrm rot="-1826464" flipH="1">
            <a:off x="2008073" y="-196363"/>
            <a:ext cx="6603757" cy="5032320"/>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5"/>
          <p:cNvSpPr txBox="1">
            <a:spLocks noGrp="1"/>
          </p:cNvSpPr>
          <p:nvPr>
            <p:ph type="title"/>
          </p:nvPr>
        </p:nvSpPr>
        <p:spPr>
          <a:xfrm>
            <a:off x="2794526" y="-246661"/>
            <a:ext cx="3738456" cy="92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EMBRYOLOGY</a:t>
            </a:r>
            <a:endParaRPr dirty="0"/>
          </a:p>
        </p:txBody>
      </p:sp>
      <p:cxnSp>
        <p:nvCxnSpPr>
          <p:cNvPr id="1988" name="Google Shape;1988;p65"/>
          <p:cNvCxnSpPr/>
          <p:nvPr/>
        </p:nvCxnSpPr>
        <p:spPr>
          <a:xfrm>
            <a:off x="3188656" y="601094"/>
            <a:ext cx="2341800" cy="0"/>
          </a:xfrm>
          <a:prstGeom prst="straightConnector1">
            <a:avLst/>
          </a:prstGeom>
          <a:noFill/>
          <a:ln w="9525" cap="flat" cmpd="sng">
            <a:solidFill>
              <a:schemeClr val="dk1"/>
            </a:solidFill>
            <a:prstDash val="solid"/>
            <a:round/>
            <a:headEnd type="none" w="med" len="med"/>
            <a:tailEnd type="none" w="med" len="med"/>
          </a:ln>
        </p:spPr>
      </p:cxnSp>
      <p:grpSp>
        <p:nvGrpSpPr>
          <p:cNvPr id="1995" name="Google Shape;1995;p65"/>
          <p:cNvGrpSpPr/>
          <p:nvPr/>
        </p:nvGrpSpPr>
        <p:grpSpPr>
          <a:xfrm>
            <a:off x="2439310" y="4553371"/>
            <a:ext cx="355216" cy="305683"/>
            <a:chOff x="2581492" y="1663973"/>
            <a:chExt cx="447094" cy="384748"/>
          </a:xfrm>
        </p:grpSpPr>
        <p:sp>
          <p:nvSpPr>
            <p:cNvPr id="1996" name="Google Shape;1996;p65"/>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5"/>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5"/>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5"/>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4" name="Google Shape;2004;p65"/>
          <p:cNvSpPr/>
          <p:nvPr/>
        </p:nvSpPr>
        <p:spPr>
          <a:xfrm flipH="1">
            <a:off x="5090631" y="83760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5" name="Google Shape;2005;p65"/>
          <p:cNvGrpSpPr/>
          <p:nvPr/>
        </p:nvGrpSpPr>
        <p:grpSpPr>
          <a:xfrm rot="2519054" flipH="1">
            <a:off x="8167234" y="442363"/>
            <a:ext cx="406843" cy="401382"/>
            <a:chOff x="8167224" y="612742"/>
            <a:chExt cx="406859" cy="401398"/>
          </a:xfrm>
        </p:grpSpPr>
        <p:sp>
          <p:nvSpPr>
            <p:cNvPr id="2006" name="Google Shape;2006;p65"/>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5"/>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5"/>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9" name="Google Shape;2009;p65"/>
          <p:cNvSpPr/>
          <p:nvPr/>
        </p:nvSpPr>
        <p:spPr>
          <a:xfrm flipH="1">
            <a:off x="1615123" y="42623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0" name="Google Shape;2010;p65"/>
          <p:cNvGrpSpPr/>
          <p:nvPr/>
        </p:nvGrpSpPr>
        <p:grpSpPr>
          <a:xfrm rot="10145385" flipH="1">
            <a:off x="7640890" y="4188905"/>
            <a:ext cx="1140331" cy="595198"/>
            <a:chOff x="1362021" y="1108808"/>
            <a:chExt cx="986885" cy="515106"/>
          </a:xfrm>
        </p:grpSpPr>
        <p:sp>
          <p:nvSpPr>
            <p:cNvPr id="2011" name="Google Shape;2011;p65"/>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5"/>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5"/>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5"/>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5"/>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5"/>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7" name="Google Shape;2017;p65"/>
          <p:cNvSpPr/>
          <p:nvPr/>
        </p:nvSpPr>
        <p:spPr>
          <a:xfrm>
            <a:off x="6954025" y="9283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5"/>
          <p:cNvSpPr/>
          <p:nvPr/>
        </p:nvSpPr>
        <p:spPr>
          <a:xfrm>
            <a:off x="2886462" y="413013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9" name="Google Shape;2019;p65"/>
          <p:cNvGrpSpPr/>
          <p:nvPr/>
        </p:nvGrpSpPr>
        <p:grpSpPr>
          <a:xfrm>
            <a:off x="4095115" y="822549"/>
            <a:ext cx="150927" cy="143533"/>
            <a:chOff x="3716290" y="4256524"/>
            <a:chExt cx="150927" cy="143533"/>
          </a:xfrm>
        </p:grpSpPr>
        <p:sp>
          <p:nvSpPr>
            <p:cNvPr id="2020" name="Google Shape;2020;p65"/>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5"/>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5"/>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9" name="Google Shape;1989;p65"/>
          <p:cNvGrpSpPr/>
          <p:nvPr/>
        </p:nvGrpSpPr>
        <p:grpSpPr>
          <a:xfrm rot="-7937554">
            <a:off x="2346648" y="2657440"/>
            <a:ext cx="610332" cy="1272923"/>
            <a:chOff x="2887743" y="2397645"/>
            <a:chExt cx="413267" cy="807808"/>
          </a:xfrm>
        </p:grpSpPr>
        <p:sp>
          <p:nvSpPr>
            <p:cNvPr id="1990" name="Google Shape;1990;p65"/>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5"/>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6" name="Picture 8" descr="EPOS&amp;trade;"/>
          <p:cNvPicPr>
            <a:picLocks noChangeAspect="1" noChangeArrowheads="1"/>
          </p:cNvPicPr>
          <p:nvPr/>
        </p:nvPicPr>
        <p:blipFill>
          <a:blip r:embed="rId3"/>
          <a:srcRect/>
          <a:stretch>
            <a:fillRect/>
          </a:stretch>
        </p:blipFill>
        <p:spPr bwMode="auto">
          <a:xfrm>
            <a:off x="270165" y="1086388"/>
            <a:ext cx="6969478" cy="371167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9" name="Google Shape;1699;p57"/>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28</a:t>
            </a:fld>
            <a:endParaRPr lang="en-GB"/>
          </a:p>
        </p:txBody>
      </p:sp>
      <p:sp>
        <p:nvSpPr>
          <p:cNvPr id="1702" name="Google Shape;1702;p57"/>
          <p:cNvSpPr txBox="1">
            <a:spLocks noGrp="1"/>
          </p:cNvSpPr>
          <p:nvPr>
            <p:ph type="title"/>
          </p:nvPr>
        </p:nvSpPr>
        <p:spPr>
          <a:xfrm>
            <a:off x="642067" y="42910"/>
            <a:ext cx="7704000" cy="572700"/>
          </a:xfrm>
          <a:prstGeom prst="rect">
            <a:avLst/>
          </a:prstGeom>
        </p:spPr>
        <p:txBody>
          <a:bodyPr spcFirstLastPara="1" wrap="square" lIns="91425" tIns="91425" rIns="91425" bIns="91425" anchor="t" anchorCtr="0">
            <a:noAutofit/>
          </a:bodyPr>
          <a:lstStyle/>
          <a:p>
            <a:pPr lvl="0"/>
            <a:r>
              <a:rPr lang="en-US" sz="3200" dirty="0"/>
              <a:t>EMBRYOLOGY</a:t>
            </a:r>
            <a:endParaRPr sz="3200" dirty="0"/>
          </a:p>
        </p:txBody>
      </p:sp>
      <p:grpSp>
        <p:nvGrpSpPr>
          <p:cNvPr id="1703" name="Google Shape;1703;p57"/>
          <p:cNvGrpSpPr/>
          <p:nvPr/>
        </p:nvGrpSpPr>
        <p:grpSpPr>
          <a:xfrm rot="-387775" flipH="1">
            <a:off x="8471741" y="131746"/>
            <a:ext cx="488192" cy="457843"/>
            <a:chOff x="3089978" y="4184399"/>
            <a:chExt cx="388071" cy="363947"/>
          </a:xfrm>
        </p:grpSpPr>
        <p:sp>
          <p:nvSpPr>
            <p:cNvPr id="1704" name="Google Shape;1704;p57"/>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7"/>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7"/>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7" name="Google Shape;1707;p57"/>
          <p:cNvGrpSpPr/>
          <p:nvPr/>
        </p:nvGrpSpPr>
        <p:grpSpPr>
          <a:xfrm flipH="1">
            <a:off x="518913" y="710877"/>
            <a:ext cx="444119" cy="550116"/>
            <a:chOff x="7443422" y="3653739"/>
            <a:chExt cx="444119" cy="550116"/>
          </a:xfrm>
        </p:grpSpPr>
        <p:sp>
          <p:nvSpPr>
            <p:cNvPr id="1708" name="Google Shape;1708;p57"/>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7"/>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7"/>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7"/>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57"/>
          <p:cNvGrpSpPr/>
          <p:nvPr/>
        </p:nvGrpSpPr>
        <p:grpSpPr>
          <a:xfrm rot="-5712340">
            <a:off x="1116849" y="314073"/>
            <a:ext cx="199303" cy="251690"/>
            <a:chOff x="3311031" y="3025663"/>
            <a:chExt cx="308584" cy="389695"/>
          </a:xfrm>
        </p:grpSpPr>
        <p:sp>
          <p:nvSpPr>
            <p:cNvPr id="1713" name="Google Shape;1713;p57"/>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7"/>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7"/>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7"/>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57"/>
          <p:cNvGrpSpPr/>
          <p:nvPr/>
        </p:nvGrpSpPr>
        <p:grpSpPr>
          <a:xfrm>
            <a:off x="7275656" y="2588878"/>
            <a:ext cx="222754" cy="178090"/>
            <a:chOff x="2858987" y="3108507"/>
            <a:chExt cx="186655" cy="149254"/>
          </a:xfrm>
        </p:grpSpPr>
        <p:sp>
          <p:nvSpPr>
            <p:cNvPr id="1718" name="Google Shape;1718;p57"/>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7"/>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7"/>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1" name="Google Shape;1721;p57"/>
          <p:cNvGrpSpPr/>
          <p:nvPr/>
        </p:nvGrpSpPr>
        <p:grpSpPr>
          <a:xfrm rot="1517663">
            <a:off x="7706776" y="417580"/>
            <a:ext cx="355252" cy="305714"/>
            <a:chOff x="2581492" y="1663973"/>
            <a:chExt cx="447094" cy="384748"/>
          </a:xfrm>
        </p:grpSpPr>
        <p:sp>
          <p:nvSpPr>
            <p:cNvPr id="1722" name="Google Shape;1722;p57"/>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7"/>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7"/>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7"/>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540330" y="570437"/>
            <a:ext cx="6344089" cy="830997"/>
          </a:xfrm>
          <a:prstGeom prst="rect">
            <a:avLst/>
          </a:prstGeom>
        </p:spPr>
        <p:txBody>
          <a:bodyPr wrap="square">
            <a:spAutoFit/>
          </a:bodyPr>
          <a:lstStyle/>
          <a:p>
            <a:r>
              <a:rPr lang="en-US" sz="1600" b="1" dirty="0">
                <a:solidFill>
                  <a:schemeClr val="tx1"/>
                </a:solidFill>
                <a:latin typeface="Comfortaa"/>
              </a:rPr>
              <a:t>In the majority of fetuses, the </a:t>
            </a:r>
            <a:r>
              <a:rPr lang="en-US" sz="1600" b="1" dirty="0">
                <a:solidFill>
                  <a:schemeClr val="accent1">
                    <a:lumMod val="75000"/>
                  </a:schemeClr>
                </a:solidFill>
                <a:latin typeface="Comfortaa"/>
              </a:rPr>
              <a:t>testis will have descended into the scrotum by the </a:t>
            </a:r>
            <a:r>
              <a:rPr lang="en-US" sz="1600" b="1" u="sng" dirty="0">
                <a:solidFill>
                  <a:schemeClr val="accent1">
                    <a:lumMod val="75000"/>
                  </a:schemeClr>
                </a:solidFill>
                <a:latin typeface="Comfortaa"/>
              </a:rPr>
              <a:t>33rd </a:t>
            </a:r>
            <a:r>
              <a:rPr lang="en-US" sz="1600" b="1" dirty="0">
                <a:solidFill>
                  <a:schemeClr val="accent1">
                    <a:lumMod val="75000"/>
                  </a:schemeClr>
                </a:solidFill>
                <a:latin typeface="Comfortaa"/>
              </a:rPr>
              <a:t>gestational week</a:t>
            </a:r>
            <a:r>
              <a:rPr lang="en-US" sz="1600" b="1" dirty="0">
                <a:solidFill>
                  <a:schemeClr val="tx1"/>
                </a:solidFill>
                <a:latin typeface="Comfortaa"/>
              </a:rPr>
              <a:t>.</a:t>
            </a:r>
            <a:br>
              <a:rPr lang="en-US" sz="1600" b="1" dirty="0">
                <a:solidFill>
                  <a:schemeClr val="tx1"/>
                </a:solidFill>
                <a:latin typeface="Comfortaa"/>
              </a:rPr>
            </a:br>
            <a:endParaRPr lang="en-US" sz="1600" b="1" dirty="0">
              <a:solidFill>
                <a:schemeClr val="tx1"/>
              </a:solidFill>
              <a:latin typeface="Comfortaa"/>
            </a:endParaRPr>
          </a:p>
        </p:txBody>
      </p:sp>
      <p:sp>
        <p:nvSpPr>
          <p:cNvPr id="7" name="Rectangle 6"/>
          <p:cNvSpPr/>
          <p:nvPr/>
        </p:nvSpPr>
        <p:spPr>
          <a:xfrm>
            <a:off x="237843" y="1268049"/>
            <a:ext cx="8440891" cy="3600986"/>
          </a:xfrm>
          <a:prstGeom prst="rect">
            <a:avLst/>
          </a:prstGeom>
        </p:spPr>
        <p:txBody>
          <a:bodyPr wrap="square">
            <a:spAutoFit/>
          </a:bodyPr>
          <a:lstStyle/>
          <a:p>
            <a:r>
              <a:rPr lang="en-US" sz="1800" b="1" u="sng" dirty="0">
                <a:solidFill>
                  <a:schemeClr val="tx1"/>
                </a:solidFill>
                <a:latin typeface="Comfortaa"/>
              </a:rPr>
              <a:t>Descent of the Testis :</a:t>
            </a:r>
          </a:p>
          <a:p>
            <a:r>
              <a:rPr lang="en-US" sz="1600" b="1" dirty="0">
                <a:solidFill>
                  <a:schemeClr val="tx1"/>
                </a:solidFill>
                <a:latin typeface="Comfortaa"/>
              </a:rPr>
              <a:t> • </a:t>
            </a:r>
            <a:r>
              <a:rPr lang="en-US" sz="1600" b="1" dirty="0">
                <a:solidFill>
                  <a:schemeClr val="accent1">
                    <a:lumMod val="75000"/>
                  </a:schemeClr>
                </a:solidFill>
                <a:latin typeface="Comfortaa"/>
              </a:rPr>
              <a:t>Aim of descend</a:t>
            </a:r>
            <a:r>
              <a:rPr lang="en-US" sz="1600" b="1" dirty="0">
                <a:solidFill>
                  <a:schemeClr val="tx1"/>
                </a:solidFill>
                <a:latin typeface="Comfortaa"/>
              </a:rPr>
              <a:t>: Because the process of spermatogenesis requires degree of temperature lower than that of the abdomen</a:t>
            </a:r>
          </a:p>
          <a:p>
            <a:r>
              <a:rPr lang="en-US" sz="1600" b="1" dirty="0">
                <a:solidFill>
                  <a:schemeClr val="tx1"/>
                </a:solidFill>
                <a:latin typeface="Comfortaa"/>
              </a:rPr>
              <a:t> • </a:t>
            </a:r>
            <a:r>
              <a:rPr lang="en-US" sz="1600" b="1" dirty="0">
                <a:solidFill>
                  <a:schemeClr val="accent1">
                    <a:lumMod val="75000"/>
                  </a:schemeClr>
                </a:solidFill>
                <a:latin typeface="Comfortaa"/>
              </a:rPr>
              <a:t>The testes descend through inguinal canal into the scrotum by age 3 months of pregnancy, </a:t>
            </a:r>
            <a:r>
              <a:rPr lang="en-US" sz="1600" b="1" dirty="0">
                <a:solidFill>
                  <a:schemeClr val="tx1"/>
                </a:solidFill>
                <a:latin typeface="Comfortaa"/>
              </a:rPr>
              <a:t>In most cases, the testes pass down by age 6 months without any treatment.</a:t>
            </a:r>
          </a:p>
          <a:p>
            <a:r>
              <a:rPr lang="en-US" sz="1600" b="1" dirty="0">
                <a:solidFill>
                  <a:schemeClr val="tx1"/>
                </a:solidFill>
                <a:latin typeface="Comfortaa"/>
              </a:rPr>
              <a:t> </a:t>
            </a:r>
            <a:r>
              <a:rPr lang="en-US" sz="1800" b="1" u="sng" dirty="0">
                <a:solidFill>
                  <a:schemeClr val="tx1"/>
                </a:solidFill>
                <a:latin typeface="Comfortaa"/>
              </a:rPr>
              <a:t>Factors controlling the descent: </a:t>
            </a:r>
            <a:endParaRPr lang="en-US" sz="1600" b="1" u="sng" dirty="0">
              <a:solidFill>
                <a:schemeClr val="tx1"/>
              </a:solidFill>
              <a:latin typeface="Comfortaa"/>
            </a:endParaRPr>
          </a:p>
          <a:p>
            <a:r>
              <a:rPr lang="en-US" sz="1600" b="1" dirty="0">
                <a:solidFill>
                  <a:schemeClr val="tx1"/>
                </a:solidFill>
                <a:latin typeface="Comfortaa"/>
              </a:rPr>
              <a:t>• </a:t>
            </a:r>
            <a:r>
              <a:rPr lang="en-US" sz="1600" b="1" dirty="0">
                <a:solidFill>
                  <a:schemeClr val="accent4">
                    <a:lumMod val="50000"/>
                  </a:schemeClr>
                </a:solidFill>
                <a:latin typeface="Comfortaa"/>
              </a:rPr>
              <a:t>Gubernaculum</a:t>
            </a:r>
            <a:r>
              <a:rPr lang="en-US" sz="1600" b="1" dirty="0">
                <a:solidFill>
                  <a:schemeClr val="tx1"/>
                </a:solidFill>
                <a:latin typeface="Comfortaa"/>
              </a:rPr>
              <a:t> (after mesonephros has atrophied) Cranially it has its origin at the testis and inserts in the region of the genital swelling (future scrotum). </a:t>
            </a:r>
          </a:p>
          <a:p>
            <a:r>
              <a:rPr lang="en-US" sz="1600" b="1" dirty="0">
                <a:solidFill>
                  <a:schemeClr val="tx1"/>
                </a:solidFill>
                <a:latin typeface="Comfortaa"/>
              </a:rPr>
              <a:t>• </a:t>
            </a:r>
            <a:r>
              <a:rPr lang="en-US" sz="1600" b="1" dirty="0">
                <a:solidFill>
                  <a:schemeClr val="accent4">
                    <a:lumMod val="50000"/>
                  </a:schemeClr>
                </a:solidFill>
                <a:latin typeface="Comfortaa"/>
              </a:rPr>
              <a:t>Formation of the processes vaginalis </a:t>
            </a:r>
            <a:r>
              <a:rPr lang="en-US" sz="1600" b="1" dirty="0">
                <a:solidFill>
                  <a:schemeClr val="tx1"/>
                </a:solidFill>
                <a:latin typeface="Comfortaa"/>
              </a:rPr>
              <a:t>on which testes will slide through inguinal canal.</a:t>
            </a:r>
          </a:p>
          <a:p>
            <a:r>
              <a:rPr lang="en-US" sz="1600" b="1" dirty="0">
                <a:solidFill>
                  <a:schemeClr val="tx1"/>
                </a:solidFill>
                <a:latin typeface="Comfortaa"/>
              </a:rPr>
              <a:t> • </a:t>
            </a:r>
            <a:r>
              <a:rPr lang="en-US" sz="1600" b="1" dirty="0">
                <a:solidFill>
                  <a:schemeClr val="accent4">
                    <a:lumMod val="50000"/>
                  </a:schemeClr>
                </a:solidFill>
                <a:latin typeface="Comfortaa"/>
              </a:rPr>
              <a:t>Human chorionic gonadotrophin hormone </a:t>
            </a:r>
            <a:r>
              <a:rPr lang="en-US" sz="1600" b="1" dirty="0">
                <a:solidFill>
                  <a:schemeClr val="tx1"/>
                </a:solidFill>
                <a:latin typeface="Comfortaa"/>
              </a:rPr>
              <a:t>from placenta, testosterone and Anti </a:t>
            </a:r>
            <a:r>
              <a:rPr lang="en-US" sz="1600" b="1" dirty="0" err="1">
                <a:solidFill>
                  <a:schemeClr val="tx1"/>
                </a:solidFill>
                <a:latin typeface="Comfortaa"/>
              </a:rPr>
              <a:t>Mullerin</a:t>
            </a:r>
            <a:r>
              <a:rPr lang="en-US" sz="1600" b="1" dirty="0">
                <a:solidFill>
                  <a:schemeClr val="tx1"/>
                </a:solidFill>
                <a:latin typeface="Comfortaa"/>
              </a:rPr>
              <a:t> Hormone.</a:t>
            </a:r>
          </a:p>
          <a:p>
            <a:r>
              <a:rPr lang="en-US" sz="1600" b="1" dirty="0">
                <a:solidFill>
                  <a:schemeClr val="tx1"/>
                </a:solidFill>
                <a:latin typeface="Comfortaa"/>
              </a:rPr>
              <a:t> • </a:t>
            </a:r>
            <a:r>
              <a:rPr lang="en-US" sz="1600" b="1" dirty="0">
                <a:solidFill>
                  <a:schemeClr val="accent4">
                    <a:lumMod val="50000"/>
                  </a:schemeClr>
                </a:solidFill>
                <a:latin typeface="Comfortaa"/>
              </a:rPr>
              <a:t>Increasing intra-abdominal pressure due to organ growth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8"/>
          <p:cNvSpPr/>
          <p:nvPr/>
        </p:nvSpPr>
        <p:spPr>
          <a:xfrm flipH="1">
            <a:off x="6489401" y="2655500"/>
            <a:ext cx="2825319" cy="2440788"/>
          </a:xfrm>
          <a:custGeom>
            <a:avLst/>
            <a:gdLst/>
            <a:ahLst/>
            <a:cxnLst/>
            <a:rect l="l" t="t" r="r" b="b"/>
            <a:pathLst>
              <a:path w="143892" h="124308" extrusionOk="0">
                <a:moveTo>
                  <a:pt x="92298" y="0"/>
                </a:moveTo>
                <a:cubicBezTo>
                  <a:pt x="77715" y="0"/>
                  <a:pt x="63077" y="7352"/>
                  <a:pt x="54964" y="19567"/>
                </a:cubicBezTo>
                <a:cubicBezTo>
                  <a:pt x="51974" y="24064"/>
                  <a:pt x="49828" y="29108"/>
                  <a:pt x="46610" y="33445"/>
                </a:cubicBezTo>
                <a:cubicBezTo>
                  <a:pt x="35654" y="48167"/>
                  <a:pt x="14084" y="52778"/>
                  <a:pt x="5045" y="68733"/>
                </a:cubicBezTo>
                <a:cubicBezTo>
                  <a:pt x="708" y="76402"/>
                  <a:pt x="1" y="85715"/>
                  <a:pt x="1439" y="94388"/>
                </a:cubicBezTo>
                <a:cubicBezTo>
                  <a:pt x="2968" y="103656"/>
                  <a:pt x="7510" y="113242"/>
                  <a:pt x="16047" y="117168"/>
                </a:cubicBezTo>
                <a:cubicBezTo>
                  <a:pt x="20093" y="119026"/>
                  <a:pt x="24493" y="119401"/>
                  <a:pt x="28980" y="119401"/>
                </a:cubicBezTo>
                <a:cubicBezTo>
                  <a:pt x="32022" y="119401"/>
                  <a:pt x="35104" y="119228"/>
                  <a:pt x="38142" y="119228"/>
                </a:cubicBezTo>
                <a:cubicBezTo>
                  <a:pt x="38661" y="119228"/>
                  <a:pt x="39178" y="119233"/>
                  <a:pt x="39694" y="119245"/>
                </a:cubicBezTo>
                <a:cubicBezTo>
                  <a:pt x="49303" y="119496"/>
                  <a:pt x="58639" y="122190"/>
                  <a:pt x="68157" y="123468"/>
                </a:cubicBezTo>
                <a:cubicBezTo>
                  <a:pt x="72389" y="124028"/>
                  <a:pt x="76656" y="124307"/>
                  <a:pt x="80924" y="124307"/>
                </a:cubicBezTo>
                <a:cubicBezTo>
                  <a:pt x="92126" y="124307"/>
                  <a:pt x="103325" y="122385"/>
                  <a:pt x="113853" y="118583"/>
                </a:cubicBezTo>
                <a:cubicBezTo>
                  <a:pt x="121728" y="115753"/>
                  <a:pt x="133255" y="110161"/>
                  <a:pt x="138573" y="99593"/>
                </a:cubicBezTo>
                <a:cubicBezTo>
                  <a:pt x="143891" y="89025"/>
                  <a:pt x="143207" y="75695"/>
                  <a:pt x="136861" y="65697"/>
                </a:cubicBezTo>
                <a:cubicBezTo>
                  <a:pt x="132913" y="59466"/>
                  <a:pt x="126909" y="54444"/>
                  <a:pt x="124467" y="47483"/>
                </a:cubicBezTo>
                <a:cubicBezTo>
                  <a:pt x="120975" y="37485"/>
                  <a:pt x="125677" y="25890"/>
                  <a:pt x="121751" y="16052"/>
                </a:cubicBezTo>
                <a:cubicBezTo>
                  <a:pt x="118692" y="8406"/>
                  <a:pt x="110932" y="3498"/>
                  <a:pt x="102966" y="1376"/>
                </a:cubicBezTo>
                <a:cubicBezTo>
                  <a:pt x="99479" y="446"/>
                  <a:pt x="95890" y="0"/>
                  <a:pt x="92298" y="0"/>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8"/>
          <p:cNvSpPr txBox="1">
            <a:spLocks noGrp="1"/>
          </p:cNvSpPr>
          <p:nvPr>
            <p:ph type="title"/>
          </p:nvPr>
        </p:nvSpPr>
        <p:spPr>
          <a:xfrm>
            <a:off x="628637" y="430457"/>
            <a:ext cx="3875100" cy="572700"/>
          </a:xfrm>
          <a:prstGeom prst="rect">
            <a:avLst/>
          </a:prstGeom>
        </p:spPr>
        <p:txBody>
          <a:bodyPr spcFirstLastPara="1" wrap="square" lIns="91425" tIns="91425" rIns="91425" bIns="91425" anchor="t" anchorCtr="0">
            <a:noAutofit/>
          </a:bodyPr>
          <a:lstStyle/>
          <a:p>
            <a:pPr lvl="0" algn="ctr"/>
            <a:r>
              <a:rPr lang="en-US" dirty="0"/>
              <a:t>DEFINITION</a:t>
            </a:r>
          </a:p>
        </p:txBody>
      </p:sp>
      <p:cxnSp>
        <p:nvCxnSpPr>
          <p:cNvPr id="1113" name="Google Shape;1113;p48"/>
          <p:cNvCxnSpPr/>
          <p:nvPr/>
        </p:nvCxnSpPr>
        <p:spPr>
          <a:xfrm>
            <a:off x="845837" y="975830"/>
            <a:ext cx="3657900" cy="0"/>
          </a:xfrm>
          <a:prstGeom prst="straightConnector1">
            <a:avLst/>
          </a:prstGeom>
          <a:noFill/>
          <a:ln w="9525" cap="flat" cmpd="sng">
            <a:solidFill>
              <a:schemeClr val="dk1"/>
            </a:solidFill>
            <a:prstDash val="solid"/>
            <a:round/>
            <a:headEnd type="none" w="med" len="med"/>
            <a:tailEnd type="none" w="med" len="med"/>
          </a:ln>
        </p:spPr>
      </p:cxnSp>
      <p:sp>
        <p:nvSpPr>
          <p:cNvPr id="1114" name="Google Shape;1114;p48"/>
          <p:cNvSpPr/>
          <p:nvPr/>
        </p:nvSpPr>
        <p:spPr>
          <a:xfrm flipH="1">
            <a:off x="4938326" y="3151017"/>
            <a:ext cx="216407" cy="212808"/>
          </a:xfrm>
          <a:custGeom>
            <a:avLst/>
            <a:gdLst/>
            <a:ahLst/>
            <a:cxnLst/>
            <a:rect l="l" t="t" r="r" b="b"/>
            <a:pathLst>
              <a:path w="7396" h="7273" extrusionOk="0">
                <a:moveTo>
                  <a:pt x="4178" y="219"/>
                </a:moveTo>
                <a:cubicBezTo>
                  <a:pt x="4611" y="219"/>
                  <a:pt x="5091" y="288"/>
                  <a:pt x="5524" y="516"/>
                </a:cubicBezTo>
                <a:cubicBezTo>
                  <a:pt x="5981" y="767"/>
                  <a:pt x="6346" y="1155"/>
                  <a:pt x="6597" y="1566"/>
                </a:cubicBezTo>
                <a:cubicBezTo>
                  <a:pt x="4634" y="2844"/>
                  <a:pt x="2580" y="4054"/>
                  <a:pt x="548" y="5195"/>
                </a:cubicBezTo>
                <a:cubicBezTo>
                  <a:pt x="525" y="5150"/>
                  <a:pt x="503" y="5104"/>
                  <a:pt x="503" y="5058"/>
                </a:cubicBezTo>
                <a:cubicBezTo>
                  <a:pt x="229" y="4077"/>
                  <a:pt x="297" y="3095"/>
                  <a:pt x="411" y="2433"/>
                </a:cubicBezTo>
                <a:cubicBezTo>
                  <a:pt x="571" y="1589"/>
                  <a:pt x="1393" y="1041"/>
                  <a:pt x="2078" y="721"/>
                </a:cubicBezTo>
                <a:cubicBezTo>
                  <a:pt x="2557" y="493"/>
                  <a:pt x="3356" y="219"/>
                  <a:pt x="4178" y="219"/>
                </a:cubicBezTo>
                <a:close/>
                <a:moveTo>
                  <a:pt x="6688" y="1749"/>
                </a:moveTo>
                <a:cubicBezTo>
                  <a:pt x="6985" y="2319"/>
                  <a:pt x="7122" y="2958"/>
                  <a:pt x="7145" y="3506"/>
                </a:cubicBezTo>
                <a:cubicBezTo>
                  <a:pt x="7190" y="4077"/>
                  <a:pt x="7099" y="4602"/>
                  <a:pt x="6917" y="5035"/>
                </a:cubicBezTo>
                <a:cubicBezTo>
                  <a:pt x="6643" y="5675"/>
                  <a:pt x="6095" y="6222"/>
                  <a:pt x="5387" y="6565"/>
                </a:cubicBezTo>
                <a:cubicBezTo>
                  <a:pt x="4794" y="6861"/>
                  <a:pt x="4063" y="7021"/>
                  <a:pt x="3242" y="7044"/>
                </a:cubicBezTo>
                <a:cubicBezTo>
                  <a:pt x="3181" y="7046"/>
                  <a:pt x="3121" y="7047"/>
                  <a:pt x="3063" y="7047"/>
                </a:cubicBezTo>
                <a:cubicBezTo>
                  <a:pt x="2425" y="7047"/>
                  <a:pt x="1952" y="6932"/>
                  <a:pt x="1575" y="6702"/>
                </a:cubicBezTo>
                <a:cubicBezTo>
                  <a:pt x="1165" y="6451"/>
                  <a:pt x="845" y="5994"/>
                  <a:pt x="617" y="5401"/>
                </a:cubicBezTo>
                <a:cubicBezTo>
                  <a:pt x="2671" y="4259"/>
                  <a:pt x="4725" y="3027"/>
                  <a:pt x="6688" y="1749"/>
                </a:cubicBezTo>
                <a:close/>
                <a:moveTo>
                  <a:pt x="4191" y="0"/>
                </a:moveTo>
                <a:cubicBezTo>
                  <a:pt x="3323" y="0"/>
                  <a:pt x="2502" y="303"/>
                  <a:pt x="1986" y="539"/>
                </a:cubicBezTo>
                <a:cubicBezTo>
                  <a:pt x="1256" y="881"/>
                  <a:pt x="389" y="1475"/>
                  <a:pt x="206" y="2388"/>
                </a:cubicBezTo>
                <a:cubicBezTo>
                  <a:pt x="92" y="3072"/>
                  <a:pt x="0" y="4100"/>
                  <a:pt x="297" y="5104"/>
                </a:cubicBezTo>
                <a:cubicBezTo>
                  <a:pt x="320" y="5195"/>
                  <a:pt x="343" y="5264"/>
                  <a:pt x="366" y="5332"/>
                </a:cubicBezTo>
                <a:cubicBezTo>
                  <a:pt x="343" y="5355"/>
                  <a:pt x="343" y="5401"/>
                  <a:pt x="366" y="5423"/>
                </a:cubicBezTo>
                <a:cubicBezTo>
                  <a:pt x="389" y="5423"/>
                  <a:pt x="389" y="5446"/>
                  <a:pt x="411" y="5446"/>
                </a:cubicBezTo>
                <a:cubicBezTo>
                  <a:pt x="640" y="6108"/>
                  <a:pt x="1005" y="6588"/>
                  <a:pt x="1461" y="6884"/>
                </a:cubicBezTo>
                <a:cubicBezTo>
                  <a:pt x="1872" y="7135"/>
                  <a:pt x="2397" y="7272"/>
                  <a:pt x="3082" y="7272"/>
                </a:cubicBezTo>
                <a:lnTo>
                  <a:pt x="3242" y="7272"/>
                </a:lnTo>
                <a:cubicBezTo>
                  <a:pt x="4109" y="7250"/>
                  <a:pt x="4862" y="7067"/>
                  <a:pt x="5479" y="6747"/>
                </a:cubicBezTo>
                <a:cubicBezTo>
                  <a:pt x="6232" y="6382"/>
                  <a:pt x="6802" y="5812"/>
                  <a:pt x="7099" y="5127"/>
                </a:cubicBezTo>
                <a:cubicBezTo>
                  <a:pt x="7305" y="4670"/>
                  <a:pt x="7396" y="4122"/>
                  <a:pt x="7373" y="3483"/>
                </a:cubicBezTo>
                <a:cubicBezTo>
                  <a:pt x="7350" y="2890"/>
                  <a:pt x="7190" y="2205"/>
                  <a:pt x="6848" y="1612"/>
                </a:cubicBezTo>
                <a:cubicBezTo>
                  <a:pt x="6848" y="1589"/>
                  <a:pt x="6848" y="1566"/>
                  <a:pt x="6848" y="1543"/>
                </a:cubicBezTo>
                <a:cubicBezTo>
                  <a:pt x="6825" y="1520"/>
                  <a:pt x="6825" y="1520"/>
                  <a:pt x="6802" y="1498"/>
                </a:cubicBezTo>
                <a:cubicBezTo>
                  <a:pt x="6529" y="1041"/>
                  <a:pt x="6141" y="607"/>
                  <a:pt x="5616" y="333"/>
                </a:cubicBezTo>
                <a:cubicBezTo>
                  <a:pt x="5155" y="91"/>
                  <a:pt x="4666" y="0"/>
                  <a:pt x="4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 name="Google Shape;1115;p48"/>
          <p:cNvGrpSpPr/>
          <p:nvPr/>
        </p:nvGrpSpPr>
        <p:grpSpPr>
          <a:xfrm>
            <a:off x="6735273" y="2874331"/>
            <a:ext cx="1986024" cy="2085549"/>
            <a:chOff x="4647769" y="1030468"/>
            <a:chExt cx="3233772" cy="3213609"/>
          </a:xfrm>
        </p:grpSpPr>
        <p:grpSp>
          <p:nvGrpSpPr>
            <p:cNvPr id="1116" name="Google Shape;1116;p48"/>
            <p:cNvGrpSpPr/>
            <p:nvPr/>
          </p:nvGrpSpPr>
          <p:grpSpPr>
            <a:xfrm rot="-5044606" flipH="1">
              <a:off x="5159683" y="2590286"/>
              <a:ext cx="413284" cy="807840"/>
              <a:chOff x="2887743" y="2397645"/>
              <a:chExt cx="413267" cy="807808"/>
            </a:xfrm>
          </p:grpSpPr>
          <p:sp>
            <p:nvSpPr>
              <p:cNvPr id="1117" name="Google Shape;1117;p48"/>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8"/>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48"/>
            <p:cNvSpPr/>
            <p:nvPr/>
          </p:nvSpPr>
          <p:spPr>
            <a:xfrm flipH="1">
              <a:off x="4647769" y="1960528"/>
              <a:ext cx="832857" cy="844210"/>
            </a:xfrm>
            <a:custGeom>
              <a:avLst/>
              <a:gdLst/>
              <a:ahLst/>
              <a:cxnLst/>
              <a:rect l="l" t="t" r="r" b="b"/>
              <a:pathLst>
                <a:path w="28464" h="28852" extrusionOk="0">
                  <a:moveTo>
                    <a:pt x="13855" y="0"/>
                  </a:moveTo>
                  <a:cubicBezTo>
                    <a:pt x="13399" y="23"/>
                    <a:pt x="12965" y="274"/>
                    <a:pt x="12623" y="571"/>
                  </a:cubicBezTo>
                  <a:cubicBezTo>
                    <a:pt x="10774" y="2077"/>
                    <a:pt x="10021" y="4542"/>
                    <a:pt x="9770" y="6916"/>
                  </a:cubicBezTo>
                  <a:cubicBezTo>
                    <a:pt x="9427" y="10226"/>
                    <a:pt x="9861" y="13627"/>
                    <a:pt x="11025" y="16731"/>
                  </a:cubicBezTo>
                  <a:cubicBezTo>
                    <a:pt x="13559" y="14175"/>
                    <a:pt x="15271" y="10865"/>
                    <a:pt x="16115" y="7350"/>
                  </a:cubicBezTo>
                  <a:cubicBezTo>
                    <a:pt x="16617" y="5227"/>
                    <a:pt x="16777" y="2785"/>
                    <a:pt x="15476" y="1005"/>
                  </a:cubicBezTo>
                  <a:cubicBezTo>
                    <a:pt x="15088" y="480"/>
                    <a:pt x="14517" y="0"/>
                    <a:pt x="13855" y="0"/>
                  </a:cubicBezTo>
                  <a:close/>
                  <a:moveTo>
                    <a:pt x="25143" y="6897"/>
                  </a:moveTo>
                  <a:cubicBezTo>
                    <a:pt x="24326" y="6897"/>
                    <a:pt x="23500" y="7104"/>
                    <a:pt x="22712" y="7373"/>
                  </a:cubicBezTo>
                  <a:cubicBezTo>
                    <a:pt x="18032" y="8948"/>
                    <a:pt x="14015" y="12440"/>
                    <a:pt x="11801" y="16868"/>
                  </a:cubicBezTo>
                  <a:cubicBezTo>
                    <a:pt x="12549" y="16947"/>
                    <a:pt x="13303" y="16986"/>
                    <a:pt x="14057" y="16986"/>
                  </a:cubicBezTo>
                  <a:cubicBezTo>
                    <a:pt x="18777" y="16986"/>
                    <a:pt x="23497" y="15433"/>
                    <a:pt x="26843" y="12166"/>
                  </a:cubicBezTo>
                  <a:cubicBezTo>
                    <a:pt x="27688" y="11367"/>
                    <a:pt x="28464" y="10294"/>
                    <a:pt x="28304" y="9153"/>
                  </a:cubicBezTo>
                  <a:cubicBezTo>
                    <a:pt x="28167" y="8035"/>
                    <a:pt x="27117" y="7213"/>
                    <a:pt x="26021" y="6985"/>
                  </a:cubicBezTo>
                  <a:cubicBezTo>
                    <a:pt x="25731" y="6924"/>
                    <a:pt x="25438" y="6897"/>
                    <a:pt x="25143" y="6897"/>
                  </a:cubicBezTo>
                  <a:close/>
                  <a:moveTo>
                    <a:pt x="2116" y="10768"/>
                  </a:moveTo>
                  <a:cubicBezTo>
                    <a:pt x="1758" y="10768"/>
                    <a:pt x="1410" y="10842"/>
                    <a:pt x="1096" y="11025"/>
                  </a:cubicBezTo>
                  <a:cubicBezTo>
                    <a:pt x="320" y="11459"/>
                    <a:pt x="0" y="12463"/>
                    <a:pt x="160" y="13353"/>
                  </a:cubicBezTo>
                  <a:cubicBezTo>
                    <a:pt x="343" y="14220"/>
                    <a:pt x="936" y="14974"/>
                    <a:pt x="1644" y="15521"/>
                  </a:cubicBezTo>
                  <a:cubicBezTo>
                    <a:pt x="2831" y="16503"/>
                    <a:pt x="4337" y="17005"/>
                    <a:pt x="5867" y="17233"/>
                  </a:cubicBezTo>
                  <a:cubicBezTo>
                    <a:pt x="6698" y="17357"/>
                    <a:pt x="7530" y="17394"/>
                    <a:pt x="8366" y="17394"/>
                  </a:cubicBezTo>
                  <a:cubicBezTo>
                    <a:pt x="9066" y="17394"/>
                    <a:pt x="9769" y="17368"/>
                    <a:pt x="10477" y="17347"/>
                  </a:cubicBezTo>
                  <a:cubicBezTo>
                    <a:pt x="10591" y="16914"/>
                    <a:pt x="10317" y="16389"/>
                    <a:pt x="9998" y="15978"/>
                  </a:cubicBezTo>
                  <a:cubicBezTo>
                    <a:pt x="8446" y="13855"/>
                    <a:pt x="6277" y="12189"/>
                    <a:pt x="3835" y="11185"/>
                  </a:cubicBezTo>
                  <a:cubicBezTo>
                    <a:pt x="3299" y="10959"/>
                    <a:pt x="2694" y="10768"/>
                    <a:pt x="2116" y="10768"/>
                  </a:cubicBezTo>
                  <a:close/>
                  <a:moveTo>
                    <a:pt x="13447" y="17495"/>
                  </a:moveTo>
                  <a:cubicBezTo>
                    <a:pt x="12944" y="17495"/>
                    <a:pt x="12462" y="17572"/>
                    <a:pt x="12052" y="17804"/>
                  </a:cubicBezTo>
                  <a:cubicBezTo>
                    <a:pt x="13034" y="20657"/>
                    <a:pt x="14814" y="23259"/>
                    <a:pt x="17119" y="25199"/>
                  </a:cubicBezTo>
                  <a:cubicBezTo>
                    <a:pt x="18124" y="26021"/>
                    <a:pt x="19288" y="26774"/>
                    <a:pt x="20589" y="26820"/>
                  </a:cubicBezTo>
                  <a:cubicBezTo>
                    <a:pt x="20637" y="26822"/>
                    <a:pt x="20685" y="26824"/>
                    <a:pt x="20734" y="26824"/>
                  </a:cubicBezTo>
                  <a:cubicBezTo>
                    <a:pt x="21993" y="26824"/>
                    <a:pt x="23311" y="25974"/>
                    <a:pt x="23465" y="24743"/>
                  </a:cubicBezTo>
                  <a:cubicBezTo>
                    <a:pt x="23556" y="23990"/>
                    <a:pt x="23237" y="23259"/>
                    <a:pt x="22849" y="22597"/>
                  </a:cubicBezTo>
                  <a:cubicBezTo>
                    <a:pt x="21068" y="19744"/>
                    <a:pt x="17781" y="18078"/>
                    <a:pt x="14472" y="17576"/>
                  </a:cubicBezTo>
                  <a:cubicBezTo>
                    <a:pt x="14132" y="17530"/>
                    <a:pt x="13785" y="17495"/>
                    <a:pt x="13447" y="17495"/>
                  </a:cubicBezTo>
                  <a:close/>
                  <a:moveTo>
                    <a:pt x="11345" y="18169"/>
                  </a:moveTo>
                  <a:lnTo>
                    <a:pt x="11345" y="18169"/>
                  </a:lnTo>
                  <a:cubicBezTo>
                    <a:pt x="11162" y="18192"/>
                    <a:pt x="10979" y="18306"/>
                    <a:pt x="10797" y="18352"/>
                  </a:cubicBezTo>
                  <a:cubicBezTo>
                    <a:pt x="9724" y="19607"/>
                    <a:pt x="8720" y="20908"/>
                    <a:pt x="7944" y="22369"/>
                  </a:cubicBezTo>
                  <a:cubicBezTo>
                    <a:pt x="7190" y="23830"/>
                    <a:pt x="6711" y="25450"/>
                    <a:pt x="6802" y="27094"/>
                  </a:cubicBezTo>
                  <a:cubicBezTo>
                    <a:pt x="6848" y="27756"/>
                    <a:pt x="7031" y="28509"/>
                    <a:pt x="7647" y="28760"/>
                  </a:cubicBezTo>
                  <a:cubicBezTo>
                    <a:pt x="7785" y="28823"/>
                    <a:pt x="7926" y="28851"/>
                    <a:pt x="8067" y="28851"/>
                  </a:cubicBezTo>
                  <a:cubicBezTo>
                    <a:pt x="8691" y="28851"/>
                    <a:pt x="9310" y="28296"/>
                    <a:pt x="9701" y="27756"/>
                  </a:cubicBezTo>
                  <a:cubicBezTo>
                    <a:pt x="11687" y="25040"/>
                    <a:pt x="12303" y="21388"/>
                    <a:pt x="11345" y="181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8"/>
            <p:cNvSpPr/>
            <p:nvPr/>
          </p:nvSpPr>
          <p:spPr>
            <a:xfrm flipH="1">
              <a:off x="4727905" y="2070718"/>
              <a:ext cx="978454" cy="980444"/>
            </a:xfrm>
            <a:custGeom>
              <a:avLst/>
              <a:gdLst/>
              <a:ahLst/>
              <a:cxnLst/>
              <a:rect l="l" t="t" r="r" b="b"/>
              <a:pathLst>
                <a:path w="33440" h="33508" extrusionOk="0">
                  <a:moveTo>
                    <a:pt x="33308" y="6451"/>
                  </a:moveTo>
                  <a:cubicBezTo>
                    <a:pt x="33292" y="6451"/>
                    <a:pt x="33275" y="6454"/>
                    <a:pt x="33257" y="6460"/>
                  </a:cubicBezTo>
                  <a:lnTo>
                    <a:pt x="19722" y="13125"/>
                  </a:lnTo>
                  <a:cubicBezTo>
                    <a:pt x="19676" y="13171"/>
                    <a:pt x="19630" y="13216"/>
                    <a:pt x="19653" y="13285"/>
                  </a:cubicBezTo>
                  <a:cubicBezTo>
                    <a:pt x="19686" y="13318"/>
                    <a:pt x="19720" y="13339"/>
                    <a:pt x="19762" y="13339"/>
                  </a:cubicBezTo>
                  <a:cubicBezTo>
                    <a:pt x="19778" y="13339"/>
                    <a:pt x="19794" y="13336"/>
                    <a:pt x="19813" y="13330"/>
                  </a:cubicBezTo>
                  <a:lnTo>
                    <a:pt x="33348" y="6643"/>
                  </a:lnTo>
                  <a:lnTo>
                    <a:pt x="33371" y="6643"/>
                  </a:lnTo>
                  <a:cubicBezTo>
                    <a:pt x="33417" y="6620"/>
                    <a:pt x="33440" y="6551"/>
                    <a:pt x="33417" y="6506"/>
                  </a:cubicBezTo>
                  <a:cubicBezTo>
                    <a:pt x="33383" y="6472"/>
                    <a:pt x="33350" y="6451"/>
                    <a:pt x="33308" y="6451"/>
                  </a:cubicBezTo>
                  <a:close/>
                  <a:moveTo>
                    <a:pt x="21616" y="0"/>
                  </a:moveTo>
                  <a:cubicBezTo>
                    <a:pt x="21570" y="0"/>
                    <a:pt x="21525" y="23"/>
                    <a:pt x="21502" y="92"/>
                  </a:cubicBezTo>
                  <a:cubicBezTo>
                    <a:pt x="21068" y="4565"/>
                    <a:pt x="20201" y="9016"/>
                    <a:pt x="18968" y="13330"/>
                  </a:cubicBezTo>
                  <a:cubicBezTo>
                    <a:pt x="18945" y="13399"/>
                    <a:pt x="18968" y="13444"/>
                    <a:pt x="19037" y="13467"/>
                  </a:cubicBezTo>
                  <a:lnTo>
                    <a:pt x="19105" y="13467"/>
                  </a:lnTo>
                  <a:cubicBezTo>
                    <a:pt x="19128" y="13444"/>
                    <a:pt x="19151" y="13422"/>
                    <a:pt x="19151" y="13399"/>
                  </a:cubicBezTo>
                  <a:cubicBezTo>
                    <a:pt x="20406" y="9062"/>
                    <a:pt x="21274" y="4588"/>
                    <a:pt x="21730" y="115"/>
                  </a:cubicBezTo>
                  <a:cubicBezTo>
                    <a:pt x="21730" y="46"/>
                    <a:pt x="21685" y="0"/>
                    <a:pt x="21616" y="0"/>
                  </a:cubicBezTo>
                  <a:close/>
                  <a:moveTo>
                    <a:pt x="11033" y="9510"/>
                  </a:moveTo>
                  <a:cubicBezTo>
                    <a:pt x="10994" y="9510"/>
                    <a:pt x="10951" y="9536"/>
                    <a:pt x="10934" y="9587"/>
                  </a:cubicBezTo>
                  <a:cubicBezTo>
                    <a:pt x="10911" y="9633"/>
                    <a:pt x="10957" y="9701"/>
                    <a:pt x="11002" y="9701"/>
                  </a:cubicBezTo>
                  <a:cubicBezTo>
                    <a:pt x="13604" y="10614"/>
                    <a:pt x="16069" y="12052"/>
                    <a:pt x="18124" y="13901"/>
                  </a:cubicBezTo>
                  <a:cubicBezTo>
                    <a:pt x="18147" y="13912"/>
                    <a:pt x="18169" y="13918"/>
                    <a:pt x="18192" y="13918"/>
                  </a:cubicBezTo>
                  <a:cubicBezTo>
                    <a:pt x="18215" y="13918"/>
                    <a:pt x="18238" y="13912"/>
                    <a:pt x="18261" y="13901"/>
                  </a:cubicBezTo>
                  <a:cubicBezTo>
                    <a:pt x="18261" y="13901"/>
                    <a:pt x="18284" y="13901"/>
                    <a:pt x="18284" y="13878"/>
                  </a:cubicBezTo>
                  <a:cubicBezTo>
                    <a:pt x="18329" y="13833"/>
                    <a:pt x="18329" y="13764"/>
                    <a:pt x="18284" y="13741"/>
                  </a:cubicBezTo>
                  <a:cubicBezTo>
                    <a:pt x="16206" y="11870"/>
                    <a:pt x="13718" y="10409"/>
                    <a:pt x="11071" y="9519"/>
                  </a:cubicBezTo>
                  <a:cubicBezTo>
                    <a:pt x="11059" y="9513"/>
                    <a:pt x="11046" y="9510"/>
                    <a:pt x="11033" y="9510"/>
                  </a:cubicBezTo>
                  <a:close/>
                  <a:moveTo>
                    <a:pt x="19748" y="13954"/>
                  </a:moveTo>
                  <a:cubicBezTo>
                    <a:pt x="19714" y="13954"/>
                    <a:pt x="19680" y="13966"/>
                    <a:pt x="19653" y="13992"/>
                  </a:cubicBezTo>
                  <a:cubicBezTo>
                    <a:pt x="19630" y="14038"/>
                    <a:pt x="19630" y="14106"/>
                    <a:pt x="19676" y="14129"/>
                  </a:cubicBezTo>
                  <a:lnTo>
                    <a:pt x="28486" y="20794"/>
                  </a:lnTo>
                  <a:cubicBezTo>
                    <a:pt x="28509" y="20817"/>
                    <a:pt x="28555" y="20817"/>
                    <a:pt x="28601" y="20817"/>
                  </a:cubicBezTo>
                  <a:cubicBezTo>
                    <a:pt x="28601" y="20794"/>
                    <a:pt x="28623" y="20794"/>
                    <a:pt x="28623" y="20771"/>
                  </a:cubicBezTo>
                  <a:cubicBezTo>
                    <a:pt x="28669" y="20726"/>
                    <a:pt x="28669" y="20657"/>
                    <a:pt x="28623" y="20634"/>
                  </a:cubicBezTo>
                  <a:lnTo>
                    <a:pt x="19813" y="13969"/>
                  </a:lnTo>
                  <a:cubicBezTo>
                    <a:pt x="19794" y="13960"/>
                    <a:pt x="19771" y="13954"/>
                    <a:pt x="19748" y="13954"/>
                  </a:cubicBezTo>
                  <a:close/>
                  <a:moveTo>
                    <a:pt x="18843" y="14146"/>
                  </a:moveTo>
                  <a:cubicBezTo>
                    <a:pt x="18793" y="14146"/>
                    <a:pt x="18759" y="14187"/>
                    <a:pt x="18740" y="14243"/>
                  </a:cubicBezTo>
                  <a:cubicBezTo>
                    <a:pt x="18284" y="17119"/>
                    <a:pt x="17553" y="19973"/>
                    <a:pt x="16572" y="22734"/>
                  </a:cubicBezTo>
                  <a:cubicBezTo>
                    <a:pt x="16549" y="22803"/>
                    <a:pt x="16572" y="22848"/>
                    <a:pt x="16640" y="22871"/>
                  </a:cubicBezTo>
                  <a:cubicBezTo>
                    <a:pt x="16648" y="22879"/>
                    <a:pt x="16655" y="22881"/>
                    <a:pt x="16663" y="22881"/>
                  </a:cubicBezTo>
                  <a:cubicBezTo>
                    <a:pt x="16678" y="22881"/>
                    <a:pt x="16693" y="22871"/>
                    <a:pt x="16709" y="22871"/>
                  </a:cubicBezTo>
                  <a:cubicBezTo>
                    <a:pt x="16754" y="22848"/>
                    <a:pt x="16754" y="22826"/>
                    <a:pt x="16777" y="22803"/>
                  </a:cubicBezTo>
                  <a:cubicBezTo>
                    <a:pt x="17759" y="20041"/>
                    <a:pt x="18489" y="17165"/>
                    <a:pt x="18968" y="14266"/>
                  </a:cubicBezTo>
                  <a:cubicBezTo>
                    <a:pt x="18968" y="14198"/>
                    <a:pt x="18923" y="14152"/>
                    <a:pt x="18877" y="14152"/>
                  </a:cubicBezTo>
                  <a:cubicBezTo>
                    <a:pt x="18865" y="14148"/>
                    <a:pt x="18853" y="14146"/>
                    <a:pt x="18843" y="14146"/>
                  </a:cubicBezTo>
                  <a:close/>
                  <a:moveTo>
                    <a:pt x="18321" y="14029"/>
                  </a:moveTo>
                  <a:cubicBezTo>
                    <a:pt x="18308" y="14029"/>
                    <a:pt x="18295" y="14032"/>
                    <a:pt x="18284" y="14038"/>
                  </a:cubicBezTo>
                  <a:cubicBezTo>
                    <a:pt x="14312" y="15887"/>
                    <a:pt x="10546" y="18580"/>
                    <a:pt x="7122" y="22072"/>
                  </a:cubicBezTo>
                  <a:cubicBezTo>
                    <a:pt x="3538" y="25770"/>
                    <a:pt x="1142" y="29559"/>
                    <a:pt x="0" y="33371"/>
                  </a:cubicBezTo>
                  <a:cubicBezTo>
                    <a:pt x="0" y="33439"/>
                    <a:pt x="23" y="33485"/>
                    <a:pt x="92" y="33508"/>
                  </a:cubicBezTo>
                  <a:lnTo>
                    <a:pt x="160" y="33508"/>
                  </a:lnTo>
                  <a:cubicBezTo>
                    <a:pt x="183" y="33485"/>
                    <a:pt x="206" y="33462"/>
                    <a:pt x="206" y="33439"/>
                  </a:cubicBezTo>
                  <a:cubicBezTo>
                    <a:pt x="1324" y="29650"/>
                    <a:pt x="3698" y="25884"/>
                    <a:pt x="7282" y="22232"/>
                  </a:cubicBezTo>
                  <a:cubicBezTo>
                    <a:pt x="10683" y="18740"/>
                    <a:pt x="14403" y="16047"/>
                    <a:pt x="18375" y="14243"/>
                  </a:cubicBezTo>
                  <a:cubicBezTo>
                    <a:pt x="18420" y="14198"/>
                    <a:pt x="18443" y="14152"/>
                    <a:pt x="18420" y="14106"/>
                  </a:cubicBezTo>
                  <a:cubicBezTo>
                    <a:pt x="18403" y="14055"/>
                    <a:pt x="18361" y="14029"/>
                    <a:pt x="18321" y="140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8"/>
            <p:cNvSpPr/>
            <p:nvPr/>
          </p:nvSpPr>
          <p:spPr>
            <a:xfrm flipH="1">
              <a:off x="5105258" y="2432888"/>
              <a:ext cx="84854" cy="81138"/>
            </a:xfrm>
            <a:custGeom>
              <a:avLst/>
              <a:gdLst/>
              <a:ahLst/>
              <a:cxnLst/>
              <a:rect l="l" t="t" r="r" b="b"/>
              <a:pathLst>
                <a:path w="2900" h="2773" extrusionOk="0">
                  <a:moveTo>
                    <a:pt x="1398" y="1"/>
                  </a:moveTo>
                  <a:cubicBezTo>
                    <a:pt x="1242" y="1"/>
                    <a:pt x="1085" y="28"/>
                    <a:pt x="936" y="85"/>
                  </a:cubicBezTo>
                  <a:cubicBezTo>
                    <a:pt x="366" y="336"/>
                    <a:pt x="0" y="998"/>
                    <a:pt x="92" y="1637"/>
                  </a:cubicBezTo>
                  <a:cubicBezTo>
                    <a:pt x="183" y="2139"/>
                    <a:pt x="548" y="2596"/>
                    <a:pt x="1050" y="2733"/>
                  </a:cubicBezTo>
                  <a:cubicBezTo>
                    <a:pt x="1148" y="2759"/>
                    <a:pt x="1248" y="2772"/>
                    <a:pt x="1348" y="2772"/>
                  </a:cubicBezTo>
                  <a:cubicBezTo>
                    <a:pt x="1763" y="2772"/>
                    <a:pt x="2172" y="2553"/>
                    <a:pt x="2374" y="2185"/>
                  </a:cubicBezTo>
                  <a:cubicBezTo>
                    <a:pt x="2694" y="1979"/>
                    <a:pt x="2899" y="1203"/>
                    <a:pt x="2580" y="656"/>
                  </a:cubicBezTo>
                  <a:cubicBezTo>
                    <a:pt x="2340" y="245"/>
                    <a:pt x="1869" y="1"/>
                    <a:pt x="1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8"/>
            <p:cNvSpPr/>
            <p:nvPr/>
          </p:nvSpPr>
          <p:spPr>
            <a:xfrm flipH="1">
              <a:off x="6642645" y="3400399"/>
              <a:ext cx="211082" cy="354660"/>
            </a:xfrm>
            <a:custGeom>
              <a:avLst/>
              <a:gdLst/>
              <a:ahLst/>
              <a:cxnLst/>
              <a:rect l="l" t="t" r="r" b="b"/>
              <a:pathLst>
                <a:path w="7214" h="12121" extrusionOk="0">
                  <a:moveTo>
                    <a:pt x="7213" y="1"/>
                  </a:moveTo>
                  <a:lnTo>
                    <a:pt x="7213" y="1"/>
                  </a:lnTo>
                  <a:cubicBezTo>
                    <a:pt x="6392" y="137"/>
                    <a:pt x="5570" y="274"/>
                    <a:pt x="4748" y="434"/>
                  </a:cubicBezTo>
                  <a:cubicBezTo>
                    <a:pt x="3584" y="640"/>
                    <a:pt x="2420" y="868"/>
                    <a:pt x="1256" y="1119"/>
                  </a:cubicBezTo>
                  <a:cubicBezTo>
                    <a:pt x="1142" y="1165"/>
                    <a:pt x="1005" y="1187"/>
                    <a:pt x="891" y="1210"/>
                  </a:cubicBezTo>
                  <a:cubicBezTo>
                    <a:pt x="92" y="4246"/>
                    <a:pt x="1" y="7487"/>
                    <a:pt x="594" y="10569"/>
                  </a:cubicBezTo>
                  <a:cubicBezTo>
                    <a:pt x="2306" y="11094"/>
                    <a:pt x="4041" y="11596"/>
                    <a:pt x="5753" y="12121"/>
                  </a:cubicBezTo>
                  <a:cubicBezTo>
                    <a:pt x="5684" y="10683"/>
                    <a:pt x="5844" y="9222"/>
                    <a:pt x="5981" y="7784"/>
                  </a:cubicBezTo>
                  <a:cubicBezTo>
                    <a:pt x="6163" y="6232"/>
                    <a:pt x="6323" y="4657"/>
                    <a:pt x="6483" y="3082"/>
                  </a:cubicBezTo>
                  <a:cubicBezTo>
                    <a:pt x="6597" y="2032"/>
                    <a:pt x="6757" y="914"/>
                    <a:pt x="7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8"/>
            <p:cNvSpPr/>
            <p:nvPr/>
          </p:nvSpPr>
          <p:spPr>
            <a:xfrm flipH="1">
              <a:off x="6216554" y="2647737"/>
              <a:ext cx="874933" cy="765412"/>
            </a:xfrm>
            <a:custGeom>
              <a:avLst/>
              <a:gdLst/>
              <a:ahLst/>
              <a:cxnLst/>
              <a:rect l="l" t="t" r="r" b="b"/>
              <a:pathLst>
                <a:path w="29902" h="26159" extrusionOk="0">
                  <a:moveTo>
                    <a:pt x="22324" y="0"/>
                  </a:moveTo>
                  <a:cubicBezTo>
                    <a:pt x="20749" y="2854"/>
                    <a:pt x="18558" y="5342"/>
                    <a:pt x="15933" y="7282"/>
                  </a:cubicBezTo>
                  <a:cubicBezTo>
                    <a:pt x="15659" y="7487"/>
                    <a:pt x="15362" y="7693"/>
                    <a:pt x="15020" y="7784"/>
                  </a:cubicBezTo>
                  <a:cubicBezTo>
                    <a:pt x="14897" y="7817"/>
                    <a:pt x="14771" y="7829"/>
                    <a:pt x="14643" y="7829"/>
                  </a:cubicBezTo>
                  <a:cubicBezTo>
                    <a:pt x="14415" y="7829"/>
                    <a:pt x="14181" y="7790"/>
                    <a:pt x="13947" y="7761"/>
                  </a:cubicBezTo>
                  <a:cubicBezTo>
                    <a:pt x="10592" y="7259"/>
                    <a:pt x="7282" y="6551"/>
                    <a:pt x="4018" y="5638"/>
                  </a:cubicBezTo>
                  <a:cubicBezTo>
                    <a:pt x="2626" y="5250"/>
                    <a:pt x="1211" y="4794"/>
                    <a:pt x="1" y="4041"/>
                  </a:cubicBezTo>
                  <a:lnTo>
                    <a:pt x="1" y="4041"/>
                  </a:lnTo>
                  <a:cubicBezTo>
                    <a:pt x="320" y="4702"/>
                    <a:pt x="686" y="5342"/>
                    <a:pt x="1028" y="5981"/>
                  </a:cubicBezTo>
                  <a:cubicBezTo>
                    <a:pt x="4794" y="12805"/>
                    <a:pt x="8811" y="19493"/>
                    <a:pt x="12874" y="26158"/>
                  </a:cubicBezTo>
                  <a:cubicBezTo>
                    <a:pt x="13696" y="25998"/>
                    <a:pt x="14518" y="25861"/>
                    <a:pt x="15339" y="25725"/>
                  </a:cubicBezTo>
                  <a:cubicBezTo>
                    <a:pt x="19539" y="25063"/>
                    <a:pt x="23762" y="24606"/>
                    <a:pt x="27962" y="24172"/>
                  </a:cubicBezTo>
                  <a:cubicBezTo>
                    <a:pt x="28624" y="24127"/>
                    <a:pt x="29263" y="24058"/>
                    <a:pt x="29902" y="23990"/>
                  </a:cubicBezTo>
                  <a:cubicBezTo>
                    <a:pt x="29582" y="15499"/>
                    <a:pt x="26912" y="7122"/>
                    <a:pt x="22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8"/>
            <p:cNvSpPr/>
            <p:nvPr/>
          </p:nvSpPr>
          <p:spPr>
            <a:xfrm flipH="1">
              <a:off x="6219205" y="1030468"/>
              <a:ext cx="1263622" cy="974182"/>
            </a:xfrm>
            <a:custGeom>
              <a:avLst/>
              <a:gdLst/>
              <a:ahLst/>
              <a:cxnLst/>
              <a:rect l="l" t="t" r="r" b="b"/>
              <a:pathLst>
                <a:path w="43186" h="33294" extrusionOk="0">
                  <a:moveTo>
                    <a:pt x="25223" y="1"/>
                  </a:moveTo>
                  <a:cubicBezTo>
                    <a:pt x="22476" y="1"/>
                    <a:pt x="19722" y="566"/>
                    <a:pt x="17096" y="1430"/>
                  </a:cubicBezTo>
                  <a:cubicBezTo>
                    <a:pt x="14814" y="2160"/>
                    <a:pt x="12554" y="3119"/>
                    <a:pt x="10637" y="4580"/>
                  </a:cubicBezTo>
                  <a:cubicBezTo>
                    <a:pt x="8719" y="6040"/>
                    <a:pt x="7144" y="8003"/>
                    <a:pt x="6460" y="10331"/>
                  </a:cubicBezTo>
                  <a:cubicBezTo>
                    <a:pt x="6346" y="10697"/>
                    <a:pt x="6254" y="11085"/>
                    <a:pt x="6003" y="11404"/>
                  </a:cubicBezTo>
                  <a:cubicBezTo>
                    <a:pt x="5775" y="11678"/>
                    <a:pt x="5433" y="11861"/>
                    <a:pt x="5113" y="12043"/>
                  </a:cubicBezTo>
                  <a:cubicBezTo>
                    <a:pt x="1552" y="14075"/>
                    <a:pt x="0" y="18640"/>
                    <a:pt x="616" y="22703"/>
                  </a:cubicBezTo>
                  <a:cubicBezTo>
                    <a:pt x="1233" y="26743"/>
                    <a:pt x="3652" y="30304"/>
                    <a:pt x="6460" y="33294"/>
                  </a:cubicBezTo>
                  <a:lnTo>
                    <a:pt x="6505" y="33271"/>
                  </a:lnTo>
                  <a:cubicBezTo>
                    <a:pt x="6483" y="33202"/>
                    <a:pt x="6460" y="33157"/>
                    <a:pt x="6437" y="33088"/>
                  </a:cubicBezTo>
                  <a:cubicBezTo>
                    <a:pt x="6186" y="32084"/>
                    <a:pt x="6437" y="31034"/>
                    <a:pt x="6985" y="30167"/>
                  </a:cubicBezTo>
                  <a:cubicBezTo>
                    <a:pt x="7861" y="28692"/>
                    <a:pt x="9539" y="27757"/>
                    <a:pt x="11248" y="27757"/>
                  </a:cubicBezTo>
                  <a:cubicBezTo>
                    <a:pt x="11364" y="27757"/>
                    <a:pt x="11480" y="27761"/>
                    <a:pt x="11595" y="27770"/>
                  </a:cubicBezTo>
                  <a:cubicBezTo>
                    <a:pt x="12645" y="27838"/>
                    <a:pt x="13650" y="28272"/>
                    <a:pt x="14449" y="28957"/>
                  </a:cubicBezTo>
                  <a:cubicBezTo>
                    <a:pt x="16069" y="26172"/>
                    <a:pt x="16640" y="22794"/>
                    <a:pt x="16024" y="19621"/>
                  </a:cubicBezTo>
                  <a:cubicBezTo>
                    <a:pt x="23396" y="19393"/>
                    <a:pt x="30700" y="17430"/>
                    <a:pt x="37183" y="13938"/>
                  </a:cubicBezTo>
                  <a:cubicBezTo>
                    <a:pt x="37799" y="17088"/>
                    <a:pt x="38986" y="20306"/>
                    <a:pt x="39990" y="23570"/>
                  </a:cubicBezTo>
                  <a:cubicBezTo>
                    <a:pt x="40013" y="23639"/>
                    <a:pt x="40013" y="23707"/>
                    <a:pt x="40036" y="23776"/>
                  </a:cubicBezTo>
                  <a:cubicBezTo>
                    <a:pt x="42387" y="21698"/>
                    <a:pt x="43072" y="18183"/>
                    <a:pt x="43117" y="14988"/>
                  </a:cubicBezTo>
                  <a:cubicBezTo>
                    <a:pt x="43186" y="10309"/>
                    <a:pt x="42067" y="5241"/>
                    <a:pt x="38529" y="2183"/>
                  </a:cubicBezTo>
                  <a:cubicBezTo>
                    <a:pt x="37662" y="1430"/>
                    <a:pt x="36658" y="813"/>
                    <a:pt x="35539" y="654"/>
                  </a:cubicBezTo>
                  <a:cubicBezTo>
                    <a:pt x="35266" y="610"/>
                    <a:pt x="34993" y="594"/>
                    <a:pt x="34720" y="594"/>
                  </a:cubicBezTo>
                  <a:cubicBezTo>
                    <a:pt x="33989" y="594"/>
                    <a:pt x="33257" y="712"/>
                    <a:pt x="32526" y="745"/>
                  </a:cubicBezTo>
                  <a:cubicBezTo>
                    <a:pt x="32446" y="747"/>
                    <a:pt x="32365" y="748"/>
                    <a:pt x="32285" y="748"/>
                  </a:cubicBezTo>
                  <a:cubicBezTo>
                    <a:pt x="30657" y="748"/>
                    <a:pt x="29067" y="324"/>
                    <a:pt x="27436" y="129"/>
                  </a:cubicBezTo>
                  <a:cubicBezTo>
                    <a:pt x="26701" y="42"/>
                    <a:pt x="25962" y="1"/>
                    <a:pt x="25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flipH="1">
              <a:off x="5271491" y="2578276"/>
              <a:ext cx="2610051" cy="1665801"/>
            </a:xfrm>
            <a:custGeom>
              <a:avLst/>
              <a:gdLst/>
              <a:ahLst/>
              <a:cxnLst/>
              <a:rect l="l" t="t" r="r" b="b"/>
              <a:pathLst>
                <a:path w="89202" h="56931" extrusionOk="0">
                  <a:moveTo>
                    <a:pt x="47683" y="1"/>
                  </a:moveTo>
                  <a:cubicBezTo>
                    <a:pt x="48253" y="777"/>
                    <a:pt x="48801" y="1553"/>
                    <a:pt x="49326" y="2374"/>
                  </a:cubicBezTo>
                  <a:cubicBezTo>
                    <a:pt x="53914" y="9496"/>
                    <a:pt x="56584" y="17873"/>
                    <a:pt x="56904" y="26364"/>
                  </a:cubicBezTo>
                  <a:cubicBezTo>
                    <a:pt x="56265" y="26432"/>
                    <a:pt x="55626" y="26501"/>
                    <a:pt x="54964" y="26546"/>
                  </a:cubicBezTo>
                  <a:cubicBezTo>
                    <a:pt x="50764" y="26980"/>
                    <a:pt x="46541" y="27437"/>
                    <a:pt x="42341" y="28099"/>
                  </a:cubicBezTo>
                  <a:cubicBezTo>
                    <a:pt x="41885" y="29012"/>
                    <a:pt x="41725" y="30130"/>
                    <a:pt x="41611" y="31180"/>
                  </a:cubicBezTo>
                  <a:cubicBezTo>
                    <a:pt x="41451" y="32755"/>
                    <a:pt x="41291" y="34330"/>
                    <a:pt x="41109" y="35882"/>
                  </a:cubicBezTo>
                  <a:cubicBezTo>
                    <a:pt x="40972" y="37320"/>
                    <a:pt x="40812" y="38781"/>
                    <a:pt x="40881" y="40219"/>
                  </a:cubicBezTo>
                  <a:cubicBezTo>
                    <a:pt x="39169" y="39694"/>
                    <a:pt x="37434" y="39192"/>
                    <a:pt x="35722" y="38667"/>
                  </a:cubicBezTo>
                  <a:cubicBezTo>
                    <a:pt x="34330" y="38256"/>
                    <a:pt x="32915" y="37822"/>
                    <a:pt x="31499" y="37388"/>
                  </a:cubicBezTo>
                  <a:cubicBezTo>
                    <a:pt x="30404" y="35197"/>
                    <a:pt x="29308" y="32960"/>
                    <a:pt x="28121" y="30792"/>
                  </a:cubicBezTo>
                  <a:cubicBezTo>
                    <a:pt x="30723" y="30061"/>
                    <a:pt x="33371" y="29559"/>
                    <a:pt x="36042" y="29263"/>
                  </a:cubicBezTo>
                  <a:cubicBezTo>
                    <a:pt x="36156" y="29263"/>
                    <a:pt x="36270" y="29240"/>
                    <a:pt x="36384" y="29217"/>
                  </a:cubicBezTo>
                  <a:cubicBezTo>
                    <a:pt x="37548" y="28966"/>
                    <a:pt x="38712" y="28738"/>
                    <a:pt x="39876" y="28532"/>
                  </a:cubicBezTo>
                  <a:cubicBezTo>
                    <a:pt x="35813" y="21867"/>
                    <a:pt x="31796" y="15179"/>
                    <a:pt x="28030" y="8355"/>
                  </a:cubicBezTo>
                  <a:cubicBezTo>
                    <a:pt x="27688" y="7716"/>
                    <a:pt x="27322" y="7076"/>
                    <a:pt x="27003" y="6415"/>
                  </a:cubicBezTo>
                  <a:cubicBezTo>
                    <a:pt x="26295" y="5068"/>
                    <a:pt x="25679" y="3698"/>
                    <a:pt x="25200" y="2260"/>
                  </a:cubicBezTo>
                  <a:cubicBezTo>
                    <a:pt x="18557" y="5707"/>
                    <a:pt x="10089" y="6072"/>
                    <a:pt x="4817" y="11413"/>
                  </a:cubicBezTo>
                  <a:cubicBezTo>
                    <a:pt x="1461" y="14814"/>
                    <a:pt x="0" y="19790"/>
                    <a:pt x="160" y="24561"/>
                  </a:cubicBezTo>
                  <a:cubicBezTo>
                    <a:pt x="297" y="29331"/>
                    <a:pt x="1918" y="33942"/>
                    <a:pt x="3995" y="38256"/>
                  </a:cubicBezTo>
                  <a:cubicBezTo>
                    <a:pt x="5844" y="42045"/>
                    <a:pt x="8058" y="45674"/>
                    <a:pt x="10614" y="49029"/>
                  </a:cubicBezTo>
                  <a:cubicBezTo>
                    <a:pt x="13216" y="52453"/>
                    <a:pt x="16435" y="55763"/>
                    <a:pt x="20635" y="56676"/>
                  </a:cubicBezTo>
                  <a:cubicBezTo>
                    <a:pt x="21492" y="56856"/>
                    <a:pt x="22362" y="56930"/>
                    <a:pt x="23237" y="56930"/>
                  </a:cubicBezTo>
                  <a:cubicBezTo>
                    <a:pt x="25017" y="56930"/>
                    <a:pt x="26818" y="56624"/>
                    <a:pt x="28578" y="56288"/>
                  </a:cubicBezTo>
                  <a:cubicBezTo>
                    <a:pt x="39831" y="54119"/>
                    <a:pt x="50878" y="50810"/>
                    <a:pt x="61469" y="46404"/>
                  </a:cubicBezTo>
                  <a:cubicBezTo>
                    <a:pt x="62610" y="46747"/>
                    <a:pt x="63729" y="47089"/>
                    <a:pt x="64870" y="47432"/>
                  </a:cubicBezTo>
                  <a:cubicBezTo>
                    <a:pt x="68484" y="48518"/>
                    <a:pt x="72183" y="49626"/>
                    <a:pt x="75948" y="49626"/>
                  </a:cubicBezTo>
                  <a:cubicBezTo>
                    <a:pt x="76060" y="49626"/>
                    <a:pt x="76171" y="49625"/>
                    <a:pt x="76283" y="49623"/>
                  </a:cubicBezTo>
                  <a:cubicBezTo>
                    <a:pt x="80186" y="49554"/>
                    <a:pt x="84249" y="48071"/>
                    <a:pt x="86508" y="44898"/>
                  </a:cubicBezTo>
                  <a:cubicBezTo>
                    <a:pt x="87855" y="43026"/>
                    <a:pt x="88449" y="40721"/>
                    <a:pt x="88654" y="38416"/>
                  </a:cubicBezTo>
                  <a:cubicBezTo>
                    <a:pt x="89202" y="32253"/>
                    <a:pt x="87056" y="26136"/>
                    <a:pt x="84180" y="20657"/>
                  </a:cubicBezTo>
                  <a:cubicBezTo>
                    <a:pt x="81350" y="15248"/>
                    <a:pt x="77766" y="10181"/>
                    <a:pt x="73293" y="6026"/>
                  </a:cubicBezTo>
                  <a:cubicBezTo>
                    <a:pt x="71398" y="4269"/>
                    <a:pt x="69275" y="2648"/>
                    <a:pt x="66764" y="1986"/>
                  </a:cubicBezTo>
                  <a:cubicBezTo>
                    <a:pt x="65637" y="1696"/>
                    <a:pt x="64479" y="1618"/>
                    <a:pt x="63310" y="1618"/>
                  </a:cubicBezTo>
                  <a:cubicBezTo>
                    <a:pt x="62184" y="1618"/>
                    <a:pt x="61048" y="1690"/>
                    <a:pt x="59917" y="1713"/>
                  </a:cubicBezTo>
                  <a:cubicBezTo>
                    <a:pt x="59590" y="1721"/>
                    <a:pt x="59264" y="1725"/>
                    <a:pt x="58937" y="1725"/>
                  </a:cubicBezTo>
                  <a:cubicBezTo>
                    <a:pt x="55677" y="1725"/>
                    <a:pt x="52411" y="1312"/>
                    <a:pt x="49257" y="503"/>
                  </a:cubicBezTo>
                  <a:cubicBezTo>
                    <a:pt x="48732" y="366"/>
                    <a:pt x="48185" y="206"/>
                    <a:pt x="47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8"/>
            <p:cNvSpPr/>
            <p:nvPr/>
          </p:nvSpPr>
          <p:spPr>
            <a:xfrm flipH="1">
              <a:off x="6258624" y="1438253"/>
              <a:ext cx="1043236" cy="2271454"/>
            </a:xfrm>
            <a:custGeom>
              <a:avLst/>
              <a:gdLst/>
              <a:ahLst/>
              <a:cxnLst/>
              <a:rect l="l" t="t" r="r" b="b"/>
              <a:pathLst>
                <a:path w="35654" h="77630" extrusionOk="0">
                  <a:moveTo>
                    <a:pt x="30998" y="1"/>
                  </a:moveTo>
                  <a:cubicBezTo>
                    <a:pt x="24515" y="3493"/>
                    <a:pt x="17211" y="5456"/>
                    <a:pt x="9839" y="5684"/>
                  </a:cubicBezTo>
                  <a:cubicBezTo>
                    <a:pt x="10455" y="8857"/>
                    <a:pt x="9884" y="12235"/>
                    <a:pt x="8264" y="15020"/>
                  </a:cubicBezTo>
                  <a:cubicBezTo>
                    <a:pt x="7465" y="14335"/>
                    <a:pt x="6460" y="13901"/>
                    <a:pt x="5410" y="13833"/>
                  </a:cubicBezTo>
                  <a:cubicBezTo>
                    <a:pt x="5295" y="13824"/>
                    <a:pt x="5179" y="13820"/>
                    <a:pt x="5063" y="13820"/>
                  </a:cubicBezTo>
                  <a:cubicBezTo>
                    <a:pt x="3354" y="13820"/>
                    <a:pt x="1676" y="14755"/>
                    <a:pt x="800" y="16230"/>
                  </a:cubicBezTo>
                  <a:cubicBezTo>
                    <a:pt x="252" y="17097"/>
                    <a:pt x="1" y="18147"/>
                    <a:pt x="252" y="19151"/>
                  </a:cubicBezTo>
                  <a:cubicBezTo>
                    <a:pt x="275" y="19220"/>
                    <a:pt x="298" y="19265"/>
                    <a:pt x="320" y="19334"/>
                  </a:cubicBezTo>
                  <a:cubicBezTo>
                    <a:pt x="594" y="20224"/>
                    <a:pt x="1233" y="20977"/>
                    <a:pt x="1964" y="21571"/>
                  </a:cubicBezTo>
                  <a:cubicBezTo>
                    <a:pt x="3082" y="22552"/>
                    <a:pt x="4429" y="23260"/>
                    <a:pt x="5844" y="23694"/>
                  </a:cubicBezTo>
                  <a:cubicBezTo>
                    <a:pt x="6164" y="23785"/>
                    <a:pt x="6460" y="23853"/>
                    <a:pt x="6711" y="24059"/>
                  </a:cubicBezTo>
                  <a:cubicBezTo>
                    <a:pt x="6963" y="24264"/>
                    <a:pt x="7099" y="24584"/>
                    <a:pt x="7214" y="24903"/>
                  </a:cubicBezTo>
                  <a:cubicBezTo>
                    <a:pt x="7853" y="26569"/>
                    <a:pt x="8172" y="28350"/>
                    <a:pt x="8423" y="30130"/>
                  </a:cubicBezTo>
                  <a:cubicBezTo>
                    <a:pt x="8903" y="33326"/>
                    <a:pt x="9199" y="36727"/>
                    <a:pt x="7944" y="39694"/>
                  </a:cubicBezTo>
                  <a:cubicBezTo>
                    <a:pt x="7122" y="40265"/>
                    <a:pt x="6278" y="40767"/>
                    <a:pt x="5388" y="41223"/>
                  </a:cubicBezTo>
                  <a:cubicBezTo>
                    <a:pt x="5867" y="42661"/>
                    <a:pt x="6483" y="44031"/>
                    <a:pt x="7191" y="45378"/>
                  </a:cubicBezTo>
                  <a:cubicBezTo>
                    <a:pt x="8401" y="46131"/>
                    <a:pt x="9816" y="46587"/>
                    <a:pt x="11208" y="46975"/>
                  </a:cubicBezTo>
                  <a:cubicBezTo>
                    <a:pt x="14472" y="47888"/>
                    <a:pt x="17782" y="48596"/>
                    <a:pt x="21137" y="49098"/>
                  </a:cubicBezTo>
                  <a:cubicBezTo>
                    <a:pt x="21371" y="49127"/>
                    <a:pt x="21605" y="49166"/>
                    <a:pt x="21833" y="49166"/>
                  </a:cubicBezTo>
                  <a:cubicBezTo>
                    <a:pt x="21961" y="49166"/>
                    <a:pt x="22087" y="49154"/>
                    <a:pt x="22210" y="49121"/>
                  </a:cubicBezTo>
                  <a:cubicBezTo>
                    <a:pt x="22552" y="49030"/>
                    <a:pt x="22849" y="48824"/>
                    <a:pt x="23123" y="48619"/>
                  </a:cubicBezTo>
                  <a:cubicBezTo>
                    <a:pt x="25748" y="46679"/>
                    <a:pt x="27939" y="44191"/>
                    <a:pt x="29514" y="41337"/>
                  </a:cubicBezTo>
                  <a:cubicBezTo>
                    <a:pt x="28989" y="40516"/>
                    <a:pt x="28441" y="39740"/>
                    <a:pt x="27871" y="38964"/>
                  </a:cubicBezTo>
                  <a:cubicBezTo>
                    <a:pt x="27368" y="38758"/>
                    <a:pt x="26866" y="38484"/>
                    <a:pt x="26478" y="38096"/>
                  </a:cubicBezTo>
                  <a:cubicBezTo>
                    <a:pt x="24858" y="36635"/>
                    <a:pt x="24903" y="34193"/>
                    <a:pt x="24287" y="32070"/>
                  </a:cubicBezTo>
                  <a:cubicBezTo>
                    <a:pt x="25656" y="31842"/>
                    <a:pt x="27026" y="31431"/>
                    <a:pt x="28281" y="30883"/>
                  </a:cubicBezTo>
                  <a:cubicBezTo>
                    <a:pt x="29491" y="30358"/>
                    <a:pt x="30632" y="29697"/>
                    <a:pt x="31637" y="28829"/>
                  </a:cubicBezTo>
                  <a:cubicBezTo>
                    <a:pt x="34170" y="26569"/>
                    <a:pt x="35403" y="23077"/>
                    <a:pt x="35517" y="19653"/>
                  </a:cubicBezTo>
                  <a:cubicBezTo>
                    <a:pt x="35654" y="16321"/>
                    <a:pt x="34832" y="13034"/>
                    <a:pt x="33851" y="9839"/>
                  </a:cubicBezTo>
                  <a:cubicBezTo>
                    <a:pt x="33828" y="9770"/>
                    <a:pt x="33828" y="9702"/>
                    <a:pt x="33805" y="9633"/>
                  </a:cubicBezTo>
                  <a:cubicBezTo>
                    <a:pt x="32801" y="6369"/>
                    <a:pt x="31614" y="3151"/>
                    <a:pt x="30998" y="1"/>
                  </a:cubicBezTo>
                  <a:close/>
                  <a:moveTo>
                    <a:pt x="16230" y="68226"/>
                  </a:moveTo>
                  <a:cubicBezTo>
                    <a:pt x="13559" y="68522"/>
                    <a:pt x="10911" y="69024"/>
                    <a:pt x="8309" y="69755"/>
                  </a:cubicBezTo>
                  <a:cubicBezTo>
                    <a:pt x="9496" y="71923"/>
                    <a:pt x="10592" y="74160"/>
                    <a:pt x="11687" y="76351"/>
                  </a:cubicBezTo>
                  <a:cubicBezTo>
                    <a:pt x="13103" y="76785"/>
                    <a:pt x="14518" y="77219"/>
                    <a:pt x="15910" y="77630"/>
                  </a:cubicBezTo>
                  <a:cubicBezTo>
                    <a:pt x="15317" y="74548"/>
                    <a:pt x="15408" y="71307"/>
                    <a:pt x="16207" y="68271"/>
                  </a:cubicBezTo>
                  <a:cubicBezTo>
                    <a:pt x="16207" y="68248"/>
                    <a:pt x="16207" y="68248"/>
                    <a:pt x="16230" y="6822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8"/>
            <p:cNvSpPr/>
            <p:nvPr/>
          </p:nvSpPr>
          <p:spPr>
            <a:xfrm flipH="1">
              <a:off x="5304220" y="2689139"/>
              <a:ext cx="2047732" cy="1341191"/>
            </a:xfrm>
            <a:custGeom>
              <a:avLst/>
              <a:gdLst/>
              <a:ahLst/>
              <a:cxnLst/>
              <a:rect l="l" t="t" r="r" b="b"/>
              <a:pathLst>
                <a:path w="69984" h="45837" extrusionOk="0">
                  <a:moveTo>
                    <a:pt x="36818" y="1"/>
                  </a:moveTo>
                  <a:cubicBezTo>
                    <a:pt x="39078" y="2283"/>
                    <a:pt x="41429" y="4497"/>
                    <a:pt x="43825" y="6666"/>
                  </a:cubicBezTo>
                  <a:cubicBezTo>
                    <a:pt x="42479" y="8126"/>
                    <a:pt x="41269" y="9679"/>
                    <a:pt x="40151" y="11322"/>
                  </a:cubicBezTo>
                  <a:cubicBezTo>
                    <a:pt x="42045" y="12418"/>
                    <a:pt x="43985" y="13445"/>
                    <a:pt x="45971" y="14358"/>
                  </a:cubicBezTo>
                  <a:cubicBezTo>
                    <a:pt x="45035" y="16868"/>
                    <a:pt x="44077" y="19402"/>
                    <a:pt x="43620" y="22050"/>
                  </a:cubicBezTo>
                  <a:lnTo>
                    <a:pt x="43848" y="22027"/>
                  </a:lnTo>
                  <a:cubicBezTo>
                    <a:pt x="44761" y="19311"/>
                    <a:pt x="45743" y="16595"/>
                    <a:pt x="46838" y="13947"/>
                  </a:cubicBezTo>
                  <a:cubicBezTo>
                    <a:pt x="45058" y="12920"/>
                    <a:pt x="43232" y="12052"/>
                    <a:pt x="41360" y="11299"/>
                  </a:cubicBezTo>
                  <a:cubicBezTo>
                    <a:pt x="42524" y="9701"/>
                    <a:pt x="43757" y="8149"/>
                    <a:pt x="45012" y="6620"/>
                  </a:cubicBezTo>
                  <a:cubicBezTo>
                    <a:pt x="42296" y="4383"/>
                    <a:pt x="39603" y="2123"/>
                    <a:pt x="36818" y="1"/>
                  </a:cubicBezTo>
                  <a:close/>
                  <a:moveTo>
                    <a:pt x="46724" y="10112"/>
                  </a:moveTo>
                  <a:lnTo>
                    <a:pt x="46724" y="10112"/>
                  </a:lnTo>
                  <a:cubicBezTo>
                    <a:pt x="46998" y="12440"/>
                    <a:pt x="47751" y="14677"/>
                    <a:pt x="48094" y="17005"/>
                  </a:cubicBezTo>
                  <a:cubicBezTo>
                    <a:pt x="48322" y="18649"/>
                    <a:pt x="48368" y="20315"/>
                    <a:pt x="48505" y="21981"/>
                  </a:cubicBezTo>
                  <a:cubicBezTo>
                    <a:pt x="48715" y="21977"/>
                    <a:pt x="48924" y="21975"/>
                    <a:pt x="49133" y="21975"/>
                  </a:cubicBezTo>
                  <a:cubicBezTo>
                    <a:pt x="50105" y="21975"/>
                    <a:pt x="51066" y="22016"/>
                    <a:pt x="52043" y="22073"/>
                  </a:cubicBezTo>
                  <a:cubicBezTo>
                    <a:pt x="55238" y="22255"/>
                    <a:pt x="58457" y="22780"/>
                    <a:pt x="61492" y="23762"/>
                  </a:cubicBezTo>
                  <a:cubicBezTo>
                    <a:pt x="59735" y="21936"/>
                    <a:pt x="57155" y="20954"/>
                    <a:pt x="54622" y="20521"/>
                  </a:cubicBezTo>
                  <a:cubicBezTo>
                    <a:pt x="53983" y="20429"/>
                    <a:pt x="53344" y="20338"/>
                    <a:pt x="52773" y="20064"/>
                  </a:cubicBezTo>
                  <a:cubicBezTo>
                    <a:pt x="53093" y="18946"/>
                    <a:pt x="54553" y="18398"/>
                    <a:pt x="54759" y="17257"/>
                  </a:cubicBezTo>
                  <a:lnTo>
                    <a:pt x="54759" y="17257"/>
                  </a:lnTo>
                  <a:cubicBezTo>
                    <a:pt x="53526" y="17645"/>
                    <a:pt x="52431" y="18489"/>
                    <a:pt x="51769" y="19608"/>
                  </a:cubicBezTo>
                  <a:cubicBezTo>
                    <a:pt x="51244" y="19105"/>
                    <a:pt x="51107" y="18329"/>
                    <a:pt x="50924" y="17622"/>
                  </a:cubicBezTo>
                  <a:cubicBezTo>
                    <a:pt x="50354" y="15385"/>
                    <a:pt x="49144" y="13376"/>
                    <a:pt x="47957" y="11390"/>
                  </a:cubicBezTo>
                  <a:cubicBezTo>
                    <a:pt x="47637" y="10865"/>
                    <a:pt x="47295" y="10340"/>
                    <a:pt x="46724" y="10112"/>
                  </a:cubicBezTo>
                  <a:close/>
                  <a:moveTo>
                    <a:pt x="3516" y="3470"/>
                  </a:moveTo>
                  <a:lnTo>
                    <a:pt x="3516" y="3470"/>
                  </a:lnTo>
                  <a:cubicBezTo>
                    <a:pt x="3265" y="6780"/>
                    <a:pt x="3037" y="10044"/>
                    <a:pt x="2854" y="13331"/>
                  </a:cubicBezTo>
                  <a:cubicBezTo>
                    <a:pt x="4315" y="13635"/>
                    <a:pt x="5796" y="13787"/>
                    <a:pt x="7277" y="13787"/>
                  </a:cubicBezTo>
                  <a:cubicBezTo>
                    <a:pt x="8018" y="13787"/>
                    <a:pt x="8758" y="13749"/>
                    <a:pt x="9496" y="13673"/>
                  </a:cubicBezTo>
                  <a:lnTo>
                    <a:pt x="9496" y="13673"/>
                  </a:lnTo>
                  <a:cubicBezTo>
                    <a:pt x="8971" y="14837"/>
                    <a:pt x="8446" y="16001"/>
                    <a:pt x="7944" y="17165"/>
                  </a:cubicBezTo>
                  <a:cubicBezTo>
                    <a:pt x="7853" y="17348"/>
                    <a:pt x="7784" y="17530"/>
                    <a:pt x="7807" y="17736"/>
                  </a:cubicBezTo>
                  <a:cubicBezTo>
                    <a:pt x="7853" y="17918"/>
                    <a:pt x="7990" y="18078"/>
                    <a:pt x="8127" y="18215"/>
                  </a:cubicBezTo>
                  <a:cubicBezTo>
                    <a:pt x="9998" y="20201"/>
                    <a:pt x="11893" y="22164"/>
                    <a:pt x="13947" y="23967"/>
                  </a:cubicBezTo>
                  <a:cubicBezTo>
                    <a:pt x="14700" y="24629"/>
                    <a:pt x="15522" y="25291"/>
                    <a:pt x="16458" y="25656"/>
                  </a:cubicBezTo>
                  <a:lnTo>
                    <a:pt x="16755" y="25633"/>
                  </a:lnTo>
                  <a:cubicBezTo>
                    <a:pt x="14267" y="23123"/>
                    <a:pt x="11756" y="20612"/>
                    <a:pt x="9268" y="18101"/>
                  </a:cubicBezTo>
                  <a:cubicBezTo>
                    <a:pt x="9108" y="17941"/>
                    <a:pt x="8926" y="17759"/>
                    <a:pt x="8903" y="17508"/>
                  </a:cubicBezTo>
                  <a:cubicBezTo>
                    <a:pt x="8880" y="17302"/>
                    <a:pt x="8971" y="17120"/>
                    <a:pt x="9063" y="16937"/>
                  </a:cubicBezTo>
                  <a:cubicBezTo>
                    <a:pt x="9747" y="15590"/>
                    <a:pt x="10318" y="14175"/>
                    <a:pt x="10729" y="12714"/>
                  </a:cubicBezTo>
                  <a:lnTo>
                    <a:pt x="10729" y="12714"/>
                  </a:lnTo>
                  <a:cubicBezTo>
                    <a:pt x="9695" y="12814"/>
                    <a:pt x="8657" y="12866"/>
                    <a:pt x="7618" y="12866"/>
                  </a:cubicBezTo>
                  <a:cubicBezTo>
                    <a:pt x="6522" y="12866"/>
                    <a:pt x="5427" y="12809"/>
                    <a:pt x="4338" y="12691"/>
                  </a:cubicBezTo>
                  <a:cubicBezTo>
                    <a:pt x="4155" y="12691"/>
                    <a:pt x="3950" y="12646"/>
                    <a:pt x="3836" y="12532"/>
                  </a:cubicBezTo>
                  <a:cubicBezTo>
                    <a:pt x="3676" y="12395"/>
                    <a:pt x="3653" y="12166"/>
                    <a:pt x="3630" y="11961"/>
                  </a:cubicBezTo>
                  <a:cubicBezTo>
                    <a:pt x="3425" y="9131"/>
                    <a:pt x="3402" y="6300"/>
                    <a:pt x="3516" y="3470"/>
                  </a:cubicBezTo>
                  <a:close/>
                  <a:moveTo>
                    <a:pt x="1" y="13262"/>
                  </a:moveTo>
                  <a:cubicBezTo>
                    <a:pt x="5022" y="18535"/>
                    <a:pt x="7990" y="25588"/>
                    <a:pt x="10774" y="32390"/>
                  </a:cubicBezTo>
                  <a:cubicBezTo>
                    <a:pt x="10866" y="32595"/>
                    <a:pt x="10957" y="32846"/>
                    <a:pt x="10889" y="33074"/>
                  </a:cubicBezTo>
                  <a:cubicBezTo>
                    <a:pt x="10843" y="33280"/>
                    <a:pt x="10683" y="33417"/>
                    <a:pt x="10523" y="33554"/>
                  </a:cubicBezTo>
                  <a:cubicBezTo>
                    <a:pt x="9154" y="34718"/>
                    <a:pt x="7556" y="35562"/>
                    <a:pt x="6095" y="36589"/>
                  </a:cubicBezTo>
                  <a:cubicBezTo>
                    <a:pt x="4612" y="37594"/>
                    <a:pt x="3219" y="38872"/>
                    <a:pt x="2580" y="40538"/>
                  </a:cubicBezTo>
                  <a:cubicBezTo>
                    <a:pt x="2772" y="40593"/>
                    <a:pt x="2964" y="40618"/>
                    <a:pt x="3155" y="40618"/>
                  </a:cubicBezTo>
                  <a:cubicBezTo>
                    <a:pt x="4078" y="40618"/>
                    <a:pt x="4985" y="40044"/>
                    <a:pt x="5799" y="39534"/>
                  </a:cubicBezTo>
                  <a:cubicBezTo>
                    <a:pt x="8081" y="38073"/>
                    <a:pt x="10546" y="36863"/>
                    <a:pt x="13080" y="35905"/>
                  </a:cubicBezTo>
                  <a:lnTo>
                    <a:pt x="13080" y="35905"/>
                  </a:lnTo>
                  <a:cubicBezTo>
                    <a:pt x="11299" y="37913"/>
                    <a:pt x="9953" y="40310"/>
                    <a:pt x="9177" y="42866"/>
                  </a:cubicBezTo>
                  <a:cubicBezTo>
                    <a:pt x="11505" y="42273"/>
                    <a:pt x="12098" y="39100"/>
                    <a:pt x="14153" y="37868"/>
                  </a:cubicBezTo>
                  <a:cubicBezTo>
                    <a:pt x="14843" y="37452"/>
                    <a:pt x="15619" y="37302"/>
                    <a:pt x="16422" y="37302"/>
                  </a:cubicBezTo>
                  <a:cubicBezTo>
                    <a:pt x="17425" y="37302"/>
                    <a:pt x="18472" y="37536"/>
                    <a:pt x="19448" y="37776"/>
                  </a:cubicBezTo>
                  <a:cubicBezTo>
                    <a:pt x="26889" y="39625"/>
                    <a:pt x="34307" y="41451"/>
                    <a:pt x="41726" y="43300"/>
                  </a:cubicBezTo>
                  <a:cubicBezTo>
                    <a:pt x="42273" y="43072"/>
                    <a:pt x="42821" y="42844"/>
                    <a:pt x="43369" y="42615"/>
                  </a:cubicBezTo>
                  <a:cubicBezTo>
                    <a:pt x="44510" y="42958"/>
                    <a:pt x="45629" y="43300"/>
                    <a:pt x="46770" y="43643"/>
                  </a:cubicBezTo>
                  <a:cubicBezTo>
                    <a:pt x="50384" y="44729"/>
                    <a:pt x="54083" y="45837"/>
                    <a:pt x="57848" y="45837"/>
                  </a:cubicBezTo>
                  <a:cubicBezTo>
                    <a:pt x="57960" y="45837"/>
                    <a:pt x="58071" y="45836"/>
                    <a:pt x="58183" y="45834"/>
                  </a:cubicBezTo>
                  <a:cubicBezTo>
                    <a:pt x="62086" y="45765"/>
                    <a:pt x="66149" y="44282"/>
                    <a:pt x="68408" y="41109"/>
                  </a:cubicBezTo>
                  <a:cubicBezTo>
                    <a:pt x="69116" y="40105"/>
                    <a:pt x="69641" y="38986"/>
                    <a:pt x="69983" y="37799"/>
                  </a:cubicBezTo>
                  <a:lnTo>
                    <a:pt x="69983" y="37799"/>
                  </a:lnTo>
                  <a:cubicBezTo>
                    <a:pt x="67604" y="39636"/>
                    <a:pt x="63236" y="40757"/>
                    <a:pt x="57145" y="40757"/>
                  </a:cubicBezTo>
                  <a:cubicBezTo>
                    <a:pt x="54530" y="40757"/>
                    <a:pt x="51597" y="40550"/>
                    <a:pt x="48368" y="40105"/>
                  </a:cubicBezTo>
                  <a:cubicBezTo>
                    <a:pt x="41406" y="39146"/>
                    <a:pt x="30769" y="36658"/>
                    <a:pt x="22781" y="34649"/>
                  </a:cubicBezTo>
                  <a:cubicBezTo>
                    <a:pt x="20795" y="34147"/>
                    <a:pt x="18946" y="33691"/>
                    <a:pt x="17371" y="33280"/>
                  </a:cubicBezTo>
                  <a:lnTo>
                    <a:pt x="17371" y="33280"/>
                  </a:lnTo>
                  <a:cubicBezTo>
                    <a:pt x="17439" y="33805"/>
                    <a:pt x="17531" y="34353"/>
                    <a:pt x="17622" y="34878"/>
                  </a:cubicBezTo>
                  <a:cubicBezTo>
                    <a:pt x="16230" y="34467"/>
                    <a:pt x="14815" y="34033"/>
                    <a:pt x="13399" y="33599"/>
                  </a:cubicBezTo>
                  <a:cubicBezTo>
                    <a:pt x="13148" y="33074"/>
                    <a:pt x="12874" y="32549"/>
                    <a:pt x="12600" y="32002"/>
                  </a:cubicBezTo>
                  <a:cubicBezTo>
                    <a:pt x="11779" y="30335"/>
                    <a:pt x="10911" y="28646"/>
                    <a:pt x="10021" y="27003"/>
                  </a:cubicBezTo>
                  <a:cubicBezTo>
                    <a:pt x="7282" y="21936"/>
                    <a:pt x="4155" y="17120"/>
                    <a:pt x="1" y="132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8"/>
            <p:cNvSpPr/>
            <p:nvPr/>
          </p:nvSpPr>
          <p:spPr>
            <a:xfrm flipH="1">
              <a:off x="5400396" y="1808644"/>
              <a:ext cx="2003637" cy="2130801"/>
            </a:xfrm>
            <a:custGeom>
              <a:avLst/>
              <a:gdLst/>
              <a:ahLst/>
              <a:cxnLst/>
              <a:rect l="l" t="t" r="r" b="b"/>
              <a:pathLst>
                <a:path w="68477" h="72823" extrusionOk="0">
                  <a:moveTo>
                    <a:pt x="30398" y="1"/>
                  </a:moveTo>
                  <a:cubicBezTo>
                    <a:pt x="30384" y="1"/>
                    <a:pt x="30370" y="4"/>
                    <a:pt x="30358" y="10"/>
                  </a:cubicBezTo>
                  <a:cubicBezTo>
                    <a:pt x="30313" y="56"/>
                    <a:pt x="30290" y="124"/>
                    <a:pt x="30313" y="170"/>
                  </a:cubicBezTo>
                  <a:cubicBezTo>
                    <a:pt x="31157" y="1448"/>
                    <a:pt x="32116" y="2635"/>
                    <a:pt x="33189" y="3708"/>
                  </a:cubicBezTo>
                  <a:cubicBezTo>
                    <a:pt x="33257" y="3776"/>
                    <a:pt x="33303" y="3822"/>
                    <a:pt x="33303" y="3867"/>
                  </a:cubicBezTo>
                  <a:cubicBezTo>
                    <a:pt x="33303" y="3890"/>
                    <a:pt x="33280" y="3936"/>
                    <a:pt x="33257" y="3982"/>
                  </a:cubicBezTo>
                  <a:cubicBezTo>
                    <a:pt x="33029" y="4461"/>
                    <a:pt x="32732" y="4917"/>
                    <a:pt x="32412" y="5351"/>
                  </a:cubicBezTo>
                  <a:cubicBezTo>
                    <a:pt x="32367" y="5397"/>
                    <a:pt x="32390" y="5465"/>
                    <a:pt x="32435" y="5488"/>
                  </a:cubicBezTo>
                  <a:cubicBezTo>
                    <a:pt x="32458" y="5511"/>
                    <a:pt x="32481" y="5511"/>
                    <a:pt x="32504" y="5511"/>
                  </a:cubicBezTo>
                  <a:cubicBezTo>
                    <a:pt x="32527" y="5511"/>
                    <a:pt x="32549" y="5511"/>
                    <a:pt x="32572" y="5488"/>
                  </a:cubicBezTo>
                  <a:cubicBezTo>
                    <a:pt x="32915" y="5054"/>
                    <a:pt x="33211" y="4575"/>
                    <a:pt x="33440" y="4073"/>
                  </a:cubicBezTo>
                  <a:cubicBezTo>
                    <a:pt x="33485" y="4027"/>
                    <a:pt x="33508" y="3959"/>
                    <a:pt x="33508" y="3867"/>
                  </a:cubicBezTo>
                  <a:cubicBezTo>
                    <a:pt x="33508" y="3730"/>
                    <a:pt x="33417" y="3616"/>
                    <a:pt x="33348" y="3571"/>
                  </a:cubicBezTo>
                  <a:cubicBezTo>
                    <a:pt x="32276" y="2498"/>
                    <a:pt x="31317" y="1311"/>
                    <a:pt x="30495" y="56"/>
                  </a:cubicBezTo>
                  <a:cubicBezTo>
                    <a:pt x="30478" y="22"/>
                    <a:pt x="30437" y="1"/>
                    <a:pt x="30398" y="1"/>
                  </a:cubicBezTo>
                  <a:close/>
                  <a:moveTo>
                    <a:pt x="25210" y="7426"/>
                  </a:moveTo>
                  <a:cubicBezTo>
                    <a:pt x="25177" y="7426"/>
                    <a:pt x="25145" y="7446"/>
                    <a:pt x="25131" y="7474"/>
                  </a:cubicBezTo>
                  <a:cubicBezTo>
                    <a:pt x="25086" y="7519"/>
                    <a:pt x="25108" y="7588"/>
                    <a:pt x="25154" y="7611"/>
                  </a:cubicBezTo>
                  <a:cubicBezTo>
                    <a:pt x="26432" y="8569"/>
                    <a:pt x="28053" y="9072"/>
                    <a:pt x="29651" y="9072"/>
                  </a:cubicBezTo>
                  <a:cubicBezTo>
                    <a:pt x="29902" y="9072"/>
                    <a:pt x="30130" y="9072"/>
                    <a:pt x="30358" y="9049"/>
                  </a:cubicBezTo>
                  <a:cubicBezTo>
                    <a:pt x="30427" y="9049"/>
                    <a:pt x="30449" y="8980"/>
                    <a:pt x="30449" y="8935"/>
                  </a:cubicBezTo>
                  <a:cubicBezTo>
                    <a:pt x="30449" y="8878"/>
                    <a:pt x="30419" y="8837"/>
                    <a:pt x="30369" y="8837"/>
                  </a:cubicBezTo>
                  <a:cubicBezTo>
                    <a:pt x="30359" y="8837"/>
                    <a:pt x="30347" y="8839"/>
                    <a:pt x="30335" y="8843"/>
                  </a:cubicBezTo>
                  <a:cubicBezTo>
                    <a:pt x="30118" y="8863"/>
                    <a:pt x="29900" y="8872"/>
                    <a:pt x="29682" y="8872"/>
                  </a:cubicBezTo>
                  <a:cubicBezTo>
                    <a:pt x="28110" y="8872"/>
                    <a:pt x="26531" y="8373"/>
                    <a:pt x="25268" y="7451"/>
                  </a:cubicBezTo>
                  <a:cubicBezTo>
                    <a:pt x="25251" y="7434"/>
                    <a:pt x="25230" y="7426"/>
                    <a:pt x="25210" y="7426"/>
                  </a:cubicBezTo>
                  <a:close/>
                  <a:moveTo>
                    <a:pt x="25862" y="54539"/>
                  </a:moveTo>
                  <a:cubicBezTo>
                    <a:pt x="25451" y="55407"/>
                    <a:pt x="25314" y="56434"/>
                    <a:pt x="25200" y="57484"/>
                  </a:cubicBezTo>
                  <a:lnTo>
                    <a:pt x="24698" y="62186"/>
                  </a:lnTo>
                  <a:cubicBezTo>
                    <a:pt x="24538" y="63601"/>
                    <a:pt x="24378" y="65062"/>
                    <a:pt x="24446" y="66500"/>
                  </a:cubicBezTo>
                  <a:cubicBezTo>
                    <a:pt x="22620" y="65929"/>
                    <a:pt x="20931" y="65404"/>
                    <a:pt x="19516" y="64948"/>
                  </a:cubicBezTo>
                  <a:cubicBezTo>
                    <a:pt x="18923" y="61912"/>
                    <a:pt x="19014" y="58716"/>
                    <a:pt x="19790" y="55704"/>
                  </a:cubicBezTo>
                  <a:lnTo>
                    <a:pt x="19836" y="55681"/>
                  </a:lnTo>
                  <a:cubicBezTo>
                    <a:pt x="19927" y="55681"/>
                    <a:pt x="20018" y="55658"/>
                    <a:pt x="20087" y="55635"/>
                  </a:cubicBezTo>
                  <a:cubicBezTo>
                    <a:pt x="21205" y="55384"/>
                    <a:pt x="22324" y="55156"/>
                    <a:pt x="23556" y="54927"/>
                  </a:cubicBezTo>
                  <a:cubicBezTo>
                    <a:pt x="24332" y="54791"/>
                    <a:pt x="25086" y="54654"/>
                    <a:pt x="25862" y="54539"/>
                  </a:cubicBezTo>
                  <a:close/>
                  <a:moveTo>
                    <a:pt x="131" y="41801"/>
                  </a:moveTo>
                  <a:cubicBezTo>
                    <a:pt x="103" y="41801"/>
                    <a:pt x="74" y="41820"/>
                    <a:pt x="46" y="41849"/>
                  </a:cubicBezTo>
                  <a:cubicBezTo>
                    <a:pt x="1" y="41894"/>
                    <a:pt x="23" y="41940"/>
                    <a:pt x="69" y="41986"/>
                  </a:cubicBezTo>
                  <a:cubicBezTo>
                    <a:pt x="5501" y="46391"/>
                    <a:pt x="9153" y="52394"/>
                    <a:pt x="11710" y="57142"/>
                  </a:cubicBezTo>
                  <a:cubicBezTo>
                    <a:pt x="12874" y="59310"/>
                    <a:pt x="13970" y="61501"/>
                    <a:pt x="15088" y="63761"/>
                  </a:cubicBezTo>
                  <a:lnTo>
                    <a:pt x="15271" y="64126"/>
                  </a:lnTo>
                  <a:cubicBezTo>
                    <a:pt x="15293" y="64149"/>
                    <a:pt x="15339" y="64172"/>
                    <a:pt x="15362" y="64172"/>
                  </a:cubicBezTo>
                  <a:lnTo>
                    <a:pt x="15408" y="64172"/>
                  </a:lnTo>
                  <a:cubicBezTo>
                    <a:pt x="15476" y="64149"/>
                    <a:pt x="15499" y="64080"/>
                    <a:pt x="15453" y="64035"/>
                  </a:cubicBezTo>
                  <a:lnTo>
                    <a:pt x="15385" y="63875"/>
                  </a:lnTo>
                  <a:lnTo>
                    <a:pt x="15385" y="63875"/>
                  </a:lnTo>
                  <a:cubicBezTo>
                    <a:pt x="17896" y="64674"/>
                    <a:pt x="39694" y="71567"/>
                    <a:pt x="45126" y="72822"/>
                  </a:cubicBezTo>
                  <a:lnTo>
                    <a:pt x="45149" y="72822"/>
                  </a:lnTo>
                  <a:cubicBezTo>
                    <a:pt x="45195" y="72822"/>
                    <a:pt x="45240" y="72800"/>
                    <a:pt x="45240" y="72731"/>
                  </a:cubicBezTo>
                  <a:cubicBezTo>
                    <a:pt x="45263" y="72686"/>
                    <a:pt x="45240" y="72617"/>
                    <a:pt x="45172" y="72617"/>
                  </a:cubicBezTo>
                  <a:cubicBezTo>
                    <a:pt x="41794" y="71841"/>
                    <a:pt x="32116" y="68874"/>
                    <a:pt x="24652" y="66568"/>
                  </a:cubicBezTo>
                  <a:cubicBezTo>
                    <a:pt x="24652" y="66546"/>
                    <a:pt x="24675" y="66546"/>
                    <a:pt x="24675" y="66523"/>
                  </a:cubicBezTo>
                  <a:cubicBezTo>
                    <a:pt x="24583" y="65085"/>
                    <a:pt x="24743" y="63624"/>
                    <a:pt x="24903" y="62209"/>
                  </a:cubicBezTo>
                  <a:lnTo>
                    <a:pt x="25405" y="57507"/>
                  </a:lnTo>
                  <a:cubicBezTo>
                    <a:pt x="25519" y="56411"/>
                    <a:pt x="25679" y="55361"/>
                    <a:pt x="26113" y="54494"/>
                  </a:cubicBezTo>
                  <a:cubicBezTo>
                    <a:pt x="30198" y="53855"/>
                    <a:pt x="34375" y="53398"/>
                    <a:pt x="38667" y="52965"/>
                  </a:cubicBezTo>
                  <a:cubicBezTo>
                    <a:pt x="39306" y="52896"/>
                    <a:pt x="39922" y="52828"/>
                    <a:pt x="40584" y="52782"/>
                  </a:cubicBezTo>
                  <a:cubicBezTo>
                    <a:pt x="43674" y="52482"/>
                    <a:pt x="47146" y="52168"/>
                    <a:pt x="50683" y="52168"/>
                  </a:cubicBezTo>
                  <a:cubicBezTo>
                    <a:pt x="51719" y="52168"/>
                    <a:pt x="52761" y="52195"/>
                    <a:pt x="53800" y="52257"/>
                  </a:cubicBezTo>
                  <a:cubicBezTo>
                    <a:pt x="59460" y="52599"/>
                    <a:pt x="64345" y="53923"/>
                    <a:pt x="68294" y="56183"/>
                  </a:cubicBezTo>
                  <a:lnTo>
                    <a:pt x="68362" y="56183"/>
                  </a:lnTo>
                  <a:cubicBezTo>
                    <a:pt x="68385" y="56183"/>
                    <a:pt x="68431" y="56183"/>
                    <a:pt x="68454" y="56137"/>
                  </a:cubicBezTo>
                  <a:cubicBezTo>
                    <a:pt x="68476" y="56092"/>
                    <a:pt x="68454" y="56023"/>
                    <a:pt x="68408" y="56000"/>
                  </a:cubicBezTo>
                  <a:cubicBezTo>
                    <a:pt x="64414" y="53718"/>
                    <a:pt x="59506" y="52394"/>
                    <a:pt x="53823" y="52052"/>
                  </a:cubicBezTo>
                  <a:cubicBezTo>
                    <a:pt x="52737" y="51987"/>
                    <a:pt x="51651" y="51959"/>
                    <a:pt x="50573" y="51959"/>
                  </a:cubicBezTo>
                  <a:cubicBezTo>
                    <a:pt x="47051" y="51959"/>
                    <a:pt x="43614" y="52257"/>
                    <a:pt x="40538" y="52554"/>
                  </a:cubicBezTo>
                  <a:cubicBezTo>
                    <a:pt x="39922" y="52622"/>
                    <a:pt x="39283" y="52691"/>
                    <a:pt x="38644" y="52759"/>
                  </a:cubicBezTo>
                  <a:cubicBezTo>
                    <a:pt x="34353" y="53193"/>
                    <a:pt x="30130" y="53649"/>
                    <a:pt x="26021" y="54288"/>
                  </a:cubicBezTo>
                  <a:cubicBezTo>
                    <a:pt x="25200" y="54425"/>
                    <a:pt x="24355" y="54562"/>
                    <a:pt x="23533" y="54722"/>
                  </a:cubicBezTo>
                  <a:cubicBezTo>
                    <a:pt x="22301" y="54950"/>
                    <a:pt x="21160" y="55179"/>
                    <a:pt x="20041" y="55430"/>
                  </a:cubicBezTo>
                  <a:cubicBezTo>
                    <a:pt x="19973" y="55452"/>
                    <a:pt x="19881" y="55475"/>
                    <a:pt x="19790" y="55475"/>
                  </a:cubicBezTo>
                  <a:lnTo>
                    <a:pt x="19790" y="55498"/>
                  </a:lnTo>
                  <a:cubicBezTo>
                    <a:pt x="19767" y="55475"/>
                    <a:pt x="19767" y="55475"/>
                    <a:pt x="19744" y="55475"/>
                  </a:cubicBezTo>
                  <a:cubicBezTo>
                    <a:pt x="19732" y="55469"/>
                    <a:pt x="19718" y="55466"/>
                    <a:pt x="19704" y="55466"/>
                  </a:cubicBezTo>
                  <a:cubicBezTo>
                    <a:pt x="19665" y="55466"/>
                    <a:pt x="19624" y="55488"/>
                    <a:pt x="19607" y="55521"/>
                  </a:cubicBezTo>
                  <a:cubicBezTo>
                    <a:pt x="19585" y="55544"/>
                    <a:pt x="19562" y="55589"/>
                    <a:pt x="19562" y="55635"/>
                  </a:cubicBezTo>
                  <a:cubicBezTo>
                    <a:pt x="19562" y="55658"/>
                    <a:pt x="19562" y="55658"/>
                    <a:pt x="19585" y="55681"/>
                  </a:cubicBezTo>
                  <a:cubicBezTo>
                    <a:pt x="18809" y="58671"/>
                    <a:pt x="18717" y="61844"/>
                    <a:pt x="19288" y="64879"/>
                  </a:cubicBezTo>
                  <a:cubicBezTo>
                    <a:pt x="17051" y="64172"/>
                    <a:pt x="15522" y="63692"/>
                    <a:pt x="15271" y="63624"/>
                  </a:cubicBezTo>
                  <a:cubicBezTo>
                    <a:pt x="14152" y="61387"/>
                    <a:pt x="13057" y="59196"/>
                    <a:pt x="11893" y="57050"/>
                  </a:cubicBezTo>
                  <a:cubicBezTo>
                    <a:pt x="9313" y="52280"/>
                    <a:pt x="5661" y="46254"/>
                    <a:pt x="183" y="41826"/>
                  </a:cubicBezTo>
                  <a:cubicBezTo>
                    <a:pt x="166" y="41808"/>
                    <a:pt x="148" y="41801"/>
                    <a:pt x="131" y="41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flipH="1">
              <a:off x="6352794" y="1512629"/>
              <a:ext cx="565713" cy="170995"/>
            </a:xfrm>
            <a:custGeom>
              <a:avLst/>
              <a:gdLst/>
              <a:ahLst/>
              <a:cxnLst/>
              <a:rect l="l" t="t" r="r" b="b"/>
              <a:pathLst>
                <a:path w="19334" h="5844" extrusionOk="0">
                  <a:moveTo>
                    <a:pt x="17350" y="1"/>
                  </a:moveTo>
                  <a:cubicBezTo>
                    <a:pt x="17130" y="1"/>
                    <a:pt x="16908" y="17"/>
                    <a:pt x="16686" y="38"/>
                  </a:cubicBezTo>
                  <a:cubicBezTo>
                    <a:pt x="15476" y="175"/>
                    <a:pt x="14221" y="632"/>
                    <a:pt x="13513" y="1636"/>
                  </a:cubicBezTo>
                  <a:cubicBezTo>
                    <a:pt x="13399" y="1796"/>
                    <a:pt x="13285" y="1978"/>
                    <a:pt x="13285" y="2184"/>
                  </a:cubicBezTo>
                  <a:cubicBezTo>
                    <a:pt x="13262" y="2389"/>
                    <a:pt x="13353" y="2617"/>
                    <a:pt x="13536" y="2709"/>
                  </a:cubicBezTo>
                  <a:cubicBezTo>
                    <a:pt x="13601" y="2741"/>
                    <a:pt x="13669" y="2755"/>
                    <a:pt x="13737" y="2755"/>
                  </a:cubicBezTo>
                  <a:cubicBezTo>
                    <a:pt x="13905" y="2755"/>
                    <a:pt x="14074" y="2669"/>
                    <a:pt x="14221" y="2572"/>
                  </a:cubicBezTo>
                  <a:cubicBezTo>
                    <a:pt x="14426" y="2412"/>
                    <a:pt x="14312" y="2412"/>
                    <a:pt x="15157" y="1978"/>
                  </a:cubicBezTo>
                  <a:cubicBezTo>
                    <a:pt x="15803" y="1672"/>
                    <a:pt x="16552" y="1391"/>
                    <a:pt x="17430" y="1391"/>
                  </a:cubicBezTo>
                  <a:cubicBezTo>
                    <a:pt x="17730" y="1391"/>
                    <a:pt x="18044" y="1424"/>
                    <a:pt x="18375" y="1499"/>
                  </a:cubicBezTo>
                  <a:cubicBezTo>
                    <a:pt x="18532" y="1519"/>
                    <a:pt x="18689" y="1572"/>
                    <a:pt x="18846" y="1572"/>
                  </a:cubicBezTo>
                  <a:cubicBezTo>
                    <a:pt x="18872" y="1572"/>
                    <a:pt x="18897" y="1571"/>
                    <a:pt x="18923" y="1567"/>
                  </a:cubicBezTo>
                  <a:cubicBezTo>
                    <a:pt x="19105" y="1545"/>
                    <a:pt x="19288" y="1408"/>
                    <a:pt x="19311" y="1225"/>
                  </a:cubicBezTo>
                  <a:cubicBezTo>
                    <a:pt x="19334" y="1111"/>
                    <a:pt x="19288" y="997"/>
                    <a:pt x="19242" y="906"/>
                  </a:cubicBezTo>
                  <a:cubicBezTo>
                    <a:pt x="19014" y="495"/>
                    <a:pt x="18580" y="221"/>
                    <a:pt x="18101" y="84"/>
                  </a:cubicBezTo>
                  <a:cubicBezTo>
                    <a:pt x="17856" y="23"/>
                    <a:pt x="17604" y="1"/>
                    <a:pt x="17350" y="1"/>
                  </a:cubicBezTo>
                  <a:close/>
                  <a:moveTo>
                    <a:pt x="4405" y="2586"/>
                  </a:moveTo>
                  <a:cubicBezTo>
                    <a:pt x="4130" y="2586"/>
                    <a:pt x="3853" y="2621"/>
                    <a:pt x="3584" y="2686"/>
                  </a:cubicBezTo>
                  <a:cubicBezTo>
                    <a:pt x="2922" y="2823"/>
                    <a:pt x="2306" y="3120"/>
                    <a:pt x="1712" y="3439"/>
                  </a:cubicBezTo>
                  <a:cubicBezTo>
                    <a:pt x="959" y="3850"/>
                    <a:pt x="137" y="4443"/>
                    <a:pt x="23" y="5311"/>
                  </a:cubicBezTo>
                  <a:cubicBezTo>
                    <a:pt x="1" y="5425"/>
                    <a:pt x="1" y="5562"/>
                    <a:pt x="46" y="5653"/>
                  </a:cubicBezTo>
                  <a:cubicBezTo>
                    <a:pt x="127" y="5783"/>
                    <a:pt x="277" y="5843"/>
                    <a:pt x="430" y="5843"/>
                  </a:cubicBezTo>
                  <a:cubicBezTo>
                    <a:pt x="493" y="5843"/>
                    <a:pt x="557" y="5833"/>
                    <a:pt x="617" y="5813"/>
                  </a:cubicBezTo>
                  <a:cubicBezTo>
                    <a:pt x="799" y="5744"/>
                    <a:pt x="959" y="5585"/>
                    <a:pt x="1119" y="5448"/>
                  </a:cubicBezTo>
                  <a:cubicBezTo>
                    <a:pt x="2080" y="4543"/>
                    <a:pt x="3399" y="4059"/>
                    <a:pt x="4730" y="4059"/>
                  </a:cubicBezTo>
                  <a:cubicBezTo>
                    <a:pt x="5010" y="4059"/>
                    <a:pt x="5292" y="4080"/>
                    <a:pt x="5570" y="4124"/>
                  </a:cubicBezTo>
                  <a:cubicBezTo>
                    <a:pt x="5620" y="4136"/>
                    <a:pt x="5676" y="4144"/>
                    <a:pt x="5734" y="4144"/>
                  </a:cubicBezTo>
                  <a:cubicBezTo>
                    <a:pt x="5891" y="4144"/>
                    <a:pt x="6064" y="4091"/>
                    <a:pt x="6163" y="3941"/>
                  </a:cubicBezTo>
                  <a:cubicBezTo>
                    <a:pt x="6277" y="3736"/>
                    <a:pt x="6255" y="3462"/>
                    <a:pt x="6118" y="3257"/>
                  </a:cubicBezTo>
                  <a:cubicBezTo>
                    <a:pt x="6004" y="3074"/>
                    <a:pt x="5775" y="2937"/>
                    <a:pt x="5570" y="2823"/>
                  </a:cubicBezTo>
                  <a:cubicBezTo>
                    <a:pt x="5204" y="2660"/>
                    <a:pt x="4806" y="2586"/>
                    <a:pt x="4405" y="2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p:nvPr/>
          </p:nvSpPr>
          <p:spPr>
            <a:xfrm flipH="1">
              <a:off x="6014211" y="2813988"/>
              <a:ext cx="436793" cy="504296"/>
            </a:xfrm>
            <a:custGeom>
              <a:avLst/>
              <a:gdLst/>
              <a:ahLst/>
              <a:cxnLst/>
              <a:rect l="l" t="t" r="r" b="b"/>
              <a:pathLst>
                <a:path w="14928" h="17235" extrusionOk="0">
                  <a:moveTo>
                    <a:pt x="10194" y="0"/>
                  </a:moveTo>
                  <a:cubicBezTo>
                    <a:pt x="10137" y="0"/>
                    <a:pt x="10077" y="15"/>
                    <a:pt x="10021" y="48"/>
                  </a:cubicBezTo>
                  <a:cubicBezTo>
                    <a:pt x="9884" y="139"/>
                    <a:pt x="9838" y="321"/>
                    <a:pt x="9929" y="481"/>
                  </a:cubicBezTo>
                  <a:cubicBezTo>
                    <a:pt x="11481" y="2946"/>
                    <a:pt x="12645" y="5617"/>
                    <a:pt x="13422" y="8447"/>
                  </a:cubicBezTo>
                  <a:cubicBezTo>
                    <a:pt x="14083" y="10935"/>
                    <a:pt x="13992" y="12693"/>
                    <a:pt x="13170" y="13994"/>
                  </a:cubicBezTo>
                  <a:cubicBezTo>
                    <a:pt x="12372" y="15204"/>
                    <a:pt x="10956" y="15865"/>
                    <a:pt x="9815" y="16322"/>
                  </a:cubicBezTo>
                  <a:cubicBezTo>
                    <a:pt x="9633" y="16390"/>
                    <a:pt x="9564" y="16573"/>
                    <a:pt x="9633" y="16733"/>
                  </a:cubicBezTo>
                  <a:cubicBezTo>
                    <a:pt x="9678" y="16870"/>
                    <a:pt x="9792" y="16938"/>
                    <a:pt x="9929" y="16938"/>
                  </a:cubicBezTo>
                  <a:cubicBezTo>
                    <a:pt x="9952" y="16938"/>
                    <a:pt x="9998" y="16938"/>
                    <a:pt x="10043" y="16915"/>
                  </a:cubicBezTo>
                  <a:cubicBezTo>
                    <a:pt x="11276" y="16436"/>
                    <a:pt x="12805" y="15706"/>
                    <a:pt x="13695" y="14336"/>
                  </a:cubicBezTo>
                  <a:cubicBezTo>
                    <a:pt x="14928" y="12419"/>
                    <a:pt x="14471" y="9954"/>
                    <a:pt x="14015" y="8287"/>
                  </a:cubicBezTo>
                  <a:cubicBezTo>
                    <a:pt x="13262" y="5389"/>
                    <a:pt x="12052" y="2650"/>
                    <a:pt x="10454" y="139"/>
                  </a:cubicBezTo>
                  <a:cubicBezTo>
                    <a:pt x="10395" y="50"/>
                    <a:pt x="10298" y="0"/>
                    <a:pt x="10194" y="0"/>
                  </a:cubicBezTo>
                  <a:close/>
                  <a:moveTo>
                    <a:pt x="2057" y="2056"/>
                  </a:moveTo>
                  <a:cubicBezTo>
                    <a:pt x="1932" y="2056"/>
                    <a:pt x="1816" y="2138"/>
                    <a:pt x="1781" y="2262"/>
                  </a:cubicBezTo>
                  <a:cubicBezTo>
                    <a:pt x="571" y="5617"/>
                    <a:pt x="0" y="9109"/>
                    <a:pt x="92" y="12647"/>
                  </a:cubicBezTo>
                  <a:cubicBezTo>
                    <a:pt x="92" y="13355"/>
                    <a:pt x="137" y="14154"/>
                    <a:pt x="480" y="14884"/>
                  </a:cubicBezTo>
                  <a:cubicBezTo>
                    <a:pt x="913" y="15751"/>
                    <a:pt x="1758" y="16436"/>
                    <a:pt x="2876" y="16801"/>
                  </a:cubicBezTo>
                  <a:cubicBezTo>
                    <a:pt x="3835" y="17121"/>
                    <a:pt x="4839" y="17189"/>
                    <a:pt x="5798" y="17235"/>
                  </a:cubicBezTo>
                  <a:lnTo>
                    <a:pt x="5821" y="17235"/>
                  </a:lnTo>
                  <a:cubicBezTo>
                    <a:pt x="5980" y="17235"/>
                    <a:pt x="6140" y="17098"/>
                    <a:pt x="6140" y="16938"/>
                  </a:cubicBezTo>
                  <a:cubicBezTo>
                    <a:pt x="6140" y="16756"/>
                    <a:pt x="6026" y="16619"/>
                    <a:pt x="5844" y="16596"/>
                  </a:cubicBezTo>
                  <a:cubicBezTo>
                    <a:pt x="4908" y="16550"/>
                    <a:pt x="3949" y="16505"/>
                    <a:pt x="3059" y="16208"/>
                  </a:cubicBezTo>
                  <a:cubicBezTo>
                    <a:pt x="2123" y="15888"/>
                    <a:pt x="1393" y="15295"/>
                    <a:pt x="1050" y="14587"/>
                  </a:cubicBezTo>
                  <a:cubicBezTo>
                    <a:pt x="776" y="13994"/>
                    <a:pt x="731" y="13309"/>
                    <a:pt x="708" y="12647"/>
                  </a:cubicBezTo>
                  <a:cubicBezTo>
                    <a:pt x="639" y="9178"/>
                    <a:pt x="1210" y="5754"/>
                    <a:pt x="2374" y="2490"/>
                  </a:cubicBezTo>
                  <a:cubicBezTo>
                    <a:pt x="2420" y="2307"/>
                    <a:pt x="2351" y="2125"/>
                    <a:pt x="2169" y="2079"/>
                  </a:cubicBezTo>
                  <a:cubicBezTo>
                    <a:pt x="2132" y="2063"/>
                    <a:pt x="2094" y="2056"/>
                    <a:pt x="2057" y="205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8"/>
            <p:cNvSpPr/>
            <p:nvPr/>
          </p:nvSpPr>
          <p:spPr>
            <a:xfrm flipH="1">
              <a:off x="6890410" y="3155383"/>
              <a:ext cx="262521" cy="235221"/>
            </a:xfrm>
            <a:custGeom>
              <a:avLst/>
              <a:gdLst/>
              <a:ahLst/>
              <a:cxnLst/>
              <a:rect l="l" t="t" r="r" b="b"/>
              <a:pathLst>
                <a:path w="8972" h="8039" extrusionOk="0">
                  <a:moveTo>
                    <a:pt x="4558" y="0"/>
                  </a:moveTo>
                  <a:cubicBezTo>
                    <a:pt x="3139" y="0"/>
                    <a:pt x="1753" y="770"/>
                    <a:pt x="960" y="1961"/>
                  </a:cubicBezTo>
                  <a:cubicBezTo>
                    <a:pt x="275" y="2988"/>
                    <a:pt x="1" y="4951"/>
                    <a:pt x="914" y="6343"/>
                  </a:cubicBezTo>
                  <a:cubicBezTo>
                    <a:pt x="1645" y="7440"/>
                    <a:pt x="2975" y="8039"/>
                    <a:pt x="4300" y="8039"/>
                  </a:cubicBezTo>
                  <a:cubicBezTo>
                    <a:pt x="4878" y="8039"/>
                    <a:pt x="5455" y="7925"/>
                    <a:pt x="5981" y="7690"/>
                  </a:cubicBezTo>
                  <a:cubicBezTo>
                    <a:pt x="7830" y="6868"/>
                    <a:pt x="8971" y="4654"/>
                    <a:pt x="8378" y="2759"/>
                  </a:cubicBezTo>
                  <a:cubicBezTo>
                    <a:pt x="7921" y="1276"/>
                    <a:pt x="6483" y="157"/>
                    <a:pt x="4954" y="20"/>
                  </a:cubicBezTo>
                  <a:cubicBezTo>
                    <a:pt x="4822" y="7"/>
                    <a:pt x="4690" y="0"/>
                    <a:pt x="4558" y="0"/>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8"/>
            <p:cNvSpPr/>
            <p:nvPr/>
          </p:nvSpPr>
          <p:spPr>
            <a:xfrm flipH="1">
              <a:off x="6949868" y="3205358"/>
              <a:ext cx="146271" cy="125847"/>
            </a:xfrm>
            <a:custGeom>
              <a:avLst/>
              <a:gdLst/>
              <a:ahLst/>
              <a:cxnLst/>
              <a:rect l="l" t="t" r="r" b="b"/>
              <a:pathLst>
                <a:path w="4999" h="4301" extrusionOk="0">
                  <a:moveTo>
                    <a:pt x="2748" y="1"/>
                  </a:moveTo>
                  <a:cubicBezTo>
                    <a:pt x="2348" y="1"/>
                    <a:pt x="1941" y="91"/>
                    <a:pt x="1575" y="253"/>
                  </a:cubicBezTo>
                  <a:cubicBezTo>
                    <a:pt x="1050" y="504"/>
                    <a:pt x="571" y="915"/>
                    <a:pt x="342" y="1462"/>
                  </a:cubicBezTo>
                  <a:cubicBezTo>
                    <a:pt x="0" y="2238"/>
                    <a:pt x="183" y="3243"/>
                    <a:pt x="890" y="3791"/>
                  </a:cubicBezTo>
                  <a:cubicBezTo>
                    <a:pt x="890" y="3813"/>
                    <a:pt x="913" y="3813"/>
                    <a:pt x="936" y="3836"/>
                  </a:cubicBezTo>
                  <a:cubicBezTo>
                    <a:pt x="1233" y="4042"/>
                    <a:pt x="1666" y="4201"/>
                    <a:pt x="2009" y="4270"/>
                  </a:cubicBezTo>
                  <a:cubicBezTo>
                    <a:pt x="2145" y="4291"/>
                    <a:pt x="2283" y="4301"/>
                    <a:pt x="2420" y="4301"/>
                  </a:cubicBezTo>
                  <a:cubicBezTo>
                    <a:pt x="3043" y="4301"/>
                    <a:pt x="3660" y="4092"/>
                    <a:pt x="4109" y="3699"/>
                  </a:cubicBezTo>
                  <a:cubicBezTo>
                    <a:pt x="4679" y="3197"/>
                    <a:pt x="4999" y="2398"/>
                    <a:pt x="4862" y="1668"/>
                  </a:cubicBezTo>
                  <a:cubicBezTo>
                    <a:pt x="4748" y="1143"/>
                    <a:pt x="4451" y="663"/>
                    <a:pt x="3994" y="367"/>
                  </a:cubicBezTo>
                  <a:cubicBezTo>
                    <a:pt x="3633" y="114"/>
                    <a:pt x="3195"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8"/>
            <p:cNvSpPr/>
            <p:nvPr/>
          </p:nvSpPr>
          <p:spPr>
            <a:xfrm flipH="1">
              <a:off x="6296020" y="2429493"/>
              <a:ext cx="925699" cy="785309"/>
            </a:xfrm>
            <a:custGeom>
              <a:avLst/>
              <a:gdLst/>
              <a:ahLst/>
              <a:cxnLst/>
              <a:rect l="l" t="t" r="r" b="b"/>
              <a:pathLst>
                <a:path w="31637" h="26839" extrusionOk="0">
                  <a:moveTo>
                    <a:pt x="21486" y="1"/>
                  </a:moveTo>
                  <a:cubicBezTo>
                    <a:pt x="21279" y="1"/>
                    <a:pt x="21087" y="130"/>
                    <a:pt x="21000" y="338"/>
                  </a:cubicBezTo>
                  <a:cubicBezTo>
                    <a:pt x="20886" y="612"/>
                    <a:pt x="21000" y="909"/>
                    <a:pt x="21274" y="1023"/>
                  </a:cubicBezTo>
                  <a:cubicBezTo>
                    <a:pt x="25771" y="2872"/>
                    <a:pt x="29309" y="6912"/>
                    <a:pt x="30541" y="11614"/>
                  </a:cubicBezTo>
                  <a:cubicBezTo>
                    <a:pt x="30610" y="11842"/>
                    <a:pt x="30815" y="12002"/>
                    <a:pt x="31043" y="12002"/>
                  </a:cubicBezTo>
                  <a:cubicBezTo>
                    <a:pt x="31089" y="12002"/>
                    <a:pt x="31135" y="12002"/>
                    <a:pt x="31180" y="11979"/>
                  </a:cubicBezTo>
                  <a:cubicBezTo>
                    <a:pt x="31477" y="11910"/>
                    <a:pt x="31637" y="11614"/>
                    <a:pt x="31568" y="11340"/>
                  </a:cubicBezTo>
                  <a:cubicBezTo>
                    <a:pt x="30244" y="6341"/>
                    <a:pt x="26455" y="2004"/>
                    <a:pt x="21685" y="41"/>
                  </a:cubicBezTo>
                  <a:cubicBezTo>
                    <a:pt x="21619" y="14"/>
                    <a:pt x="21552" y="1"/>
                    <a:pt x="21486" y="1"/>
                  </a:cubicBezTo>
                  <a:close/>
                  <a:moveTo>
                    <a:pt x="6725" y="701"/>
                  </a:moveTo>
                  <a:cubicBezTo>
                    <a:pt x="6620" y="701"/>
                    <a:pt x="6512" y="732"/>
                    <a:pt x="6415" y="794"/>
                  </a:cubicBezTo>
                  <a:cubicBezTo>
                    <a:pt x="3425" y="2872"/>
                    <a:pt x="1462" y="5223"/>
                    <a:pt x="640" y="7779"/>
                  </a:cubicBezTo>
                  <a:cubicBezTo>
                    <a:pt x="161" y="9240"/>
                    <a:pt x="1" y="10883"/>
                    <a:pt x="92" y="12983"/>
                  </a:cubicBezTo>
                  <a:cubicBezTo>
                    <a:pt x="343" y="17891"/>
                    <a:pt x="1827" y="22593"/>
                    <a:pt x="4406" y="26587"/>
                  </a:cubicBezTo>
                  <a:cubicBezTo>
                    <a:pt x="4497" y="26747"/>
                    <a:pt x="4680" y="26838"/>
                    <a:pt x="4840" y="26838"/>
                  </a:cubicBezTo>
                  <a:cubicBezTo>
                    <a:pt x="4954" y="26838"/>
                    <a:pt x="5045" y="26792"/>
                    <a:pt x="5137" y="26747"/>
                  </a:cubicBezTo>
                  <a:cubicBezTo>
                    <a:pt x="5388" y="26587"/>
                    <a:pt x="5456" y="26267"/>
                    <a:pt x="5296" y="26016"/>
                  </a:cubicBezTo>
                  <a:cubicBezTo>
                    <a:pt x="2831" y="22182"/>
                    <a:pt x="1393" y="17662"/>
                    <a:pt x="1165" y="12938"/>
                  </a:cubicBezTo>
                  <a:cubicBezTo>
                    <a:pt x="1051" y="10975"/>
                    <a:pt x="1211" y="9422"/>
                    <a:pt x="1644" y="8121"/>
                  </a:cubicBezTo>
                  <a:cubicBezTo>
                    <a:pt x="2398" y="5770"/>
                    <a:pt x="4224" y="3602"/>
                    <a:pt x="7031" y="1662"/>
                  </a:cubicBezTo>
                  <a:cubicBezTo>
                    <a:pt x="7259" y="1502"/>
                    <a:pt x="7328" y="1182"/>
                    <a:pt x="7145" y="931"/>
                  </a:cubicBezTo>
                  <a:cubicBezTo>
                    <a:pt x="7048" y="778"/>
                    <a:pt x="6890" y="701"/>
                    <a:pt x="6725" y="701"/>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8"/>
            <p:cNvSpPr/>
            <p:nvPr/>
          </p:nvSpPr>
          <p:spPr>
            <a:xfrm flipH="1">
              <a:off x="6386183" y="1648392"/>
              <a:ext cx="432141" cy="185625"/>
            </a:xfrm>
            <a:custGeom>
              <a:avLst/>
              <a:gdLst/>
              <a:ahLst/>
              <a:cxnLst/>
              <a:rect l="l" t="t" r="r" b="b"/>
              <a:pathLst>
                <a:path w="14769" h="6344" extrusionOk="0">
                  <a:moveTo>
                    <a:pt x="13301" y="1"/>
                  </a:moveTo>
                  <a:cubicBezTo>
                    <a:pt x="13265" y="1"/>
                    <a:pt x="13229" y="4"/>
                    <a:pt x="13193" y="9"/>
                  </a:cubicBezTo>
                  <a:cubicBezTo>
                    <a:pt x="12577" y="123"/>
                    <a:pt x="12212" y="990"/>
                    <a:pt x="12372" y="1972"/>
                  </a:cubicBezTo>
                  <a:cubicBezTo>
                    <a:pt x="12522" y="2896"/>
                    <a:pt x="13098" y="3578"/>
                    <a:pt x="13679" y="3578"/>
                  </a:cubicBezTo>
                  <a:cubicBezTo>
                    <a:pt x="13715" y="3578"/>
                    <a:pt x="13751" y="3575"/>
                    <a:pt x="13787" y="3570"/>
                  </a:cubicBezTo>
                  <a:cubicBezTo>
                    <a:pt x="14403" y="3455"/>
                    <a:pt x="14768" y="2588"/>
                    <a:pt x="14609" y="1607"/>
                  </a:cubicBezTo>
                  <a:cubicBezTo>
                    <a:pt x="14437" y="682"/>
                    <a:pt x="13880" y="1"/>
                    <a:pt x="13301" y="1"/>
                  </a:cubicBezTo>
                  <a:close/>
                  <a:moveTo>
                    <a:pt x="1136" y="2781"/>
                  </a:moveTo>
                  <a:cubicBezTo>
                    <a:pt x="1092" y="2781"/>
                    <a:pt x="1048" y="2785"/>
                    <a:pt x="1005" y="2794"/>
                  </a:cubicBezTo>
                  <a:cubicBezTo>
                    <a:pt x="388" y="2885"/>
                    <a:pt x="0" y="3775"/>
                    <a:pt x="183" y="4757"/>
                  </a:cubicBezTo>
                  <a:cubicBezTo>
                    <a:pt x="331" y="5668"/>
                    <a:pt x="874" y="6344"/>
                    <a:pt x="1444" y="6344"/>
                  </a:cubicBezTo>
                  <a:cubicBezTo>
                    <a:pt x="1488" y="6344"/>
                    <a:pt x="1531" y="6340"/>
                    <a:pt x="1575" y="6331"/>
                  </a:cubicBezTo>
                  <a:cubicBezTo>
                    <a:pt x="2214" y="6240"/>
                    <a:pt x="2580" y="5350"/>
                    <a:pt x="2420" y="4368"/>
                  </a:cubicBezTo>
                  <a:cubicBezTo>
                    <a:pt x="2250" y="3457"/>
                    <a:pt x="1706" y="2781"/>
                    <a:pt x="1136" y="27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8"/>
            <p:cNvSpPr/>
            <p:nvPr/>
          </p:nvSpPr>
          <p:spPr>
            <a:xfrm flipH="1">
              <a:off x="6146442" y="3282368"/>
              <a:ext cx="140272" cy="48601"/>
            </a:xfrm>
            <a:custGeom>
              <a:avLst/>
              <a:gdLst/>
              <a:ahLst/>
              <a:cxnLst/>
              <a:rect l="l" t="t" r="r" b="b"/>
              <a:pathLst>
                <a:path w="4794" h="1661" extrusionOk="0">
                  <a:moveTo>
                    <a:pt x="1278" y="131"/>
                  </a:moveTo>
                  <a:cubicBezTo>
                    <a:pt x="913" y="131"/>
                    <a:pt x="571" y="291"/>
                    <a:pt x="229" y="360"/>
                  </a:cubicBezTo>
                  <a:cubicBezTo>
                    <a:pt x="0" y="382"/>
                    <a:pt x="69" y="542"/>
                    <a:pt x="46" y="702"/>
                  </a:cubicBezTo>
                  <a:cubicBezTo>
                    <a:pt x="46" y="930"/>
                    <a:pt x="23" y="1136"/>
                    <a:pt x="23" y="1341"/>
                  </a:cubicBezTo>
                  <a:cubicBezTo>
                    <a:pt x="23" y="1364"/>
                    <a:pt x="23" y="1387"/>
                    <a:pt x="46" y="1410"/>
                  </a:cubicBezTo>
                  <a:cubicBezTo>
                    <a:pt x="69" y="1432"/>
                    <a:pt x="69" y="1432"/>
                    <a:pt x="92" y="1432"/>
                  </a:cubicBezTo>
                  <a:cubicBezTo>
                    <a:pt x="457" y="1569"/>
                    <a:pt x="845" y="1661"/>
                    <a:pt x="1233" y="1661"/>
                  </a:cubicBezTo>
                  <a:cubicBezTo>
                    <a:pt x="1324" y="1661"/>
                    <a:pt x="1438" y="1661"/>
                    <a:pt x="1484" y="1592"/>
                  </a:cubicBezTo>
                  <a:cubicBezTo>
                    <a:pt x="1530" y="1547"/>
                    <a:pt x="1530" y="1478"/>
                    <a:pt x="1530" y="1432"/>
                  </a:cubicBezTo>
                  <a:cubicBezTo>
                    <a:pt x="1575" y="1113"/>
                    <a:pt x="1575" y="816"/>
                    <a:pt x="1530" y="497"/>
                  </a:cubicBezTo>
                  <a:cubicBezTo>
                    <a:pt x="1530" y="405"/>
                    <a:pt x="1507" y="314"/>
                    <a:pt x="1461" y="246"/>
                  </a:cubicBezTo>
                  <a:cubicBezTo>
                    <a:pt x="1461" y="200"/>
                    <a:pt x="1438" y="177"/>
                    <a:pt x="1393" y="154"/>
                  </a:cubicBezTo>
                  <a:cubicBezTo>
                    <a:pt x="1370" y="131"/>
                    <a:pt x="1324" y="131"/>
                    <a:pt x="1278" y="131"/>
                  </a:cubicBezTo>
                  <a:close/>
                  <a:moveTo>
                    <a:pt x="4414" y="0"/>
                  </a:moveTo>
                  <a:cubicBezTo>
                    <a:pt x="4400" y="0"/>
                    <a:pt x="4383" y="6"/>
                    <a:pt x="4360" y="17"/>
                  </a:cubicBezTo>
                  <a:lnTo>
                    <a:pt x="3150" y="63"/>
                  </a:lnTo>
                  <a:cubicBezTo>
                    <a:pt x="3059" y="63"/>
                    <a:pt x="2945" y="86"/>
                    <a:pt x="2899" y="154"/>
                  </a:cubicBezTo>
                  <a:cubicBezTo>
                    <a:pt x="2853" y="223"/>
                    <a:pt x="2876" y="314"/>
                    <a:pt x="2876" y="382"/>
                  </a:cubicBezTo>
                  <a:cubicBezTo>
                    <a:pt x="2922" y="588"/>
                    <a:pt x="3013" y="793"/>
                    <a:pt x="3082" y="1022"/>
                  </a:cubicBezTo>
                  <a:cubicBezTo>
                    <a:pt x="3105" y="1136"/>
                    <a:pt x="3127" y="1250"/>
                    <a:pt x="3150" y="1387"/>
                  </a:cubicBezTo>
                  <a:cubicBezTo>
                    <a:pt x="3150" y="1455"/>
                    <a:pt x="3173" y="1547"/>
                    <a:pt x="3241" y="1615"/>
                  </a:cubicBezTo>
                  <a:cubicBezTo>
                    <a:pt x="3287" y="1649"/>
                    <a:pt x="3338" y="1661"/>
                    <a:pt x="3393" y="1661"/>
                  </a:cubicBezTo>
                  <a:cubicBezTo>
                    <a:pt x="3447" y="1661"/>
                    <a:pt x="3504" y="1649"/>
                    <a:pt x="3561" y="1638"/>
                  </a:cubicBezTo>
                  <a:cubicBezTo>
                    <a:pt x="3881" y="1524"/>
                    <a:pt x="4132" y="1318"/>
                    <a:pt x="4406" y="1181"/>
                  </a:cubicBezTo>
                  <a:cubicBezTo>
                    <a:pt x="4588" y="1090"/>
                    <a:pt x="4794" y="976"/>
                    <a:pt x="4725" y="748"/>
                  </a:cubicBezTo>
                  <a:cubicBezTo>
                    <a:pt x="4679" y="679"/>
                    <a:pt x="4634" y="588"/>
                    <a:pt x="4611" y="497"/>
                  </a:cubicBezTo>
                  <a:cubicBezTo>
                    <a:pt x="4565" y="360"/>
                    <a:pt x="4520" y="223"/>
                    <a:pt x="4497" y="86"/>
                  </a:cubicBezTo>
                  <a:cubicBezTo>
                    <a:pt x="4474" y="63"/>
                    <a:pt x="4474" y="40"/>
                    <a:pt x="4451" y="17"/>
                  </a:cubicBezTo>
                  <a:cubicBezTo>
                    <a:pt x="4440" y="6"/>
                    <a:pt x="4428" y="0"/>
                    <a:pt x="4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8"/>
            <p:cNvSpPr/>
            <p:nvPr/>
          </p:nvSpPr>
          <p:spPr>
            <a:xfrm flipH="1">
              <a:off x="6142430" y="2746984"/>
              <a:ext cx="262199" cy="146680"/>
            </a:xfrm>
            <a:custGeom>
              <a:avLst/>
              <a:gdLst/>
              <a:ahLst/>
              <a:cxnLst/>
              <a:rect l="l" t="t" r="r" b="b"/>
              <a:pathLst>
                <a:path w="8961" h="5013" extrusionOk="0">
                  <a:moveTo>
                    <a:pt x="4849" y="0"/>
                  </a:moveTo>
                  <a:cubicBezTo>
                    <a:pt x="4073" y="0"/>
                    <a:pt x="3299" y="193"/>
                    <a:pt x="2638" y="580"/>
                  </a:cubicBezTo>
                  <a:cubicBezTo>
                    <a:pt x="1223" y="1425"/>
                    <a:pt x="470" y="3045"/>
                    <a:pt x="36" y="4620"/>
                  </a:cubicBezTo>
                  <a:cubicBezTo>
                    <a:pt x="0" y="4816"/>
                    <a:pt x="299" y="5013"/>
                    <a:pt x="562" y="5013"/>
                  </a:cubicBezTo>
                  <a:cubicBezTo>
                    <a:pt x="636" y="5013"/>
                    <a:pt x="706" y="4997"/>
                    <a:pt x="766" y="4962"/>
                  </a:cubicBezTo>
                  <a:cubicBezTo>
                    <a:pt x="1040" y="4803"/>
                    <a:pt x="1131" y="4460"/>
                    <a:pt x="1223" y="4164"/>
                  </a:cubicBezTo>
                  <a:cubicBezTo>
                    <a:pt x="1565" y="3068"/>
                    <a:pt x="2181" y="1995"/>
                    <a:pt x="3209" y="1470"/>
                  </a:cubicBezTo>
                  <a:cubicBezTo>
                    <a:pt x="3621" y="1254"/>
                    <a:pt x="4071" y="1157"/>
                    <a:pt x="4530" y="1157"/>
                  </a:cubicBezTo>
                  <a:cubicBezTo>
                    <a:pt x="5569" y="1157"/>
                    <a:pt x="6648" y="1655"/>
                    <a:pt x="7408" y="2383"/>
                  </a:cubicBezTo>
                  <a:cubicBezTo>
                    <a:pt x="7591" y="2589"/>
                    <a:pt x="7796" y="2794"/>
                    <a:pt x="8025" y="2908"/>
                  </a:cubicBezTo>
                  <a:cubicBezTo>
                    <a:pt x="8113" y="2940"/>
                    <a:pt x="8212" y="2958"/>
                    <a:pt x="8311" y="2958"/>
                  </a:cubicBezTo>
                  <a:cubicBezTo>
                    <a:pt x="8494" y="2958"/>
                    <a:pt x="8674" y="2897"/>
                    <a:pt x="8778" y="2748"/>
                  </a:cubicBezTo>
                  <a:cubicBezTo>
                    <a:pt x="8961" y="2475"/>
                    <a:pt x="8778" y="2087"/>
                    <a:pt x="8550" y="1813"/>
                  </a:cubicBezTo>
                  <a:cubicBezTo>
                    <a:pt x="7842" y="991"/>
                    <a:pt x="6883" y="352"/>
                    <a:pt x="5811" y="101"/>
                  </a:cubicBezTo>
                  <a:cubicBezTo>
                    <a:pt x="5495" y="34"/>
                    <a:pt x="5172" y="0"/>
                    <a:pt x="4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8"/>
            <p:cNvSpPr/>
            <p:nvPr/>
          </p:nvSpPr>
          <p:spPr>
            <a:xfrm flipH="1">
              <a:off x="6567846" y="1916815"/>
              <a:ext cx="651854" cy="1792877"/>
            </a:xfrm>
            <a:custGeom>
              <a:avLst/>
              <a:gdLst/>
              <a:ahLst/>
              <a:cxnLst/>
              <a:rect l="l" t="t" r="r" b="b"/>
              <a:pathLst>
                <a:path w="22278" h="61274" extrusionOk="0">
                  <a:moveTo>
                    <a:pt x="1881" y="0"/>
                  </a:moveTo>
                  <a:cubicBezTo>
                    <a:pt x="1647" y="0"/>
                    <a:pt x="1413" y="33"/>
                    <a:pt x="1187" y="102"/>
                  </a:cubicBezTo>
                  <a:cubicBezTo>
                    <a:pt x="868" y="193"/>
                    <a:pt x="548" y="376"/>
                    <a:pt x="320" y="627"/>
                  </a:cubicBezTo>
                  <a:cubicBezTo>
                    <a:pt x="114" y="878"/>
                    <a:pt x="0" y="1243"/>
                    <a:pt x="92" y="1586"/>
                  </a:cubicBezTo>
                  <a:cubicBezTo>
                    <a:pt x="92" y="1654"/>
                    <a:pt x="137" y="1722"/>
                    <a:pt x="206" y="1768"/>
                  </a:cubicBezTo>
                  <a:cubicBezTo>
                    <a:pt x="233" y="1789"/>
                    <a:pt x="265" y="1797"/>
                    <a:pt x="300" y="1797"/>
                  </a:cubicBezTo>
                  <a:cubicBezTo>
                    <a:pt x="378" y="1797"/>
                    <a:pt x="469" y="1754"/>
                    <a:pt x="548" y="1722"/>
                  </a:cubicBezTo>
                  <a:cubicBezTo>
                    <a:pt x="959" y="1471"/>
                    <a:pt x="1347" y="1220"/>
                    <a:pt x="1804" y="1106"/>
                  </a:cubicBezTo>
                  <a:cubicBezTo>
                    <a:pt x="1948" y="1063"/>
                    <a:pt x="2099" y="1040"/>
                    <a:pt x="2249" y="1040"/>
                  </a:cubicBezTo>
                  <a:cubicBezTo>
                    <a:pt x="2572" y="1040"/>
                    <a:pt x="2886" y="1146"/>
                    <a:pt x="3105" y="1380"/>
                  </a:cubicBezTo>
                  <a:cubicBezTo>
                    <a:pt x="3378" y="1700"/>
                    <a:pt x="3424" y="2133"/>
                    <a:pt x="3584" y="2499"/>
                  </a:cubicBezTo>
                  <a:cubicBezTo>
                    <a:pt x="3726" y="2823"/>
                    <a:pt x="4102" y="3130"/>
                    <a:pt x="4505" y="3130"/>
                  </a:cubicBezTo>
                  <a:cubicBezTo>
                    <a:pt x="4555" y="3130"/>
                    <a:pt x="4606" y="3125"/>
                    <a:pt x="4657" y="3115"/>
                  </a:cubicBezTo>
                  <a:cubicBezTo>
                    <a:pt x="4565" y="2499"/>
                    <a:pt x="4497" y="1859"/>
                    <a:pt x="4200" y="1334"/>
                  </a:cubicBezTo>
                  <a:cubicBezTo>
                    <a:pt x="3745" y="514"/>
                    <a:pt x="2809" y="0"/>
                    <a:pt x="1881" y="0"/>
                  </a:cubicBezTo>
                  <a:close/>
                  <a:moveTo>
                    <a:pt x="10591" y="13546"/>
                  </a:moveTo>
                  <a:lnTo>
                    <a:pt x="10591" y="13546"/>
                  </a:lnTo>
                  <a:cubicBezTo>
                    <a:pt x="11093" y="14847"/>
                    <a:pt x="12029" y="15988"/>
                    <a:pt x="13171" y="16810"/>
                  </a:cubicBezTo>
                  <a:cubicBezTo>
                    <a:pt x="14517" y="17814"/>
                    <a:pt x="16115" y="18431"/>
                    <a:pt x="17736" y="18841"/>
                  </a:cubicBezTo>
                  <a:cubicBezTo>
                    <a:pt x="18854" y="19134"/>
                    <a:pt x="20024" y="19349"/>
                    <a:pt x="21168" y="19349"/>
                  </a:cubicBezTo>
                  <a:cubicBezTo>
                    <a:pt x="21542" y="19349"/>
                    <a:pt x="21913" y="19326"/>
                    <a:pt x="22278" y="19275"/>
                  </a:cubicBezTo>
                  <a:cubicBezTo>
                    <a:pt x="21958" y="18134"/>
                    <a:pt x="21821" y="16878"/>
                    <a:pt x="21479" y="15714"/>
                  </a:cubicBezTo>
                  <a:cubicBezTo>
                    <a:pt x="20586" y="15860"/>
                    <a:pt x="19681" y="15935"/>
                    <a:pt x="18777" y="15935"/>
                  </a:cubicBezTo>
                  <a:cubicBezTo>
                    <a:pt x="15868" y="15935"/>
                    <a:pt x="12977" y="15166"/>
                    <a:pt x="10591" y="13546"/>
                  </a:cubicBezTo>
                  <a:close/>
                  <a:moveTo>
                    <a:pt x="8080" y="58398"/>
                  </a:moveTo>
                  <a:lnTo>
                    <a:pt x="8080" y="58398"/>
                  </a:lnTo>
                  <a:cubicBezTo>
                    <a:pt x="8354" y="58945"/>
                    <a:pt x="8628" y="59470"/>
                    <a:pt x="8879" y="59995"/>
                  </a:cubicBezTo>
                  <a:cubicBezTo>
                    <a:pt x="10295" y="60429"/>
                    <a:pt x="11710" y="60863"/>
                    <a:pt x="13102" y="61274"/>
                  </a:cubicBezTo>
                  <a:cubicBezTo>
                    <a:pt x="13011" y="60749"/>
                    <a:pt x="12919" y="60201"/>
                    <a:pt x="12851" y="59676"/>
                  </a:cubicBezTo>
                  <a:cubicBezTo>
                    <a:pt x="10660" y="59082"/>
                    <a:pt x="8971" y="58649"/>
                    <a:pt x="8080" y="58398"/>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8"/>
            <p:cNvSpPr/>
            <p:nvPr/>
          </p:nvSpPr>
          <p:spPr>
            <a:xfrm flipH="1">
              <a:off x="6267295" y="1749482"/>
              <a:ext cx="685942" cy="305913"/>
            </a:xfrm>
            <a:custGeom>
              <a:avLst/>
              <a:gdLst/>
              <a:ahLst/>
              <a:cxnLst/>
              <a:rect l="l" t="t" r="r" b="b"/>
              <a:pathLst>
                <a:path w="23443" h="10455" extrusionOk="0">
                  <a:moveTo>
                    <a:pt x="21411" y="0"/>
                  </a:moveTo>
                  <a:cubicBezTo>
                    <a:pt x="19516" y="0"/>
                    <a:pt x="17987" y="1438"/>
                    <a:pt x="17987" y="3173"/>
                  </a:cubicBezTo>
                  <a:cubicBezTo>
                    <a:pt x="17987" y="4931"/>
                    <a:pt x="19516" y="6346"/>
                    <a:pt x="21411" y="6346"/>
                  </a:cubicBezTo>
                  <a:cubicBezTo>
                    <a:pt x="22164" y="6346"/>
                    <a:pt x="22872" y="6095"/>
                    <a:pt x="23442" y="5707"/>
                  </a:cubicBezTo>
                  <a:cubicBezTo>
                    <a:pt x="23214" y="3812"/>
                    <a:pt x="22757" y="1941"/>
                    <a:pt x="22210" y="115"/>
                  </a:cubicBezTo>
                  <a:cubicBezTo>
                    <a:pt x="21959" y="46"/>
                    <a:pt x="21685" y="0"/>
                    <a:pt x="21411" y="0"/>
                  </a:cubicBezTo>
                  <a:close/>
                  <a:moveTo>
                    <a:pt x="3424" y="4109"/>
                  </a:moveTo>
                  <a:cubicBezTo>
                    <a:pt x="1530" y="4109"/>
                    <a:pt x="1" y="5524"/>
                    <a:pt x="1" y="7282"/>
                  </a:cubicBezTo>
                  <a:cubicBezTo>
                    <a:pt x="1" y="9039"/>
                    <a:pt x="1530" y="10454"/>
                    <a:pt x="3424" y="10454"/>
                  </a:cubicBezTo>
                  <a:cubicBezTo>
                    <a:pt x="5296" y="10454"/>
                    <a:pt x="6825" y="9039"/>
                    <a:pt x="6825" y="7282"/>
                  </a:cubicBezTo>
                  <a:cubicBezTo>
                    <a:pt x="6825" y="5524"/>
                    <a:pt x="5296" y="4109"/>
                    <a:pt x="3424" y="4109"/>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8"/>
            <p:cNvSpPr/>
            <p:nvPr/>
          </p:nvSpPr>
          <p:spPr>
            <a:xfrm flipH="1">
              <a:off x="6295357" y="1809258"/>
              <a:ext cx="609135" cy="191360"/>
            </a:xfrm>
            <a:custGeom>
              <a:avLst/>
              <a:gdLst/>
              <a:ahLst/>
              <a:cxnLst/>
              <a:rect l="l" t="t" r="r" b="b"/>
              <a:pathLst>
                <a:path w="20818" h="6540" extrusionOk="0">
                  <a:moveTo>
                    <a:pt x="19802" y="0"/>
                  </a:moveTo>
                  <a:cubicBezTo>
                    <a:pt x="19773" y="0"/>
                    <a:pt x="19745" y="12"/>
                    <a:pt x="19722" y="35"/>
                  </a:cubicBezTo>
                  <a:cubicBezTo>
                    <a:pt x="19083" y="605"/>
                    <a:pt x="18489" y="1267"/>
                    <a:pt x="17964" y="1952"/>
                  </a:cubicBezTo>
                  <a:cubicBezTo>
                    <a:pt x="17942" y="1998"/>
                    <a:pt x="17942" y="2066"/>
                    <a:pt x="17987" y="2089"/>
                  </a:cubicBezTo>
                  <a:cubicBezTo>
                    <a:pt x="18010" y="2112"/>
                    <a:pt x="18033" y="2112"/>
                    <a:pt x="18056" y="2112"/>
                  </a:cubicBezTo>
                  <a:cubicBezTo>
                    <a:pt x="18079" y="2112"/>
                    <a:pt x="18124" y="2112"/>
                    <a:pt x="18147" y="2066"/>
                  </a:cubicBezTo>
                  <a:cubicBezTo>
                    <a:pt x="18672" y="1404"/>
                    <a:pt x="19243" y="765"/>
                    <a:pt x="19882" y="172"/>
                  </a:cubicBezTo>
                  <a:cubicBezTo>
                    <a:pt x="19927" y="149"/>
                    <a:pt x="19927" y="80"/>
                    <a:pt x="19882" y="35"/>
                  </a:cubicBezTo>
                  <a:cubicBezTo>
                    <a:pt x="19859" y="12"/>
                    <a:pt x="19830" y="0"/>
                    <a:pt x="19802" y="0"/>
                  </a:cubicBezTo>
                  <a:close/>
                  <a:moveTo>
                    <a:pt x="20677" y="339"/>
                  </a:moveTo>
                  <a:cubicBezTo>
                    <a:pt x="20654" y="339"/>
                    <a:pt x="20631" y="345"/>
                    <a:pt x="20612" y="354"/>
                  </a:cubicBezTo>
                  <a:cubicBezTo>
                    <a:pt x="20064" y="879"/>
                    <a:pt x="19562" y="1450"/>
                    <a:pt x="19106" y="2043"/>
                  </a:cubicBezTo>
                  <a:cubicBezTo>
                    <a:pt x="19083" y="2089"/>
                    <a:pt x="19083" y="2157"/>
                    <a:pt x="19128" y="2203"/>
                  </a:cubicBezTo>
                  <a:cubicBezTo>
                    <a:pt x="19151" y="2203"/>
                    <a:pt x="19174" y="2226"/>
                    <a:pt x="19197" y="2226"/>
                  </a:cubicBezTo>
                  <a:cubicBezTo>
                    <a:pt x="19220" y="2226"/>
                    <a:pt x="19265" y="2203"/>
                    <a:pt x="19288" y="2180"/>
                  </a:cubicBezTo>
                  <a:cubicBezTo>
                    <a:pt x="19722" y="1587"/>
                    <a:pt x="20224" y="1039"/>
                    <a:pt x="20772" y="514"/>
                  </a:cubicBezTo>
                  <a:cubicBezTo>
                    <a:pt x="20818" y="468"/>
                    <a:pt x="20818" y="423"/>
                    <a:pt x="20772" y="377"/>
                  </a:cubicBezTo>
                  <a:cubicBezTo>
                    <a:pt x="20745" y="350"/>
                    <a:pt x="20711" y="339"/>
                    <a:pt x="20677" y="339"/>
                  </a:cubicBezTo>
                  <a:close/>
                  <a:moveTo>
                    <a:pt x="2226" y="3264"/>
                  </a:moveTo>
                  <a:cubicBezTo>
                    <a:pt x="2198" y="3264"/>
                    <a:pt x="2169" y="3276"/>
                    <a:pt x="2146" y="3299"/>
                  </a:cubicBezTo>
                  <a:cubicBezTo>
                    <a:pt x="1393" y="4075"/>
                    <a:pt x="686" y="4919"/>
                    <a:pt x="24" y="5787"/>
                  </a:cubicBezTo>
                  <a:cubicBezTo>
                    <a:pt x="1" y="5832"/>
                    <a:pt x="1" y="5901"/>
                    <a:pt x="47" y="5946"/>
                  </a:cubicBezTo>
                  <a:cubicBezTo>
                    <a:pt x="69" y="5946"/>
                    <a:pt x="92" y="5969"/>
                    <a:pt x="115" y="5969"/>
                  </a:cubicBezTo>
                  <a:cubicBezTo>
                    <a:pt x="161" y="5969"/>
                    <a:pt x="183" y="5946"/>
                    <a:pt x="206" y="5923"/>
                  </a:cubicBezTo>
                  <a:cubicBezTo>
                    <a:pt x="845" y="5033"/>
                    <a:pt x="1553" y="4212"/>
                    <a:pt x="2306" y="3458"/>
                  </a:cubicBezTo>
                  <a:cubicBezTo>
                    <a:pt x="2352" y="3413"/>
                    <a:pt x="2352" y="3344"/>
                    <a:pt x="2306" y="3299"/>
                  </a:cubicBezTo>
                  <a:cubicBezTo>
                    <a:pt x="2283" y="3276"/>
                    <a:pt x="2255" y="3264"/>
                    <a:pt x="2226" y="3264"/>
                  </a:cubicBezTo>
                  <a:close/>
                  <a:moveTo>
                    <a:pt x="2818" y="4050"/>
                  </a:moveTo>
                  <a:cubicBezTo>
                    <a:pt x="2786" y="4050"/>
                    <a:pt x="2754" y="4069"/>
                    <a:pt x="2740" y="4097"/>
                  </a:cubicBezTo>
                  <a:cubicBezTo>
                    <a:pt x="2146" y="4782"/>
                    <a:pt x="1667" y="5558"/>
                    <a:pt x="1302" y="6403"/>
                  </a:cubicBezTo>
                  <a:cubicBezTo>
                    <a:pt x="1279" y="6448"/>
                    <a:pt x="1302" y="6517"/>
                    <a:pt x="1348" y="6540"/>
                  </a:cubicBezTo>
                  <a:lnTo>
                    <a:pt x="1393" y="6540"/>
                  </a:lnTo>
                  <a:cubicBezTo>
                    <a:pt x="1439" y="6540"/>
                    <a:pt x="1485" y="6517"/>
                    <a:pt x="1485" y="6494"/>
                  </a:cubicBezTo>
                  <a:cubicBezTo>
                    <a:pt x="1850" y="5672"/>
                    <a:pt x="2329" y="4919"/>
                    <a:pt x="2900" y="4212"/>
                  </a:cubicBezTo>
                  <a:cubicBezTo>
                    <a:pt x="2923" y="4166"/>
                    <a:pt x="2923" y="4120"/>
                    <a:pt x="2877" y="4075"/>
                  </a:cubicBezTo>
                  <a:cubicBezTo>
                    <a:pt x="2859" y="4057"/>
                    <a:pt x="2839" y="4050"/>
                    <a:pt x="2818" y="405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8"/>
            <p:cNvSpPr/>
            <p:nvPr/>
          </p:nvSpPr>
          <p:spPr>
            <a:xfrm flipH="1">
              <a:off x="6275982" y="1570328"/>
              <a:ext cx="786772" cy="347492"/>
            </a:xfrm>
            <a:custGeom>
              <a:avLst/>
              <a:gdLst/>
              <a:ahLst/>
              <a:cxnLst/>
              <a:rect l="l" t="t" r="r" b="b"/>
              <a:pathLst>
                <a:path w="26889" h="11876" extrusionOk="0">
                  <a:moveTo>
                    <a:pt x="22689" y="212"/>
                  </a:moveTo>
                  <a:cubicBezTo>
                    <a:pt x="22757" y="212"/>
                    <a:pt x="22848" y="212"/>
                    <a:pt x="22940" y="235"/>
                  </a:cubicBezTo>
                  <a:cubicBezTo>
                    <a:pt x="24789" y="349"/>
                    <a:pt x="26409" y="2015"/>
                    <a:pt x="26546" y="3955"/>
                  </a:cubicBezTo>
                  <a:cubicBezTo>
                    <a:pt x="26660" y="5735"/>
                    <a:pt x="25496" y="7630"/>
                    <a:pt x="23830" y="8360"/>
                  </a:cubicBezTo>
                  <a:cubicBezTo>
                    <a:pt x="23311" y="8588"/>
                    <a:pt x="22749" y="8696"/>
                    <a:pt x="22188" y="8696"/>
                  </a:cubicBezTo>
                  <a:cubicBezTo>
                    <a:pt x="20948" y="8696"/>
                    <a:pt x="19708" y="8169"/>
                    <a:pt x="18922" y="7242"/>
                  </a:cubicBezTo>
                  <a:cubicBezTo>
                    <a:pt x="17758" y="5850"/>
                    <a:pt x="17690" y="3658"/>
                    <a:pt x="18763" y="2243"/>
                  </a:cubicBezTo>
                  <a:cubicBezTo>
                    <a:pt x="19082" y="1809"/>
                    <a:pt x="19493" y="1421"/>
                    <a:pt x="20041" y="1079"/>
                  </a:cubicBezTo>
                  <a:cubicBezTo>
                    <a:pt x="20657" y="668"/>
                    <a:pt x="21593" y="212"/>
                    <a:pt x="22689" y="212"/>
                  </a:cubicBezTo>
                  <a:close/>
                  <a:moveTo>
                    <a:pt x="9861" y="2768"/>
                  </a:moveTo>
                  <a:cubicBezTo>
                    <a:pt x="10203" y="2768"/>
                    <a:pt x="10523" y="2814"/>
                    <a:pt x="10865" y="2882"/>
                  </a:cubicBezTo>
                  <a:cubicBezTo>
                    <a:pt x="11436" y="2974"/>
                    <a:pt x="11938" y="3179"/>
                    <a:pt x="12349" y="3453"/>
                  </a:cubicBezTo>
                  <a:cubicBezTo>
                    <a:pt x="13056" y="3909"/>
                    <a:pt x="13627" y="4685"/>
                    <a:pt x="13901" y="5621"/>
                  </a:cubicBezTo>
                  <a:cubicBezTo>
                    <a:pt x="14380" y="7128"/>
                    <a:pt x="14243" y="9205"/>
                    <a:pt x="13170" y="10095"/>
                  </a:cubicBezTo>
                  <a:cubicBezTo>
                    <a:pt x="12189" y="10917"/>
                    <a:pt x="11116" y="11442"/>
                    <a:pt x="10066" y="11602"/>
                  </a:cubicBezTo>
                  <a:cubicBezTo>
                    <a:pt x="9822" y="11638"/>
                    <a:pt x="9577" y="11657"/>
                    <a:pt x="9336" y="11657"/>
                  </a:cubicBezTo>
                  <a:cubicBezTo>
                    <a:pt x="8383" y="11657"/>
                    <a:pt x="7476" y="11372"/>
                    <a:pt x="6802" y="10825"/>
                  </a:cubicBezTo>
                  <a:cubicBezTo>
                    <a:pt x="6369" y="10483"/>
                    <a:pt x="6003" y="10027"/>
                    <a:pt x="5707" y="9456"/>
                  </a:cubicBezTo>
                  <a:cubicBezTo>
                    <a:pt x="5204" y="8497"/>
                    <a:pt x="5022" y="7425"/>
                    <a:pt x="5204" y="6443"/>
                  </a:cubicBezTo>
                  <a:cubicBezTo>
                    <a:pt x="5410" y="5256"/>
                    <a:pt x="6186" y="4138"/>
                    <a:pt x="7259" y="3499"/>
                  </a:cubicBezTo>
                  <a:cubicBezTo>
                    <a:pt x="8035" y="3019"/>
                    <a:pt x="8948" y="2768"/>
                    <a:pt x="9861" y="2768"/>
                  </a:cubicBezTo>
                  <a:close/>
                  <a:moveTo>
                    <a:pt x="22721" y="0"/>
                  </a:moveTo>
                  <a:cubicBezTo>
                    <a:pt x="21578" y="0"/>
                    <a:pt x="20569" y="490"/>
                    <a:pt x="19904" y="919"/>
                  </a:cubicBezTo>
                  <a:cubicBezTo>
                    <a:pt x="19356" y="1262"/>
                    <a:pt x="18922" y="1673"/>
                    <a:pt x="18580" y="2106"/>
                  </a:cubicBezTo>
                  <a:cubicBezTo>
                    <a:pt x="18032" y="2859"/>
                    <a:pt x="17758" y="3818"/>
                    <a:pt x="17804" y="4754"/>
                  </a:cubicBezTo>
                  <a:cubicBezTo>
                    <a:pt x="17751" y="4753"/>
                    <a:pt x="17698" y="4753"/>
                    <a:pt x="17645" y="4753"/>
                  </a:cubicBezTo>
                  <a:cubicBezTo>
                    <a:pt x="16420" y="4753"/>
                    <a:pt x="15200" y="5005"/>
                    <a:pt x="14106" y="5530"/>
                  </a:cubicBezTo>
                  <a:cubicBezTo>
                    <a:pt x="13787" y="4571"/>
                    <a:pt x="13216" y="3772"/>
                    <a:pt x="12463" y="3270"/>
                  </a:cubicBezTo>
                  <a:cubicBezTo>
                    <a:pt x="12029" y="2974"/>
                    <a:pt x="11504" y="2791"/>
                    <a:pt x="10911" y="2654"/>
                  </a:cubicBezTo>
                  <a:cubicBezTo>
                    <a:pt x="10578" y="2590"/>
                    <a:pt x="10240" y="2558"/>
                    <a:pt x="9904" y="2558"/>
                  </a:cubicBezTo>
                  <a:cubicBezTo>
                    <a:pt x="8927" y="2558"/>
                    <a:pt x="7960" y="2823"/>
                    <a:pt x="7145" y="3316"/>
                  </a:cubicBezTo>
                  <a:cubicBezTo>
                    <a:pt x="6026" y="4001"/>
                    <a:pt x="5204" y="5165"/>
                    <a:pt x="4999" y="6420"/>
                  </a:cubicBezTo>
                  <a:cubicBezTo>
                    <a:pt x="4885" y="6968"/>
                    <a:pt x="4908" y="7539"/>
                    <a:pt x="5022" y="8109"/>
                  </a:cubicBezTo>
                  <a:cubicBezTo>
                    <a:pt x="5014" y="8102"/>
                    <a:pt x="5007" y="8099"/>
                    <a:pt x="4999" y="8099"/>
                  </a:cubicBezTo>
                  <a:cubicBezTo>
                    <a:pt x="4984" y="8099"/>
                    <a:pt x="4969" y="8109"/>
                    <a:pt x="4953" y="8109"/>
                  </a:cubicBezTo>
                  <a:lnTo>
                    <a:pt x="92" y="10300"/>
                  </a:lnTo>
                  <a:cubicBezTo>
                    <a:pt x="23" y="10323"/>
                    <a:pt x="0" y="10392"/>
                    <a:pt x="23" y="10437"/>
                  </a:cubicBezTo>
                  <a:cubicBezTo>
                    <a:pt x="46" y="10483"/>
                    <a:pt x="92" y="10506"/>
                    <a:pt x="114" y="10506"/>
                  </a:cubicBezTo>
                  <a:cubicBezTo>
                    <a:pt x="137" y="10506"/>
                    <a:pt x="160" y="10506"/>
                    <a:pt x="160" y="10483"/>
                  </a:cubicBezTo>
                  <a:lnTo>
                    <a:pt x="5045" y="8292"/>
                  </a:lnTo>
                  <a:cubicBezTo>
                    <a:pt x="5159" y="8726"/>
                    <a:pt x="5296" y="9136"/>
                    <a:pt x="5524" y="9547"/>
                  </a:cubicBezTo>
                  <a:cubicBezTo>
                    <a:pt x="5821" y="10141"/>
                    <a:pt x="6209" y="10643"/>
                    <a:pt x="6665" y="11008"/>
                  </a:cubicBezTo>
                  <a:cubicBezTo>
                    <a:pt x="7373" y="11556"/>
                    <a:pt x="8332" y="11875"/>
                    <a:pt x="9336" y="11875"/>
                  </a:cubicBezTo>
                  <a:cubicBezTo>
                    <a:pt x="9587" y="11875"/>
                    <a:pt x="9838" y="11853"/>
                    <a:pt x="10089" y="11807"/>
                  </a:cubicBezTo>
                  <a:cubicBezTo>
                    <a:pt x="11185" y="11624"/>
                    <a:pt x="12280" y="11099"/>
                    <a:pt x="13307" y="10255"/>
                  </a:cubicBezTo>
                  <a:cubicBezTo>
                    <a:pt x="14449" y="9319"/>
                    <a:pt x="14586" y="7265"/>
                    <a:pt x="14152" y="5735"/>
                  </a:cubicBezTo>
                  <a:cubicBezTo>
                    <a:pt x="15246" y="5210"/>
                    <a:pt x="16444" y="4958"/>
                    <a:pt x="17647" y="4958"/>
                  </a:cubicBezTo>
                  <a:cubicBezTo>
                    <a:pt x="17700" y="4958"/>
                    <a:pt x="17752" y="4958"/>
                    <a:pt x="17804" y="4959"/>
                  </a:cubicBezTo>
                  <a:cubicBezTo>
                    <a:pt x="17872" y="5850"/>
                    <a:pt x="18192" y="6694"/>
                    <a:pt x="18763" y="7379"/>
                  </a:cubicBezTo>
                  <a:cubicBezTo>
                    <a:pt x="19584" y="8360"/>
                    <a:pt x="20885" y="8908"/>
                    <a:pt x="22186" y="8908"/>
                  </a:cubicBezTo>
                  <a:cubicBezTo>
                    <a:pt x="22780" y="8908"/>
                    <a:pt x="23373" y="8794"/>
                    <a:pt x="23921" y="8566"/>
                  </a:cubicBezTo>
                  <a:cubicBezTo>
                    <a:pt x="25656" y="7790"/>
                    <a:pt x="26888" y="5827"/>
                    <a:pt x="26752" y="3932"/>
                  </a:cubicBezTo>
                  <a:cubicBezTo>
                    <a:pt x="26615" y="1901"/>
                    <a:pt x="24903" y="143"/>
                    <a:pt x="22940" y="6"/>
                  </a:cubicBezTo>
                  <a:cubicBezTo>
                    <a:pt x="22866" y="2"/>
                    <a:pt x="22793" y="0"/>
                    <a:pt x="22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48"/>
          <p:cNvGrpSpPr/>
          <p:nvPr/>
        </p:nvGrpSpPr>
        <p:grpSpPr>
          <a:xfrm rot="1855054" flipH="1">
            <a:off x="7505506" y="1359031"/>
            <a:ext cx="308581" cy="389692"/>
            <a:chOff x="3311031" y="3025663"/>
            <a:chExt cx="308584" cy="389695"/>
          </a:xfrm>
        </p:grpSpPr>
        <p:sp>
          <p:nvSpPr>
            <p:cNvPr id="1142" name="Google Shape;1142;p4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48"/>
          <p:cNvSpPr/>
          <p:nvPr/>
        </p:nvSpPr>
        <p:spPr>
          <a:xfrm flipH="1">
            <a:off x="7572481" y="382585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8"/>
          <p:cNvSpPr/>
          <p:nvPr/>
        </p:nvSpPr>
        <p:spPr>
          <a:xfrm flipH="1">
            <a:off x="7482835" y="9758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8"/>
          <p:cNvGrpSpPr/>
          <p:nvPr/>
        </p:nvGrpSpPr>
        <p:grpSpPr>
          <a:xfrm flipH="1">
            <a:off x="3322922" y="4136818"/>
            <a:ext cx="355216" cy="305683"/>
            <a:chOff x="2581492" y="1663973"/>
            <a:chExt cx="447094" cy="384748"/>
          </a:xfrm>
        </p:grpSpPr>
        <p:sp>
          <p:nvSpPr>
            <p:cNvPr id="1149" name="Google Shape;1149;p4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48"/>
          <p:cNvSpPr/>
          <p:nvPr/>
        </p:nvSpPr>
        <p:spPr>
          <a:xfrm>
            <a:off x="4161336" y="27097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48"/>
          <p:cNvGrpSpPr/>
          <p:nvPr/>
        </p:nvGrpSpPr>
        <p:grpSpPr>
          <a:xfrm rot="-2519054">
            <a:off x="556693" y="442363"/>
            <a:ext cx="406843" cy="401382"/>
            <a:chOff x="8167224" y="612742"/>
            <a:chExt cx="406859" cy="401398"/>
          </a:xfrm>
        </p:grpSpPr>
        <p:sp>
          <p:nvSpPr>
            <p:cNvPr id="1155" name="Google Shape;1155;p4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8" name="Google Shape;1158;p48"/>
          <p:cNvSpPr/>
          <p:nvPr/>
        </p:nvSpPr>
        <p:spPr>
          <a:xfrm>
            <a:off x="7122461" y="45671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1159;p48"/>
          <p:cNvGrpSpPr/>
          <p:nvPr/>
        </p:nvGrpSpPr>
        <p:grpSpPr>
          <a:xfrm rot="-10145385">
            <a:off x="4381998" y="156153"/>
            <a:ext cx="1140331" cy="595198"/>
            <a:chOff x="1362021" y="1108808"/>
            <a:chExt cx="986885" cy="515106"/>
          </a:xfrm>
        </p:grpSpPr>
        <p:sp>
          <p:nvSpPr>
            <p:cNvPr id="1160" name="Google Shape;1160;p4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48"/>
          <p:cNvSpPr/>
          <p:nvPr/>
        </p:nvSpPr>
        <p:spPr>
          <a:xfrm flipH="1">
            <a:off x="1630946" y="179249"/>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8"/>
          <p:cNvSpPr/>
          <p:nvPr/>
        </p:nvSpPr>
        <p:spPr>
          <a:xfrm flipH="1">
            <a:off x="5160564" y="426961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8"/>
          <p:cNvSpPr/>
          <p:nvPr/>
        </p:nvSpPr>
        <p:spPr>
          <a:xfrm flipH="1">
            <a:off x="8215562" y="1505053"/>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8"/>
          <p:cNvSpPr/>
          <p:nvPr/>
        </p:nvSpPr>
        <p:spPr>
          <a:xfrm flipH="1">
            <a:off x="8007223" y="1668090"/>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3" name="Google Shape;1173;p48"/>
          <p:cNvGrpSpPr/>
          <p:nvPr/>
        </p:nvGrpSpPr>
        <p:grpSpPr>
          <a:xfrm>
            <a:off x="5472815" y="694074"/>
            <a:ext cx="150927" cy="143533"/>
            <a:chOff x="3716290" y="4256524"/>
            <a:chExt cx="150927" cy="143533"/>
          </a:xfrm>
        </p:grpSpPr>
        <p:sp>
          <p:nvSpPr>
            <p:cNvPr id="1174" name="Google Shape;1174;p4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64887" y="1074051"/>
            <a:ext cx="6678638" cy="2554545"/>
          </a:xfrm>
          <a:prstGeom prst="rect">
            <a:avLst/>
          </a:prstGeom>
        </p:spPr>
        <p:txBody>
          <a:bodyPr wrap="square">
            <a:spAutoFit/>
          </a:bodyPr>
          <a:lstStyle/>
          <a:p>
            <a:r>
              <a:rPr lang="en-US" sz="1600" b="1" dirty="0">
                <a:solidFill>
                  <a:schemeClr val="tx1"/>
                </a:solidFill>
                <a:latin typeface="Comfortaa"/>
              </a:rPr>
              <a:t>An undescended testicle (cryptorchidism) is a testicle that hasn't moved into its proper position in the bag of skin hanging below the penis (scrotum) before birth. Usually just one testicle is affected, but about 10 percent of the time both testicles are undescended.</a:t>
            </a:r>
          </a:p>
          <a:p>
            <a:r>
              <a:rPr lang="en-US" sz="1600" b="1" dirty="0">
                <a:solidFill>
                  <a:schemeClr val="tx1"/>
                </a:solidFill>
                <a:latin typeface="Comfortaa"/>
              </a:rPr>
              <a:t>An undescended testicle is uncommon in general, but common among baby boys born prematurely.</a:t>
            </a:r>
          </a:p>
          <a:p>
            <a:r>
              <a:rPr lang="en-US" sz="1600" b="1" dirty="0">
                <a:solidFill>
                  <a:schemeClr val="tx1"/>
                </a:solidFill>
                <a:latin typeface="Comfortaa"/>
              </a:rPr>
              <a:t>The vast majority of the time, the undescended testicle moves into the proper position on its own, within the first few months of life</a:t>
            </a:r>
          </a:p>
        </p:txBody>
      </p:sp>
      <p:pic>
        <p:nvPicPr>
          <p:cNvPr id="76" name="Picture 75"/>
          <p:cNvPicPr>
            <a:picLocks noChangeAspect="1"/>
          </p:cNvPicPr>
          <p:nvPr/>
        </p:nvPicPr>
        <p:blipFill>
          <a:blip r:embed="rId3"/>
          <a:stretch>
            <a:fillRect/>
          </a:stretch>
        </p:blipFill>
        <p:spPr>
          <a:xfrm>
            <a:off x="104777" y="3659916"/>
            <a:ext cx="6491602" cy="13665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42"/>
          <p:cNvSpPr/>
          <p:nvPr/>
        </p:nvSpPr>
        <p:spPr>
          <a:xfrm>
            <a:off x="1407513" y="749486"/>
            <a:ext cx="1331703" cy="1279687"/>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888" name="Google Shape;888;p42"/>
          <p:cNvSpPr txBox="1">
            <a:spLocks noGrp="1"/>
          </p:cNvSpPr>
          <p:nvPr>
            <p:ph type="title"/>
          </p:nvPr>
        </p:nvSpPr>
        <p:spPr>
          <a:xfrm>
            <a:off x="2826279" y="1305076"/>
            <a:ext cx="6293788" cy="531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4400" dirty="0"/>
              <a:t>INGUINAL HERNIA</a:t>
            </a:r>
            <a:endParaRPr sz="4400" dirty="0"/>
          </a:p>
        </p:txBody>
      </p:sp>
      <p:sp>
        <p:nvSpPr>
          <p:cNvPr id="890" name="Google Shape;890;p42"/>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01</a:t>
            </a:r>
            <a:endParaRPr dirty="0"/>
          </a:p>
        </p:txBody>
      </p:sp>
      <p:grpSp>
        <p:nvGrpSpPr>
          <p:cNvPr id="891" name="Google Shape;891;p42"/>
          <p:cNvGrpSpPr/>
          <p:nvPr/>
        </p:nvGrpSpPr>
        <p:grpSpPr>
          <a:xfrm>
            <a:off x="5961462" y="3657294"/>
            <a:ext cx="186655" cy="149254"/>
            <a:chOff x="2858987" y="3108507"/>
            <a:chExt cx="186655" cy="149254"/>
          </a:xfrm>
        </p:grpSpPr>
        <p:sp>
          <p:nvSpPr>
            <p:cNvPr id="892" name="Google Shape;892;p42"/>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2"/>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2"/>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42"/>
          <p:cNvGrpSpPr/>
          <p:nvPr/>
        </p:nvGrpSpPr>
        <p:grpSpPr>
          <a:xfrm>
            <a:off x="3716290" y="4256524"/>
            <a:ext cx="150927" cy="143533"/>
            <a:chOff x="3716290" y="4256524"/>
            <a:chExt cx="150927" cy="143533"/>
          </a:xfrm>
        </p:grpSpPr>
        <p:sp>
          <p:nvSpPr>
            <p:cNvPr id="900" name="Google Shape;900;p4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42"/>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2"/>
          <p:cNvSpPr/>
          <p:nvPr/>
        </p:nvSpPr>
        <p:spPr>
          <a:xfrm flipH="1">
            <a:off x="1339431" y="79085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3" name="Google Shape;913;p42"/>
          <p:cNvCxnSpPr/>
          <p:nvPr/>
        </p:nvCxnSpPr>
        <p:spPr>
          <a:xfrm>
            <a:off x="3448166" y="1802475"/>
            <a:ext cx="4624500" cy="0"/>
          </a:xfrm>
          <a:prstGeom prst="straightConnector1">
            <a:avLst/>
          </a:prstGeom>
          <a:noFill/>
          <a:ln w="9525" cap="flat" cmpd="sng">
            <a:solidFill>
              <a:schemeClr val="dk1"/>
            </a:solidFill>
            <a:prstDash val="solid"/>
            <a:round/>
            <a:headEnd type="none" w="med" len="med"/>
            <a:tailEnd type="none" w="med" len="med"/>
          </a:ln>
        </p:spPr>
      </p:cxnSp>
      <p:grpSp>
        <p:nvGrpSpPr>
          <p:cNvPr id="914" name="Google Shape;914;p42"/>
          <p:cNvGrpSpPr/>
          <p:nvPr/>
        </p:nvGrpSpPr>
        <p:grpSpPr>
          <a:xfrm flipH="1">
            <a:off x="897511" y="2613788"/>
            <a:ext cx="2884252" cy="2655138"/>
            <a:chOff x="-2942989" y="3410888"/>
            <a:chExt cx="2884252" cy="2655138"/>
          </a:xfrm>
        </p:grpSpPr>
        <p:sp>
          <p:nvSpPr>
            <p:cNvPr id="915" name="Google Shape;915;p42"/>
            <p:cNvSpPr/>
            <p:nvPr/>
          </p:nvSpPr>
          <p:spPr>
            <a:xfrm>
              <a:off x="-2489557" y="4397904"/>
              <a:ext cx="1774699" cy="1668122"/>
            </a:xfrm>
            <a:custGeom>
              <a:avLst/>
              <a:gdLst/>
              <a:ahLst/>
              <a:cxnLst/>
              <a:rect l="l" t="t" r="r" b="b"/>
              <a:pathLst>
                <a:path w="72069" h="67741" extrusionOk="0">
                  <a:moveTo>
                    <a:pt x="8143" y="0"/>
                  </a:moveTo>
                  <a:cubicBezTo>
                    <a:pt x="5254" y="6362"/>
                    <a:pt x="2540" y="12782"/>
                    <a:pt x="1" y="19290"/>
                  </a:cubicBezTo>
                  <a:cubicBezTo>
                    <a:pt x="3080" y="20837"/>
                    <a:pt x="6275" y="22209"/>
                    <a:pt x="9485" y="23537"/>
                  </a:cubicBezTo>
                  <a:cubicBezTo>
                    <a:pt x="4597" y="36246"/>
                    <a:pt x="1431" y="49612"/>
                    <a:pt x="74" y="63153"/>
                  </a:cubicBezTo>
                  <a:lnTo>
                    <a:pt x="45" y="63269"/>
                  </a:lnTo>
                  <a:cubicBezTo>
                    <a:pt x="1737" y="63766"/>
                    <a:pt x="3415" y="64408"/>
                    <a:pt x="5108" y="64933"/>
                  </a:cubicBezTo>
                  <a:cubicBezTo>
                    <a:pt x="12248" y="67204"/>
                    <a:pt x="19802" y="67740"/>
                    <a:pt x="27319" y="67740"/>
                  </a:cubicBezTo>
                  <a:cubicBezTo>
                    <a:pt x="28496" y="67740"/>
                    <a:pt x="29673" y="67727"/>
                    <a:pt x="30847" y="67705"/>
                  </a:cubicBezTo>
                  <a:cubicBezTo>
                    <a:pt x="43673" y="67486"/>
                    <a:pt x="56572" y="66290"/>
                    <a:pt x="68902" y="62788"/>
                  </a:cubicBezTo>
                  <a:cubicBezTo>
                    <a:pt x="68654" y="52297"/>
                    <a:pt x="67968" y="41805"/>
                    <a:pt x="66830" y="31372"/>
                  </a:cubicBezTo>
                  <a:cubicBezTo>
                    <a:pt x="68552" y="31358"/>
                    <a:pt x="70288" y="31285"/>
                    <a:pt x="71995" y="31153"/>
                  </a:cubicBezTo>
                  <a:cubicBezTo>
                    <a:pt x="70434" y="24003"/>
                    <a:pt x="71135" y="16518"/>
                    <a:pt x="72068" y="9164"/>
                  </a:cubicBezTo>
                  <a:cubicBezTo>
                    <a:pt x="65386" y="8682"/>
                    <a:pt x="58732" y="7602"/>
                    <a:pt x="52370" y="5501"/>
                  </a:cubicBezTo>
                  <a:cubicBezTo>
                    <a:pt x="51845" y="5297"/>
                    <a:pt x="51363" y="4991"/>
                    <a:pt x="50925" y="4597"/>
                  </a:cubicBezTo>
                  <a:cubicBezTo>
                    <a:pt x="47467" y="7340"/>
                    <a:pt x="43790" y="9791"/>
                    <a:pt x="39938" y="11922"/>
                  </a:cubicBezTo>
                  <a:cubicBezTo>
                    <a:pt x="39788" y="12003"/>
                    <a:pt x="39625" y="12098"/>
                    <a:pt x="39461" y="12098"/>
                  </a:cubicBezTo>
                  <a:cubicBezTo>
                    <a:pt x="39450" y="12098"/>
                    <a:pt x="39439" y="12098"/>
                    <a:pt x="39427" y="12097"/>
                  </a:cubicBezTo>
                  <a:cubicBezTo>
                    <a:pt x="39179" y="12097"/>
                    <a:pt x="38975" y="11922"/>
                    <a:pt x="38800" y="11746"/>
                  </a:cubicBezTo>
                  <a:cubicBezTo>
                    <a:pt x="36275" y="9339"/>
                    <a:pt x="34116" y="6537"/>
                    <a:pt x="32409" y="3488"/>
                  </a:cubicBezTo>
                  <a:cubicBezTo>
                    <a:pt x="32304" y="3500"/>
                    <a:pt x="32196" y="3504"/>
                    <a:pt x="32089" y="3504"/>
                  </a:cubicBezTo>
                  <a:cubicBezTo>
                    <a:pt x="31941" y="3504"/>
                    <a:pt x="31793" y="3496"/>
                    <a:pt x="31650" y="3488"/>
                  </a:cubicBezTo>
                  <a:cubicBezTo>
                    <a:pt x="23741" y="2904"/>
                    <a:pt x="15906" y="1620"/>
                    <a:pt x="8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2"/>
            <p:cNvSpPr/>
            <p:nvPr/>
          </p:nvSpPr>
          <p:spPr>
            <a:xfrm>
              <a:off x="-2019922" y="4395737"/>
              <a:ext cx="980937" cy="868130"/>
            </a:xfrm>
            <a:custGeom>
              <a:avLst/>
              <a:gdLst/>
              <a:ahLst/>
              <a:cxnLst/>
              <a:rect l="l" t="t" r="r" b="b"/>
              <a:pathLst>
                <a:path w="39835" h="35254" extrusionOk="0">
                  <a:moveTo>
                    <a:pt x="29387" y="1"/>
                  </a:moveTo>
                  <a:cubicBezTo>
                    <a:pt x="29460" y="395"/>
                    <a:pt x="29548" y="774"/>
                    <a:pt x="29665" y="1139"/>
                  </a:cubicBezTo>
                  <a:cubicBezTo>
                    <a:pt x="31240" y="1941"/>
                    <a:pt x="32889" y="2875"/>
                    <a:pt x="34027" y="4261"/>
                  </a:cubicBezTo>
                  <a:cubicBezTo>
                    <a:pt x="35341" y="5852"/>
                    <a:pt x="35910" y="7968"/>
                    <a:pt x="36231" y="9427"/>
                  </a:cubicBezTo>
                  <a:cubicBezTo>
                    <a:pt x="36844" y="12243"/>
                    <a:pt x="37033" y="15118"/>
                    <a:pt x="36800" y="17978"/>
                  </a:cubicBezTo>
                  <a:cubicBezTo>
                    <a:pt x="36785" y="18226"/>
                    <a:pt x="36960" y="18444"/>
                    <a:pt x="37208" y="18459"/>
                  </a:cubicBezTo>
                  <a:cubicBezTo>
                    <a:pt x="37223" y="18459"/>
                    <a:pt x="37238" y="18474"/>
                    <a:pt x="37252" y="18474"/>
                  </a:cubicBezTo>
                  <a:cubicBezTo>
                    <a:pt x="37486" y="18474"/>
                    <a:pt x="37675" y="18284"/>
                    <a:pt x="37690" y="18051"/>
                  </a:cubicBezTo>
                  <a:cubicBezTo>
                    <a:pt x="37923" y="15103"/>
                    <a:pt x="37734" y="12141"/>
                    <a:pt x="37106" y="9237"/>
                  </a:cubicBezTo>
                  <a:cubicBezTo>
                    <a:pt x="36771" y="7690"/>
                    <a:pt x="36158" y="5429"/>
                    <a:pt x="34713" y="3692"/>
                  </a:cubicBezTo>
                  <a:cubicBezTo>
                    <a:pt x="33283" y="1956"/>
                    <a:pt x="31226" y="920"/>
                    <a:pt x="29387" y="1"/>
                  </a:cubicBezTo>
                  <a:close/>
                  <a:moveTo>
                    <a:pt x="14913" y="468"/>
                  </a:moveTo>
                  <a:lnTo>
                    <a:pt x="14913" y="468"/>
                  </a:lnTo>
                  <a:cubicBezTo>
                    <a:pt x="12855" y="1139"/>
                    <a:pt x="10885" y="2437"/>
                    <a:pt x="9193" y="4247"/>
                  </a:cubicBezTo>
                  <a:cubicBezTo>
                    <a:pt x="7763" y="5779"/>
                    <a:pt x="6522" y="7632"/>
                    <a:pt x="5282" y="10098"/>
                  </a:cubicBezTo>
                  <a:cubicBezTo>
                    <a:pt x="3779" y="13075"/>
                    <a:pt x="2991" y="15614"/>
                    <a:pt x="2802" y="18007"/>
                  </a:cubicBezTo>
                  <a:cubicBezTo>
                    <a:pt x="1211" y="18269"/>
                    <a:pt x="0" y="19641"/>
                    <a:pt x="0" y="21304"/>
                  </a:cubicBezTo>
                  <a:cubicBezTo>
                    <a:pt x="0" y="23143"/>
                    <a:pt x="1503" y="24646"/>
                    <a:pt x="3356" y="24646"/>
                  </a:cubicBezTo>
                  <a:cubicBezTo>
                    <a:pt x="5195" y="24646"/>
                    <a:pt x="6698" y="23143"/>
                    <a:pt x="6698" y="21304"/>
                  </a:cubicBezTo>
                  <a:cubicBezTo>
                    <a:pt x="6698" y="19568"/>
                    <a:pt x="5384" y="18153"/>
                    <a:pt x="3706" y="17978"/>
                  </a:cubicBezTo>
                  <a:cubicBezTo>
                    <a:pt x="3896" y="15730"/>
                    <a:pt x="4655" y="13323"/>
                    <a:pt x="6085" y="10492"/>
                  </a:cubicBezTo>
                  <a:cubicBezTo>
                    <a:pt x="7281" y="8114"/>
                    <a:pt x="8478" y="6319"/>
                    <a:pt x="9849" y="4860"/>
                  </a:cubicBezTo>
                  <a:cubicBezTo>
                    <a:pt x="11323" y="3284"/>
                    <a:pt x="13001" y="2131"/>
                    <a:pt x="14752" y="1474"/>
                  </a:cubicBezTo>
                  <a:cubicBezTo>
                    <a:pt x="14810" y="1139"/>
                    <a:pt x="14869" y="803"/>
                    <a:pt x="14913" y="468"/>
                  </a:cubicBezTo>
                  <a:close/>
                  <a:moveTo>
                    <a:pt x="32119" y="22752"/>
                  </a:moveTo>
                  <a:cubicBezTo>
                    <a:pt x="32058" y="22752"/>
                    <a:pt x="32000" y="22791"/>
                    <a:pt x="31970" y="22851"/>
                  </a:cubicBezTo>
                  <a:cubicBezTo>
                    <a:pt x="30744" y="25142"/>
                    <a:pt x="29840" y="27608"/>
                    <a:pt x="29285" y="30162"/>
                  </a:cubicBezTo>
                  <a:cubicBezTo>
                    <a:pt x="29125" y="30906"/>
                    <a:pt x="28964" y="31752"/>
                    <a:pt x="29212" y="32569"/>
                  </a:cubicBezTo>
                  <a:cubicBezTo>
                    <a:pt x="29446" y="33386"/>
                    <a:pt x="30088" y="34145"/>
                    <a:pt x="31080" y="34743"/>
                  </a:cubicBezTo>
                  <a:cubicBezTo>
                    <a:pt x="31109" y="34758"/>
                    <a:pt x="31138" y="34772"/>
                    <a:pt x="31168" y="34772"/>
                  </a:cubicBezTo>
                  <a:cubicBezTo>
                    <a:pt x="31226" y="34772"/>
                    <a:pt x="31284" y="34743"/>
                    <a:pt x="31328" y="34685"/>
                  </a:cubicBezTo>
                  <a:cubicBezTo>
                    <a:pt x="31372" y="34597"/>
                    <a:pt x="31343" y="34495"/>
                    <a:pt x="31270" y="34437"/>
                  </a:cubicBezTo>
                  <a:cubicBezTo>
                    <a:pt x="30628" y="34057"/>
                    <a:pt x="29825" y="33401"/>
                    <a:pt x="29548" y="32467"/>
                  </a:cubicBezTo>
                  <a:cubicBezTo>
                    <a:pt x="29329" y="31737"/>
                    <a:pt x="29475" y="30935"/>
                    <a:pt x="29635" y="30234"/>
                  </a:cubicBezTo>
                  <a:cubicBezTo>
                    <a:pt x="30190" y="27710"/>
                    <a:pt x="31080" y="25288"/>
                    <a:pt x="32276" y="23012"/>
                  </a:cubicBezTo>
                  <a:cubicBezTo>
                    <a:pt x="32335" y="22924"/>
                    <a:pt x="32291" y="22822"/>
                    <a:pt x="32204" y="22778"/>
                  </a:cubicBezTo>
                  <a:cubicBezTo>
                    <a:pt x="32176" y="22760"/>
                    <a:pt x="32147" y="22752"/>
                    <a:pt x="32119" y="22752"/>
                  </a:cubicBezTo>
                  <a:close/>
                  <a:moveTo>
                    <a:pt x="39660" y="23581"/>
                  </a:moveTo>
                  <a:cubicBezTo>
                    <a:pt x="39572" y="23581"/>
                    <a:pt x="39485" y="23654"/>
                    <a:pt x="39485" y="23756"/>
                  </a:cubicBezTo>
                  <a:cubicBezTo>
                    <a:pt x="39441" y="26353"/>
                    <a:pt x="39164" y="28965"/>
                    <a:pt x="38668" y="31504"/>
                  </a:cubicBezTo>
                  <a:cubicBezTo>
                    <a:pt x="38492" y="32423"/>
                    <a:pt x="38274" y="33357"/>
                    <a:pt x="37632" y="33999"/>
                  </a:cubicBezTo>
                  <a:cubicBezTo>
                    <a:pt x="36862" y="34756"/>
                    <a:pt x="35684" y="34894"/>
                    <a:pt x="34651" y="34894"/>
                  </a:cubicBezTo>
                  <a:cubicBezTo>
                    <a:pt x="34528" y="34894"/>
                    <a:pt x="34408" y="34892"/>
                    <a:pt x="34290" y="34889"/>
                  </a:cubicBezTo>
                  <a:cubicBezTo>
                    <a:pt x="34203" y="34889"/>
                    <a:pt x="34115" y="34962"/>
                    <a:pt x="34115" y="35064"/>
                  </a:cubicBezTo>
                  <a:cubicBezTo>
                    <a:pt x="34115" y="35166"/>
                    <a:pt x="34188" y="35239"/>
                    <a:pt x="34290" y="35239"/>
                  </a:cubicBezTo>
                  <a:cubicBezTo>
                    <a:pt x="34421" y="35254"/>
                    <a:pt x="34553" y="35254"/>
                    <a:pt x="34684" y="35254"/>
                  </a:cubicBezTo>
                  <a:cubicBezTo>
                    <a:pt x="35778" y="35254"/>
                    <a:pt x="37033" y="35094"/>
                    <a:pt x="37880" y="34247"/>
                  </a:cubicBezTo>
                  <a:cubicBezTo>
                    <a:pt x="38595" y="33547"/>
                    <a:pt x="38843" y="32496"/>
                    <a:pt x="39018" y="31577"/>
                  </a:cubicBezTo>
                  <a:cubicBezTo>
                    <a:pt x="39528" y="29009"/>
                    <a:pt x="39806" y="26382"/>
                    <a:pt x="39835" y="23756"/>
                  </a:cubicBezTo>
                  <a:cubicBezTo>
                    <a:pt x="39835" y="23668"/>
                    <a:pt x="39762" y="23581"/>
                    <a:pt x="39660" y="235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2"/>
            <p:cNvSpPr/>
            <p:nvPr/>
          </p:nvSpPr>
          <p:spPr>
            <a:xfrm>
              <a:off x="-2942989" y="3442333"/>
              <a:ext cx="2884252" cy="1722765"/>
            </a:xfrm>
            <a:custGeom>
              <a:avLst/>
              <a:gdLst/>
              <a:ahLst/>
              <a:cxnLst/>
              <a:rect l="l" t="t" r="r" b="b"/>
              <a:pathLst>
                <a:path w="117127" h="69960" extrusionOk="0">
                  <a:moveTo>
                    <a:pt x="55915" y="9015"/>
                  </a:moveTo>
                  <a:cubicBezTo>
                    <a:pt x="54578" y="9015"/>
                    <a:pt x="53249" y="9236"/>
                    <a:pt x="52005" y="9725"/>
                  </a:cubicBezTo>
                  <a:cubicBezTo>
                    <a:pt x="49801" y="10571"/>
                    <a:pt x="47904" y="12279"/>
                    <a:pt x="47073" y="14482"/>
                  </a:cubicBezTo>
                  <a:cubicBezTo>
                    <a:pt x="46577" y="15781"/>
                    <a:pt x="46460" y="17196"/>
                    <a:pt x="46241" y="18568"/>
                  </a:cubicBezTo>
                  <a:cubicBezTo>
                    <a:pt x="45891" y="20815"/>
                    <a:pt x="45263" y="23018"/>
                    <a:pt x="44899" y="25265"/>
                  </a:cubicBezTo>
                  <a:cubicBezTo>
                    <a:pt x="44826" y="25674"/>
                    <a:pt x="44767" y="26097"/>
                    <a:pt x="44723" y="26506"/>
                  </a:cubicBezTo>
                  <a:cubicBezTo>
                    <a:pt x="44432" y="29190"/>
                    <a:pt x="44723" y="32065"/>
                    <a:pt x="46285" y="34268"/>
                  </a:cubicBezTo>
                  <a:cubicBezTo>
                    <a:pt x="47394" y="35815"/>
                    <a:pt x="49072" y="36909"/>
                    <a:pt x="50866" y="37537"/>
                  </a:cubicBezTo>
                  <a:cubicBezTo>
                    <a:pt x="51406" y="37726"/>
                    <a:pt x="51961" y="37887"/>
                    <a:pt x="52501" y="37989"/>
                  </a:cubicBezTo>
                  <a:cubicBezTo>
                    <a:pt x="52442" y="38996"/>
                    <a:pt x="52296" y="39988"/>
                    <a:pt x="52063" y="40966"/>
                  </a:cubicBezTo>
                  <a:cubicBezTo>
                    <a:pt x="51975" y="41345"/>
                    <a:pt x="51859" y="41739"/>
                    <a:pt x="51567" y="42002"/>
                  </a:cubicBezTo>
                  <a:cubicBezTo>
                    <a:pt x="51363" y="42177"/>
                    <a:pt x="51100" y="42264"/>
                    <a:pt x="50823" y="42294"/>
                  </a:cubicBezTo>
                  <a:cubicBezTo>
                    <a:pt x="52530" y="45343"/>
                    <a:pt x="54689" y="48145"/>
                    <a:pt x="57214" y="50552"/>
                  </a:cubicBezTo>
                  <a:cubicBezTo>
                    <a:pt x="57389" y="50728"/>
                    <a:pt x="57593" y="50903"/>
                    <a:pt x="57841" y="50903"/>
                  </a:cubicBezTo>
                  <a:cubicBezTo>
                    <a:pt x="57853" y="50904"/>
                    <a:pt x="57864" y="50904"/>
                    <a:pt x="57875" y="50904"/>
                  </a:cubicBezTo>
                  <a:cubicBezTo>
                    <a:pt x="58039" y="50904"/>
                    <a:pt x="58202" y="50809"/>
                    <a:pt x="58352" y="50728"/>
                  </a:cubicBezTo>
                  <a:cubicBezTo>
                    <a:pt x="62204" y="48597"/>
                    <a:pt x="65881" y="46146"/>
                    <a:pt x="69339" y="43403"/>
                  </a:cubicBezTo>
                  <a:cubicBezTo>
                    <a:pt x="68449" y="42615"/>
                    <a:pt x="67749" y="41520"/>
                    <a:pt x="67326" y="40353"/>
                  </a:cubicBezTo>
                  <a:cubicBezTo>
                    <a:pt x="66684" y="38617"/>
                    <a:pt x="66582" y="36720"/>
                    <a:pt x="66611" y="34867"/>
                  </a:cubicBezTo>
                  <a:cubicBezTo>
                    <a:pt x="66611" y="34662"/>
                    <a:pt x="66611" y="34473"/>
                    <a:pt x="66625" y="34268"/>
                  </a:cubicBezTo>
                  <a:cubicBezTo>
                    <a:pt x="66771" y="28242"/>
                    <a:pt x="67968" y="22099"/>
                    <a:pt x="66246" y="16335"/>
                  </a:cubicBezTo>
                  <a:cubicBezTo>
                    <a:pt x="65779" y="14774"/>
                    <a:pt x="65079" y="13242"/>
                    <a:pt x="63955" y="12060"/>
                  </a:cubicBezTo>
                  <a:cubicBezTo>
                    <a:pt x="62642" y="10659"/>
                    <a:pt x="60818" y="9813"/>
                    <a:pt x="58936" y="9375"/>
                  </a:cubicBezTo>
                  <a:cubicBezTo>
                    <a:pt x="57947" y="9142"/>
                    <a:pt x="56929" y="9015"/>
                    <a:pt x="55915" y="9015"/>
                  </a:cubicBezTo>
                  <a:close/>
                  <a:moveTo>
                    <a:pt x="26833" y="0"/>
                  </a:moveTo>
                  <a:cubicBezTo>
                    <a:pt x="26766" y="0"/>
                    <a:pt x="26698" y="3"/>
                    <a:pt x="26630" y="7"/>
                  </a:cubicBezTo>
                  <a:cubicBezTo>
                    <a:pt x="25973" y="51"/>
                    <a:pt x="25331" y="124"/>
                    <a:pt x="24675" y="211"/>
                  </a:cubicBezTo>
                  <a:lnTo>
                    <a:pt x="24675" y="314"/>
                  </a:lnTo>
                  <a:cubicBezTo>
                    <a:pt x="23361" y="328"/>
                    <a:pt x="22063" y="1496"/>
                    <a:pt x="20968" y="2429"/>
                  </a:cubicBezTo>
                  <a:cubicBezTo>
                    <a:pt x="19553" y="3655"/>
                    <a:pt x="17919" y="4618"/>
                    <a:pt x="16460" y="5800"/>
                  </a:cubicBezTo>
                  <a:cubicBezTo>
                    <a:pt x="13950" y="7814"/>
                    <a:pt x="11995" y="10426"/>
                    <a:pt x="10200" y="13096"/>
                  </a:cubicBezTo>
                  <a:cubicBezTo>
                    <a:pt x="7427" y="17254"/>
                    <a:pt x="5020" y="21647"/>
                    <a:pt x="3065" y="26257"/>
                  </a:cubicBezTo>
                  <a:cubicBezTo>
                    <a:pt x="1810" y="29234"/>
                    <a:pt x="745" y="32313"/>
                    <a:pt x="380" y="35523"/>
                  </a:cubicBezTo>
                  <a:cubicBezTo>
                    <a:pt x="0" y="38733"/>
                    <a:pt x="365" y="42089"/>
                    <a:pt x="1839" y="44964"/>
                  </a:cubicBezTo>
                  <a:cubicBezTo>
                    <a:pt x="3240" y="47693"/>
                    <a:pt x="5545" y="49838"/>
                    <a:pt x="7982" y="51705"/>
                  </a:cubicBezTo>
                  <a:cubicBezTo>
                    <a:pt x="11236" y="54200"/>
                    <a:pt x="14752" y="56258"/>
                    <a:pt x="18415" y="58096"/>
                  </a:cubicBezTo>
                  <a:cubicBezTo>
                    <a:pt x="20954" y="51588"/>
                    <a:pt x="23668" y="45168"/>
                    <a:pt x="26557" y="38806"/>
                  </a:cubicBezTo>
                  <a:cubicBezTo>
                    <a:pt x="25565" y="38602"/>
                    <a:pt x="24572" y="38398"/>
                    <a:pt x="23580" y="38179"/>
                  </a:cubicBezTo>
                  <a:cubicBezTo>
                    <a:pt x="22136" y="37858"/>
                    <a:pt x="20662" y="37522"/>
                    <a:pt x="19363" y="36822"/>
                  </a:cubicBezTo>
                  <a:cubicBezTo>
                    <a:pt x="18065" y="36107"/>
                    <a:pt x="16927" y="34969"/>
                    <a:pt x="16547" y="33539"/>
                  </a:cubicBezTo>
                  <a:cubicBezTo>
                    <a:pt x="16168" y="32080"/>
                    <a:pt x="16606" y="30562"/>
                    <a:pt x="17029" y="29117"/>
                  </a:cubicBezTo>
                  <a:cubicBezTo>
                    <a:pt x="18780" y="23222"/>
                    <a:pt x="20414" y="17284"/>
                    <a:pt x="21931" y="11330"/>
                  </a:cubicBezTo>
                  <a:cubicBezTo>
                    <a:pt x="22559" y="11243"/>
                    <a:pt x="23172" y="11038"/>
                    <a:pt x="23712" y="10688"/>
                  </a:cubicBezTo>
                  <a:cubicBezTo>
                    <a:pt x="24033" y="10469"/>
                    <a:pt x="24354" y="10207"/>
                    <a:pt x="24485" y="9842"/>
                  </a:cubicBezTo>
                  <a:cubicBezTo>
                    <a:pt x="24602" y="9565"/>
                    <a:pt x="24616" y="9273"/>
                    <a:pt x="24689" y="8981"/>
                  </a:cubicBezTo>
                  <a:cubicBezTo>
                    <a:pt x="25092" y="9411"/>
                    <a:pt x="25693" y="9643"/>
                    <a:pt x="26298" y="9643"/>
                  </a:cubicBezTo>
                  <a:cubicBezTo>
                    <a:pt x="26350" y="9643"/>
                    <a:pt x="26403" y="9641"/>
                    <a:pt x="26455" y="9638"/>
                  </a:cubicBezTo>
                  <a:cubicBezTo>
                    <a:pt x="26455" y="10119"/>
                    <a:pt x="26820" y="10601"/>
                    <a:pt x="27301" y="10688"/>
                  </a:cubicBezTo>
                  <a:cubicBezTo>
                    <a:pt x="27368" y="10700"/>
                    <a:pt x="27434" y="10706"/>
                    <a:pt x="27500" y="10706"/>
                  </a:cubicBezTo>
                  <a:cubicBezTo>
                    <a:pt x="28080" y="10706"/>
                    <a:pt x="28617" y="10276"/>
                    <a:pt x="29154" y="9988"/>
                  </a:cubicBezTo>
                  <a:cubicBezTo>
                    <a:pt x="29607" y="9740"/>
                    <a:pt x="30103" y="9579"/>
                    <a:pt x="30570" y="9346"/>
                  </a:cubicBezTo>
                  <a:cubicBezTo>
                    <a:pt x="30920" y="9156"/>
                    <a:pt x="31270" y="8879"/>
                    <a:pt x="31343" y="8485"/>
                  </a:cubicBezTo>
                  <a:cubicBezTo>
                    <a:pt x="31401" y="8149"/>
                    <a:pt x="31241" y="7799"/>
                    <a:pt x="30949" y="7639"/>
                  </a:cubicBezTo>
                  <a:cubicBezTo>
                    <a:pt x="31124" y="7522"/>
                    <a:pt x="31285" y="7391"/>
                    <a:pt x="31416" y="7245"/>
                  </a:cubicBezTo>
                  <a:cubicBezTo>
                    <a:pt x="31722" y="7142"/>
                    <a:pt x="32014" y="6982"/>
                    <a:pt x="32218" y="6748"/>
                  </a:cubicBezTo>
                  <a:cubicBezTo>
                    <a:pt x="32700" y="6194"/>
                    <a:pt x="32627" y="5348"/>
                    <a:pt x="32408" y="4647"/>
                  </a:cubicBezTo>
                  <a:cubicBezTo>
                    <a:pt x="32058" y="3480"/>
                    <a:pt x="31387" y="2429"/>
                    <a:pt x="31095" y="1247"/>
                  </a:cubicBezTo>
                  <a:cubicBezTo>
                    <a:pt x="31051" y="1087"/>
                    <a:pt x="30993" y="897"/>
                    <a:pt x="30847" y="824"/>
                  </a:cubicBezTo>
                  <a:cubicBezTo>
                    <a:pt x="30803" y="798"/>
                    <a:pt x="30749" y="793"/>
                    <a:pt x="30693" y="793"/>
                  </a:cubicBezTo>
                  <a:cubicBezTo>
                    <a:pt x="30657" y="793"/>
                    <a:pt x="30619" y="795"/>
                    <a:pt x="30584" y="795"/>
                  </a:cubicBezTo>
                  <a:cubicBezTo>
                    <a:pt x="30278" y="824"/>
                    <a:pt x="29986" y="883"/>
                    <a:pt x="29694" y="970"/>
                  </a:cubicBezTo>
                  <a:cubicBezTo>
                    <a:pt x="29475" y="620"/>
                    <a:pt x="29213" y="299"/>
                    <a:pt x="28819" y="226"/>
                  </a:cubicBezTo>
                  <a:cubicBezTo>
                    <a:pt x="28755" y="213"/>
                    <a:pt x="28692" y="207"/>
                    <a:pt x="28629" y="207"/>
                  </a:cubicBezTo>
                  <a:cubicBezTo>
                    <a:pt x="28343" y="207"/>
                    <a:pt x="28060" y="331"/>
                    <a:pt x="27797" y="474"/>
                  </a:cubicBezTo>
                  <a:cubicBezTo>
                    <a:pt x="27666" y="314"/>
                    <a:pt x="27520" y="168"/>
                    <a:pt x="27345" y="95"/>
                  </a:cubicBezTo>
                  <a:cubicBezTo>
                    <a:pt x="27186" y="21"/>
                    <a:pt x="27012" y="0"/>
                    <a:pt x="26833" y="0"/>
                  </a:cubicBezTo>
                  <a:close/>
                  <a:moveTo>
                    <a:pt x="97737" y="5197"/>
                  </a:moveTo>
                  <a:cubicBezTo>
                    <a:pt x="97621" y="5197"/>
                    <a:pt x="97503" y="5207"/>
                    <a:pt x="97384" y="5231"/>
                  </a:cubicBezTo>
                  <a:cubicBezTo>
                    <a:pt x="96844" y="5333"/>
                    <a:pt x="96377" y="5698"/>
                    <a:pt x="95969" y="6077"/>
                  </a:cubicBezTo>
                  <a:cubicBezTo>
                    <a:pt x="94510" y="7434"/>
                    <a:pt x="93401" y="9185"/>
                    <a:pt x="92788" y="11082"/>
                  </a:cubicBezTo>
                  <a:cubicBezTo>
                    <a:pt x="92715" y="11316"/>
                    <a:pt x="92642" y="11549"/>
                    <a:pt x="92671" y="11783"/>
                  </a:cubicBezTo>
                  <a:cubicBezTo>
                    <a:pt x="92715" y="12045"/>
                    <a:pt x="92846" y="12264"/>
                    <a:pt x="93036" y="12454"/>
                  </a:cubicBezTo>
                  <a:lnTo>
                    <a:pt x="93021" y="12468"/>
                  </a:lnTo>
                  <a:cubicBezTo>
                    <a:pt x="92671" y="12950"/>
                    <a:pt x="92598" y="13607"/>
                    <a:pt x="92744" y="14190"/>
                  </a:cubicBezTo>
                  <a:cubicBezTo>
                    <a:pt x="92890" y="14774"/>
                    <a:pt x="93240" y="15299"/>
                    <a:pt x="93693" y="15708"/>
                  </a:cubicBezTo>
                  <a:cubicBezTo>
                    <a:pt x="94130" y="16102"/>
                    <a:pt x="94670" y="16408"/>
                    <a:pt x="95079" y="16831"/>
                  </a:cubicBezTo>
                  <a:cubicBezTo>
                    <a:pt x="95341" y="17094"/>
                    <a:pt x="95546" y="17400"/>
                    <a:pt x="95823" y="17634"/>
                  </a:cubicBezTo>
                  <a:cubicBezTo>
                    <a:pt x="96053" y="17851"/>
                    <a:pt x="96362" y="18024"/>
                    <a:pt x="96680" y="18024"/>
                  </a:cubicBezTo>
                  <a:cubicBezTo>
                    <a:pt x="96725" y="18024"/>
                    <a:pt x="96770" y="18020"/>
                    <a:pt x="96815" y="18013"/>
                  </a:cubicBezTo>
                  <a:cubicBezTo>
                    <a:pt x="97180" y="17969"/>
                    <a:pt x="97501" y="17605"/>
                    <a:pt x="97399" y="17240"/>
                  </a:cubicBezTo>
                  <a:lnTo>
                    <a:pt x="97530" y="17181"/>
                  </a:lnTo>
                  <a:cubicBezTo>
                    <a:pt x="97632" y="17371"/>
                    <a:pt x="97764" y="17546"/>
                    <a:pt x="97924" y="17692"/>
                  </a:cubicBezTo>
                  <a:cubicBezTo>
                    <a:pt x="98137" y="17877"/>
                    <a:pt x="98419" y="17991"/>
                    <a:pt x="98690" y="17991"/>
                  </a:cubicBezTo>
                  <a:cubicBezTo>
                    <a:pt x="98848" y="17991"/>
                    <a:pt x="99001" y="17953"/>
                    <a:pt x="99135" y="17867"/>
                  </a:cubicBezTo>
                  <a:cubicBezTo>
                    <a:pt x="99281" y="17780"/>
                    <a:pt x="99383" y="17663"/>
                    <a:pt x="99456" y="17517"/>
                  </a:cubicBezTo>
                  <a:lnTo>
                    <a:pt x="99515" y="17561"/>
                  </a:lnTo>
                  <a:cubicBezTo>
                    <a:pt x="99675" y="18145"/>
                    <a:pt x="99894" y="18714"/>
                    <a:pt x="100273" y="19181"/>
                  </a:cubicBezTo>
                  <a:cubicBezTo>
                    <a:pt x="100434" y="19385"/>
                    <a:pt x="100624" y="19560"/>
                    <a:pt x="100857" y="19706"/>
                  </a:cubicBezTo>
                  <a:cubicBezTo>
                    <a:pt x="100959" y="27775"/>
                    <a:pt x="100769" y="35859"/>
                    <a:pt x="100273" y="43928"/>
                  </a:cubicBezTo>
                  <a:cubicBezTo>
                    <a:pt x="100186" y="45358"/>
                    <a:pt x="99982" y="47021"/>
                    <a:pt x="98756" y="47795"/>
                  </a:cubicBezTo>
                  <a:cubicBezTo>
                    <a:pt x="98145" y="48194"/>
                    <a:pt x="97383" y="48272"/>
                    <a:pt x="96638" y="48272"/>
                  </a:cubicBezTo>
                  <a:cubicBezTo>
                    <a:pt x="96457" y="48272"/>
                    <a:pt x="96277" y="48267"/>
                    <a:pt x="96100" y="48262"/>
                  </a:cubicBezTo>
                  <a:cubicBezTo>
                    <a:pt x="94232" y="48203"/>
                    <a:pt x="92350" y="48116"/>
                    <a:pt x="90482" y="47970"/>
                  </a:cubicBezTo>
                  <a:cubicBezTo>
                    <a:pt x="89549" y="55324"/>
                    <a:pt x="88848" y="62809"/>
                    <a:pt x="90409" y="69959"/>
                  </a:cubicBezTo>
                  <a:cubicBezTo>
                    <a:pt x="94918" y="69624"/>
                    <a:pt x="99383" y="68923"/>
                    <a:pt x="103775" y="67858"/>
                  </a:cubicBezTo>
                  <a:cubicBezTo>
                    <a:pt x="107905" y="66851"/>
                    <a:pt x="112253" y="65319"/>
                    <a:pt x="114719" y="61846"/>
                  </a:cubicBezTo>
                  <a:cubicBezTo>
                    <a:pt x="116762" y="58957"/>
                    <a:pt x="117127" y="55207"/>
                    <a:pt x="117068" y="51676"/>
                  </a:cubicBezTo>
                  <a:cubicBezTo>
                    <a:pt x="116966" y="45402"/>
                    <a:pt x="115711" y="39215"/>
                    <a:pt x="114471" y="33072"/>
                  </a:cubicBezTo>
                  <a:cubicBezTo>
                    <a:pt x="113654" y="28986"/>
                    <a:pt x="112807" y="24857"/>
                    <a:pt x="111129" y="21048"/>
                  </a:cubicBezTo>
                  <a:cubicBezTo>
                    <a:pt x="109904" y="18305"/>
                    <a:pt x="108240" y="15722"/>
                    <a:pt x="107496" y="12819"/>
                  </a:cubicBezTo>
                  <a:cubicBezTo>
                    <a:pt x="107277" y="11943"/>
                    <a:pt x="107131" y="11038"/>
                    <a:pt x="106650" y="10280"/>
                  </a:cubicBezTo>
                  <a:cubicBezTo>
                    <a:pt x="106139" y="9448"/>
                    <a:pt x="105293" y="8879"/>
                    <a:pt x="104476" y="8368"/>
                  </a:cubicBezTo>
                  <a:cubicBezTo>
                    <a:pt x="103513" y="7784"/>
                    <a:pt x="102550" y="7215"/>
                    <a:pt x="101557" y="6690"/>
                  </a:cubicBezTo>
                  <a:cubicBezTo>
                    <a:pt x="100697" y="6223"/>
                    <a:pt x="99806" y="5698"/>
                    <a:pt x="98858" y="5421"/>
                  </a:cubicBezTo>
                  <a:cubicBezTo>
                    <a:pt x="98489" y="5309"/>
                    <a:pt x="98119" y="5197"/>
                    <a:pt x="97737" y="5197"/>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2"/>
            <p:cNvSpPr/>
            <p:nvPr/>
          </p:nvSpPr>
          <p:spPr>
            <a:xfrm>
              <a:off x="-2492068" y="3440166"/>
              <a:ext cx="2058552" cy="1732837"/>
            </a:xfrm>
            <a:custGeom>
              <a:avLst/>
              <a:gdLst/>
              <a:ahLst/>
              <a:cxnLst/>
              <a:rect l="l" t="t" r="r" b="b"/>
              <a:pathLst>
                <a:path w="83596" h="70369" extrusionOk="0">
                  <a:moveTo>
                    <a:pt x="10321" y="385"/>
                  </a:moveTo>
                  <a:cubicBezTo>
                    <a:pt x="10378" y="385"/>
                    <a:pt x="10435" y="390"/>
                    <a:pt x="10492" y="402"/>
                  </a:cubicBezTo>
                  <a:cubicBezTo>
                    <a:pt x="10798" y="460"/>
                    <a:pt x="11047" y="679"/>
                    <a:pt x="11295" y="1102"/>
                  </a:cubicBezTo>
                  <a:cubicBezTo>
                    <a:pt x="11382" y="1233"/>
                    <a:pt x="11455" y="1365"/>
                    <a:pt x="11528" y="1540"/>
                  </a:cubicBezTo>
                  <a:cubicBezTo>
                    <a:pt x="11922" y="2313"/>
                    <a:pt x="12345" y="3057"/>
                    <a:pt x="12797" y="3772"/>
                  </a:cubicBezTo>
                  <a:lnTo>
                    <a:pt x="12870" y="3889"/>
                  </a:lnTo>
                  <a:cubicBezTo>
                    <a:pt x="13148" y="4327"/>
                    <a:pt x="13440" y="4764"/>
                    <a:pt x="13556" y="5261"/>
                  </a:cubicBezTo>
                  <a:cubicBezTo>
                    <a:pt x="13702" y="5888"/>
                    <a:pt x="13571" y="6559"/>
                    <a:pt x="13191" y="7070"/>
                  </a:cubicBezTo>
                  <a:cubicBezTo>
                    <a:pt x="13148" y="7143"/>
                    <a:pt x="13104" y="7201"/>
                    <a:pt x="13046" y="7274"/>
                  </a:cubicBezTo>
                  <a:cubicBezTo>
                    <a:pt x="12914" y="7420"/>
                    <a:pt x="12754" y="7537"/>
                    <a:pt x="12593" y="7654"/>
                  </a:cubicBezTo>
                  <a:cubicBezTo>
                    <a:pt x="12404" y="7770"/>
                    <a:pt x="12199" y="7858"/>
                    <a:pt x="11995" y="7916"/>
                  </a:cubicBezTo>
                  <a:cubicBezTo>
                    <a:pt x="12083" y="7814"/>
                    <a:pt x="12155" y="7712"/>
                    <a:pt x="12228" y="7610"/>
                  </a:cubicBezTo>
                  <a:cubicBezTo>
                    <a:pt x="12652" y="7070"/>
                    <a:pt x="13060" y="6399"/>
                    <a:pt x="12900" y="5713"/>
                  </a:cubicBezTo>
                  <a:cubicBezTo>
                    <a:pt x="12827" y="5363"/>
                    <a:pt x="12608" y="5086"/>
                    <a:pt x="12418" y="4808"/>
                  </a:cubicBezTo>
                  <a:lnTo>
                    <a:pt x="12360" y="4735"/>
                  </a:lnTo>
                  <a:cubicBezTo>
                    <a:pt x="11922" y="4137"/>
                    <a:pt x="11528" y="3495"/>
                    <a:pt x="11163" y="2882"/>
                  </a:cubicBezTo>
                  <a:cubicBezTo>
                    <a:pt x="10696" y="2109"/>
                    <a:pt x="10200" y="1306"/>
                    <a:pt x="9617" y="591"/>
                  </a:cubicBezTo>
                  <a:cubicBezTo>
                    <a:pt x="9851" y="474"/>
                    <a:pt x="10086" y="385"/>
                    <a:pt x="10321" y="385"/>
                  </a:cubicBezTo>
                  <a:close/>
                  <a:moveTo>
                    <a:pt x="8533" y="1"/>
                  </a:moveTo>
                  <a:cubicBezTo>
                    <a:pt x="8462" y="1"/>
                    <a:pt x="8390" y="4"/>
                    <a:pt x="8318" y="8"/>
                  </a:cubicBezTo>
                  <a:cubicBezTo>
                    <a:pt x="7676" y="51"/>
                    <a:pt x="7019" y="110"/>
                    <a:pt x="6348" y="212"/>
                  </a:cubicBezTo>
                  <a:cubicBezTo>
                    <a:pt x="6304" y="212"/>
                    <a:pt x="6275" y="256"/>
                    <a:pt x="6275" y="314"/>
                  </a:cubicBezTo>
                  <a:cubicBezTo>
                    <a:pt x="6288" y="352"/>
                    <a:pt x="6322" y="390"/>
                    <a:pt x="6360" y="390"/>
                  </a:cubicBezTo>
                  <a:cubicBezTo>
                    <a:pt x="6365" y="390"/>
                    <a:pt x="6371" y="389"/>
                    <a:pt x="6377" y="387"/>
                  </a:cubicBezTo>
                  <a:cubicBezTo>
                    <a:pt x="7048" y="299"/>
                    <a:pt x="7690" y="226"/>
                    <a:pt x="8318" y="197"/>
                  </a:cubicBezTo>
                  <a:cubicBezTo>
                    <a:pt x="8417" y="192"/>
                    <a:pt x="8510" y="186"/>
                    <a:pt x="8599" y="186"/>
                  </a:cubicBezTo>
                  <a:cubicBezTo>
                    <a:pt x="8744" y="186"/>
                    <a:pt x="8877" y="201"/>
                    <a:pt x="9004" y="256"/>
                  </a:cubicBezTo>
                  <a:cubicBezTo>
                    <a:pt x="9164" y="343"/>
                    <a:pt x="9296" y="489"/>
                    <a:pt x="9412" y="620"/>
                  </a:cubicBezTo>
                  <a:cubicBezTo>
                    <a:pt x="9412" y="620"/>
                    <a:pt x="9427" y="635"/>
                    <a:pt x="9441" y="635"/>
                  </a:cubicBezTo>
                  <a:lnTo>
                    <a:pt x="9441" y="650"/>
                  </a:lnTo>
                  <a:cubicBezTo>
                    <a:pt x="10025" y="1365"/>
                    <a:pt x="10521" y="2182"/>
                    <a:pt x="11003" y="2970"/>
                  </a:cubicBezTo>
                  <a:cubicBezTo>
                    <a:pt x="11382" y="3597"/>
                    <a:pt x="11776" y="4239"/>
                    <a:pt x="12214" y="4837"/>
                  </a:cubicBezTo>
                  <a:lnTo>
                    <a:pt x="12272" y="4910"/>
                  </a:lnTo>
                  <a:cubicBezTo>
                    <a:pt x="12462" y="5173"/>
                    <a:pt x="12652" y="5450"/>
                    <a:pt x="12725" y="5757"/>
                  </a:cubicBezTo>
                  <a:cubicBezTo>
                    <a:pt x="12870" y="6370"/>
                    <a:pt x="12476" y="6982"/>
                    <a:pt x="12083" y="7508"/>
                  </a:cubicBezTo>
                  <a:cubicBezTo>
                    <a:pt x="11966" y="7654"/>
                    <a:pt x="11834" y="7829"/>
                    <a:pt x="11674" y="8004"/>
                  </a:cubicBezTo>
                  <a:cubicBezTo>
                    <a:pt x="11513" y="8179"/>
                    <a:pt x="11338" y="8325"/>
                    <a:pt x="11163" y="8427"/>
                  </a:cubicBezTo>
                  <a:cubicBezTo>
                    <a:pt x="10913" y="8580"/>
                    <a:pt x="10638" y="8659"/>
                    <a:pt x="10387" y="8659"/>
                  </a:cubicBezTo>
                  <a:cubicBezTo>
                    <a:pt x="10302" y="8659"/>
                    <a:pt x="10219" y="8650"/>
                    <a:pt x="10142" y="8631"/>
                  </a:cubicBezTo>
                  <a:cubicBezTo>
                    <a:pt x="10609" y="8150"/>
                    <a:pt x="11047" y="7683"/>
                    <a:pt x="11382" y="7128"/>
                  </a:cubicBezTo>
                  <a:cubicBezTo>
                    <a:pt x="11484" y="6968"/>
                    <a:pt x="11572" y="6778"/>
                    <a:pt x="11572" y="6559"/>
                  </a:cubicBezTo>
                  <a:cubicBezTo>
                    <a:pt x="11557" y="6238"/>
                    <a:pt x="11324" y="5990"/>
                    <a:pt x="11061" y="5771"/>
                  </a:cubicBezTo>
                  <a:cubicBezTo>
                    <a:pt x="10944" y="5684"/>
                    <a:pt x="10828" y="5582"/>
                    <a:pt x="10711" y="5479"/>
                  </a:cubicBezTo>
                  <a:cubicBezTo>
                    <a:pt x="10025" y="4896"/>
                    <a:pt x="9310" y="4298"/>
                    <a:pt x="8858" y="3539"/>
                  </a:cubicBezTo>
                  <a:cubicBezTo>
                    <a:pt x="8814" y="3466"/>
                    <a:pt x="8785" y="3393"/>
                    <a:pt x="8741" y="3320"/>
                  </a:cubicBezTo>
                  <a:cubicBezTo>
                    <a:pt x="8639" y="3145"/>
                    <a:pt x="8537" y="2955"/>
                    <a:pt x="8405" y="2795"/>
                  </a:cubicBezTo>
                  <a:cubicBezTo>
                    <a:pt x="8183" y="2544"/>
                    <a:pt x="7907" y="2400"/>
                    <a:pt x="7641" y="2400"/>
                  </a:cubicBezTo>
                  <a:cubicBezTo>
                    <a:pt x="7628" y="2400"/>
                    <a:pt x="7616" y="2400"/>
                    <a:pt x="7603" y="2401"/>
                  </a:cubicBezTo>
                  <a:cubicBezTo>
                    <a:pt x="7545" y="2401"/>
                    <a:pt x="7515" y="2444"/>
                    <a:pt x="7515" y="2488"/>
                  </a:cubicBezTo>
                  <a:cubicBezTo>
                    <a:pt x="7515" y="2547"/>
                    <a:pt x="7559" y="2576"/>
                    <a:pt x="7603" y="2576"/>
                  </a:cubicBezTo>
                  <a:cubicBezTo>
                    <a:pt x="7615" y="2575"/>
                    <a:pt x="7626" y="2575"/>
                    <a:pt x="7638" y="2575"/>
                  </a:cubicBezTo>
                  <a:cubicBezTo>
                    <a:pt x="7860" y="2575"/>
                    <a:pt x="8079" y="2704"/>
                    <a:pt x="8260" y="2911"/>
                  </a:cubicBezTo>
                  <a:cubicBezTo>
                    <a:pt x="8391" y="3072"/>
                    <a:pt x="8478" y="3232"/>
                    <a:pt x="8581" y="3407"/>
                  </a:cubicBezTo>
                  <a:cubicBezTo>
                    <a:pt x="8624" y="3480"/>
                    <a:pt x="8668" y="3553"/>
                    <a:pt x="8697" y="3626"/>
                  </a:cubicBezTo>
                  <a:cubicBezTo>
                    <a:pt x="9179" y="4429"/>
                    <a:pt x="9894" y="5027"/>
                    <a:pt x="10594" y="5611"/>
                  </a:cubicBezTo>
                  <a:cubicBezTo>
                    <a:pt x="10711" y="5713"/>
                    <a:pt x="10828" y="5815"/>
                    <a:pt x="10944" y="5917"/>
                  </a:cubicBezTo>
                  <a:cubicBezTo>
                    <a:pt x="11178" y="6107"/>
                    <a:pt x="11382" y="6311"/>
                    <a:pt x="11382" y="6574"/>
                  </a:cubicBezTo>
                  <a:cubicBezTo>
                    <a:pt x="11397" y="6734"/>
                    <a:pt x="11309" y="6895"/>
                    <a:pt x="11222" y="7026"/>
                  </a:cubicBezTo>
                  <a:cubicBezTo>
                    <a:pt x="10886" y="7610"/>
                    <a:pt x="10404" y="8106"/>
                    <a:pt x="9908" y="8602"/>
                  </a:cubicBezTo>
                  <a:lnTo>
                    <a:pt x="9792" y="8719"/>
                  </a:lnTo>
                  <a:cubicBezTo>
                    <a:pt x="9573" y="8938"/>
                    <a:pt x="9339" y="9171"/>
                    <a:pt x="9077" y="9332"/>
                  </a:cubicBezTo>
                  <a:cubicBezTo>
                    <a:pt x="8799" y="9507"/>
                    <a:pt x="8478" y="9609"/>
                    <a:pt x="8128" y="9638"/>
                  </a:cubicBezTo>
                  <a:cubicBezTo>
                    <a:pt x="8091" y="9640"/>
                    <a:pt x="8054" y="9641"/>
                    <a:pt x="8017" y="9641"/>
                  </a:cubicBezTo>
                  <a:cubicBezTo>
                    <a:pt x="7429" y="9641"/>
                    <a:pt x="6864" y="9424"/>
                    <a:pt x="6479" y="9040"/>
                  </a:cubicBezTo>
                  <a:cubicBezTo>
                    <a:pt x="6479" y="9025"/>
                    <a:pt x="6479" y="9025"/>
                    <a:pt x="6479" y="9011"/>
                  </a:cubicBezTo>
                  <a:cubicBezTo>
                    <a:pt x="6611" y="8617"/>
                    <a:pt x="6888" y="8296"/>
                    <a:pt x="7151" y="8018"/>
                  </a:cubicBezTo>
                  <a:cubicBezTo>
                    <a:pt x="7632" y="8325"/>
                    <a:pt x="8187" y="8500"/>
                    <a:pt x="8756" y="8544"/>
                  </a:cubicBezTo>
                  <a:cubicBezTo>
                    <a:pt x="8799" y="8544"/>
                    <a:pt x="8843" y="8515"/>
                    <a:pt x="8843" y="8456"/>
                  </a:cubicBezTo>
                  <a:cubicBezTo>
                    <a:pt x="8858" y="8412"/>
                    <a:pt x="8814" y="8369"/>
                    <a:pt x="8756" y="8354"/>
                  </a:cubicBezTo>
                  <a:cubicBezTo>
                    <a:pt x="8201" y="8325"/>
                    <a:pt x="7647" y="8135"/>
                    <a:pt x="7180" y="7814"/>
                  </a:cubicBezTo>
                  <a:cubicBezTo>
                    <a:pt x="7162" y="7808"/>
                    <a:pt x="7143" y="7805"/>
                    <a:pt x="7126" y="7805"/>
                  </a:cubicBezTo>
                  <a:cubicBezTo>
                    <a:pt x="7102" y="7805"/>
                    <a:pt x="7080" y="7812"/>
                    <a:pt x="7063" y="7829"/>
                  </a:cubicBezTo>
                  <a:cubicBezTo>
                    <a:pt x="6786" y="8135"/>
                    <a:pt x="6450" y="8500"/>
                    <a:pt x="6304" y="8967"/>
                  </a:cubicBezTo>
                  <a:cubicBezTo>
                    <a:pt x="6304" y="8996"/>
                    <a:pt x="6290" y="9025"/>
                    <a:pt x="6290" y="9054"/>
                  </a:cubicBezTo>
                  <a:cubicBezTo>
                    <a:pt x="6260" y="9157"/>
                    <a:pt x="6231" y="9288"/>
                    <a:pt x="6217" y="9390"/>
                  </a:cubicBezTo>
                  <a:cubicBezTo>
                    <a:pt x="6188" y="9565"/>
                    <a:pt x="6158" y="9740"/>
                    <a:pt x="6100" y="9901"/>
                  </a:cubicBezTo>
                  <a:cubicBezTo>
                    <a:pt x="5983" y="10178"/>
                    <a:pt x="5735" y="10441"/>
                    <a:pt x="5356" y="10689"/>
                  </a:cubicBezTo>
                  <a:cubicBezTo>
                    <a:pt x="4845" y="11024"/>
                    <a:pt x="4232" y="11243"/>
                    <a:pt x="3605" y="11316"/>
                  </a:cubicBezTo>
                  <a:cubicBezTo>
                    <a:pt x="3419" y="11342"/>
                    <a:pt x="3233" y="11355"/>
                    <a:pt x="3049" y="11355"/>
                  </a:cubicBezTo>
                  <a:cubicBezTo>
                    <a:pt x="2508" y="11355"/>
                    <a:pt x="1978" y="11246"/>
                    <a:pt x="1489" y="11039"/>
                  </a:cubicBezTo>
                  <a:cubicBezTo>
                    <a:pt x="1475" y="11035"/>
                    <a:pt x="1462" y="11034"/>
                    <a:pt x="1450" y="11034"/>
                  </a:cubicBezTo>
                  <a:cubicBezTo>
                    <a:pt x="1412" y="11034"/>
                    <a:pt x="1383" y="11053"/>
                    <a:pt x="1372" y="11097"/>
                  </a:cubicBezTo>
                  <a:cubicBezTo>
                    <a:pt x="1343" y="11141"/>
                    <a:pt x="1372" y="11185"/>
                    <a:pt x="1416" y="11214"/>
                  </a:cubicBezTo>
                  <a:cubicBezTo>
                    <a:pt x="1927" y="11433"/>
                    <a:pt x="2496" y="11535"/>
                    <a:pt x="3080" y="11535"/>
                  </a:cubicBezTo>
                  <a:cubicBezTo>
                    <a:pt x="3255" y="11535"/>
                    <a:pt x="3444" y="11520"/>
                    <a:pt x="3619" y="11506"/>
                  </a:cubicBezTo>
                  <a:cubicBezTo>
                    <a:pt x="4276" y="11418"/>
                    <a:pt x="4918" y="11199"/>
                    <a:pt x="5458" y="10849"/>
                  </a:cubicBezTo>
                  <a:cubicBezTo>
                    <a:pt x="5867" y="10572"/>
                    <a:pt x="6129" y="10280"/>
                    <a:pt x="6260" y="9959"/>
                  </a:cubicBezTo>
                  <a:cubicBezTo>
                    <a:pt x="6333" y="9784"/>
                    <a:pt x="6363" y="9609"/>
                    <a:pt x="6392" y="9419"/>
                  </a:cubicBezTo>
                  <a:cubicBezTo>
                    <a:pt x="6406" y="9361"/>
                    <a:pt x="6421" y="9302"/>
                    <a:pt x="6421" y="9244"/>
                  </a:cubicBezTo>
                  <a:cubicBezTo>
                    <a:pt x="6844" y="9609"/>
                    <a:pt x="7399" y="9813"/>
                    <a:pt x="7982" y="9813"/>
                  </a:cubicBezTo>
                  <a:lnTo>
                    <a:pt x="8143" y="9813"/>
                  </a:lnTo>
                  <a:cubicBezTo>
                    <a:pt x="8522" y="9784"/>
                    <a:pt x="8872" y="9682"/>
                    <a:pt x="9164" y="9492"/>
                  </a:cubicBezTo>
                  <a:cubicBezTo>
                    <a:pt x="9456" y="9302"/>
                    <a:pt x="9704" y="9069"/>
                    <a:pt x="9923" y="8850"/>
                  </a:cubicBezTo>
                  <a:lnTo>
                    <a:pt x="9996" y="8777"/>
                  </a:lnTo>
                  <a:cubicBezTo>
                    <a:pt x="10127" y="8821"/>
                    <a:pt x="10259" y="8836"/>
                    <a:pt x="10404" y="8836"/>
                  </a:cubicBezTo>
                  <a:cubicBezTo>
                    <a:pt x="10682" y="8836"/>
                    <a:pt x="10988" y="8748"/>
                    <a:pt x="11265" y="8587"/>
                  </a:cubicBezTo>
                  <a:cubicBezTo>
                    <a:pt x="11440" y="8471"/>
                    <a:pt x="11616" y="8325"/>
                    <a:pt x="11791" y="8150"/>
                  </a:cubicBezTo>
                  <a:cubicBezTo>
                    <a:pt x="12097" y="8091"/>
                    <a:pt x="12418" y="7975"/>
                    <a:pt x="12681" y="7800"/>
                  </a:cubicBezTo>
                  <a:cubicBezTo>
                    <a:pt x="12870" y="7683"/>
                    <a:pt x="13031" y="7551"/>
                    <a:pt x="13177" y="7391"/>
                  </a:cubicBezTo>
                  <a:cubicBezTo>
                    <a:pt x="13235" y="7318"/>
                    <a:pt x="13294" y="7260"/>
                    <a:pt x="13337" y="7187"/>
                  </a:cubicBezTo>
                  <a:cubicBezTo>
                    <a:pt x="13746" y="6618"/>
                    <a:pt x="13892" y="5888"/>
                    <a:pt x="13731" y="5217"/>
                  </a:cubicBezTo>
                  <a:cubicBezTo>
                    <a:pt x="13600" y="4692"/>
                    <a:pt x="13308" y="4239"/>
                    <a:pt x="13031" y="3787"/>
                  </a:cubicBezTo>
                  <a:lnTo>
                    <a:pt x="12943" y="3670"/>
                  </a:lnTo>
                  <a:cubicBezTo>
                    <a:pt x="12491" y="2970"/>
                    <a:pt x="12083" y="2226"/>
                    <a:pt x="11689" y="1452"/>
                  </a:cubicBezTo>
                  <a:cubicBezTo>
                    <a:pt x="11616" y="1292"/>
                    <a:pt x="11543" y="1146"/>
                    <a:pt x="11455" y="1014"/>
                  </a:cubicBezTo>
                  <a:cubicBezTo>
                    <a:pt x="11280" y="723"/>
                    <a:pt x="11003" y="314"/>
                    <a:pt x="10521" y="226"/>
                  </a:cubicBezTo>
                  <a:cubicBezTo>
                    <a:pt x="10453" y="212"/>
                    <a:pt x="10385" y="206"/>
                    <a:pt x="10317" y="206"/>
                  </a:cubicBezTo>
                  <a:cubicBezTo>
                    <a:pt x="10036" y="206"/>
                    <a:pt x="9758" y="316"/>
                    <a:pt x="9500" y="445"/>
                  </a:cubicBezTo>
                  <a:cubicBezTo>
                    <a:pt x="9383" y="314"/>
                    <a:pt x="9252" y="183"/>
                    <a:pt x="9077" y="95"/>
                  </a:cubicBezTo>
                  <a:cubicBezTo>
                    <a:pt x="8907" y="21"/>
                    <a:pt x="8722" y="1"/>
                    <a:pt x="8533" y="1"/>
                  </a:cubicBezTo>
                  <a:close/>
                  <a:moveTo>
                    <a:pt x="79357" y="6585"/>
                  </a:moveTo>
                  <a:cubicBezTo>
                    <a:pt x="79350" y="6585"/>
                    <a:pt x="79342" y="6586"/>
                    <a:pt x="79335" y="6588"/>
                  </a:cubicBezTo>
                  <a:cubicBezTo>
                    <a:pt x="78722" y="6691"/>
                    <a:pt x="77963" y="6822"/>
                    <a:pt x="77453" y="7318"/>
                  </a:cubicBezTo>
                  <a:cubicBezTo>
                    <a:pt x="77117" y="7639"/>
                    <a:pt x="76927" y="8062"/>
                    <a:pt x="76752" y="8442"/>
                  </a:cubicBezTo>
                  <a:cubicBezTo>
                    <a:pt x="76387" y="9259"/>
                    <a:pt x="76008" y="10090"/>
                    <a:pt x="75629" y="10908"/>
                  </a:cubicBezTo>
                  <a:lnTo>
                    <a:pt x="75541" y="11112"/>
                  </a:lnTo>
                  <a:cubicBezTo>
                    <a:pt x="75381" y="11447"/>
                    <a:pt x="75220" y="11812"/>
                    <a:pt x="75176" y="12206"/>
                  </a:cubicBezTo>
                  <a:cubicBezTo>
                    <a:pt x="75162" y="12469"/>
                    <a:pt x="75205" y="12746"/>
                    <a:pt x="75322" y="13023"/>
                  </a:cubicBezTo>
                  <a:cubicBezTo>
                    <a:pt x="75541" y="13534"/>
                    <a:pt x="75993" y="13928"/>
                    <a:pt x="76490" y="14059"/>
                  </a:cubicBezTo>
                  <a:cubicBezTo>
                    <a:pt x="76548" y="14264"/>
                    <a:pt x="76650" y="14439"/>
                    <a:pt x="76767" y="14599"/>
                  </a:cubicBezTo>
                  <a:cubicBezTo>
                    <a:pt x="77394" y="15504"/>
                    <a:pt x="78080" y="15985"/>
                    <a:pt x="78780" y="16015"/>
                  </a:cubicBezTo>
                  <a:cubicBezTo>
                    <a:pt x="78810" y="16248"/>
                    <a:pt x="78853" y="16467"/>
                    <a:pt x="78912" y="16671"/>
                  </a:cubicBezTo>
                  <a:cubicBezTo>
                    <a:pt x="78970" y="16919"/>
                    <a:pt x="79043" y="17124"/>
                    <a:pt x="79145" y="17299"/>
                  </a:cubicBezTo>
                  <a:cubicBezTo>
                    <a:pt x="79247" y="17518"/>
                    <a:pt x="79393" y="17707"/>
                    <a:pt x="79554" y="17853"/>
                  </a:cubicBezTo>
                  <a:cubicBezTo>
                    <a:pt x="79773" y="18043"/>
                    <a:pt x="80079" y="18174"/>
                    <a:pt x="80385" y="18174"/>
                  </a:cubicBezTo>
                  <a:cubicBezTo>
                    <a:pt x="80546" y="18174"/>
                    <a:pt x="80721" y="18130"/>
                    <a:pt x="80882" y="18028"/>
                  </a:cubicBezTo>
                  <a:cubicBezTo>
                    <a:pt x="80984" y="17970"/>
                    <a:pt x="81071" y="17882"/>
                    <a:pt x="81144" y="17780"/>
                  </a:cubicBezTo>
                  <a:cubicBezTo>
                    <a:pt x="81305" y="18320"/>
                    <a:pt x="81509" y="18875"/>
                    <a:pt x="81888" y="19327"/>
                  </a:cubicBezTo>
                  <a:cubicBezTo>
                    <a:pt x="82064" y="19546"/>
                    <a:pt x="82268" y="19735"/>
                    <a:pt x="82487" y="19867"/>
                  </a:cubicBezTo>
                  <a:cubicBezTo>
                    <a:pt x="82793" y="20056"/>
                    <a:pt x="83114" y="20144"/>
                    <a:pt x="83421" y="20144"/>
                  </a:cubicBezTo>
                  <a:lnTo>
                    <a:pt x="83508" y="20144"/>
                  </a:lnTo>
                  <a:cubicBezTo>
                    <a:pt x="83552" y="20144"/>
                    <a:pt x="83596" y="20100"/>
                    <a:pt x="83596" y="20056"/>
                  </a:cubicBezTo>
                  <a:cubicBezTo>
                    <a:pt x="83596" y="20006"/>
                    <a:pt x="83563" y="19966"/>
                    <a:pt x="83516" y="19966"/>
                  </a:cubicBezTo>
                  <a:cubicBezTo>
                    <a:pt x="83509" y="19966"/>
                    <a:pt x="83501" y="19967"/>
                    <a:pt x="83493" y="19969"/>
                  </a:cubicBezTo>
                  <a:cubicBezTo>
                    <a:pt x="83473" y="19970"/>
                    <a:pt x="83452" y="19971"/>
                    <a:pt x="83431" y="19971"/>
                  </a:cubicBezTo>
                  <a:cubicBezTo>
                    <a:pt x="83156" y="19971"/>
                    <a:pt x="82860" y="19882"/>
                    <a:pt x="82589" y="19706"/>
                  </a:cubicBezTo>
                  <a:cubicBezTo>
                    <a:pt x="82385" y="19590"/>
                    <a:pt x="82180" y="19414"/>
                    <a:pt x="82020" y="19210"/>
                  </a:cubicBezTo>
                  <a:cubicBezTo>
                    <a:pt x="81655" y="18758"/>
                    <a:pt x="81451" y="18174"/>
                    <a:pt x="81290" y="17620"/>
                  </a:cubicBezTo>
                  <a:cubicBezTo>
                    <a:pt x="81276" y="17605"/>
                    <a:pt x="81276" y="17591"/>
                    <a:pt x="81261" y="17591"/>
                  </a:cubicBezTo>
                  <a:cubicBezTo>
                    <a:pt x="81378" y="17313"/>
                    <a:pt x="81421" y="17021"/>
                    <a:pt x="81421" y="16817"/>
                  </a:cubicBezTo>
                  <a:cubicBezTo>
                    <a:pt x="81421" y="16671"/>
                    <a:pt x="81421" y="16525"/>
                    <a:pt x="81421" y="16394"/>
                  </a:cubicBezTo>
                  <a:cubicBezTo>
                    <a:pt x="81407" y="16088"/>
                    <a:pt x="81392" y="15810"/>
                    <a:pt x="81451" y="15533"/>
                  </a:cubicBezTo>
                  <a:cubicBezTo>
                    <a:pt x="81567" y="15081"/>
                    <a:pt x="81874" y="14716"/>
                    <a:pt x="82195" y="14322"/>
                  </a:cubicBezTo>
                  <a:cubicBezTo>
                    <a:pt x="82472" y="13972"/>
                    <a:pt x="82778" y="13607"/>
                    <a:pt x="82924" y="13169"/>
                  </a:cubicBezTo>
                  <a:cubicBezTo>
                    <a:pt x="82939" y="13125"/>
                    <a:pt x="82910" y="13067"/>
                    <a:pt x="82866" y="13053"/>
                  </a:cubicBezTo>
                  <a:cubicBezTo>
                    <a:pt x="82856" y="13050"/>
                    <a:pt x="82846" y="13049"/>
                    <a:pt x="82836" y="13049"/>
                  </a:cubicBezTo>
                  <a:cubicBezTo>
                    <a:pt x="82793" y="13049"/>
                    <a:pt x="82761" y="13075"/>
                    <a:pt x="82749" y="13111"/>
                  </a:cubicBezTo>
                  <a:cubicBezTo>
                    <a:pt x="82618" y="13519"/>
                    <a:pt x="82326" y="13870"/>
                    <a:pt x="82049" y="14205"/>
                  </a:cubicBezTo>
                  <a:cubicBezTo>
                    <a:pt x="81728" y="14599"/>
                    <a:pt x="81392" y="14993"/>
                    <a:pt x="81276" y="15504"/>
                  </a:cubicBezTo>
                  <a:cubicBezTo>
                    <a:pt x="81203" y="15796"/>
                    <a:pt x="81217" y="16102"/>
                    <a:pt x="81232" y="16394"/>
                  </a:cubicBezTo>
                  <a:cubicBezTo>
                    <a:pt x="81232" y="16540"/>
                    <a:pt x="81246" y="16671"/>
                    <a:pt x="81246" y="16817"/>
                  </a:cubicBezTo>
                  <a:cubicBezTo>
                    <a:pt x="81232" y="17021"/>
                    <a:pt x="81203" y="17313"/>
                    <a:pt x="81071" y="17561"/>
                  </a:cubicBezTo>
                  <a:cubicBezTo>
                    <a:pt x="80998" y="17707"/>
                    <a:pt x="80896" y="17809"/>
                    <a:pt x="80779" y="17882"/>
                  </a:cubicBezTo>
                  <a:cubicBezTo>
                    <a:pt x="80660" y="17957"/>
                    <a:pt x="80524" y="17989"/>
                    <a:pt x="80387" y="17989"/>
                  </a:cubicBezTo>
                  <a:cubicBezTo>
                    <a:pt x="80124" y="17989"/>
                    <a:pt x="79853" y="17870"/>
                    <a:pt x="79670" y="17707"/>
                  </a:cubicBezTo>
                  <a:cubicBezTo>
                    <a:pt x="79525" y="17591"/>
                    <a:pt x="79408" y="17415"/>
                    <a:pt x="79306" y="17226"/>
                  </a:cubicBezTo>
                  <a:cubicBezTo>
                    <a:pt x="79218" y="17051"/>
                    <a:pt x="79145" y="16861"/>
                    <a:pt x="79087" y="16613"/>
                  </a:cubicBezTo>
                  <a:cubicBezTo>
                    <a:pt x="79028" y="16409"/>
                    <a:pt x="78985" y="16175"/>
                    <a:pt x="78956" y="15942"/>
                  </a:cubicBezTo>
                  <a:cubicBezTo>
                    <a:pt x="78956" y="15942"/>
                    <a:pt x="78956" y="15942"/>
                    <a:pt x="78956" y="15927"/>
                  </a:cubicBezTo>
                  <a:cubicBezTo>
                    <a:pt x="78956" y="15927"/>
                    <a:pt x="78941" y="15912"/>
                    <a:pt x="78941" y="15912"/>
                  </a:cubicBezTo>
                  <a:cubicBezTo>
                    <a:pt x="78824" y="14920"/>
                    <a:pt x="78956" y="13826"/>
                    <a:pt x="79335" y="12761"/>
                  </a:cubicBezTo>
                  <a:cubicBezTo>
                    <a:pt x="79729" y="11666"/>
                    <a:pt x="80385" y="10557"/>
                    <a:pt x="81349" y="9375"/>
                  </a:cubicBezTo>
                  <a:cubicBezTo>
                    <a:pt x="81378" y="9332"/>
                    <a:pt x="81378" y="9273"/>
                    <a:pt x="81334" y="9244"/>
                  </a:cubicBezTo>
                  <a:cubicBezTo>
                    <a:pt x="81314" y="9231"/>
                    <a:pt x="81292" y="9224"/>
                    <a:pt x="81270" y="9224"/>
                  </a:cubicBezTo>
                  <a:cubicBezTo>
                    <a:pt x="81244" y="9224"/>
                    <a:pt x="81219" y="9235"/>
                    <a:pt x="81203" y="9259"/>
                  </a:cubicBezTo>
                  <a:cubicBezTo>
                    <a:pt x="80240" y="10470"/>
                    <a:pt x="79568" y="11593"/>
                    <a:pt x="79174" y="12702"/>
                  </a:cubicBezTo>
                  <a:cubicBezTo>
                    <a:pt x="78780" y="13753"/>
                    <a:pt x="78649" y="14833"/>
                    <a:pt x="78751" y="15840"/>
                  </a:cubicBezTo>
                  <a:cubicBezTo>
                    <a:pt x="78124" y="15796"/>
                    <a:pt x="77511" y="15343"/>
                    <a:pt x="76913" y="14497"/>
                  </a:cubicBezTo>
                  <a:cubicBezTo>
                    <a:pt x="76811" y="14337"/>
                    <a:pt x="76694" y="14147"/>
                    <a:pt x="76665" y="13972"/>
                  </a:cubicBezTo>
                  <a:cubicBezTo>
                    <a:pt x="76650" y="13943"/>
                    <a:pt x="76650" y="13913"/>
                    <a:pt x="76650" y="13884"/>
                  </a:cubicBezTo>
                  <a:cubicBezTo>
                    <a:pt x="76650" y="13695"/>
                    <a:pt x="76723" y="13519"/>
                    <a:pt x="76781" y="13359"/>
                  </a:cubicBezTo>
                  <a:cubicBezTo>
                    <a:pt x="77453" y="11725"/>
                    <a:pt x="78153" y="10032"/>
                    <a:pt x="79101" y="8500"/>
                  </a:cubicBezTo>
                  <a:cubicBezTo>
                    <a:pt x="79247" y="8237"/>
                    <a:pt x="79437" y="7960"/>
                    <a:pt x="79700" y="7800"/>
                  </a:cubicBezTo>
                  <a:cubicBezTo>
                    <a:pt x="79824" y="7722"/>
                    <a:pt x="79981" y="7673"/>
                    <a:pt x="80136" y="7673"/>
                  </a:cubicBezTo>
                  <a:cubicBezTo>
                    <a:pt x="80273" y="7673"/>
                    <a:pt x="80408" y="7711"/>
                    <a:pt x="80517" y="7800"/>
                  </a:cubicBezTo>
                  <a:cubicBezTo>
                    <a:pt x="80530" y="7813"/>
                    <a:pt x="80549" y="7820"/>
                    <a:pt x="80569" y="7820"/>
                  </a:cubicBezTo>
                  <a:cubicBezTo>
                    <a:pt x="80593" y="7820"/>
                    <a:pt x="80617" y="7809"/>
                    <a:pt x="80634" y="7785"/>
                  </a:cubicBezTo>
                  <a:cubicBezTo>
                    <a:pt x="80677" y="7741"/>
                    <a:pt x="80663" y="7683"/>
                    <a:pt x="80634" y="7654"/>
                  </a:cubicBezTo>
                  <a:cubicBezTo>
                    <a:pt x="80488" y="7536"/>
                    <a:pt x="80313" y="7487"/>
                    <a:pt x="80140" y="7487"/>
                  </a:cubicBezTo>
                  <a:cubicBezTo>
                    <a:pt x="79948" y="7487"/>
                    <a:pt x="79758" y="7547"/>
                    <a:pt x="79612" y="7639"/>
                  </a:cubicBezTo>
                  <a:cubicBezTo>
                    <a:pt x="79306" y="7829"/>
                    <a:pt x="79116" y="8135"/>
                    <a:pt x="78941" y="8398"/>
                  </a:cubicBezTo>
                  <a:cubicBezTo>
                    <a:pt x="77978" y="9945"/>
                    <a:pt x="77292" y="11637"/>
                    <a:pt x="76621" y="13286"/>
                  </a:cubicBezTo>
                  <a:cubicBezTo>
                    <a:pt x="76548" y="13446"/>
                    <a:pt x="76475" y="13651"/>
                    <a:pt x="76475" y="13855"/>
                  </a:cubicBezTo>
                  <a:cubicBezTo>
                    <a:pt x="76052" y="13724"/>
                    <a:pt x="75672" y="13388"/>
                    <a:pt x="75483" y="12950"/>
                  </a:cubicBezTo>
                  <a:cubicBezTo>
                    <a:pt x="75381" y="12702"/>
                    <a:pt x="75337" y="12454"/>
                    <a:pt x="75366" y="12221"/>
                  </a:cubicBezTo>
                  <a:cubicBezTo>
                    <a:pt x="75395" y="11856"/>
                    <a:pt x="75556" y="11506"/>
                    <a:pt x="75702" y="11185"/>
                  </a:cubicBezTo>
                  <a:lnTo>
                    <a:pt x="75789" y="10981"/>
                  </a:lnTo>
                  <a:cubicBezTo>
                    <a:pt x="76169" y="10163"/>
                    <a:pt x="76548" y="9332"/>
                    <a:pt x="76927" y="8515"/>
                  </a:cubicBezTo>
                  <a:cubicBezTo>
                    <a:pt x="77088" y="8150"/>
                    <a:pt x="77277" y="7741"/>
                    <a:pt x="77584" y="7449"/>
                  </a:cubicBezTo>
                  <a:cubicBezTo>
                    <a:pt x="78051" y="6997"/>
                    <a:pt x="78780" y="6866"/>
                    <a:pt x="79364" y="6764"/>
                  </a:cubicBezTo>
                  <a:cubicBezTo>
                    <a:pt x="79408" y="6749"/>
                    <a:pt x="79452" y="6705"/>
                    <a:pt x="79437" y="6661"/>
                  </a:cubicBezTo>
                  <a:cubicBezTo>
                    <a:pt x="79425" y="6613"/>
                    <a:pt x="79393" y="6585"/>
                    <a:pt x="79357" y="6585"/>
                  </a:cubicBezTo>
                  <a:close/>
                  <a:moveTo>
                    <a:pt x="30672" y="17342"/>
                  </a:moveTo>
                  <a:cubicBezTo>
                    <a:pt x="32160" y="17445"/>
                    <a:pt x="33561" y="18481"/>
                    <a:pt x="34072" y="19852"/>
                  </a:cubicBezTo>
                  <a:cubicBezTo>
                    <a:pt x="34553" y="21180"/>
                    <a:pt x="34335" y="23077"/>
                    <a:pt x="33124" y="23967"/>
                  </a:cubicBezTo>
                  <a:cubicBezTo>
                    <a:pt x="32250" y="24615"/>
                    <a:pt x="31196" y="24949"/>
                    <a:pt x="30177" y="24949"/>
                  </a:cubicBezTo>
                  <a:cubicBezTo>
                    <a:pt x="29614" y="24949"/>
                    <a:pt x="29061" y="24846"/>
                    <a:pt x="28556" y="24638"/>
                  </a:cubicBezTo>
                  <a:cubicBezTo>
                    <a:pt x="27024" y="23982"/>
                    <a:pt x="26032" y="22347"/>
                    <a:pt x="26265" y="20801"/>
                  </a:cubicBezTo>
                  <a:cubicBezTo>
                    <a:pt x="26338" y="20290"/>
                    <a:pt x="26543" y="19750"/>
                    <a:pt x="26864" y="19269"/>
                  </a:cubicBezTo>
                  <a:cubicBezTo>
                    <a:pt x="27652" y="18087"/>
                    <a:pt x="29023" y="17342"/>
                    <a:pt x="30409" y="17342"/>
                  </a:cubicBezTo>
                  <a:close/>
                  <a:moveTo>
                    <a:pt x="40521" y="17955"/>
                  </a:moveTo>
                  <a:cubicBezTo>
                    <a:pt x="40901" y="17955"/>
                    <a:pt x="41266" y="18014"/>
                    <a:pt x="41616" y="18116"/>
                  </a:cubicBezTo>
                  <a:cubicBezTo>
                    <a:pt x="42375" y="18364"/>
                    <a:pt x="43002" y="18904"/>
                    <a:pt x="43294" y="19560"/>
                  </a:cubicBezTo>
                  <a:cubicBezTo>
                    <a:pt x="43586" y="20217"/>
                    <a:pt x="43556" y="20976"/>
                    <a:pt x="43513" y="21486"/>
                  </a:cubicBezTo>
                  <a:cubicBezTo>
                    <a:pt x="43425" y="22333"/>
                    <a:pt x="43090" y="23865"/>
                    <a:pt x="41791" y="24653"/>
                  </a:cubicBezTo>
                  <a:cubicBezTo>
                    <a:pt x="41241" y="24983"/>
                    <a:pt x="40598" y="25148"/>
                    <a:pt x="39955" y="25148"/>
                  </a:cubicBezTo>
                  <a:cubicBezTo>
                    <a:pt x="39404" y="25148"/>
                    <a:pt x="38853" y="25027"/>
                    <a:pt x="38362" y="24784"/>
                  </a:cubicBezTo>
                  <a:cubicBezTo>
                    <a:pt x="37297" y="24244"/>
                    <a:pt x="36538" y="23150"/>
                    <a:pt x="36407" y="21968"/>
                  </a:cubicBezTo>
                  <a:cubicBezTo>
                    <a:pt x="36334" y="21282"/>
                    <a:pt x="36480" y="20596"/>
                    <a:pt x="36786" y="20013"/>
                  </a:cubicBezTo>
                  <a:cubicBezTo>
                    <a:pt x="37268" y="19108"/>
                    <a:pt x="38187" y="18422"/>
                    <a:pt x="39339" y="18116"/>
                  </a:cubicBezTo>
                  <a:cubicBezTo>
                    <a:pt x="39733" y="18014"/>
                    <a:pt x="40127" y="17955"/>
                    <a:pt x="40521" y="17955"/>
                  </a:cubicBezTo>
                  <a:close/>
                  <a:moveTo>
                    <a:pt x="30417" y="17158"/>
                  </a:moveTo>
                  <a:cubicBezTo>
                    <a:pt x="28963" y="17158"/>
                    <a:pt x="27542" y="17929"/>
                    <a:pt x="26718" y="19166"/>
                  </a:cubicBezTo>
                  <a:cubicBezTo>
                    <a:pt x="26382" y="19677"/>
                    <a:pt x="26163" y="20232"/>
                    <a:pt x="26090" y="20771"/>
                  </a:cubicBezTo>
                  <a:cubicBezTo>
                    <a:pt x="25842" y="22391"/>
                    <a:pt x="26878" y="24128"/>
                    <a:pt x="28483" y="24799"/>
                  </a:cubicBezTo>
                  <a:cubicBezTo>
                    <a:pt x="29009" y="25018"/>
                    <a:pt x="29592" y="25134"/>
                    <a:pt x="30191" y="25134"/>
                  </a:cubicBezTo>
                  <a:cubicBezTo>
                    <a:pt x="31241" y="25134"/>
                    <a:pt x="32336" y="24784"/>
                    <a:pt x="33240" y="24113"/>
                  </a:cubicBezTo>
                  <a:cubicBezTo>
                    <a:pt x="34232" y="23383"/>
                    <a:pt x="34597" y="21997"/>
                    <a:pt x="34466" y="20771"/>
                  </a:cubicBezTo>
                  <a:cubicBezTo>
                    <a:pt x="34704" y="20708"/>
                    <a:pt x="34950" y="20676"/>
                    <a:pt x="35196" y="20676"/>
                  </a:cubicBezTo>
                  <a:cubicBezTo>
                    <a:pt x="35567" y="20676"/>
                    <a:pt x="35939" y="20748"/>
                    <a:pt x="36290" y="20888"/>
                  </a:cubicBezTo>
                  <a:cubicBezTo>
                    <a:pt x="36217" y="21238"/>
                    <a:pt x="36188" y="21618"/>
                    <a:pt x="36232" y="21983"/>
                  </a:cubicBezTo>
                  <a:cubicBezTo>
                    <a:pt x="36363" y="23223"/>
                    <a:pt x="37165" y="24390"/>
                    <a:pt x="38274" y="24945"/>
                  </a:cubicBezTo>
                  <a:cubicBezTo>
                    <a:pt x="38800" y="25193"/>
                    <a:pt x="39369" y="25324"/>
                    <a:pt x="39952" y="25324"/>
                  </a:cubicBezTo>
                  <a:cubicBezTo>
                    <a:pt x="40624" y="25324"/>
                    <a:pt x="41295" y="25149"/>
                    <a:pt x="41878" y="24799"/>
                  </a:cubicBezTo>
                  <a:cubicBezTo>
                    <a:pt x="43104" y="24069"/>
                    <a:pt x="43513" y="22741"/>
                    <a:pt x="43644" y="21837"/>
                  </a:cubicBezTo>
                  <a:lnTo>
                    <a:pt x="48824" y="22450"/>
                  </a:lnTo>
                  <a:lnTo>
                    <a:pt x="48839" y="22450"/>
                  </a:lnTo>
                  <a:cubicBezTo>
                    <a:pt x="48882" y="22450"/>
                    <a:pt x="48912" y="22420"/>
                    <a:pt x="48926" y="22377"/>
                  </a:cubicBezTo>
                  <a:cubicBezTo>
                    <a:pt x="48926" y="22318"/>
                    <a:pt x="48897" y="22274"/>
                    <a:pt x="48839" y="22274"/>
                  </a:cubicBezTo>
                  <a:lnTo>
                    <a:pt x="43673" y="21647"/>
                  </a:lnTo>
                  <a:cubicBezTo>
                    <a:pt x="43688" y="21603"/>
                    <a:pt x="43688" y="21545"/>
                    <a:pt x="43688" y="21501"/>
                  </a:cubicBezTo>
                  <a:cubicBezTo>
                    <a:pt x="43746" y="20976"/>
                    <a:pt x="43775" y="20188"/>
                    <a:pt x="43469" y="19487"/>
                  </a:cubicBezTo>
                  <a:cubicBezTo>
                    <a:pt x="43148" y="18787"/>
                    <a:pt x="42477" y="18203"/>
                    <a:pt x="41674" y="17941"/>
                  </a:cubicBezTo>
                  <a:cubicBezTo>
                    <a:pt x="41303" y="17830"/>
                    <a:pt x="40910" y="17771"/>
                    <a:pt x="40502" y="17771"/>
                  </a:cubicBezTo>
                  <a:cubicBezTo>
                    <a:pt x="40107" y="17771"/>
                    <a:pt x="39697" y="17826"/>
                    <a:pt x="39281" y="17941"/>
                  </a:cubicBezTo>
                  <a:cubicBezTo>
                    <a:pt x="38099" y="18262"/>
                    <a:pt x="37122" y="18977"/>
                    <a:pt x="36625" y="19925"/>
                  </a:cubicBezTo>
                  <a:cubicBezTo>
                    <a:pt x="36494" y="20159"/>
                    <a:pt x="36392" y="20436"/>
                    <a:pt x="36319" y="20699"/>
                  </a:cubicBezTo>
                  <a:cubicBezTo>
                    <a:pt x="35962" y="20559"/>
                    <a:pt x="35584" y="20493"/>
                    <a:pt x="35204" y="20493"/>
                  </a:cubicBezTo>
                  <a:cubicBezTo>
                    <a:pt x="34947" y="20493"/>
                    <a:pt x="34690" y="20523"/>
                    <a:pt x="34437" y="20582"/>
                  </a:cubicBezTo>
                  <a:cubicBezTo>
                    <a:pt x="34393" y="20305"/>
                    <a:pt x="34335" y="20042"/>
                    <a:pt x="34232" y="19779"/>
                  </a:cubicBezTo>
                  <a:cubicBezTo>
                    <a:pt x="33707" y="18349"/>
                    <a:pt x="32248" y="17269"/>
                    <a:pt x="30687" y="17167"/>
                  </a:cubicBezTo>
                  <a:cubicBezTo>
                    <a:pt x="30597" y="17161"/>
                    <a:pt x="30507" y="17158"/>
                    <a:pt x="30417" y="17158"/>
                  </a:cubicBezTo>
                  <a:close/>
                  <a:moveTo>
                    <a:pt x="34684" y="22548"/>
                  </a:moveTo>
                  <a:cubicBezTo>
                    <a:pt x="34641" y="22548"/>
                    <a:pt x="34607" y="22574"/>
                    <a:pt x="34583" y="22610"/>
                  </a:cubicBezTo>
                  <a:cubicBezTo>
                    <a:pt x="34145" y="23704"/>
                    <a:pt x="33372" y="24682"/>
                    <a:pt x="32394" y="25368"/>
                  </a:cubicBezTo>
                  <a:cubicBezTo>
                    <a:pt x="32379" y="25382"/>
                    <a:pt x="32365" y="25397"/>
                    <a:pt x="32365" y="25426"/>
                  </a:cubicBezTo>
                  <a:cubicBezTo>
                    <a:pt x="32365" y="25455"/>
                    <a:pt x="32365" y="25470"/>
                    <a:pt x="32379" y="25499"/>
                  </a:cubicBezTo>
                  <a:cubicBezTo>
                    <a:pt x="32773" y="25951"/>
                    <a:pt x="33196" y="26375"/>
                    <a:pt x="33649" y="26754"/>
                  </a:cubicBezTo>
                  <a:cubicBezTo>
                    <a:pt x="33663" y="26769"/>
                    <a:pt x="33693" y="26783"/>
                    <a:pt x="33707" y="26783"/>
                  </a:cubicBezTo>
                  <a:cubicBezTo>
                    <a:pt x="33736" y="26783"/>
                    <a:pt x="33766" y="26769"/>
                    <a:pt x="33780" y="26754"/>
                  </a:cubicBezTo>
                  <a:cubicBezTo>
                    <a:pt x="33809" y="26710"/>
                    <a:pt x="33809" y="26652"/>
                    <a:pt x="33766" y="26623"/>
                  </a:cubicBezTo>
                  <a:cubicBezTo>
                    <a:pt x="33342" y="26258"/>
                    <a:pt x="32948" y="25864"/>
                    <a:pt x="32584" y="25455"/>
                  </a:cubicBezTo>
                  <a:cubicBezTo>
                    <a:pt x="33547" y="24755"/>
                    <a:pt x="34305" y="23777"/>
                    <a:pt x="34758" y="22668"/>
                  </a:cubicBezTo>
                  <a:cubicBezTo>
                    <a:pt x="34772" y="22625"/>
                    <a:pt x="34758" y="22581"/>
                    <a:pt x="34714" y="22552"/>
                  </a:cubicBezTo>
                  <a:cubicBezTo>
                    <a:pt x="34704" y="22549"/>
                    <a:pt x="34694" y="22548"/>
                    <a:pt x="34684" y="22548"/>
                  </a:cubicBezTo>
                  <a:close/>
                  <a:moveTo>
                    <a:pt x="37438" y="27526"/>
                  </a:moveTo>
                  <a:cubicBezTo>
                    <a:pt x="37420" y="27526"/>
                    <a:pt x="37401" y="27531"/>
                    <a:pt x="37384" y="27542"/>
                  </a:cubicBezTo>
                  <a:cubicBezTo>
                    <a:pt x="36298" y="28334"/>
                    <a:pt x="34944" y="28748"/>
                    <a:pt x="33599" y="28748"/>
                  </a:cubicBezTo>
                  <a:cubicBezTo>
                    <a:pt x="32811" y="28748"/>
                    <a:pt x="32027" y="28606"/>
                    <a:pt x="31300" y="28315"/>
                  </a:cubicBezTo>
                  <a:cubicBezTo>
                    <a:pt x="31292" y="28313"/>
                    <a:pt x="31284" y="28312"/>
                    <a:pt x="31275" y="28312"/>
                  </a:cubicBezTo>
                  <a:cubicBezTo>
                    <a:pt x="31236" y="28312"/>
                    <a:pt x="31195" y="28338"/>
                    <a:pt x="31183" y="28374"/>
                  </a:cubicBezTo>
                  <a:cubicBezTo>
                    <a:pt x="31154" y="28417"/>
                    <a:pt x="31183" y="28476"/>
                    <a:pt x="31227" y="28490"/>
                  </a:cubicBezTo>
                  <a:cubicBezTo>
                    <a:pt x="31985" y="28797"/>
                    <a:pt x="32788" y="28943"/>
                    <a:pt x="33605" y="28943"/>
                  </a:cubicBezTo>
                  <a:cubicBezTo>
                    <a:pt x="34991" y="28943"/>
                    <a:pt x="36377" y="28505"/>
                    <a:pt x="37486" y="27688"/>
                  </a:cubicBezTo>
                  <a:cubicBezTo>
                    <a:pt x="37530" y="27659"/>
                    <a:pt x="37545" y="27600"/>
                    <a:pt x="37516" y="27557"/>
                  </a:cubicBezTo>
                  <a:cubicBezTo>
                    <a:pt x="37498" y="27539"/>
                    <a:pt x="37468" y="27526"/>
                    <a:pt x="37438" y="27526"/>
                  </a:cubicBezTo>
                  <a:close/>
                  <a:moveTo>
                    <a:pt x="8228" y="38807"/>
                  </a:moveTo>
                  <a:cubicBezTo>
                    <a:pt x="8196" y="38807"/>
                    <a:pt x="8167" y="38826"/>
                    <a:pt x="8157" y="38865"/>
                  </a:cubicBezTo>
                  <a:cubicBezTo>
                    <a:pt x="5283" y="45198"/>
                    <a:pt x="2540" y="51691"/>
                    <a:pt x="15" y="58141"/>
                  </a:cubicBezTo>
                  <a:cubicBezTo>
                    <a:pt x="15" y="58155"/>
                    <a:pt x="15" y="58155"/>
                    <a:pt x="15" y="58155"/>
                  </a:cubicBezTo>
                  <a:cubicBezTo>
                    <a:pt x="15" y="58170"/>
                    <a:pt x="1" y="58170"/>
                    <a:pt x="1" y="58184"/>
                  </a:cubicBezTo>
                  <a:cubicBezTo>
                    <a:pt x="1" y="58184"/>
                    <a:pt x="15" y="58184"/>
                    <a:pt x="15" y="58199"/>
                  </a:cubicBezTo>
                  <a:cubicBezTo>
                    <a:pt x="15" y="58199"/>
                    <a:pt x="15" y="58214"/>
                    <a:pt x="15" y="58214"/>
                  </a:cubicBezTo>
                  <a:cubicBezTo>
                    <a:pt x="15" y="58214"/>
                    <a:pt x="15" y="58228"/>
                    <a:pt x="15" y="58228"/>
                  </a:cubicBezTo>
                  <a:cubicBezTo>
                    <a:pt x="30" y="58228"/>
                    <a:pt x="30" y="58243"/>
                    <a:pt x="30" y="58243"/>
                  </a:cubicBezTo>
                  <a:cubicBezTo>
                    <a:pt x="30" y="58243"/>
                    <a:pt x="44" y="58243"/>
                    <a:pt x="44" y="58257"/>
                  </a:cubicBezTo>
                  <a:lnTo>
                    <a:pt x="59" y="58257"/>
                  </a:lnTo>
                  <a:cubicBezTo>
                    <a:pt x="2729" y="59600"/>
                    <a:pt x="5662" y="60913"/>
                    <a:pt x="9558" y="62503"/>
                  </a:cubicBezTo>
                  <a:cubicBezTo>
                    <a:pt x="10857" y="63043"/>
                    <a:pt x="12141" y="63554"/>
                    <a:pt x="13221" y="63992"/>
                  </a:cubicBezTo>
                  <a:lnTo>
                    <a:pt x="13250" y="63992"/>
                  </a:lnTo>
                  <a:cubicBezTo>
                    <a:pt x="13279" y="63992"/>
                    <a:pt x="13323" y="63977"/>
                    <a:pt x="13337" y="63933"/>
                  </a:cubicBezTo>
                  <a:cubicBezTo>
                    <a:pt x="13352" y="63890"/>
                    <a:pt x="13323" y="63831"/>
                    <a:pt x="13279" y="63817"/>
                  </a:cubicBezTo>
                  <a:cubicBezTo>
                    <a:pt x="12199" y="63379"/>
                    <a:pt x="10930" y="62868"/>
                    <a:pt x="9617" y="62343"/>
                  </a:cubicBezTo>
                  <a:cubicBezTo>
                    <a:pt x="5779" y="60767"/>
                    <a:pt x="2875" y="59468"/>
                    <a:pt x="220" y="58141"/>
                  </a:cubicBezTo>
                  <a:cubicBezTo>
                    <a:pt x="2729" y="51706"/>
                    <a:pt x="5458" y="45242"/>
                    <a:pt x="8318" y="38938"/>
                  </a:cubicBezTo>
                  <a:cubicBezTo>
                    <a:pt x="8347" y="38894"/>
                    <a:pt x="8318" y="38836"/>
                    <a:pt x="8274" y="38821"/>
                  </a:cubicBezTo>
                  <a:cubicBezTo>
                    <a:pt x="8260" y="38812"/>
                    <a:pt x="8243" y="38807"/>
                    <a:pt x="8228" y="38807"/>
                  </a:cubicBezTo>
                  <a:close/>
                  <a:moveTo>
                    <a:pt x="72185" y="47970"/>
                  </a:moveTo>
                  <a:cubicBezTo>
                    <a:pt x="72127" y="47970"/>
                    <a:pt x="72083" y="47999"/>
                    <a:pt x="72083" y="48058"/>
                  </a:cubicBezTo>
                  <a:cubicBezTo>
                    <a:pt x="71207" y="54828"/>
                    <a:pt x="70419" y="62649"/>
                    <a:pt x="71995" y="69960"/>
                  </a:cubicBezTo>
                  <a:cubicBezTo>
                    <a:pt x="70332" y="70077"/>
                    <a:pt x="68639" y="70164"/>
                    <a:pt x="66932" y="70179"/>
                  </a:cubicBezTo>
                  <a:cubicBezTo>
                    <a:pt x="66648" y="70181"/>
                    <a:pt x="66364" y="70182"/>
                    <a:pt x="66080" y="70182"/>
                  </a:cubicBezTo>
                  <a:cubicBezTo>
                    <a:pt x="64570" y="70182"/>
                    <a:pt x="63065" y="70148"/>
                    <a:pt x="61592" y="70062"/>
                  </a:cubicBezTo>
                  <a:cubicBezTo>
                    <a:pt x="61548" y="70062"/>
                    <a:pt x="61504" y="70106"/>
                    <a:pt x="61489" y="70149"/>
                  </a:cubicBezTo>
                  <a:cubicBezTo>
                    <a:pt x="61489" y="70208"/>
                    <a:pt x="61533" y="70252"/>
                    <a:pt x="61577" y="70252"/>
                  </a:cubicBezTo>
                  <a:cubicBezTo>
                    <a:pt x="63036" y="70325"/>
                    <a:pt x="64510" y="70368"/>
                    <a:pt x="65998" y="70368"/>
                  </a:cubicBezTo>
                  <a:cubicBezTo>
                    <a:pt x="66319" y="70368"/>
                    <a:pt x="66626" y="70368"/>
                    <a:pt x="66932" y="70354"/>
                  </a:cubicBezTo>
                  <a:cubicBezTo>
                    <a:pt x="68683" y="70339"/>
                    <a:pt x="70419" y="70266"/>
                    <a:pt x="72112" y="70135"/>
                  </a:cubicBezTo>
                  <a:lnTo>
                    <a:pt x="72127" y="70135"/>
                  </a:lnTo>
                  <a:cubicBezTo>
                    <a:pt x="72141" y="70135"/>
                    <a:pt x="72141" y="70120"/>
                    <a:pt x="72156" y="70120"/>
                  </a:cubicBezTo>
                  <a:cubicBezTo>
                    <a:pt x="72156" y="70120"/>
                    <a:pt x="72156" y="70120"/>
                    <a:pt x="72156" y="70106"/>
                  </a:cubicBezTo>
                  <a:lnTo>
                    <a:pt x="72170" y="70106"/>
                  </a:lnTo>
                  <a:cubicBezTo>
                    <a:pt x="72185" y="70091"/>
                    <a:pt x="72185" y="70091"/>
                    <a:pt x="72185" y="70091"/>
                  </a:cubicBezTo>
                  <a:cubicBezTo>
                    <a:pt x="72185" y="70077"/>
                    <a:pt x="72185" y="70077"/>
                    <a:pt x="72185" y="70062"/>
                  </a:cubicBezTo>
                  <a:cubicBezTo>
                    <a:pt x="72185" y="70062"/>
                    <a:pt x="72185" y="70062"/>
                    <a:pt x="72185" y="70047"/>
                  </a:cubicBezTo>
                  <a:cubicBezTo>
                    <a:pt x="72200" y="70047"/>
                    <a:pt x="72200" y="70047"/>
                    <a:pt x="72200" y="70033"/>
                  </a:cubicBezTo>
                  <a:lnTo>
                    <a:pt x="72185" y="70033"/>
                  </a:lnTo>
                  <a:cubicBezTo>
                    <a:pt x="70595" y="62722"/>
                    <a:pt x="71397" y="54857"/>
                    <a:pt x="72258" y="48072"/>
                  </a:cubicBezTo>
                  <a:cubicBezTo>
                    <a:pt x="72273" y="48029"/>
                    <a:pt x="72229" y="47985"/>
                    <a:pt x="72185" y="47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2"/>
            <p:cNvSpPr/>
            <p:nvPr/>
          </p:nvSpPr>
          <p:spPr>
            <a:xfrm>
              <a:off x="-1753339" y="3925167"/>
              <a:ext cx="263044" cy="67867"/>
            </a:xfrm>
            <a:custGeom>
              <a:avLst/>
              <a:gdLst/>
              <a:ahLst/>
              <a:cxnLst/>
              <a:rect l="l" t="t" r="r" b="b"/>
              <a:pathLst>
                <a:path w="10682" h="2756" extrusionOk="0">
                  <a:moveTo>
                    <a:pt x="942" y="0"/>
                  </a:moveTo>
                  <a:cubicBezTo>
                    <a:pt x="706" y="0"/>
                    <a:pt x="471" y="197"/>
                    <a:pt x="337" y="404"/>
                  </a:cubicBezTo>
                  <a:cubicBezTo>
                    <a:pt x="103" y="754"/>
                    <a:pt x="1" y="1192"/>
                    <a:pt x="16" y="1615"/>
                  </a:cubicBezTo>
                  <a:cubicBezTo>
                    <a:pt x="30" y="1834"/>
                    <a:pt x="88" y="2068"/>
                    <a:pt x="264" y="2214"/>
                  </a:cubicBezTo>
                  <a:cubicBezTo>
                    <a:pt x="354" y="2291"/>
                    <a:pt x="470" y="2329"/>
                    <a:pt x="587" y="2329"/>
                  </a:cubicBezTo>
                  <a:cubicBezTo>
                    <a:pt x="733" y="2329"/>
                    <a:pt x="881" y="2269"/>
                    <a:pt x="979" y="2155"/>
                  </a:cubicBezTo>
                  <a:cubicBezTo>
                    <a:pt x="1300" y="1790"/>
                    <a:pt x="1431" y="1251"/>
                    <a:pt x="1431" y="725"/>
                  </a:cubicBezTo>
                  <a:cubicBezTo>
                    <a:pt x="1431" y="448"/>
                    <a:pt x="1343" y="127"/>
                    <a:pt x="1081" y="25"/>
                  </a:cubicBezTo>
                  <a:cubicBezTo>
                    <a:pt x="1035" y="8"/>
                    <a:pt x="988" y="0"/>
                    <a:pt x="942" y="0"/>
                  </a:cubicBezTo>
                  <a:close/>
                  <a:moveTo>
                    <a:pt x="10188" y="423"/>
                  </a:moveTo>
                  <a:cubicBezTo>
                    <a:pt x="9947" y="423"/>
                    <a:pt x="9722" y="620"/>
                    <a:pt x="9588" y="827"/>
                  </a:cubicBezTo>
                  <a:cubicBezTo>
                    <a:pt x="9354" y="1192"/>
                    <a:pt x="9237" y="1615"/>
                    <a:pt x="9267" y="2039"/>
                  </a:cubicBezTo>
                  <a:cubicBezTo>
                    <a:pt x="9281" y="2257"/>
                    <a:pt x="9339" y="2505"/>
                    <a:pt x="9500" y="2651"/>
                  </a:cubicBezTo>
                  <a:cubicBezTo>
                    <a:pt x="9589" y="2722"/>
                    <a:pt x="9704" y="2756"/>
                    <a:pt x="9819" y="2756"/>
                  </a:cubicBezTo>
                  <a:cubicBezTo>
                    <a:pt x="9967" y="2756"/>
                    <a:pt x="10117" y="2700"/>
                    <a:pt x="10215" y="2593"/>
                  </a:cubicBezTo>
                  <a:cubicBezTo>
                    <a:pt x="10536" y="2228"/>
                    <a:pt x="10682" y="1674"/>
                    <a:pt x="10667" y="1148"/>
                  </a:cubicBezTo>
                  <a:cubicBezTo>
                    <a:pt x="10667" y="871"/>
                    <a:pt x="10580" y="550"/>
                    <a:pt x="10332" y="448"/>
                  </a:cubicBezTo>
                  <a:cubicBezTo>
                    <a:pt x="10284" y="431"/>
                    <a:pt x="10235" y="423"/>
                    <a:pt x="10188" y="4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2"/>
            <p:cNvSpPr/>
            <p:nvPr/>
          </p:nvSpPr>
          <p:spPr>
            <a:xfrm>
              <a:off x="-1773802" y="3818100"/>
              <a:ext cx="340638" cy="50900"/>
            </a:xfrm>
            <a:custGeom>
              <a:avLst/>
              <a:gdLst/>
              <a:ahLst/>
              <a:cxnLst/>
              <a:rect l="l" t="t" r="r" b="b"/>
              <a:pathLst>
                <a:path w="13833" h="2067" extrusionOk="0">
                  <a:moveTo>
                    <a:pt x="2072" y="0"/>
                  </a:moveTo>
                  <a:cubicBezTo>
                    <a:pt x="1543" y="0"/>
                    <a:pt x="1017" y="148"/>
                    <a:pt x="584" y="448"/>
                  </a:cubicBezTo>
                  <a:cubicBezTo>
                    <a:pt x="277" y="652"/>
                    <a:pt x="0" y="1017"/>
                    <a:pt x="132" y="1352"/>
                  </a:cubicBezTo>
                  <a:cubicBezTo>
                    <a:pt x="146" y="1411"/>
                    <a:pt x="190" y="1469"/>
                    <a:pt x="234" y="1484"/>
                  </a:cubicBezTo>
                  <a:cubicBezTo>
                    <a:pt x="262" y="1495"/>
                    <a:pt x="289" y="1500"/>
                    <a:pt x="317" y="1500"/>
                  </a:cubicBezTo>
                  <a:cubicBezTo>
                    <a:pt x="362" y="1500"/>
                    <a:pt x="407" y="1487"/>
                    <a:pt x="453" y="1469"/>
                  </a:cubicBezTo>
                  <a:cubicBezTo>
                    <a:pt x="959" y="1281"/>
                    <a:pt x="1513" y="1165"/>
                    <a:pt x="2056" y="1165"/>
                  </a:cubicBezTo>
                  <a:cubicBezTo>
                    <a:pt x="2607" y="1165"/>
                    <a:pt x="3148" y="1285"/>
                    <a:pt x="3619" y="1571"/>
                  </a:cubicBezTo>
                  <a:cubicBezTo>
                    <a:pt x="3667" y="1595"/>
                    <a:pt x="3731" y="1610"/>
                    <a:pt x="3797" y="1610"/>
                  </a:cubicBezTo>
                  <a:cubicBezTo>
                    <a:pt x="3890" y="1610"/>
                    <a:pt x="3988" y="1581"/>
                    <a:pt x="4057" y="1513"/>
                  </a:cubicBezTo>
                  <a:cubicBezTo>
                    <a:pt x="4173" y="1382"/>
                    <a:pt x="4188" y="1177"/>
                    <a:pt x="4130" y="1017"/>
                  </a:cubicBezTo>
                  <a:cubicBezTo>
                    <a:pt x="4057" y="856"/>
                    <a:pt x="3940" y="725"/>
                    <a:pt x="3809" y="623"/>
                  </a:cubicBezTo>
                  <a:cubicBezTo>
                    <a:pt x="3333" y="210"/>
                    <a:pt x="2701" y="0"/>
                    <a:pt x="2072" y="0"/>
                  </a:cubicBezTo>
                  <a:close/>
                  <a:moveTo>
                    <a:pt x="11570" y="343"/>
                  </a:moveTo>
                  <a:cubicBezTo>
                    <a:pt x="10781" y="343"/>
                    <a:pt x="9989" y="564"/>
                    <a:pt x="9324" y="988"/>
                  </a:cubicBezTo>
                  <a:cubicBezTo>
                    <a:pt x="9120" y="1119"/>
                    <a:pt x="8916" y="1279"/>
                    <a:pt x="8828" y="1498"/>
                  </a:cubicBezTo>
                  <a:cubicBezTo>
                    <a:pt x="8784" y="1586"/>
                    <a:pt x="8770" y="1688"/>
                    <a:pt x="8799" y="1776"/>
                  </a:cubicBezTo>
                  <a:cubicBezTo>
                    <a:pt x="8843" y="1921"/>
                    <a:pt x="9003" y="1994"/>
                    <a:pt x="9164" y="2009"/>
                  </a:cubicBezTo>
                  <a:cubicBezTo>
                    <a:pt x="9310" y="2009"/>
                    <a:pt x="9456" y="1965"/>
                    <a:pt x="9601" y="1921"/>
                  </a:cubicBezTo>
                  <a:cubicBezTo>
                    <a:pt x="10014" y="1801"/>
                    <a:pt x="10458" y="1762"/>
                    <a:pt x="10899" y="1762"/>
                  </a:cubicBezTo>
                  <a:cubicBezTo>
                    <a:pt x="11206" y="1762"/>
                    <a:pt x="11511" y="1781"/>
                    <a:pt x="11805" y="1805"/>
                  </a:cubicBezTo>
                  <a:cubicBezTo>
                    <a:pt x="11863" y="1819"/>
                    <a:pt x="11921" y="1819"/>
                    <a:pt x="11980" y="1834"/>
                  </a:cubicBezTo>
                  <a:cubicBezTo>
                    <a:pt x="12272" y="1863"/>
                    <a:pt x="12534" y="1907"/>
                    <a:pt x="12826" y="1994"/>
                  </a:cubicBezTo>
                  <a:cubicBezTo>
                    <a:pt x="12945" y="2038"/>
                    <a:pt x="13080" y="2066"/>
                    <a:pt x="13215" y="2066"/>
                  </a:cubicBezTo>
                  <a:cubicBezTo>
                    <a:pt x="13393" y="2066"/>
                    <a:pt x="13568" y="2017"/>
                    <a:pt x="13702" y="1892"/>
                  </a:cubicBezTo>
                  <a:cubicBezTo>
                    <a:pt x="13804" y="1761"/>
                    <a:pt x="13833" y="1571"/>
                    <a:pt x="13789" y="1396"/>
                  </a:cubicBezTo>
                  <a:cubicBezTo>
                    <a:pt x="13672" y="944"/>
                    <a:pt x="13206" y="667"/>
                    <a:pt x="12768" y="521"/>
                  </a:cubicBezTo>
                  <a:cubicBezTo>
                    <a:pt x="12381" y="402"/>
                    <a:pt x="11976" y="343"/>
                    <a:pt x="11570" y="3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2"/>
            <p:cNvSpPr/>
            <p:nvPr/>
          </p:nvSpPr>
          <p:spPr>
            <a:xfrm>
              <a:off x="-1977174" y="4839344"/>
              <a:ext cx="941438" cy="432218"/>
            </a:xfrm>
            <a:custGeom>
              <a:avLst/>
              <a:gdLst/>
              <a:ahLst/>
              <a:cxnLst/>
              <a:rect l="l" t="t" r="r" b="b"/>
              <a:pathLst>
                <a:path w="38231" h="17552" extrusionOk="0">
                  <a:moveTo>
                    <a:pt x="1620" y="1670"/>
                  </a:moveTo>
                  <a:cubicBezTo>
                    <a:pt x="730" y="1670"/>
                    <a:pt x="0" y="2399"/>
                    <a:pt x="0" y="3289"/>
                  </a:cubicBezTo>
                  <a:cubicBezTo>
                    <a:pt x="0" y="4180"/>
                    <a:pt x="730" y="4895"/>
                    <a:pt x="1620" y="4895"/>
                  </a:cubicBezTo>
                  <a:cubicBezTo>
                    <a:pt x="2496" y="4895"/>
                    <a:pt x="3225" y="4180"/>
                    <a:pt x="3225" y="3289"/>
                  </a:cubicBezTo>
                  <a:cubicBezTo>
                    <a:pt x="3225" y="2399"/>
                    <a:pt x="2496" y="1670"/>
                    <a:pt x="1620" y="1670"/>
                  </a:cubicBezTo>
                  <a:close/>
                  <a:moveTo>
                    <a:pt x="35193" y="1"/>
                  </a:moveTo>
                  <a:cubicBezTo>
                    <a:pt x="34792" y="1"/>
                    <a:pt x="34388" y="81"/>
                    <a:pt x="34013" y="225"/>
                  </a:cubicBezTo>
                  <a:cubicBezTo>
                    <a:pt x="33269" y="517"/>
                    <a:pt x="32612" y="1042"/>
                    <a:pt x="32043" y="1597"/>
                  </a:cubicBezTo>
                  <a:cubicBezTo>
                    <a:pt x="31037" y="2589"/>
                    <a:pt x="30176" y="3844"/>
                    <a:pt x="30117" y="5245"/>
                  </a:cubicBezTo>
                  <a:cubicBezTo>
                    <a:pt x="30103" y="5420"/>
                    <a:pt x="30147" y="5624"/>
                    <a:pt x="30307" y="5668"/>
                  </a:cubicBezTo>
                  <a:cubicBezTo>
                    <a:pt x="30329" y="5675"/>
                    <a:pt x="30351" y="5679"/>
                    <a:pt x="30371" y="5679"/>
                  </a:cubicBezTo>
                  <a:cubicBezTo>
                    <a:pt x="30515" y="5679"/>
                    <a:pt x="30625" y="5516"/>
                    <a:pt x="30701" y="5376"/>
                  </a:cubicBezTo>
                  <a:cubicBezTo>
                    <a:pt x="31095" y="4603"/>
                    <a:pt x="31460" y="3800"/>
                    <a:pt x="31956" y="3100"/>
                  </a:cubicBezTo>
                  <a:cubicBezTo>
                    <a:pt x="32452" y="2385"/>
                    <a:pt x="33109" y="1743"/>
                    <a:pt x="33911" y="1436"/>
                  </a:cubicBezTo>
                  <a:cubicBezTo>
                    <a:pt x="34229" y="1317"/>
                    <a:pt x="34574" y="1253"/>
                    <a:pt x="34916" y="1253"/>
                  </a:cubicBezTo>
                  <a:cubicBezTo>
                    <a:pt x="35451" y="1253"/>
                    <a:pt x="35976" y="1410"/>
                    <a:pt x="36377" y="1757"/>
                  </a:cubicBezTo>
                  <a:cubicBezTo>
                    <a:pt x="37136" y="2399"/>
                    <a:pt x="37311" y="3479"/>
                    <a:pt x="37428" y="4471"/>
                  </a:cubicBezTo>
                  <a:cubicBezTo>
                    <a:pt x="37515" y="5084"/>
                    <a:pt x="37588" y="5682"/>
                    <a:pt x="37661" y="6295"/>
                  </a:cubicBezTo>
                  <a:cubicBezTo>
                    <a:pt x="37695" y="6314"/>
                    <a:pt x="37728" y="6323"/>
                    <a:pt x="37759" y="6323"/>
                  </a:cubicBezTo>
                  <a:cubicBezTo>
                    <a:pt x="37946" y="6323"/>
                    <a:pt x="38086" y="6022"/>
                    <a:pt x="38099" y="5785"/>
                  </a:cubicBezTo>
                  <a:cubicBezTo>
                    <a:pt x="38230" y="3844"/>
                    <a:pt x="38157" y="1217"/>
                    <a:pt x="36377" y="269"/>
                  </a:cubicBezTo>
                  <a:cubicBezTo>
                    <a:pt x="36008" y="85"/>
                    <a:pt x="35602" y="1"/>
                    <a:pt x="35193" y="1"/>
                  </a:cubicBezTo>
                  <a:close/>
                  <a:moveTo>
                    <a:pt x="29571" y="16242"/>
                  </a:moveTo>
                  <a:cubicBezTo>
                    <a:pt x="29488" y="16242"/>
                    <a:pt x="29405" y="16268"/>
                    <a:pt x="29359" y="16349"/>
                  </a:cubicBezTo>
                  <a:cubicBezTo>
                    <a:pt x="29315" y="16436"/>
                    <a:pt x="29286" y="16553"/>
                    <a:pt x="29242" y="16641"/>
                  </a:cubicBezTo>
                  <a:cubicBezTo>
                    <a:pt x="29227" y="16670"/>
                    <a:pt x="29198" y="16714"/>
                    <a:pt x="29227" y="16743"/>
                  </a:cubicBezTo>
                  <a:cubicBezTo>
                    <a:pt x="29227" y="16772"/>
                    <a:pt x="29242" y="16772"/>
                    <a:pt x="29271" y="16787"/>
                  </a:cubicBezTo>
                  <a:cubicBezTo>
                    <a:pt x="29490" y="16947"/>
                    <a:pt x="29723" y="17079"/>
                    <a:pt x="29957" y="17210"/>
                  </a:cubicBezTo>
                  <a:cubicBezTo>
                    <a:pt x="30015" y="17239"/>
                    <a:pt x="30059" y="17268"/>
                    <a:pt x="30117" y="17268"/>
                  </a:cubicBezTo>
                  <a:cubicBezTo>
                    <a:pt x="30133" y="17272"/>
                    <a:pt x="30149" y="17274"/>
                    <a:pt x="30164" y="17274"/>
                  </a:cubicBezTo>
                  <a:cubicBezTo>
                    <a:pt x="30206" y="17274"/>
                    <a:pt x="30246" y="17260"/>
                    <a:pt x="30278" y="17239"/>
                  </a:cubicBezTo>
                  <a:cubicBezTo>
                    <a:pt x="30292" y="17210"/>
                    <a:pt x="30322" y="17181"/>
                    <a:pt x="30336" y="17151"/>
                  </a:cubicBezTo>
                  <a:cubicBezTo>
                    <a:pt x="30424" y="16962"/>
                    <a:pt x="30482" y="16757"/>
                    <a:pt x="30526" y="16553"/>
                  </a:cubicBezTo>
                  <a:cubicBezTo>
                    <a:pt x="30540" y="16466"/>
                    <a:pt x="30555" y="16378"/>
                    <a:pt x="30511" y="16334"/>
                  </a:cubicBezTo>
                  <a:cubicBezTo>
                    <a:pt x="30468" y="16276"/>
                    <a:pt x="30395" y="16276"/>
                    <a:pt x="30336" y="16276"/>
                  </a:cubicBezTo>
                  <a:lnTo>
                    <a:pt x="29636" y="16247"/>
                  </a:lnTo>
                  <a:cubicBezTo>
                    <a:pt x="29615" y="16244"/>
                    <a:pt x="29593" y="16242"/>
                    <a:pt x="29571" y="16242"/>
                  </a:cubicBezTo>
                  <a:close/>
                  <a:moveTo>
                    <a:pt x="31652" y="16508"/>
                  </a:moveTo>
                  <a:cubicBezTo>
                    <a:pt x="31629" y="16508"/>
                    <a:pt x="31608" y="16513"/>
                    <a:pt x="31591" y="16524"/>
                  </a:cubicBezTo>
                  <a:cubicBezTo>
                    <a:pt x="31518" y="16568"/>
                    <a:pt x="31504" y="16655"/>
                    <a:pt x="31489" y="16728"/>
                  </a:cubicBezTo>
                  <a:cubicBezTo>
                    <a:pt x="31474" y="16947"/>
                    <a:pt x="31445" y="17151"/>
                    <a:pt x="31474" y="17370"/>
                  </a:cubicBezTo>
                  <a:cubicBezTo>
                    <a:pt x="31474" y="17400"/>
                    <a:pt x="31489" y="17429"/>
                    <a:pt x="31504" y="17458"/>
                  </a:cubicBezTo>
                  <a:cubicBezTo>
                    <a:pt x="31518" y="17516"/>
                    <a:pt x="31576" y="17545"/>
                    <a:pt x="31635" y="17545"/>
                  </a:cubicBezTo>
                  <a:cubicBezTo>
                    <a:pt x="31654" y="17550"/>
                    <a:pt x="31674" y="17552"/>
                    <a:pt x="31693" y="17552"/>
                  </a:cubicBezTo>
                  <a:cubicBezTo>
                    <a:pt x="31732" y="17552"/>
                    <a:pt x="31771" y="17545"/>
                    <a:pt x="31810" y="17545"/>
                  </a:cubicBezTo>
                  <a:cubicBezTo>
                    <a:pt x="32073" y="17502"/>
                    <a:pt x="32335" y="17458"/>
                    <a:pt x="32598" y="17385"/>
                  </a:cubicBezTo>
                  <a:cubicBezTo>
                    <a:pt x="32612" y="17385"/>
                    <a:pt x="32642" y="17370"/>
                    <a:pt x="32656" y="17356"/>
                  </a:cubicBezTo>
                  <a:cubicBezTo>
                    <a:pt x="32685" y="17341"/>
                    <a:pt x="32685" y="17297"/>
                    <a:pt x="32685" y="17254"/>
                  </a:cubicBezTo>
                  <a:cubicBezTo>
                    <a:pt x="32671" y="17151"/>
                    <a:pt x="32685" y="17035"/>
                    <a:pt x="32671" y="16933"/>
                  </a:cubicBezTo>
                  <a:cubicBezTo>
                    <a:pt x="32642" y="16830"/>
                    <a:pt x="32540" y="16772"/>
                    <a:pt x="32437" y="16743"/>
                  </a:cubicBezTo>
                  <a:cubicBezTo>
                    <a:pt x="32218" y="16670"/>
                    <a:pt x="32000" y="16612"/>
                    <a:pt x="31781" y="16539"/>
                  </a:cubicBezTo>
                  <a:cubicBezTo>
                    <a:pt x="31736" y="16521"/>
                    <a:pt x="31691" y="16508"/>
                    <a:pt x="31652" y="16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2"/>
            <p:cNvSpPr/>
            <p:nvPr/>
          </p:nvSpPr>
          <p:spPr>
            <a:xfrm>
              <a:off x="-1660998" y="4323883"/>
              <a:ext cx="255509" cy="127213"/>
            </a:xfrm>
            <a:custGeom>
              <a:avLst/>
              <a:gdLst/>
              <a:ahLst/>
              <a:cxnLst/>
              <a:rect l="l" t="t" r="r" b="b"/>
              <a:pathLst>
                <a:path w="10376" h="5166" extrusionOk="0">
                  <a:moveTo>
                    <a:pt x="10376" y="0"/>
                  </a:moveTo>
                  <a:lnTo>
                    <a:pt x="10376" y="0"/>
                  </a:lnTo>
                  <a:cubicBezTo>
                    <a:pt x="8235" y="1595"/>
                    <a:pt x="5567" y="2431"/>
                    <a:pt x="2897" y="2431"/>
                  </a:cubicBezTo>
                  <a:cubicBezTo>
                    <a:pt x="2072" y="2431"/>
                    <a:pt x="1248" y="2351"/>
                    <a:pt x="439" y="2189"/>
                  </a:cubicBezTo>
                  <a:cubicBezTo>
                    <a:pt x="380" y="3196"/>
                    <a:pt x="234" y="4188"/>
                    <a:pt x="1" y="5166"/>
                  </a:cubicBezTo>
                  <a:cubicBezTo>
                    <a:pt x="8332" y="5078"/>
                    <a:pt x="10375" y="1"/>
                    <a:pt x="10376"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p:nvPr/>
          </p:nvSpPr>
          <p:spPr>
            <a:xfrm>
              <a:off x="-1843883" y="3990790"/>
              <a:ext cx="509196" cy="164963"/>
            </a:xfrm>
            <a:custGeom>
              <a:avLst/>
              <a:gdLst/>
              <a:ahLst/>
              <a:cxnLst/>
              <a:rect l="l" t="t" r="r" b="b"/>
              <a:pathLst>
                <a:path w="20678" h="6699" extrusionOk="0">
                  <a:moveTo>
                    <a:pt x="1183" y="1"/>
                  </a:moveTo>
                  <a:cubicBezTo>
                    <a:pt x="1081" y="1"/>
                    <a:pt x="964" y="1"/>
                    <a:pt x="862" y="16"/>
                  </a:cubicBezTo>
                  <a:cubicBezTo>
                    <a:pt x="643" y="1008"/>
                    <a:pt x="424" y="2000"/>
                    <a:pt x="264" y="2992"/>
                  </a:cubicBezTo>
                  <a:cubicBezTo>
                    <a:pt x="191" y="3401"/>
                    <a:pt x="132" y="3824"/>
                    <a:pt x="88" y="4233"/>
                  </a:cubicBezTo>
                  <a:cubicBezTo>
                    <a:pt x="45" y="4656"/>
                    <a:pt x="15" y="5079"/>
                    <a:pt x="1" y="5502"/>
                  </a:cubicBezTo>
                  <a:cubicBezTo>
                    <a:pt x="366" y="5663"/>
                    <a:pt x="760" y="5750"/>
                    <a:pt x="1183" y="5750"/>
                  </a:cubicBezTo>
                  <a:cubicBezTo>
                    <a:pt x="2773" y="5750"/>
                    <a:pt x="4072" y="4466"/>
                    <a:pt x="4072" y="2876"/>
                  </a:cubicBezTo>
                  <a:cubicBezTo>
                    <a:pt x="4072" y="1285"/>
                    <a:pt x="2773" y="1"/>
                    <a:pt x="1183" y="1"/>
                  </a:cubicBezTo>
                  <a:close/>
                  <a:moveTo>
                    <a:pt x="17803" y="935"/>
                  </a:moveTo>
                  <a:cubicBezTo>
                    <a:pt x="16212" y="935"/>
                    <a:pt x="14928" y="2219"/>
                    <a:pt x="14928" y="3824"/>
                  </a:cubicBezTo>
                  <a:cubicBezTo>
                    <a:pt x="14928" y="5414"/>
                    <a:pt x="16212" y="6699"/>
                    <a:pt x="17803" y="6699"/>
                  </a:cubicBezTo>
                  <a:cubicBezTo>
                    <a:pt x="19393" y="6699"/>
                    <a:pt x="20677" y="5414"/>
                    <a:pt x="20677" y="3824"/>
                  </a:cubicBezTo>
                  <a:cubicBezTo>
                    <a:pt x="20677" y="2219"/>
                    <a:pt x="19393" y="935"/>
                    <a:pt x="17803"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2"/>
            <p:cNvSpPr/>
            <p:nvPr/>
          </p:nvSpPr>
          <p:spPr>
            <a:xfrm>
              <a:off x="-1838121" y="4040384"/>
              <a:ext cx="473957" cy="60036"/>
            </a:xfrm>
            <a:custGeom>
              <a:avLst/>
              <a:gdLst/>
              <a:ahLst/>
              <a:cxnLst/>
              <a:rect l="l" t="t" r="r" b="b"/>
              <a:pathLst>
                <a:path w="19247" h="2438" extrusionOk="0">
                  <a:moveTo>
                    <a:pt x="1680" y="0"/>
                  </a:moveTo>
                  <a:cubicBezTo>
                    <a:pt x="1666" y="0"/>
                    <a:pt x="1650" y="5"/>
                    <a:pt x="1635" y="15"/>
                  </a:cubicBezTo>
                  <a:cubicBezTo>
                    <a:pt x="1022" y="409"/>
                    <a:pt x="496" y="891"/>
                    <a:pt x="30" y="1445"/>
                  </a:cubicBezTo>
                  <a:cubicBezTo>
                    <a:pt x="0" y="1474"/>
                    <a:pt x="0" y="1533"/>
                    <a:pt x="44" y="1562"/>
                  </a:cubicBezTo>
                  <a:cubicBezTo>
                    <a:pt x="59" y="1576"/>
                    <a:pt x="73" y="1591"/>
                    <a:pt x="102" y="1591"/>
                  </a:cubicBezTo>
                  <a:cubicBezTo>
                    <a:pt x="132" y="1591"/>
                    <a:pt x="146" y="1576"/>
                    <a:pt x="175" y="1562"/>
                  </a:cubicBezTo>
                  <a:cubicBezTo>
                    <a:pt x="613" y="1022"/>
                    <a:pt x="1138" y="555"/>
                    <a:pt x="1722" y="176"/>
                  </a:cubicBezTo>
                  <a:cubicBezTo>
                    <a:pt x="1766" y="147"/>
                    <a:pt x="1780" y="88"/>
                    <a:pt x="1751" y="44"/>
                  </a:cubicBezTo>
                  <a:cubicBezTo>
                    <a:pt x="1732" y="16"/>
                    <a:pt x="1708" y="0"/>
                    <a:pt x="1680" y="0"/>
                  </a:cubicBezTo>
                  <a:close/>
                  <a:moveTo>
                    <a:pt x="2331" y="525"/>
                  </a:moveTo>
                  <a:cubicBezTo>
                    <a:pt x="2312" y="525"/>
                    <a:pt x="2293" y="529"/>
                    <a:pt x="2277" y="540"/>
                  </a:cubicBezTo>
                  <a:cubicBezTo>
                    <a:pt x="1897" y="862"/>
                    <a:pt x="1518" y="1197"/>
                    <a:pt x="1153" y="1547"/>
                  </a:cubicBezTo>
                  <a:cubicBezTo>
                    <a:pt x="1124" y="1576"/>
                    <a:pt x="1124" y="1635"/>
                    <a:pt x="1153" y="1664"/>
                  </a:cubicBezTo>
                  <a:cubicBezTo>
                    <a:pt x="1168" y="1679"/>
                    <a:pt x="1197" y="1693"/>
                    <a:pt x="1211" y="1693"/>
                  </a:cubicBezTo>
                  <a:cubicBezTo>
                    <a:pt x="1241" y="1693"/>
                    <a:pt x="1270" y="1693"/>
                    <a:pt x="1284" y="1664"/>
                  </a:cubicBezTo>
                  <a:cubicBezTo>
                    <a:pt x="1635" y="1328"/>
                    <a:pt x="2014" y="993"/>
                    <a:pt x="2393" y="686"/>
                  </a:cubicBezTo>
                  <a:cubicBezTo>
                    <a:pt x="2437" y="657"/>
                    <a:pt x="2437" y="599"/>
                    <a:pt x="2408" y="555"/>
                  </a:cubicBezTo>
                  <a:cubicBezTo>
                    <a:pt x="2390" y="537"/>
                    <a:pt x="2361" y="525"/>
                    <a:pt x="2331" y="525"/>
                  </a:cubicBezTo>
                  <a:close/>
                  <a:moveTo>
                    <a:pt x="18158" y="798"/>
                  </a:moveTo>
                  <a:cubicBezTo>
                    <a:pt x="18146" y="798"/>
                    <a:pt x="18134" y="799"/>
                    <a:pt x="18123" y="803"/>
                  </a:cubicBezTo>
                  <a:cubicBezTo>
                    <a:pt x="17379" y="1080"/>
                    <a:pt x="16737" y="1635"/>
                    <a:pt x="16168" y="2116"/>
                  </a:cubicBezTo>
                  <a:cubicBezTo>
                    <a:pt x="16124" y="2146"/>
                    <a:pt x="16124" y="2204"/>
                    <a:pt x="16153" y="2248"/>
                  </a:cubicBezTo>
                  <a:cubicBezTo>
                    <a:pt x="16168" y="2262"/>
                    <a:pt x="16197" y="2277"/>
                    <a:pt x="16226" y="2277"/>
                  </a:cubicBezTo>
                  <a:cubicBezTo>
                    <a:pt x="16241" y="2277"/>
                    <a:pt x="16270" y="2262"/>
                    <a:pt x="16284" y="2248"/>
                  </a:cubicBezTo>
                  <a:cubicBezTo>
                    <a:pt x="16868" y="1752"/>
                    <a:pt x="17466" y="1241"/>
                    <a:pt x="18196" y="964"/>
                  </a:cubicBezTo>
                  <a:cubicBezTo>
                    <a:pt x="18240" y="949"/>
                    <a:pt x="18254" y="905"/>
                    <a:pt x="18240" y="847"/>
                  </a:cubicBezTo>
                  <a:cubicBezTo>
                    <a:pt x="18229" y="814"/>
                    <a:pt x="18193" y="798"/>
                    <a:pt x="18158" y="798"/>
                  </a:cubicBezTo>
                  <a:close/>
                  <a:moveTo>
                    <a:pt x="19135" y="1265"/>
                  </a:moveTo>
                  <a:cubicBezTo>
                    <a:pt x="19123" y="1265"/>
                    <a:pt x="19112" y="1266"/>
                    <a:pt x="19101" y="1270"/>
                  </a:cubicBezTo>
                  <a:cubicBezTo>
                    <a:pt x="18473" y="1562"/>
                    <a:pt x="17875" y="1898"/>
                    <a:pt x="17291" y="2277"/>
                  </a:cubicBezTo>
                  <a:cubicBezTo>
                    <a:pt x="17248" y="2306"/>
                    <a:pt x="17233" y="2350"/>
                    <a:pt x="17262" y="2394"/>
                  </a:cubicBezTo>
                  <a:cubicBezTo>
                    <a:pt x="17291" y="2423"/>
                    <a:pt x="17306" y="2437"/>
                    <a:pt x="17335" y="2437"/>
                  </a:cubicBezTo>
                  <a:cubicBezTo>
                    <a:pt x="17364" y="2437"/>
                    <a:pt x="17379" y="2437"/>
                    <a:pt x="17393" y="2423"/>
                  </a:cubicBezTo>
                  <a:cubicBezTo>
                    <a:pt x="17962" y="2043"/>
                    <a:pt x="18561" y="1722"/>
                    <a:pt x="19174" y="1431"/>
                  </a:cubicBezTo>
                  <a:cubicBezTo>
                    <a:pt x="19232" y="1416"/>
                    <a:pt x="19247" y="1358"/>
                    <a:pt x="19217" y="1314"/>
                  </a:cubicBezTo>
                  <a:cubicBezTo>
                    <a:pt x="19206" y="1281"/>
                    <a:pt x="19171" y="1265"/>
                    <a:pt x="19135" y="12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2"/>
            <p:cNvSpPr/>
            <p:nvPr/>
          </p:nvSpPr>
          <p:spPr>
            <a:xfrm>
              <a:off x="-1931176" y="3410888"/>
              <a:ext cx="964783" cy="875320"/>
            </a:xfrm>
            <a:custGeom>
              <a:avLst/>
              <a:gdLst/>
              <a:ahLst/>
              <a:cxnLst/>
              <a:rect l="l" t="t" r="r" b="b"/>
              <a:pathLst>
                <a:path w="39179" h="35546" extrusionOk="0">
                  <a:moveTo>
                    <a:pt x="20704" y="0"/>
                  </a:moveTo>
                  <a:cubicBezTo>
                    <a:pt x="17362" y="0"/>
                    <a:pt x="14014" y="463"/>
                    <a:pt x="10915" y="1693"/>
                  </a:cubicBezTo>
                  <a:cubicBezTo>
                    <a:pt x="7165" y="3181"/>
                    <a:pt x="3823" y="5895"/>
                    <a:pt x="2058" y="9514"/>
                  </a:cubicBezTo>
                  <a:cubicBezTo>
                    <a:pt x="0" y="13745"/>
                    <a:pt x="277" y="18838"/>
                    <a:pt x="1897" y="23259"/>
                  </a:cubicBezTo>
                  <a:cubicBezTo>
                    <a:pt x="2335" y="24456"/>
                    <a:pt x="2904" y="25652"/>
                    <a:pt x="3809" y="26542"/>
                  </a:cubicBezTo>
                  <a:cubicBezTo>
                    <a:pt x="4173" y="24295"/>
                    <a:pt x="4801" y="22092"/>
                    <a:pt x="5151" y="19845"/>
                  </a:cubicBezTo>
                  <a:cubicBezTo>
                    <a:pt x="5370" y="18473"/>
                    <a:pt x="5487" y="17058"/>
                    <a:pt x="5983" y="15759"/>
                  </a:cubicBezTo>
                  <a:cubicBezTo>
                    <a:pt x="6814" y="13556"/>
                    <a:pt x="8711" y="11848"/>
                    <a:pt x="10915" y="11002"/>
                  </a:cubicBezTo>
                  <a:cubicBezTo>
                    <a:pt x="12159" y="10513"/>
                    <a:pt x="13488" y="10292"/>
                    <a:pt x="14825" y="10292"/>
                  </a:cubicBezTo>
                  <a:cubicBezTo>
                    <a:pt x="15839" y="10292"/>
                    <a:pt x="16857" y="10419"/>
                    <a:pt x="17846" y="10652"/>
                  </a:cubicBezTo>
                  <a:cubicBezTo>
                    <a:pt x="19728" y="11090"/>
                    <a:pt x="21552" y="11936"/>
                    <a:pt x="22865" y="13337"/>
                  </a:cubicBezTo>
                  <a:cubicBezTo>
                    <a:pt x="23989" y="14519"/>
                    <a:pt x="24689" y="16051"/>
                    <a:pt x="25156" y="17612"/>
                  </a:cubicBezTo>
                  <a:cubicBezTo>
                    <a:pt x="26878" y="23376"/>
                    <a:pt x="25681" y="29519"/>
                    <a:pt x="25535" y="35545"/>
                  </a:cubicBezTo>
                  <a:cubicBezTo>
                    <a:pt x="28351" y="35385"/>
                    <a:pt x="31080" y="34057"/>
                    <a:pt x="33123" y="32087"/>
                  </a:cubicBezTo>
                  <a:cubicBezTo>
                    <a:pt x="35458" y="29855"/>
                    <a:pt x="36960" y="26819"/>
                    <a:pt x="37705" y="23668"/>
                  </a:cubicBezTo>
                  <a:cubicBezTo>
                    <a:pt x="39178" y="17525"/>
                    <a:pt x="37807" y="10769"/>
                    <a:pt x="34086" y="5676"/>
                  </a:cubicBezTo>
                  <a:cubicBezTo>
                    <a:pt x="32992" y="4188"/>
                    <a:pt x="31693" y="2831"/>
                    <a:pt x="30102" y="1897"/>
                  </a:cubicBezTo>
                  <a:cubicBezTo>
                    <a:pt x="27928" y="613"/>
                    <a:pt x="25331" y="204"/>
                    <a:pt x="22807" y="58"/>
                  </a:cubicBezTo>
                  <a:cubicBezTo>
                    <a:pt x="22108" y="20"/>
                    <a:pt x="21406" y="0"/>
                    <a:pt x="20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pic>
        <p:nvPicPr>
          <p:cNvPr id="1080" name="Google Shape;1080;p47" title="Gráfico">
            <a:hlinkClick r:id="rId3"/>
          </p:cNvPr>
          <p:cNvPicPr preferRelativeResize="0"/>
          <p:nvPr/>
        </p:nvPicPr>
        <p:blipFill>
          <a:blip r:embed="rId4"/>
          <a:stretch>
            <a:fillRect/>
          </a:stretch>
        </p:blipFill>
        <p:spPr>
          <a:xfrm>
            <a:off x="5661272" y="1987432"/>
            <a:ext cx="2752373" cy="1670168"/>
          </a:xfrm>
          <a:prstGeom prst="rect">
            <a:avLst/>
          </a:prstGeom>
          <a:noFill/>
          <a:ln>
            <a:noFill/>
          </a:ln>
        </p:spPr>
      </p:pic>
      <p:sp>
        <p:nvSpPr>
          <p:cNvPr id="1101" name="Google Shape;1101;p47"/>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30</a:t>
            </a:fld>
            <a:endParaRPr lang="en-GB"/>
          </a:p>
        </p:txBody>
      </p:sp>
      <p:sp>
        <p:nvSpPr>
          <p:cNvPr id="1081" name="Google Shape;1081;p47"/>
          <p:cNvSpPr txBox="1">
            <a:spLocks noGrp="1"/>
          </p:cNvSpPr>
          <p:nvPr>
            <p:ph type="title"/>
          </p:nvPr>
        </p:nvSpPr>
        <p:spPr>
          <a:xfrm>
            <a:off x="532115" y="67356"/>
            <a:ext cx="7704000" cy="572700"/>
          </a:xfrm>
          <a:prstGeom prst="rect">
            <a:avLst/>
          </a:prstGeom>
        </p:spPr>
        <p:txBody>
          <a:bodyPr spcFirstLastPara="1" wrap="square" lIns="91425" tIns="91425" rIns="91425" bIns="91425" anchor="t" anchorCtr="0">
            <a:noAutofit/>
          </a:bodyPr>
          <a:lstStyle/>
          <a:p>
            <a:pPr lvl="0"/>
            <a:r>
              <a:rPr lang="en-US" sz="3600" dirty="0"/>
              <a:t>INCIDENCE</a:t>
            </a:r>
            <a:endParaRPr sz="3600" dirty="0"/>
          </a:p>
        </p:txBody>
      </p:sp>
      <p:sp>
        <p:nvSpPr>
          <p:cNvPr id="1090" name="Google Shape;1090;p47"/>
          <p:cNvSpPr/>
          <p:nvPr/>
        </p:nvSpPr>
        <p:spPr>
          <a:xfrm>
            <a:off x="166401" y="1473761"/>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7"/>
          <p:cNvSpPr/>
          <p:nvPr/>
        </p:nvSpPr>
        <p:spPr>
          <a:xfrm>
            <a:off x="1601324" y="4870451"/>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7"/>
          <p:cNvSpPr/>
          <p:nvPr/>
        </p:nvSpPr>
        <p:spPr>
          <a:xfrm>
            <a:off x="7712364" y="4537242"/>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7"/>
          <p:cNvSpPr/>
          <p:nvPr/>
        </p:nvSpPr>
        <p:spPr>
          <a:xfrm>
            <a:off x="8400303" y="3782085"/>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7"/>
          <p:cNvSpPr/>
          <p:nvPr/>
        </p:nvSpPr>
        <p:spPr>
          <a:xfrm>
            <a:off x="4489705" y="41477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47"/>
          <p:cNvGrpSpPr/>
          <p:nvPr/>
        </p:nvGrpSpPr>
        <p:grpSpPr>
          <a:xfrm rot="-5712340">
            <a:off x="1060037" y="939745"/>
            <a:ext cx="199303" cy="251690"/>
            <a:chOff x="3311031" y="3025663"/>
            <a:chExt cx="308584" cy="389695"/>
          </a:xfrm>
        </p:grpSpPr>
        <p:sp>
          <p:nvSpPr>
            <p:cNvPr id="1096" name="Google Shape;1096;p47"/>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7"/>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7"/>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0" y="1427950"/>
            <a:ext cx="5825067" cy="2800767"/>
          </a:xfrm>
          <a:prstGeom prst="rect">
            <a:avLst/>
          </a:prstGeom>
        </p:spPr>
        <p:txBody>
          <a:bodyPr wrap="square">
            <a:spAutoFit/>
          </a:bodyPr>
          <a:lstStyle/>
          <a:p>
            <a:pPr marL="285750" indent="-285750">
              <a:buFont typeface="Wingdings" panose="05000000000000000000" pitchFamily="2" charset="2"/>
              <a:buChar char="Ø"/>
            </a:pPr>
            <a:r>
              <a:rPr lang="en-US" sz="1600" b="1" dirty="0">
                <a:solidFill>
                  <a:schemeClr val="tx1"/>
                </a:solidFill>
                <a:latin typeface="Comfortaa"/>
              </a:rPr>
              <a:t>The incidence of testicular </a:t>
            </a:r>
            <a:r>
              <a:rPr lang="en-US" sz="1600" b="1" dirty="0" err="1">
                <a:solidFill>
                  <a:schemeClr val="tx1"/>
                </a:solidFill>
                <a:latin typeface="Comfortaa"/>
              </a:rPr>
              <a:t>maldescent</a:t>
            </a:r>
            <a:r>
              <a:rPr lang="en-US" sz="1600" b="1" dirty="0">
                <a:solidFill>
                  <a:schemeClr val="tx1"/>
                </a:solidFill>
                <a:latin typeface="Comfortaa"/>
              </a:rPr>
              <a:t> at the </a:t>
            </a:r>
            <a:r>
              <a:rPr lang="en-US" sz="1600" b="1" dirty="0">
                <a:solidFill>
                  <a:schemeClr val="accent1">
                    <a:lumMod val="75000"/>
                  </a:schemeClr>
                </a:solidFill>
                <a:latin typeface="Comfortaa"/>
              </a:rPr>
              <a:t>age of one year is around 1%.</a:t>
            </a:r>
          </a:p>
          <a:p>
            <a:pPr marL="285750" indent="-285750">
              <a:buFont typeface="Wingdings" panose="05000000000000000000" pitchFamily="2" charset="2"/>
              <a:buChar char="Ø"/>
            </a:pPr>
            <a:endParaRPr lang="en-US" sz="1600" b="1" dirty="0">
              <a:solidFill>
                <a:schemeClr val="accent1">
                  <a:lumMod val="75000"/>
                </a:schemeClr>
              </a:solidFill>
              <a:latin typeface="Comfortaa"/>
            </a:endParaRPr>
          </a:p>
          <a:p>
            <a:pPr marL="285750" indent="-285750">
              <a:buFont typeface="Wingdings" panose="05000000000000000000" pitchFamily="2" charset="2"/>
              <a:buChar char="Ø"/>
            </a:pPr>
            <a:r>
              <a:rPr lang="en-US" sz="1600" b="1" dirty="0">
                <a:solidFill>
                  <a:schemeClr val="tx1"/>
                </a:solidFill>
                <a:latin typeface="Comfortaa"/>
              </a:rPr>
              <a:t> The condition is sometimes </a:t>
            </a:r>
            <a:r>
              <a:rPr lang="en-US" sz="1600" b="1" dirty="0">
                <a:solidFill>
                  <a:schemeClr val="accent1">
                    <a:lumMod val="75000"/>
                  </a:schemeClr>
                </a:solidFill>
                <a:latin typeface="Comfortaa"/>
              </a:rPr>
              <a:t>missed in the neonatal  period and only discovered later in life.</a:t>
            </a:r>
          </a:p>
          <a:p>
            <a:pPr marL="285750" indent="-285750">
              <a:buFont typeface="Wingdings" panose="05000000000000000000" pitchFamily="2" charset="2"/>
              <a:buChar char="Ø"/>
            </a:pPr>
            <a:endParaRPr lang="en-US" sz="1600" b="1" dirty="0">
              <a:solidFill>
                <a:schemeClr val="tx1"/>
              </a:solidFill>
              <a:latin typeface="Comfortaa"/>
            </a:endParaRPr>
          </a:p>
          <a:p>
            <a:pPr marL="285750" indent="-285750">
              <a:buFont typeface="Wingdings" panose="05000000000000000000" pitchFamily="2" charset="2"/>
              <a:buChar char="Ø"/>
            </a:pPr>
            <a:r>
              <a:rPr lang="en-US" sz="1600" b="1" dirty="0">
                <a:solidFill>
                  <a:schemeClr val="tx1"/>
                </a:solidFill>
                <a:latin typeface="Comfortaa"/>
              </a:rPr>
              <a:t>In a few cases, the presence of a  hernia, testicular pain or acute torsion directs attention to the abnormality.</a:t>
            </a:r>
          </a:p>
          <a:p>
            <a:pPr marL="285750" indent="-285750">
              <a:buFont typeface="Wingdings" panose="05000000000000000000" pitchFamily="2" charset="2"/>
              <a:buChar char="Ø"/>
            </a:pPr>
            <a:endParaRPr lang="en-US" sz="1600" b="1" dirty="0">
              <a:solidFill>
                <a:schemeClr val="tx1"/>
              </a:solidFill>
              <a:latin typeface="Comfortaa"/>
            </a:endParaRPr>
          </a:p>
          <a:p>
            <a:pPr marL="285750" indent="-285750">
              <a:buFont typeface="Wingdings" panose="05000000000000000000" pitchFamily="2" charset="2"/>
              <a:buChar char="Ø"/>
            </a:pPr>
            <a:r>
              <a:rPr lang="en-US" sz="1600" b="1" dirty="0">
                <a:solidFill>
                  <a:schemeClr val="tx1"/>
                </a:solidFill>
                <a:latin typeface="Comfortaa"/>
              </a:rPr>
              <a:t>In 10% of cases, there is a family history.</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8"/>
          <p:cNvSpPr/>
          <p:nvPr/>
        </p:nvSpPr>
        <p:spPr>
          <a:xfrm flipH="1">
            <a:off x="6659385" y="2681393"/>
            <a:ext cx="2825319" cy="2440788"/>
          </a:xfrm>
          <a:custGeom>
            <a:avLst/>
            <a:gdLst/>
            <a:ahLst/>
            <a:cxnLst/>
            <a:rect l="l" t="t" r="r" b="b"/>
            <a:pathLst>
              <a:path w="143892" h="124308" extrusionOk="0">
                <a:moveTo>
                  <a:pt x="92298" y="0"/>
                </a:moveTo>
                <a:cubicBezTo>
                  <a:pt x="77715" y="0"/>
                  <a:pt x="63077" y="7352"/>
                  <a:pt x="54964" y="19567"/>
                </a:cubicBezTo>
                <a:cubicBezTo>
                  <a:pt x="51974" y="24064"/>
                  <a:pt x="49828" y="29108"/>
                  <a:pt x="46610" y="33445"/>
                </a:cubicBezTo>
                <a:cubicBezTo>
                  <a:pt x="35654" y="48167"/>
                  <a:pt x="14084" y="52778"/>
                  <a:pt x="5045" y="68733"/>
                </a:cubicBezTo>
                <a:cubicBezTo>
                  <a:pt x="708" y="76402"/>
                  <a:pt x="1" y="85715"/>
                  <a:pt x="1439" y="94388"/>
                </a:cubicBezTo>
                <a:cubicBezTo>
                  <a:pt x="2968" y="103656"/>
                  <a:pt x="7510" y="113242"/>
                  <a:pt x="16047" y="117168"/>
                </a:cubicBezTo>
                <a:cubicBezTo>
                  <a:pt x="20093" y="119026"/>
                  <a:pt x="24493" y="119401"/>
                  <a:pt x="28980" y="119401"/>
                </a:cubicBezTo>
                <a:cubicBezTo>
                  <a:pt x="32022" y="119401"/>
                  <a:pt x="35104" y="119228"/>
                  <a:pt x="38142" y="119228"/>
                </a:cubicBezTo>
                <a:cubicBezTo>
                  <a:pt x="38661" y="119228"/>
                  <a:pt x="39178" y="119233"/>
                  <a:pt x="39694" y="119245"/>
                </a:cubicBezTo>
                <a:cubicBezTo>
                  <a:pt x="49303" y="119496"/>
                  <a:pt x="58639" y="122190"/>
                  <a:pt x="68157" y="123468"/>
                </a:cubicBezTo>
                <a:cubicBezTo>
                  <a:pt x="72389" y="124028"/>
                  <a:pt x="76656" y="124307"/>
                  <a:pt x="80924" y="124307"/>
                </a:cubicBezTo>
                <a:cubicBezTo>
                  <a:pt x="92126" y="124307"/>
                  <a:pt x="103325" y="122385"/>
                  <a:pt x="113853" y="118583"/>
                </a:cubicBezTo>
                <a:cubicBezTo>
                  <a:pt x="121728" y="115753"/>
                  <a:pt x="133255" y="110161"/>
                  <a:pt x="138573" y="99593"/>
                </a:cubicBezTo>
                <a:cubicBezTo>
                  <a:pt x="143891" y="89025"/>
                  <a:pt x="143207" y="75695"/>
                  <a:pt x="136861" y="65697"/>
                </a:cubicBezTo>
                <a:cubicBezTo>
                  <a:pt x="132913" y="59466"/>
                  <a:pt x="126909" y="54444"/>
                  <a:pt x="124467" y="47483"/>
                </a:cubicBezTo>
                <a:cubicBezTo>
                  <a:pt x="120975" y="37485"/>
                  <a:pt x="125677" y="25890"/>
                  <a:pt x="121751" y="16052"/>
                </a:cubicBezTo>
                <a:cubicBezTo>
                  <a:pt x="118692" y="8406"/>
                  <a:pt x="110932" y="3498"/>
                  <a:pt x="102966" y="1376"/>
                </a:cubicBezTo>
                <a:cubicBezTo>
                  <a:pt x="99479" y="446"/>
                  <a:pt x="95890" y="0"/>
                  <a:pt x="92298" y="0"/>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7" name="Google Shape;1107;p48"/>
          <p:cNvGrpSpPr/>
          <p:nvPr/>
        </p:nvGrpSpPr>
        <p:grpSpPr>
          <a:xfrm rot="-951671">
            <a:off x="8415767" y="1202441"/>
            <a:ext cx="874506" cy="1481031"/>
            <a:chOff x="-117729" y="1733810"/>
            <a:chExt cx="874530" cy="1481072"/>
          </a:xfrm>
        </p:grpSpPr>
        <p:sp>
          <p:nvSpPr>
            <p:cNvPr id="1108" name="Google Shape;1108;p48"/>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8"/>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8"/>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1" name="Google Shape;1111;p48"/>
          <p:cNvSpPr txBox="1">
            <a:spLocks noGrp="1"/>
          </p:cNvSpPr>
          <p:nvPr>
            <p:ph type="title"/>
          </p:nvPr>
        </p:nvSpPr>
        <p:spPr>
          <a:xfrm>
            <a:off x="628637" y="430457"/>
            <a:ext cx="3875100" cy="572700"/>
          </a:xfrm>
          <a:prstGeom prst="rect">
            <a:avLst/>
          </a:prstGeom>
        </p:spPr>
        <p:txBody>
          <a:bodyPr spcFirstLastPara="1" wrap="square" lIns="91425" tIns="91425" rIns="91425" bIns="91425" anchor="t" anchorCtr="0">
            <a:noAutofit/>
          </a:bodyPr>
          <a:lstStyle/>
          <a:p>
            <a:pPr lvl="0" algn="ctr"/>
            <a:r>
              <a:rPr lang="en-US" dirty="0"/>
              <a:t>PATHOLOGY</a:t>
            </a:r>
          </a:p>
        </p:txBody>
      </p:sp>
      <p:cxnSp>
        <p:nvCxnSpPr>
          <p:cNvPr id="1113" name="Google Shape;1113;p48"/>
          <p:cNvCxnSpPr/>
          <p:nvPr/>
        </p:nvCxnSpPr>
        <p:spPr>
          <a:xfrm>
            <a:off x="771140" y="964869"/>
            <a:ext cx="3657900" cy="0"/>
          </a:xfrm>
          <a:prstGeom prst="straightConnector1">
            <a:avLst/>
          </a:prstGeom>
          <a:noFill/>
          <a:ln w="9525" cap="flat" cmpd="sng">
            <a:solidFill>
              <a:schemeClr val="dk1"/>
            </a:solidFill>
            <a:prstDash val="solid"/>
            <a:round/>
            <a:headEnd type="none" w="med" len="med"/>
            <a:tailEnd type="none" w="med" len="med"/>
          </a:ln>
        </p:spPr>
      </p:cxnSp>
      <p:sp>
        <p:nvSpPr>
          <p:cNvPr id="1114" name="Google Shape;1114;p48"/>
          <p:cNvSpPr/>
          <p:nvPr/>
        </p:nvSpPr>
        <p:spPr>
          <a:xfrm flipH="1">
            <a:off x="4938326" y="3151017"/>
            <a:ext cx="216407" cy="212808"/>
          </a:xfrm>
          <a:custGeom>
            <a:avLst/>
            <a:gdLst/>
            <a:ahLst/>
            <a:cxnLst/>
            <a:rect l="l" t="t" r="r" b="b"/>
            <a:pathLst>
              <a:path w="7396" h="7273" extrusionOk="0">
                <a:moveTo>
                  <a:pt x="4178" y="219"/>
                </a:moveTo>
                <a:cubicBezTo>
                  <a:pt x="4611" y="219"/>
                  <a:pt x="5091" y="288"/>
                  <a:pt x="5524" y="516"/>
                </a:cubicBezTo>
                <a:cubicBezTo>
                  <a:pt x="5981" y="767"/>
                  <a:pt x="6346" y="1155"/>
                  <a:pt x="6597" y="1566"/>
                </a:cubicBezTo>
                <a:cubicBezTo>
                  <a:pt x="4634" y="2844"/>
                  <a:pt x="2580" y="4054"/>
                  <a:pt x="548" y="5195"/>
                </a:cubicBezTo>
                <a:cubicBezTo>
                  <a:pt x="525" y="5150"/>
                  <a:pt x="503" y="5104"/>
                  <a:pt x="503" y="5058"/>
                </a:cubicBezTo>
                <a:cubicBezTo>
                  <a:pt x="229" y="4077"/>
                  <a:pt x="297" y="3095"/>
                  <a:pt x="411" y="2433"/>
                </a:cubicBezTo>
                <a:cubicBezTo>
                  <a:pt x="571" y="1589"/>
                  <a:pt x="1393" y="1041"/>
                  <a:pt x="2078" y="721"/>
                </a:cubicBezTo>
                <a:cubicBezTo>
                  <a:pt x="2557" y="493"/>
                  <a:pt x="3356" y="219"/>
                  <a:pt x="4178" y="219"/>
                </a:cubicBezTo>
                <a:close/>
                <a:moveTo>
                  <a:pt x="6688" y="1749"/>
                </a:moveTo>
                <a:cubicBezTo>
                  <a:pt x="6985" y="2319"/>
                  <a:pt x="7122" y="2958"/>
                  <a:pt x="7145" y="3506"/>
                </a:cubicBezTo>
                <a:cubicBezTo>
                  <a:pt x="7190" y="4077"/>
                  <a:pt x="7099" y="4602"/>
                  <a:pt x="6917" y="5035"/>
                </a:cubicBezTo>
                <a:cubicBezTo>
                  <a:pt x="6643" y="5675"/>
                  <a:pt x="6095" y="6222"/>
                  <a:pt x="5387" y="6565"/>
                </a:cubicBezTo>
                <a:cubicBezTo>
                  <a:pt x="4794" y="6861"/>
                  <a:pt x="4063" y="7021"/>
                  <a:pt x="3242" y="7044"/>
                </a:cubicBezTo>
                <a:cubicBezTo>
                  <a:pt x="3181" y="7046"/>
                  <a:pt x="3121" y="7047"/>
                  <a:pt x="3063" y="7047"/>
                </a:cubicBezTo>
                <a:cubicBezTo>
                  <a:pt x="2425" y="7047"/>
                  <a:pt x="1952" y="6932"/>
                  <a:pt x="1575" y="6702"/>
                </a:cubicBezTo>
                <a:cubicBezTo>
                  <a:pt x="1165" y="6451"/>
                  <a:pt x="845" y="5994"/>
                  <a:pt x="617" y="5401"/>
                </a:cubicBezTo>
                <a:cubicBezTo>
                  <a:pt x="2671" y="4259"/>
                  <a:pt x="4725" y="3027"/>
                  <a:pt x="6688" y="1749"/>
                </a:cubicBezTo>
                <a:close/>
                <a:moveTo>
                  <a:pt x="4191" y="0"/>
                </a:moveTo>
                <a:cubicBezTo>
                  <a:pt x="3323" y="0"/>
                  <a:pt x="2502" y="303"/>
                  <a:pt x="1986" y="539"/>
                </a:cubicBezTo>
                <a:cubicBezTo>
                  <a:pt x="1256" y="881"/>
                  <a:pt x="389" y="1475"/>
                  <a:pt x="206" y="2388"/>
                </a:cubicBezTo>
                <a:cubicBezTo>
                  <a:pt x="92" y="3072"/>
                  <a:pt x="0" y="4100"/>
                  <a:pt x="297" y="5104"/>
                </a:cubicBezTo>
                <a:cubicBezTo>
                  <a:pt x="320" y="5195"/>
                  <a:pt x="343" y="5264"/>
                  <a:pt x="366" y="5332"/>
                </a:cubicBezTo>
                <a:cubicBezTo>
                  <a:pt x="343" y="5355"/>
                  <a:pt x="343" y="5401"/>
                  <a:pt x="366" y="5423"/>
                </a:cubicBezTo>
                <a:cubicBezTo>
                  <a:pt x="389" y="5423"/>
                  <a:pt x="389" y="5446"/>
                  <a:pt x="411" y="5446"/>
                </a:cubicBezTo>
                <a:cubicBezTo>
                  <a:pt x="640" y="6108"/>
                  <a:pt x="1005" y="6588"/>
                  <a:pt x="1461" y="6884"/>
                </a:cubicBezTo>
                <a:cubicBezTo>
                  <a:pt x="1872" y="7135"/>
                  <a:pt x="2397" y="7272"/>
                  <a:pt x="3082" y="7272"/>
                </a:cubicBezTo>
                <a:lnTo>
                  <a:pt x="3242" y="7272"/>
                </a:lnTo>
                <a:cubicBezTo>
                  <a:pt x="4109" y="7250"/>
                  <a:pt x="4862" y="7067"/>
                  <a:pt x="5479" y="6747"/>
                </a:cubicBezTo>
                <a:cubicBezTo>
                  <a:pt x="6232" y="6382"/>
                  <a:pt x="6802" y="5812"/>
                  <a:pt x="7099" y="5127"/>
                </a:cubicBezTo>
                <a:cubicBezTo>
                  <a:pt x="7305" y="4670"/>
                  <a:pt x="7396" y="4122"/>
                  <a:pt x="7373" y="3483"/>
                </a:cubicBezTo>
                <a:cubicBezTo>
                  <a:pt x="7350" y="2890"/>
                  <a:pt x="7190" y="2205"/>
                  <a:pt x="6848" y="1612"/>
                </a:cubicBezTo>
                <a:cubicBezTo>
                  <a:pt x="6848" y="1589"/>
                  <a:pt x="6848" y="1566"/>
                  <a:pt x="6848" y="1543"/>
                </a:cubicBezTo>
                <a:cubicBezTo>
                  <a:pt x="6825" y="1520"/>
                  <a:pt x="6825" y="1520"/>
                  <a:pt x="6802" y="1498"/>
                </a:cubicBezTo>
                <a:cubicBezTo>
                  <a:pt x="6529" y="1041"/>
                  <a:pt x="6141" y="607"/>
                  <a:pt x="5616" y="333"/>
                </a:cubicBezTo>
                <a:cubicBezTo>
                  <a:pt x="5155" y="91"/>
                  <a:pt x="4666" y="0"/>
                  <a:pt x="4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 name="Google Shape;1115;p48"/>
          <p:cNvGrpSpPr/>
          <p:nvPr/>
        </p:nvGrpSpPr>
        <p:grpSpPr>
          <a:xfrm>
            <a:off x="7301889" y="3376590"/>
            <a:ext cx="1726150" cy="1843406"/>
            <a:chOff x="4647769" y="1030468"/>
            <a:chExt cx="3233772" cy="3213609"/>
          </a:xfrm>
        </p:grpSpPr>
        <p:grpSp>
          <p:nvGrpSpPr>
            <p:cNvPr id="1116" name="Google Shape;1116;p48"/>
            <p:cNvGrpSpPr/>
            <p:nvPr/>
          </p:nvGrpSpPr>
          <p:grpSpPr>
            <a:xfrm rot="-5044606" flipH="1">
              <a:off x="5159683" y="2590286"/>
              <a:ext cx="413284" cy="807840"/>
              <a:chOff x="2887743" y="2397645"/>
              <a:chExt cx="413267" cy="807808"/>
            </a:xfrm>
          </p:grpSpPr>
          <p:sp>
            <p:nvSpPr>
              <p:cNvPr id="1117" name="Google Shape;1117;p48"/>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8"/>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48"/>
            <p:cNvSpPr/>
            <p:nvPr/>
          </p:nvSpPr>
          <p:spPr>
            <a:xfrm flipH="1">
              <a:off x="4647769" y="1960528"/>
              <a:ext cx="832857" cy="844210"/>
            </a:xfrm>
            <a:custGeom>
              <a:avLst/>
              <a:gdLst/>
              <a:ahLst/>
              <a:cxnLst/>
              <a:rect l="l" t="t" r="r" b="b"/>
              <a:pathLst>
                <a:path w="28464" h="28852" extrusionOk="0">
                  <a:moveTo>
                    <a:pt x="13855" y="0"/>
                  </a:moveTo>
                  <a:cubicBezTo>
                    <a:pt x="13399" y="23"/>
                    <a:pt x="12965" y="274"/>
                    <a:pt x="12623" y="571"/>
                  </a:cubicBezTo>
                  <a:cubicBezTo>
                    <a:pt x="10774" y="2077"/>
                    <a:pt x="10021" y="4542"/>
                    <a:pt x="9770" y="6916"/>
                  </a:cubicBezTo>
                  <a:cubicBezTo>
                    <a:pt x="9427" y="10226"/>
                    <a:pt x="9861" y="13627"/>
                    <a:pt x="11025" y="16731"/>
                  </a:cubicBezTo>
                  <a:cubicBezTo>
                    <a:pt x="13559" y="14175"/>
                    <a:pt x="15271" y="10865"/>
                    <a:pt x="16115" y="7350"/>
                  </a:cubicBezTo>
                  <a:cubicBezTo>
                    <a:pt x="16617" y="5227"/>
                    <a:pt x="16777" y="2785"/>
                    <a:pt x="15476" y="1005"/>
                  </a:cubicBezTo>
                  <a:cubicBezTo>
                    <a:pt x="15088" y="480"/>
                    <a:pt x="14517" y="0"/>
                    <a:pt x="13855" y="0"/>
                  </a:cubicBezTo>
                  <a:close/>
                  <a:moveTo>
                    <a:pt x="25143" y="6897"/>
                  </a:moveTo>
                  <a:cubicBezTo>
                    <a:pt x="24326" y="6897"/>
                    <a:pt x="23500" y="7104"/>
                    <a:pt x="22712" y="7373"/>
                  </a:cubicBezTo>
                  <a:cubicBezTo>
                    <a:pt x="18032" y="8948"/>
                    <a:pt x="14015" y="12440"/>
                    <a:pt x="11801" y="16868"/>
                  </a:cubicBezTo>
                  <a:cubicBezTo>
                    <a:pt x="12549" y="16947"/>
                    <a:pt x="13303" y="16986"/>
                    <a:pt x="14057" y="16986"/>
                  </a:cubicBezTo>
                  <a:cubicBezTo>
                    <a:pt x="18777" y="16986"/>
                    <a:pt x="23497" y="15433"/>
                    <a:pt x="26843" y="12166"/>
                  </a:cubicBezTo>
                  <a:cubicBezTo>
                    <a:pt x="27688" y="11367"/>
                    <a:pt x="28464" y="10294"/>
                    <a:pt x="28304" y="9153"/>
                  </a:cubicBezTo>
                  <a:cubicBezTo>
                    <a:pt x="28167" y="8035"/>
                    <a:pt x="27117" y="7213"/>
                    <a:pt x="26021" y="6985"/>
                  </a:cubicBezTo>
                  <a:cubicBezTo>
                    <a:pt x="25731" y="6924"/>
                    <a:pt x="25438" y="6897"/>
                    <a:pt x="25143" y="6897"/>
                  </a:cubicBezTo>
                  <a:close/>
                  <a:moveTo>
                    <a:pt x="2116" y="10768"/>
                  </a:moveTo>
                  <a:cubicBezTo>
                    <a:pt x="1758" y="10768"/>
                    <a:pt x="1410" y="10842"/>
                    <a:pt x="1096" y="11025"/>
                  </a:cubicBezTo>
                  <a:cubicBezTo>
                    <a:pt x="320" y="11459"/>
                    <a:pt x="0" y="12463"/>
                    <a:pt x="160" y="13353"/>
                  </a:cubicBezTo>
                  <a:cubicBezTo>
                    <a:pt x="343" y="14220"/>
                    <a:pt x="936" y="14974"/>
                    <a:pt x="1644" y="15521"/>
                  </a:cubicBezTo>
                  <a:cubicBezTo>
                    <a:pt x="2831" y="16503"/>
                    <a:pt x="4337" y="17005"/>
                    <a:pt x="5867" y="17233"/>
                  </a:cubicBezTo>
                  <a:cubicBezTo>
                    <a:pt x="6698" y="17357"/>
                    <a:pt x="7530" y="17394"/>
                    <a:pt x="8366" y="17394"/>
                  </a:cubicBezTo>
                  <a:cubicBezTo>
                    <a:pt x="9066" y="17394"/>
                    <a:pt x="9769" y="17368"/>
                    <a:pt x="10477" y="17347"/>
                  </a:cubicBezTo>
                  <a:cubicBezTo>
                    <a:pt x="10591" y="16914"/>
                    <a:pt x="10317" y="16389"/>
                    <a:pt x="9998" y="15978"/>
                  </a:cubicBezTo>
                  <a:cubicBezTo>
                    <a:pt x="8446" y="13855"/>
                    <a:pt x="6277" y="12189"/>
                    <a:pt x="3835" y="11185"/>
                  </a:cubicBezTo>
                  <a:cubicBezTo>
                    <a:pt x="3299" y="10959"/>
                    <a:pt x="2694" y="10768"/>
                    <a:pt x="2116" y="10768"/>
                  </a:cubicBezTo>
                  <a:close/>
                  <a:moveTo>
                    <a:pt x="13447" y="17495"/>
                  </a:moveTo>
                  <a:cubicBezTo>
                    <a:pt x="12944" y="17495"/>
                    <a:pt x="12462" y="17572"/>
                    <a:pt x="12052" y="17804"/>
                  </a:cubicBezTo>
                  <a:cubicBezTo>
                    <a:pt x="13034" y="20657"/>
                    <a:pt x="14814" y="23259"/>
                    <a:pt x="17119" y="25199"/>
                  </a:cubicBezTo>
                  <a:cubicBezTo>
                    <a:pt x="18124" y="26021"/>
                    <a:pt x="19288" y="26774"/>
                    <a:pt x="20589" y="26820"/>
                  </a:cubicBezTo>
                  <a:cubicBezTo>
                    <a:pt x="20637" y="26822"/>
                    <a:pt x="20685" y="26824"/>
                    <a:pt x="20734" y="26824"/>
                  </a:cubicBezTo>
                  <a:cubicBezTo>
                    <a:pt x="21993" y="26824"/>
                    <a:pt x="23311" y="25974"/>
                    <a:pt x="23465" y="24743"/>
                  </a:cubicBezTo>
                  <a:cubicBezTo>
                    <a:pt x="23556" y="23990"/>
                    <a:pt x="23237" y="23259"/>
                    <a:pt x="22849" y="22597"/>
                  </a:cubicBezTo>
                  <a:cubicBezTo>
                    <a:pt x="21068" y="19744"/>
                    <a:pt x="17781" y="18078"/>
                    <a:pt x="14472" y="17576"/>
                  </a:cubicBezTo>
                  <a:cubicBezTo>
                    <a:pt x="14132" y="17530"/>
                    <a:pt x="13785" y="17495"/>
                    <a:pt x="13447" y="17495"/>
                  </a:cubicBezTo>
                  <a:close/>
                  <a:moveTo>
                    <a:pt x="11345" y="18169"/>
                  </a:moveTo>
                  <a:lnTo>
                    <a:pt x="11345" y="18169"/>
                  </a:lnTo>
                  <a:cubicBezTo>
                    <a:pt x="11162" y="18192"/>
                    <a:pt x="10979" y="18306"/>
                    <a:pt x="10797" y="18352"/>
                  </a:cubicBezTo>
                  <a:cubicBezTo>
                    <a:pt x="9724" y="19607"/>
                    <a:pt x="8720" y="20908"/>
                    <a:pt x="7944" y="22369"/>
                  </a:cubicBezTo>
                  <a:cubicBezTo>
                    <a:pt x="7190" y="23830"/>
                    <a:pt x="6711" y="25450"/>
                    <a:pt x="6802" y="27094"/>
                  </a:cubicBezTo>
                  <a:cubicBezTo>
                    <a:pt x="6848" y="27756"/>
                    <a:pt x="7031" y="28509"/>
                    <a:pt x="7647" y="28760"/>
                  </a:cubicBezTo>
                  <a:cubicBezTo>
                    <a:pt x="7785" y="28823"/>
                    <a:pt x="7926" y="28851"/>
                    <a:pt x="8067" y="28851"/>
                  </a:cubicBezTo>
                  <a:cubicBezTo>
                    <a:pt x="8691" y="28851"/>
                    <a:pt x="9310" y="28296"/>
                    <a:pt x="9701" y="27756"/>
                  </a:cubicBezTo>
                  <a:cubicBezTo>
                    <a:pt x="11687" y="25040"/>
                    <a:pt x="12303" y="21388"/>
                    <a:pt x="11345" y="181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8"/>
            <p:cNvSpPr/>
            <p:nvPr/>
          </p:nvSpPr>
          <p:spPr>
            <a:xfrm flipH="1">
              <a:off x="4727905" y="2070718"/>
              <a:ext cx="978454" cy="980444"/>
            </a:xfrm>
            <a:custGeom>
              <a:avLst/>
              <a:gdLst/>
              <a:ahLst/>
              <a:cxnLst/>
              <a:rect l="l" t="t" r="r" b="b"/>
              <a:pathLst>
                <a:path w="33440" h="33508" extrusionOk="0">
                  <a:moveTo>
                    <a:pt x="33308" y="6451"/>
                  </a:moveTo>
                  <a:cubicBezTo>
                    <a:pt x="33292" y="6451"/>
                    <a:pt x="33275" y="6454"/>
                    <a:pt x="33257" y="6460"/>
                  </a:cubicBezTo>
                  <a:lnTo>
                    <a:pt x="19722" y="13125"/>
                  </a:lnTo>
                  <a:cubicBezTo>
                    <a:pt x="19676" y="13171"/>
                    <a:pt x="19630" y="13216"/>
                    <a:pt x="19653" y="13285"/>
                  </a:cubicBezTo>
                  <a:cubicBezTo>
                    <a:pt x="19686" y="13318"/>
                    <a:pt x="19720" y="13339"/>
                    <a:pt x="19762" y="13339"/>
                  </a:cubicBezTo>
                  <a:cubicBezTo>
                    <a:pt x="19778" y="13339"/>
                    <a:pt x="19794" y="13336"/>
                    <a:pt x="19813" y="13330"/>
                  </a:cubicBezTo>
                  <a:lnTo>
                    <a:pt x="33348" y="6643"/>
                  </a:lnTo>
                  <a:lnTo>
                    <a:pt x="33371" y="6643"/>
                  </a:lnTo>
                  <a:cubicBezTo>
                    <a:pt x="33417" y="6620"/>
                    <a:pt x="33440" y="6551"/>
                    <a:pt x="33417" y="6506"/>
                  </a:cubicBezTo>
                  <a:cubicBezTo>
                    <a:pt x="33383" y="6472"/>
                    <a:pt x="33350" y="6451"/>
                    <a:pt x="33308" y="6451"/>
                  </a:cubicBezTo>
                  <a:close/>
                  <a:moveTo>
                    <a:pt x="21616" y="0"/>
                  </a:moveTo>
                  <a:cubicBezTo>
                    <a:pt x="21570" y="0"/>
                    <a:pt x="21525" y="23"/>
                    <a:pt x="21502" y="92"/>
                  </a:cubicBezTo>
                  <a:cubicBezTo>
                    <a:pt x="21068" y="4565"/>
                    <a:pt x="20201" y="9016"/>
                    <a:pt x="18968" y="13330"/>
                  </a:cubicBezTo>
                  <a:cubicBezTo>
                    <a:pt x="18945" y="13399"/>
                    <a:pt x="18968" y="13444"/>
                    <a:pt x="19037" y="13467"/>
                  </a:cubicBezTo>
                  <a:lnTo>
                    <a:pt x="19105" y="13467"/>
                  </a:lnTo>
                  <a:cubicBezTo>
                    <a:pt x="19128" y="13444"/>
                    <a:pt x="19151" y="13422"/>
                    <a:pt x="19151" y="13399"/>
                  </a:cubicBezTo>
                  <a:cubicBezTo>
                    <a:pt x="20406" y="9062"/>
                    <a:pt x="21274" y="4588"/>
                    <a:pt x="21730" y="115"/>
                  </a:cubicBezTo>
                  <a:cubicBezTo>
                    <a:pt x="21730" y="46"/>
                    <a:pt x="21685" y="0"/>
                    <a:pt x="21616" y="0"/>
                  </a:cubicBezTo>
                  <a:close/>
                  <a:moveTo>
                    <a:pt x="11033" y="9510"/>
                  </a:moveTo>
                  <a:cubicBezTo>
                    <a:pt x="10994" y="9510"/>
                    <a:pt x="10951" y="9536"/>
                    <a:pt x="10934" y="9587"/>
                  </a:cubicBezTo>
                  <a:cubicBezTo>
                    <a:pt x="10911" y="9633"/>
                    <a:pt x="10957" y="9701"/>
                    <a:pt x="11002" y="9701"/>
                  </a:cubicBezTo>
                  <a:cubicBezTo>
                    <a:pt x="13604" y="10614"/>
                    <a:pt x="16069" y="12052"/>
                    <a:pt x="18124" y="13901"/>
                  </a:cubicBezTo>
                  <a:cubicBezTo>
                    <a:pt x="18147" y="13912"/>
                    <a:pt x="18169" y="13918"/>
                    <a:pt x="18192" y="13918"/>
                  </a:cubicBezTo>
                  <a:cubicBezTo>
                    <a:pt x="18215" y="13918"/>
                    <a:pt x="18238" y="13912"/>
                    <a:pt x="18261" y="13901"/>
                  </a:cubicBezTo>
                  <a:cubicBezTo>
                    <a:pt x="18261" y="13901"/>
                    <a:pt x="18284" y="13901"/>
                    <a:pt x="18284" y="13878"/>
                  </a:cubicBezTo>
                  <a:cubicBezTo>
                    <a:pt x="18329" y="13833"/>
                    <a:pt x="18329" y="13764"/>
                    <a:pt x="18284" y="13741"/>
                  </a:cubicBezTo>
                  <a:cubicBezTo>
                    <a:pt x="16206" y="11870"/>
                    <a:pt x="13718" y="10409"/>
                    <a:pt x="11071" y="9519"/>
                  </a:cubicBezTo>
                  <a:cubicBezTo>
                    <a:pt x="11059" y="9513"/>
                    <a:pt x="11046" y="9510"/>
                    <a:pt x="11033" y="9510"/>
                  </a:cubicBezTo>
                  <a:close/>
                  <a:moveTo>
                    <a:pt x="19748" y="13954"/>
                  </a:moveTo>
                  <a:cubicBezTo>
                    <a:pt x="19714" y="13954"/>
                    <a:pt x="19680" y="13966"/>
                    <a:pt x="19653" y="13992"/>
                  </a:cubicBezTo>
                  <a:cubicBezTo>
                    <a:pt x="19630" y="14038"/>
                    <a:pt x="19630" y="14106"/>
                    <a:pt x="19676" y="14129"/>
                  </a:cubicBezTo>
                  <a:lnTo>
                    <a:pt x="28486" y="20794"/>
                  </a:lnTo>
                  <a:cubicBezTo>
                    <a:pt x="28509" y="20817"/>
                    <a:pt x="28555" y="20817"/>
                    <a:pt x="28601" y="20817"/>
                  </a:cubicBezTo>
                  <a:cubicBezTo>
                    <a:pt x="28601" y="20794"/>
                    <a:pt x="28623" y="20794"/>
                    <a:pt x="28623" y="20771"/>
                  </a:cubicBezTo>
                  <a:cubicBezTo>
                    <a:pt x="28669" y="20726"/>
                    <a:pt x="28669" y="20657"/>
                    <a:pt x="28623" y="20634"/>
                  </a:cubicBezTo>
                  <a:lnTo>
                    <a:pt x="19813" y="13969"/>
                  </a:lnTo>
                  <a:cubicBezTo>
                    <a:pt x="19794" y="13960"/>
                    <a:pt x="19771" y="13954"/>
                    <a:pt x="19748" y="13954"/>
                  </a:cubicBezTo>
                  <a:close/>
                  <a:moveTo>
                    <a:pt x="18843" y="14146"/>
                  </a:moveTo>
                  <a:cubicBezTo>
                    <a:pt x="18793" y="14146"/>
                    <a:pt x="18759" y="14187"/>
                    <a:pt x="18740" y="14243"/>
                  </a:cubicBezTo>
                  <a:cubicBezTo>
                    <a:pt x="18284" y="17119"/>
                    <a:pt x="17553" y="19973"/>
                    <a:pt x="16572" y="22734"/>
                  </a:cubicBezTo>
                  <a:cubicBezTo>
                    <a:pt x="16549" y="22803"/>
                    <a:pt x="16572" y="22848"/>
                    <a:pt x="16640" y="22871"/>
                  </a:cubicBezTo>
                  <a:cubicBezTo>
                    <a:pt x="16648" y="22879"/>
                    <a:pt x="16655" y="22881"/>
                    <a:pt x="16663" y="22881"/>
                  </a:cubicBezTo>
                  <a:cubicBezTo>
                    <a:pt x="16678" y="22881"/>
                    <a:pt x="16693" y="22871"/>
                    <a:pt x="16709" y="22871"/>
                  </a:cubicBezTo>
                  <a:cubicBezTo>
                    <a:pt x="16754" y="22848"/>
                    <a:pt x="16754" y="22826"/>
                    <a:pt x="16777" y="22803"/>
                  </a:cubicBezTo>
                  <a:cubicBezTo>
                    <a:pt x="17759" y="20041"/>
                    <a:pt x="18489" y="17165"/>
                    <a:pt x="18968" y="14266"/>
                  </a:cubicBezTo>
                  <a:cubicBezTo>
                    <a:pt x="18968" y="14198"/>
                    <a:pt x="18923" y="14152"/>
                    <a:pt x="18877" y="14152"/>
                  </a:cubicBezTo>
                  <a:cubicBezTo>
                    <a:pt x="18865" y="14148"/>
                    <a:pt x="18853" y="14146"/>
                    <a:pt x="18843" y="14146"/>
                  </a:cubicBezTo>
                  <a:close/>
                  <a:moveTo>
                    <a:pt x="18321" y="14029"/>
                  </a:moveTo>
                  <a:cubicBezTo>
                    <a:pt x="18308" y="14029"/>
                    <a:pt x="18295" y="14032"/>
                    <a:pt x="18284" y="14038"/>
                  </a:cubicBezTo>
                  <a:cubicBezTo>
                    <a:pt x="14312" y="15887"/>
                    <a:pt x="10546" y="18580"/>
                    <a:pt x="7122" y="22072"/>
                  </a:cubicBezTo>
                  <a:cubicBezTo>
                    <a:pt x="3538" y="25770"/>
                    <a:pt x="1142" y="29559"/>
                    <a:pt x="0" y="33371"/>
                  </a:cubicBezTo>
                  <a:cubicBezTo>
                    <a:pt x="0" y="33439"/>
                    <a:pt x="23" y="33485"/>
                    <a:pt x="92" y="33508"/>
                  </a:cubicBezTo>
                  <a:lnTo>
                    <a:pt x="160" y="33508"/>
                  </a:lnTo>
                  <a:cubicBezTo>
                    <a:pt x="183" y="33485"/>
                    <a:pt x="206" y="33462"/>
                    <a:pt x="206" y="33439"/>
                  </a:cubicBezTo>
                  <a:cubicBezTo>
                    <a:pt x="1324" y="29650"/>
                    <a:pt x="3698" y="25884"/>
                    <a:pt x="7282" y="22232"/>
                  </a:cubicBezTo>
                  <a:cubicBezTo>
                    <a:pt x="10683" y="18740"/>
                    <a:pt x="14403" y="16047"/>
                    <a:pt x="18375" y="14243"/>
                  </a:cubicBezTo>
                  <a:cubicBezTo>
                    <a:pt x="18420" y="14198"/>
                    <a:pt x="18443" y="14152"/>
                    <a:pt x="18420" y="14106"/>
                  </a:cubicBezTo>
                  <a:cubicBezTo>
                    <a:pt x="18403" y="14055"/>
                    <a:pt x="18361" y="14029"/>
                    <a:pt x="18321" y="140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8"/>
            <p:cNvSpPr/>
            <p:nvPr/>
          </p:nvSpPr>
          <p:spPr>
            <a:xfrm flipH="1">
              <a:off x="5105258" y="2432888"/>
              <a:ext cx="84854" cy="81138"/>
            </a:xfrm>
            <a:custGeom>
              <a:avLst/>
              <a:gdLst/>
              <a:ahLst/>
              <a:cxnLst/>
              <a:rect l="l" t="t" r="r" b="b"/>
              <a:pathLst>
                <a:path w="2900" h="2773" extrusionOk="0">
                  <a:moveTo>
                    <a:pt x="1398" y="1"/>
                  </a:moveTo>
                  <a:cubicBezTo>
                    <a:pt x="1242" y="1"/>
                    <a:pt x="1085" y="28"/>
                    <a:pt x="936" y="85"/>
                  </a:cubicBezTo>
                  <a:cubicBezTo>
                    <a:pt x="366" y="336"/>
                    <a:pt x="0" y="998"/>
                    <a:pt x="92" y="1637"/>
                  </a:cubicBezTo>
                  <a:cubicBezTo>
                    <a:pt x="183" y="2139"/>
                    <a:pt x="548" y="2596"/>
                    <a:pt x="1050" y="2733"/>
                  </a:cubicBezTo>
                  <a:cubicBezTo>
                    <a:pt x="1148" y="2759"/>
                    <a:pt x="1248" y="2772"/>
                    <a:pt x="1348" y="2772"/>
                  </a:cubicBezTo>
                  <a:cubicBezTo>
                    <a:pt x="1763" y="2772"/>
                    <a:pt x="2172" y="2553"/>
                    <a:pt x="2374" y="2185"/>
                  </a:cubicBezTo>
                  <a:cubicBezTo>
                    <a:pt x="2694" y="1979"/>
                    <a:pt x="2899" y="1203"/>
                    <a:pt x="2580" y="656"/>
                  </a:cubicBezTo>
                  <a:cubicBezTo>
                    <a:pt x="2340" y="245"/>
                    <a:pt x="1869" y="1"/>
                    <a:pt x="1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8"/>
            <p:cNvSpPr/>
            <p:nvPr/>
          </p:nvSpPr>
          <p:spPr>
            <a:xfrm flipH="1">
              <a:off x="6642645" y="3400399"/>
              <a:ext cx="211082" cy="354660"/>
            </a:xfrm>
            <a:custGeom>
              <a:avLst/>
              <a:gdLst/>
              <a:ahLst/>
              <a:cxnLst/>
              <a:rect l="l" t="t" r="r" b="b"/>
              <a:pathLst>
                <a:path w="7214" h="12121" extrusionOk="0">
                  <a:moveTo>
                    <a:pt x="7213" y="1"/>
                  </a:moveTo>
                  <a:lnTo>
                    <a:pt x="7213" y="1"/>
                  </a:lnTo>
                  <a:cubicBezTo>
                    <a:pt x="6392" y="137"/>
                    <a:pt x="5570" y="274"/>
                    <a:pt x="4748" y="434"/>
                  </a:cubicBezTo>
                  <a:cubicBezTo>
                    <a:pt x="3584" y="640"/>
                    <a:pt x="2420" y="868"/>
                    <a:pt x="1256" y="1119"/>
                  </a:cubicBezTo>
                  <a:cubicBezTo>
                    <a:pt x="1142" y="1165"/>
                    <a:pt x="1005" y="1187"/>
                    <a:pt x="891" y="1210"/>
                  </a:cubicBezTo>
                  <a:cubicBezTo>
                    <a:pt x="92" y="4246"/>
                    <a:pt x="1" y="7487"/>
                    <a:pt x="594" y="10569"/>
                  </a:cubicBezTo>
                  <a:cubicBezTo>
                    <a:pt x="2306" y="11094"/>
                    <a:pt x="4041" y="11596"/>
                    <a:pt x="5753" y="12121"/>
                  </a:cubicBezTo>
                  <a:cubicBezTo>
                    <a:pt x="5684" y="10683"/>
                    <a:pt x="5844" y="9222"/>
                    <a:pt x="5981" y="7784"/>
                  </a:cubicBezTo>
                  <a:cubicBezTo>
                    <a:pt x="6163" y="6232"/>
                    <a:pt x="6323" y="4657"/>
                    <a:pt x="6483" y="3082"/>
                  </a:cubicBezTo>
                  <a:cubicBezTo>
                    <a:pt x="6597" y="2032"/>
                    <a:pt x="6757" y="914"/>
                    <a:pt x="7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8"/>
            <p:cNvSpPr/>
            <p:nvPr/>
          </p:nvSpPr>
          <p:spPr>
            <a:xfrm flipH="1">
              <a:off x="6216554" y="2647737"/>
              <a:ext cx="874933" cy="765412"/>
            </a:xfrm>
            <a:custGeom>
              <a:avLst/>
              <a:gdLst/>
              <a:ahLst/>
              <a:cxnLst/>
              <a:rect l="l" t="t" r="r" b="b"/>
              <a:pathLst>
                <a:path w="29902" h="26159" extrusionOk="0">
                  <a:moveTo>
                    <a:pt x="22324" y="0"/>
                  </a:moveTo>
                  <a:cubicBezTo>
                    <a:pt x="20749" y="2854"/>
                    <a:pt x="18558" y="5342"/>
                    <a:pt x="15933" y="7282"/>
                  </a:cubicBezTo>
                  <a:cubicBezTo>
                    <a:pt x="15659" y="7487"/>
                    <a:pt x="15362" y="7693"/>
                    <a:pt x="15020" y="7784"/>
                  </a:cubicBezTo>
                  <a:cubicBezTo>
                    <a:pt x="14897" y="7817"/>
                    <a:pt x="14771" y="7829"/>
                    <a:pt x="14643" y="7829"/>
                  </a:cubicBezTo>
                  <a:cubicBezTo>
                    <a:pt x="14415" y="7829"/>
                    <a:pt x="14181" y="7790"/>
                    <a:pt x="13947" y="7761"/>
                  </a:cubicBezTo>
                  <a:cubicBezTo>
                    <a:pt x="10592" y="7259"/>
                    <a:pt x="7282" y="6551"/>
                    <a:pt x="4018" y="5638"/>
                  </a:cubicBezTo>
                  <a:cubicBezTo>
                    <a:pt x="2626" y="5250"/>
                    <a:pt x="1211" y="4794"/>
                    <a:pt x="1" y="4041"/>
                  </a:cubicBezTo>
                  <a:lnTo>
                    <a:pt x="1" y="4041"/>
                  </a:lnTo>
                  <a:cubicBezTo>
                    <a:pt x="320" y="4702"/>
                    <a:pt x="686" y="5342"/>
                    <a:pt x="1028" y="5981"/>
                  </a:cubicBezTo>
                  <a:cubicBezTo>
                    <a:pt x="4794" y="12805"/>
                    <a:pt x="8811" y="19493"/>
                    <a:pt x="12874" y="26158"/>
                  </a:cubicBezTo>
                  <a:cubicBezTo>
                    <a:pt x="13696" y="25998"/>
                    <a:pt x="14518" y="25861"/>
                    <a:pt x="15339" y="25725"/>
                  </a:cubicBezTo>
                  <a:cubicBezTo>
                    <a:pt x="19539" y="25063"/>
                    <a:pt x="23762" y="24606"/>
                    <a:pt x="27962" y="24172"/>
                  </a:cubicBezTo>
                  <a:cubicBezTo>
                    <a:pt x="28624" y="24127"/>
                    <a:pt x="29263" y="24058"/>
                    <a:pt x="29902" y="23990"/>
                  </a:cubicBezTo>
                  <a:cubicBezTo>
                    <a:pt x="29582" y="15499"/>
                    <a:pt x="26912" y="7122"/>
                    <a:pt x="22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8"/>
            <p:cNvSpPr/>
            <p:nvPr/>
          </p:nvSpPr>
          <p:spPr>
            <a:xfrm flipH="1">
              <a:off x="6219205" y="1030468"/>
              <a:ext cx="1263622" cy="974182"/>
            </a:xfrm>
            <a:custGeom>
              <a:avLst/>
              <a:gdLst/>
              <a:ahLst/>
              <a:cxnLst/>
              <a:rect l="l" t="t" r="r" b="b"/>
              <a:pathLst>
                <a:path w="43186" h="33294" extrusionOk="0">
                  <a:moveTo>
                    <a:pt x="25223" y="1"/>
                  </a:moveTo>
                  <a:cubicBezTo>
                    <a:pt x="22476" y="1"/>
                    <a:pt x="19722" y="566"/>
                    <a:pt x="17096" y="1430"/>
                  </a:cubicBezTo>
                  <a:cubicBezTo>
                    <a:pt x="14814" y="2160"/>
                    <a:pt x="12554" y="3119"/>
                    <a:pt x="10637" y="4580"/>
                  </a:cubicBezTo>
                  <a:cubicBezTo>
                    <a:pt x="8719" y="6040"/>
                    <a:pt x="7144" y="8003"/>
                    <a:pt x="6460" y="10331"/>
                  </a:cubicBezTo>
                  <a:cubicBezTo>
                    <a:pt x="6346" y="10697"/>
                    <a:pt x="6254" y="11085"/>
                    <a:pt x="6003" y="11404"/>
                  </a:cubicBezTo>
                  <a:cubicBezTo>
                    <a:pt x="5775" y="11678"/>
                    <a:pt x="5433" y="11861"/>
                    <a:pt x="5113" y="12043"/>
                  </a:cubicBezTo>
                  <a:cubicBezTo>
                    <a:pt x="1552" y="14075"/>
                    <a:pt x="0" y="18640"/>
                    <a:pt x="616" y="22703"/>
                  </a:cubicBezTo>
                  <a:cubicBezTo>
                    <a:pt x="1233" y="26743"/>
                    <a:pt x="3652" y="30304"/>
                    <a:pt x="6460" y="33294"/>
                  </a:cubicBezTo>
                  <a:lnTo>
                    <a:pt x="6505" y="33271"/>
                  </a:lnTo>
                  <a:cubicBezTo>
                    <a:pt x="6483" y="33202"/>
                    <a:pt x="6460" y="33157"/>
                    <a:pt x="6437" y="33088"/>
                  </a:cubicBezTo>
                  <a:cubicBezTo>
                    <a:pt x="6186" y="32084"/>
                    <a:pt x="6437" y="31034"/>
                    <a:pt x="6985" y="30167"/>
                  </a:cubicBezTo>
                  <a:cubicBezTo>
                    <a:pt x="7861" y="28692"/>
                    <a:pt x="9539" y="27757"/>
                    <a:pt x="11248" y="27757"/>
                  </a:cubicBezTo>
                  <a:cubicBezTo>
                    <a:pt x="11364" y="27757"/>
                    <a:pt x="11480" y="27761"/>
                    <a:pt x="11595" y="27770"/>
                  </a:cubicBezTo>
                  <a:cubicBezTo>
                    <a:pt x="12645" y="27838"/>
                    <a:pt x="13650" y="28272"/>
                    <a:pt x="14449" y="28957"/>
                  </a:cubicBezTo>
                  <a:cubicBezTo>
                    <a:pt x="16069" y="26172"/>
                    <a:pt x="16640" y="22794"/>
                    <a:pt x="16024" y="19621"/>
                  </a:cubicBezTo>
                  <a:cubicBezTo>
                    <a:pt x="23396" y="19393"/>
                    <a:pt x="30700" y="17430"/>
                    <a:pt x="37183" y="13938"/>
                  </a:cubicBezTo>
                  <a:cubicBezTo>
                    <a:pt x="37799" y="17088"/>
                    <a:pt x="38986" y="20306"/>
                    <a:pt x="39990" y="23570"/>
                  </a:cubicBezTo>
                  <a:cubicBezTo>
                    <a:pt x="40013" y="23639"/>
                    <a:pt x="40013" y="23707"/>
                    <a:pt x="40036" y="23776"/>
                  </a:cubicBezTo>
                  <a:cubicBezTo>
                    <a:pt x="42387" y="21698"/>
                    <a:pt x="43072" y="18183"/>
                    <a:pt x="43117" y="14988"/>
                  </a:cubicBezTo>
                  <a:cubicBezTo>
                    <a:pt x="43186" y="10309"/>
                    <a:pt x="42067" y="5241"/>
                    <a:pt x="38529" y="2183"/>
                  </a:cubicBezTo>
                  <a:cubicBezTo>
                    <a:pt x="37662" y="1430"/>
                    <a:pt x="36658" y="813"/>
                    <a:pt x="35539" y="654"/>
                  </a:cubicBezTo>
                  <a:cubicBezTo>
                    <a:pt x="35266" y="610"/>
                    <a:pt x="34993" y="594"/>
                    <a:pt x="34720" y="594"/>
                  </a:cubicBezTo>
                  <a:cubicBezTo>
                    <a:pt x="33989" y="594"/>
                    <a:pt x="33257" y="712"/>
                    <a:pt x="32526" y="745"/>
                  </a:cubicBezTo>
                  <a:cubicBezTo>
                    <a:pt x="32446" y="747"/>
                    <a:pt x="32365" y="748"/>
                    <a:pt x="32285" y="748"/>
                  </a:cubicBezTo>
                  <a:cubicBezTo>
                    <a:pt x="30657" y="748"/>
                    <a:pt x="29067" y="324"/>
                    <a:pt x="27436" y="129"/>
                  </a:cubicBezTo>
                  <a:cubicBezTo>
                    <a:pt x="26701" y="42"/>
                    <a:pt x="25962" y="1"/>
                    <a:pt x="25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flipH="1">
              <a:off x="5271491" y="2578276"/>
              <a:ext cx="2610051" cy="1665801"/>
            </a:xfrm>
            <a:custGeom>
              <a:avLst/>
              <a:gdLst/>
              <a:ahLst/>
              <a:cxnLst/>
              <a:rect l="l" t="t" r="r" b="b"/>
              <a:pathLst>
                <a:path w="89202" h="56931" extrusionOk="0">
                  <a:moveTo>
                    <a:pt x="47683" y="1"/>
                  </a:moveTo>
                  <a:cubicBezTo>
                    <a:pt x="48253" y="777"/>
                    <a:pt x="48801" y="1553"/>
                    <a:pt x="49326" y="2374"/>
                  </a:cubicBezTo>
                  <a:cubicBezTo>
                    <a:pt x="53914" y="9496"/>
                    <a:pt x="56584" y="17873"/>
                    <a:pt x="56904" y="26364"/>
                  </a:cubicBezTo>
                  <a:cubicBezTo>
                    <a:pt x="56265" y="26432"/>
                    <a:pt x="55626" y="26501"/>
                    <a:pt x="54964" y="26546"/>
                  </a:cubicBezTo>
                  <a:cubicBezTo>
                    <a:pt x="50764" y="26980"/>
                    <a:pt x="46541" y="27437"/>
                    <a:pt x="42341" y="28099"/>
                  </a:cubicBezTo>
                  <a:cubicBezTo>
                    <a:pt x="41885" y="29012"/>
                    <a:pt x="41725" y="30130"/>
                    <a:pt x="41611" y="31180"/>
                  </a:cubicBezTo>
                  <a:cubicBezTo>
                    <a:pt x="41451" y="32755"/>
                    <a:pt x="41291" y="34330"/>
                    <a:pt x="41109" y="35882"/>
                  </a:cubicBezTo>
                  <a:cubicBezTo>
                    <a:pt x="40972" y="37320"/>
                    <a:pt x="40812" y="38781"/>
                    <a:pt x="40881" y="40219"/>
                  </a:cubicBezTo>
                  <a:cubicBezTo>
                    <a:pt x="39169" y="39694"/>
                    <a:pt x="37434" y="39192"/>
                    <a:pt x="35722" y="38667"/>
                  </a:cubicBezTo>
                  <a:cubicBezTo>
                    <a:pt x="34330" y="38256"/>
                    <a:pt x="32915" y="37822"/>
                    <a:pt x="31499" y="37388"/>
                  </a:cubicBezTo>
                  <a:cubicBezTo>
                    <a:pt x="30404" y="35197"/>
                    <a:pt x="29308" y="32960"/>
                    <a:pt x="28121" y="30792"/>
                  </a:cubicBezTo>
                  <a:cubicBezTo>
                    <a:pt x="30723" y="30061"/>
                    <a:pt x="33371" y="29559"/>
                    <a:pt x="36042" y="29263"/>
                  </a:cubicBezTo>
                  <a:cubicBezTo>
                    <a:pt x="36156" y="29263"/>
                    <a:pt x="36270" y="29240"/>
                    <a:pt x="36384" y="29217"/>
                  </a:cubicBezTo>
                  <a:cubicBezTo>
                    <a:pt x="37548" y="28966"/>
                    <a:pt x="38712" y="28738"/>
                    <a:pt x="39876" y="28532"/>
                  </a:cubicBezTo>
                  <a:cubicBezTo>
                    <a:pt x="35813" y="21867"/>
                    <a:pt x="31796" y="15179"/>
                    <a:pt x="28030" y="8355"/>
                  </a:cubicBezTo>
                  <a:cubicBezTo>
                    <a:pt x="27688" y="7716"/>
                    <a:pt x="27322" y="7076"/>
                    <a:pt x="27003" y="6415"/>
                  </a:cubicBezTo>
                  <a:cubicBezTo>
                    <a:pt x="26295" y="5068"/>
                    <a:pt x="25679" y="3698"/>
                    <a:pt x="25200" y="2260"/>
                  </a:cubicBezTo>
                  <a:cubicBezTo>
                    <a:pt x="18557" y="5707"/>
                    <a:pt x="10089" y="6072"/>
                    <a:pt x="4817" y="11413"/>
                  </a:cubicBezTo>
                  <a:cubicBezTo>
                    <a:pt x="1461" y="14814"/>
                    <a:pt x="0" y="19790"/>
                    <a:pt x="160" y="24561"/>
                  </a:cubicBezTo>
                  <a:cubicBezTo>
                    <a:pt x="297" y="29331"/>
                    <a:pt x="1918" y="33942"/>
                    <a:pt x="3995" y="38256"/>
                  </a:cubicBezTo>
                  <a:cubicBezTo>
                    <a:pt x="5844" y="42045"/>
                    <a:pt x="8058" y="45674"/>
                    <a:pt x="10614" y="49029"/>
                  </a:cubicBezTo>
                  <a:cubicBezTo>
                    <a:pt x="13216" y="52453"/>
                    <a:pt x="16435" y="55763"/>
                    <a:pt x="20635" y="56676"/>
                  </a:cubicBezTo>
                  <a:cubicBezTo>
                    <a:pt x="21492" y="56856"/>
                    <a:pt x="22362" y="56930"/>
                    <a:pt x="23237" y="56930"/>
                  </a:cubicBezTo>
                  <a:cubicBezTo>
                    <a:pt x="25017" y="56930"/>
                    <a:pt x="26818" y="56624"/>
                    <a:pt x="28578" y="56288"/>
                  </a:cubicBezTo>
                  <a:cubicBezTo>
                    <a:pt x="39831" y="54119"/>
                    <a:pt x="50878" y="50810"/>
                    <a:pt x="61469" y="46404"/>
                  </a:cubicBezTo>
                  <a:cubicBezTo>
                    <a:pt x="62610" y="46747"/>
                    <a:pt x="63729" y="47089"/>
                    <a:pt x="64870" y="47432"/>
                  </a:cubicBezTo>
                  <a:cubicBezTo>
                    <a:pt x="68484" y="48518"/>
                    <a:pt x="72183" y="49626"/>
                    <a:pt x="75948" y="49626"/>
                  </a:cubicBezTo>
                  <a:cubicBezTo>
                    <a:pt x="76060" y="49626"/>
                    <a:pt x="76171" y="49625"/>
                    <a:pt x="76283" y="49623"/>
                  </a:cubicBezTo>
                  <a:cubicBezTo>
                    <a:pt x="80186" y="49554"/>
                    <a:pt x="84249" y="48071"/>
                    <a:pt x="86508" y="44898"/>
                  </a:cubicBezTo>
                  <a:cubicBezTo>
                    <a:pt x="87855" y="43026"/>
                    <a:pt x="88449" y="40721"/>
                    <a:pt x="88654" y="38416"/>
                  </a:cubicBezTo>
                  <a:cubicBezTo>
                    <a:pt x="89202" y="32253"/>
                    <a:pt x="87056" y="26136"/>
                    <a:pt x="84180" y="20657"/>
                  </a:cubicBezTo>
                  <a:cubicBezTo>
                    <a:pt x="81350" y="15248"/>
                    <a:pt x="77766" y="10181"/>
                    <a:pt x="73293" y="6026"/>
                  </a:cubicBezTo>
                  <a:cubicBezTo>
                    <a:pt x="71398" y="4269"/>
                    <a:pt x="69275" y="2648"/>
                    <a:pt x="66764" y="1986"/>
                  </a:cubicBezTo>
                  <a:cubicBezTo>
                    <a:pt x="65637" y="1696"/>
                    <a:pt x="64479" y="1618"/>
                    <a:pt x="63310" y="1618"/>
                  </a:cubicBezTo>
                  <a:cubicBezTo>
                    <a:pt x="62184" y="1618"/>
                    <a:pt x="61048" y="1690"/>
                    <a:pt x="59917" y="1713"/>
                  </a:cubicBezTo>
                  <a:cubicBezTo>
                    <a:pt x="59590" y="1721"/>
                    <a:pt x="59264" y="1725"/>
                    <a:pt x="58937" y="1725"/>
                  </a:cubicBezTo>
                  <a:cubicBezTo>
                    <a:pt x="55677" y="1725"/>
                    <a:pt x="52411" y="1312"/>
                    <a:pt x="49257" y="503"/>
                  </a:cubicBezTo>
                  <a:cubicBezTo>
                    <a:pt x="48732" y="366"/>
                    <a:pt x="48185" y="206"/>
                    <a:pt x="47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8"/>
            <p:cNvSpPr/>
            <p:nvPr/>
          </p:nvSpPr>
          <p:spPr>
            <a:xfrm flipH="1">
              <a:off x="6258624" y="1438253"/>
              <a:ext cx="1043236" cy="2271454"/>
            </a:xfrm>
            <a:custGeom>
              <a:avLst/>
              <a:gdLst/>
              <a:ahLst/>
              <a:cxnLst/>
              <a:rect l="l" t="t" r="r" b="b"/>
              <a:pathLst>
                <a:path w="35654" h="77630" extrusionOk="0">
                  <a:moveTo>
                    <a:pt x="30998" y="1"/>
                  </a:moveTo>
                  <a:cubicBezTo>
                    <a:pt x="24515" y="3493"/>
                    <a:pt x="17211" y="5456"/>
                    <a:pt x="9839" y="5684"/>
                  </a:cubicBezTo>
                  <a:cubicBezTo>
                    <a:pt x="10455" y="8857"/>
                    <a:pt x="9884" y="12235"/>
                    <a:pt x="8264" y="15020"/>
                  </a:cubicBezTo>
                  <a:cubicBezTo>
                    <a:pt x="7465" y="14335"/>
                    <a:pt x="6460" y="13901"/>
                    <a:pt x="5410" y="13833"/>
                  </a:cubicBezTo>
                  <a:cubicBezTo>
                    <a:pt x="5295" y="13824"/>
                    <a:pt x="5179" y="13820"/>
                    <a:pt x="5063" y="13820"/>
                  </a:cubicBezTo>
                  <a:cubicBezTo>
                    <a:pt x="3354" y="13820"/>
                    <a:pt x="1676" y="14755"/>
                    <a:pt x="800" y="16230"/>
                  </a:cubicBezTo>
                  <a:cubicBezTo>
                    <a:pt x="252" y="17097"/>
                    <a:pt x="1" y="18147"/>
                    <a:pt x="252" y="19151"/>
                  </a:cubicBezTo>
                  <a:cubicBezTo>
                    <a:pt x="275" y="19220"/>
                    <a:pt x="298" y="19265"/>
                    <a:pt x="320" y="19334"/>
                  </a:cubicBezTo>
                  <a:cubicBezTo>
                    <a:pt x="594" y="20224"/>
                    <a:pt x="1233" y="20977"/>
                    <a:pt x="1964" y="21571"/>
                  </a:cubicBezTo>
                  <a:cubicBezTo>
                    <a:pt x="3082" y="22552"/>
                    <a:pt x="4429" y="23260"/>
                    <a:pt x="5844" y="23694"/>
                  </a:cubicBezTo>
                  <a:cubicBezTo>
                    <a:pt x="6164" y="23785"/>
                    <a:pt x="6460" y="23853"/>
                    <a:pt x="6711" y="24059"/>
                  </a:cubicBezTo>
                  <a:cubicBezTo>
                    <a:pt x="6963" y="24264"/>
                    <a:pt x="7099" y="24584"/>
                    <a:pt x="7214" y="24903"/>
                  </a:cubicBezTo>
                  <a:cubicBezTo>
                    <a:pt x="7853" y="26569"/>
                    <a:pt x="8172" y="28350"/>
                    <a:pt x="8423" y="30130"/>
                  </a:cubicBezTo>
                  <a:cubicBezTo>
                    <a:pt x="8903" y="33326"/>
                    <a:pt x="9199" y="36727"/>
                    <a:pt x="7944" y="39694"/>
                  </a:cubicBezTo>
                  <a:cubicBezTo>
                    <a:pt x="7122" y="40265"/>
                    <a:pt x="6278" y="40767"/>
                    <a:pt x="5388" y="41223"/>
                  </a:cubicBezTo>
                  <a:cubicBezTo>
                    <a:pt x="5867" y="42661"/>
                    <a:pt x="6483" y="44031"/>
                    <a:pt x="7191" y="45378"/>
                  </a:cubicBezTo>
                  <a:cubicBezTo>
                    <a:pt x="8401" y="46131"/>
                    <a:pt x="9816" y="46587"/>
                    <a:pt x="11208" y="46975"/>
                  </a:cubicBezTo>
                  <a:cubicBezTo>
                    <a:pt x="14472" y="47888"/>
                    <a:pt x="17782" y="48596"/>
                    <a:pt x="21137" y="49098"/>
                  </a:cubicBezTo>
                  <a:cubicBezTo>
                    <a:pt x="21371" y="49127"/>
                    <a:pt x="21605" y="49166"/>
                    <a:pt x="21833" y="49166"/>
                  </a:cubicBezTo>
                  <a:cubicBezTo>
                    <a:pt x="21961" y="49166"/>
                    <a:pt x="22087" y="49154"/>
                    <a:pt x="22210" y="49121"/>
                  </a:cubicBezTo>
                  <a:cubicBezTo>
                    <a:pt x="22552" y="49030"/>
                    <a:pt x="22849" y="48824"/>
                    <a:pt x="23123" y="48619"/>
                  </a:cubicBezTo>
                  <a:cubicBezTo>
                    <a:pt x="25748" y="46679"/>
                    <a:pt x="27939" y="44191"/>
                    <a:pt x="29514" y="41337"/>
                  </a:cubicBezTo>
                  <a:cubicBezTo>
                    <a:pt x="28989" y="40516"/>
                    <a:pt x="28441" y="39740"/>
                    <a:pt x="27871" y="38964"/>
                  </a:cubicBezTo>
                  <a:cubicBezTo>
                    <a:pt x="27368" y="38758"/>
                    <a:pt x="26866" y="38484"/>
                    <a:pt x="26478" y="38096"/>
                  </a:cubicBezTo>
                  <a:cubicBezTo>
                    <a:pt x="24858" y="36635"/>
                    <a:pt x="24903" y="34193"/>
                    <a:pt x="24287" y="32070"/>
                  </a:cubicBezTo>
                  <a:cubicBezTo>
                    <a:pt x="25656" y="31842"/>
                    <a:pt x="27026" y="31431"/>
                    <a:pt x="28281" y="30883"/>
                  </a:cubicBezTo>
                  <a:cubicBezTo>
                    <a:pt x="29491" y="30358"/>
                    <a:pt x="30632" y="29697"/>
                    <a:pt x="31637" y="28829"/>
                  </a:cubicBezTo>
                  <a:cubicBezTo>
                    <a:pt x="34170" y="26569"/>
                    <a:pt x="35403" y="23077"/>
                    <a:pt x="35517" y="19653"/>
                  </a:cubicBezTo>
                  <a:cubicBezTo>
                    <a:pt x="35654" y="16321"/>
                    <a:pt x="34832" y="13034"/>
                    <a:pt x="33851" y="9839"/>
                  </a:cubicBezTo>
                  <a:cubicBezTo>
                    <a:pt x="33828" y="9770"/>
                    <a:pt x="33828" y="9702"/>
                    <a:pt x="33805" y="9633"/>
                  </a:cubicBezTo>
                  <a:cubicBezTo>
                    <a:pt x="32801" y="6369"/>
                    <a:pt x="31614" y="3151"/>
                    <a:pt x="30998" y="1"/>
                  </a:cubicBezTo>
                  <a:close/>
                  <a:moveTo>
                    <a:pt x="16230" y="68226"/>
                  </a:moveTo>
                  <a:cubicBezTo>
                    <a:pt x="13559" y="68522"/>
                    <a:pt x="10911" y="69024"/>
                    <a:pt x="8309" y="69755"/>
                  </a:cubicBezTo>
                  <a:cubicBezTo>
                    <a:pt x="9496" y="71923"/>
                    <a:pt x="10592" y="74160"/>
                    <a:pt x="11687" y="76351"/>
                  </a:cubicBezTo>
                  <a:cubicBezTo>
                    <a:pt x="13103" y="76785"/>
                    <a:pt x="14518" y="77219"/>
                    <a:pt x="15910" y="77630"/>
                  </a:cubicBezTo>
                  <a:cubicBezTo>
                    <a:pt x="15317" y="74548"/>
                    <a:pt x="15408" y="71307"/>
                    <a:pt x="16207" y="68271"/>
                  </a:cubicBezTo>
                  <a:cubicBezTo>
                    <a:pt x="16207" y="68248"/>
                    <a:pt x="16207" y="68248"/>
                    <a:pt x="16230" y="6822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8"/>
            <p:cNvSpPr/>
            <p:nvPr/>
          </p:nvSpPr>
          <p:spPr>
            <a:xfrm flipH="1">
              <a:off x="5304220" y="2689139"/>
              <a:ext cx="2047732" cy="1341191"/>
            </a:xfrm>
            <a:custGeom>
              <a:avLst/>
              <a:gdLst/>
              <a:ahLst/>
              <a:cxnLst/>
              <a:rect l="l" t="t" r="r" b="b"/>
              <a:pathLst>
                <a:path w="69984" h="45837" extrusionOk="0">
                  <a:moveTo>
                    <a:pt x="36818" y="1"/>
                  </a:moveTo>
                  <a:cubicBezTo>
                    <a:pt x="39078" y="2283"/>
                    <a:pt x="41429" y="4497"/>
                    <a:pt x="43825" y="6666"/>
                  </a:cubicBezTo>
                  <a:cubicBezTo>
                    <a:pt x="42479" y="8126"/>
                    <a:pt x="41269" y="9679"/>
                    <a:pt x="40151" y="11322"/>
                  </a:cubicBezTo>
                  <a:cubicBezTo>
                    <a:pt x="42045" y="12418"/>
                    <a:pt x="43985" y="13445"/>
                    <a:pt x="45971" y="14358"/>
                  </a:cubicBezTo>
                  <a:cubicBezTo>
                    <a:pt x="45035" y="16868"/>
                    <a:pt x="44077" y="19402"/>
                    <a:pt x="43620" y="22050"/>
                  </a:cubicBezTo>
                  <a:lnTo>
                    <a:pt x="43848" y="22027"/>
                  </a:lnTo>
                  <a:cubicBezTo>
                    <a:pt x="44761" y="19311"/>
                    <a:pt x="45743" y="16595"/>
                    <a:pt x="46838" y="13947"/>
                  </a:cubicBezTo>
                  <a:cubicBezTo>
                    <a:pt x="45058" y="12920"/>
                    <a:pt x="43232" y="12052"/>
                    <a:pt x="41360" y="11299"/>
                  </a:cubicBezTo>
                  <a:cubicBezTo>
                    <a:pt x="42524" y="9701"/>
                    <a:pt x="43757" y="8149"/>
                    <a:pt x="45012" y="6620"/>
                  </a:cubicBezTo>
                  <a:cubicBezTo>
                    <a:pt x="42296" y="4383"/>
                    <a:pt x="39603" y="2123"/>
                    <a:pt x="36818" y="1"/>
                  </a:cubicBezTo>
                  <a:close/>
                  <a:moveTo>
                    <a:pt x="46724" y="10112"/>
                  </a:moveTo>
                  <a:lnTo>
                    <a:pt x="46724" y="10112"/>
                  </a:lnTo>
                  <a:cubicBezTo>
                    <a:pt x="46998" y="12440"/>
                    <a:pt x="47751" y="14677"/>
                    <a:pt x="48094" y="17005"/>
                  </a:cubicBezTo>
                  <a:cubicBezTo>
                    <a:pt x="48322" y="18649"/>
                    <a:pt x="48368" y="20315"/>
                    <a:pt x="48505" y="21981"/>
                  </a:cubicBezTo>
                  <a:cubicBezTo>
                    <a:pt x="48715" y="21977"/>
                    <a:pt x="48924" y="21975"/>
                    <a:pt x="49133" y="21975"/>
                  </a:cubicBezTo>
                  <a:cubicBezTo>
                    <a:pt x="50105" y="21975"/>
                    <a:pt x="51066" y="22016"/>
                    <a:pt x="52043" y="22073"/>
                  </a:cubicBezTo>
                  <a:cubicBezTo>
                    <a:pt x="55238" y="22255"/>
                    <a:pt x="58457" y="22780"/>
                    <a:pt x="61492" y="23762"/>
                  </a:cubicBezTo>
                  <a:cubicBezTo>
                    <a:pt x="59735" y="21936"/>
                    <a:pt x="57155" y="20954"/>
                    <a:pt x="54622" y="20521"/>
                  </a:cubicBezTo>
                  <a:cubicBezTo>
                    <a:pt x="53983" y="20429"/>
                    <a:pt x="53344" y="20338"/>
                    <a:pt x="52773" y="20064"/>
                  </a:cubicBezTo>
                  <a:cubicBezTo>
                    <a:pt x="53093" y="18946"/>
                    <a:pt x="54553" y="18398"/>
                    <a:pt x="54759" y="17257"/>
                  </a:cubicBezTo>
                  <a:lnTo>
                    <a:pt x="54759" y="17257"/>
                  </a:lnTo>
                  <a:cubicBezTo>
                    <a:pt x="53526" y="17645"/>
                    <a:pt x="52431" y="18489"/>
                    <a:pt x="51769" y="19608"/>
                  </a:cubicBezTo>
                  <a:cubicBezTo>
                    <a:pt x="51244" y="19105"/>
                    <a:pt x="51107" y="18329"/>
                    <a:pt x="50924" y="17622"/>
                  </a:cubicBezTo>
                  <a:cubicBezTo>
                    <a:pt x="50354" y="15385"/>
                    <a:pt x="49144" y="13376"/>
                    <a:pt x="47957" y="11390"/>
                  </a:cubicBezTo>
                  <a:cubicBezTo>
                    <a:pt x="47637" y="10865"/>
                    <a:pt x="47295" y="10340"/>
                    <a:pt x="46724" y="10112"/>
                  </a:cubicBezTo>
                  <a:close/>
                  <a:moveTo>
                    <a:pt x="3516" y="3470"/>
                  </a:moveTo>
                  <a:lnTo>
                    <a:pt x="3516" y="3470"/>
                  </a:lnTo>
                  <a:cubicBezTo>
                    <a:pt x="3265" y="6780"/>
                    <a:pt x="3037" y="10044"/>
                    <a:pt x="2854" y="13331"/>
                  </a:cubicBezTo>
                  <a:cubicBezTo>
                    <a:pt x="4315" y="13635"/>
                    <a:pt x="5796" y="13787"/>
                    <a:pt x="7277" y="13787"/>
                  </a:cubicBezTo>
                  <a:cubicBezTo>
                    <a:pt x="8018" y="13787"/>
                    <a:pt x="8758" y="13749"/>
                    <a:pt x="9496" y="13673"/>
                  </a:cubicBezTo>
                  <a:lnTo>
                    <a:pt x="9496" y="13673"/>
                  </a:lnTo>
                  <a:cubicBezTo>
                    <a:pt x="8971" y="14837"/>
                    <a:pt x="8446" y="16001"/>
                    <a:pt x="7944" y="17165"/>
                  </a:cubicBezTo>
                  <a:cubicBezTo>
                    <a:pt x="7853" y="17348"/>
                    <a:pt x="7784" y="17530"/>
                    <a:pt x="7807" y="17736"/>
                  </a:cubicBezTo>
                  <a:cubicBezTo>
                    <a:pt x="7853" y="17918"/>
                    <a:pt x="7990" y="18078"/>
                    <a:pt x="8127" y="18215"/>
                  </a:cubicBezTo>
                  <a:cubicBezTo>
                    <a:pt x="9998" y="20201"/>
                    <a:pt x="11893" y="22164"/>
                    <a:pt x="13947" y="23967"/>
                  </a:cubicBezTo>
                  <a:cubicBezTo>
                    <a:pt x="14700" y="24629"/>
                    <a:pt x="15522" y="25291"/>
                    <a:pt x="16458" y="25656"/>
                  </a:cubicBezTo>
                  <a:lnTo>
                    <a:pt x="16755" y="25633"/>
                  </a:lnTo>
                  <a:cubicBezTo>
                    <a:pt x="14267" y="23123"/>
                    <a:pt x="11756" y="20612"/>
                    <a:pt x="9268" y="18101"/>
                  </a:cubicBezTo>
                  <a:cubicBezTo>
                    <a:pt x="9108" y="17941"/>
                    <a:pt x="8926" y="17759"/>
                    <a:pt x="8903" y="17508"/>
                  </a:cubicBezTo>
                  <a:cubicBezTo>
                    <a:pt x="8880" y="17302"/>
                    <a:pt x="8971" y="17120"/>
                    <a:pt x="9063" y="16937"/>
                  </a:cubicBezTo>
                  <a:cubicBezTo>
                    <a:pt x="9747" y="15590"/>
                    <a:pt x="10318" y="14175"/>
                    <a:pt x="10729" y="12714"/>
                  </a:cubicBezTo>
                  <a:lnTo>
                    <a:pt x="10729" y="12714"/>
                  </a:lnTo>
                  <a:cubicBezTo>
                    <a:pt x="9695" y="12814"/>
                    <a:pt x="8657" y="12866"/>
                    <a:pt x="7618" y="12866"/>
                  </a:cubicBezTo>
                  <a:cubicBezTo>
                    <a:pt x="6522" y="12866"/>
                    <a:pt x="5427" y="12809"/>
                    <a:pt x="4338" y="12691"/>
                  </a:cubicBezTo>
                  <a:cubicBezTo>
                    <a:pt x="4155" y="12691"/>
                    <a:pt x="3950" y="12646"/>
                    <a:pt x="3836" y="12532"/>
                  </a:cubicBezTo>
                  <a:cubicBezTo>
                    <a:pt x="3676" y="12395"/>
                    <a:pt x="3653" y="12166"/>
                    <a:pt x="3630" y="11961"/>
                  </a:cubicBezTo>
                  <a:cubicBezTo>
                    <a:pt x="3425" y="9131"/>
                    <a:pt x="3402" y="6300"/>
                    <a:pt x="3516" y="3470"/>
                  </a:cubicBezTo>
                  <a:close/>
                  <a:moveTo>
                    <a:pt x="1" y="13262"/>
                  </a:moveTo>
                  <a:cubicBezTo>
                    <a:pt x="5022" y="18535"/>
                    <a:pt x="7990" y="25588"/>
                    <a:pt x="10774" y="32390"/>
                  </a:cubicBezTo>
                  <a:cubicBezTo>
                    <a:pt x="10866" y="32595"/>
                    <a:pt x="10957" y="32846"/>
                    <a:pt x="10889" y="33074"/>
                  </a:cubicBezTo>
                  <a:cubicBezTo>
                    <a:pt x="10843" y="33280"/>
                    <a:pt x="10683" y="33417"/>
                    <a:pt x="10523" y="33554"/>
                  </a:cubicBezTo>
                  <a:cubicBezTo>
                    <a:pt x="9154" y="34718"/>
                    <a:pt x="7556" y="35562"/>
                    <a:pt x="6095" y="36589"/>
                  </a:cubicBezTo>
                  <a:cubicBezTo>
                    <a:pt x="4612" y="37594"/>
                    <a:pt x="3219" y="38872"/>
                    <a:pt x="2580" y="40538"/>
                  </a:cubicBezTo>
                  <a:cubicBezTo>
                    <a:pt x="2772" y="40593"/>
                    <a:pt x="2964" y="40618"/>
                    <a:pt x="3155" y="40618"/>
                  </a:cubicBezTo>
                  <a:cubicBezTo>
                    <a:pt x="4078" y="40618"/>
                    <a:pt x="4985" y="40044"/>
                    <a:pt x="5799" y="39534"/>
                  </a:cubicBezTo>
                  <a:cubicBezTo>
                    <a:pt x="8081" y="38073"/>
                    <a:pt x="10546" y="36863"/>
                    <a:pt x="13080" y="35905"/>
                  </a:cubicBezTo>
                  <a:lnTo>
                    <a:pt x="13080" y="35905"/>
                  </a:lnTo>
                  <a:cubicBezTo>
                    <a:pt x="11299" y="37913"/>
                    <a:pt x="9953" y="40310"/>
                    <a:pt x="9177" y="42866"/>
                  </a:cubicBezTo>
                  <a:cubicBezTo>
                    <a:pt x="11505" y="42273"/>
                    <a:pt x="12098" y="39100"/>
                    <a:pt x="14153" y="37868"/>
                  </a:cubicBezTo>
                  <a:cubicBezTo>
                    <a:pt x="14843" y="37452"/>
                    <a:pt x="15619" y="37302"/>
                    <a:pt x="16422" y="37302"/>
                  </a:cubicBezTo>
                  <a:cubicBezTo>
                    <a:pt x="17425" y="37302"/>
                    <a:pt x="18472" y="37536"/>
                    <a:pt x="19448" y="37776"/>
                  </a:cubicBezTo>
                  <a:cubicBezTo>
                    <a:pt x="26889" y="39625"/>
                    <a:pt x="34307" y="41451"/>
                    <a:pt x="41726" y="43300"/>
                  </a:cubicBezTo>
                  <a:cubicBezTo>
                    <a:pt x="42273" y="43072"/>
                    <a:pt x="42821" y="42844"/>
                    <a:pt x="43369" y="42615"/>
                  </a:cubicBezTo>
                  <a:cubicBezTo>
                    <a:pt x="44510" y="42958"/>
                    <a:pt x="45629" y="43300"/>
                    <a:pt x="46770" y="43643"/>
                  </a:cubicBezTo>
                  <a:cubicBezTo>
                    <a:pt x="50384" y="44729"/>
                    <a:pt x="54083" y="45837"/>
                    <a:pt x="57848" y="45837"/>
                  </a:cubicBezTo>
                  <a:cubicBezTo>
                    <a:pt x="57960" y="45837"/>
                    <a:pt x="58071" y="45836"/>
                    <a:pt x="58183" y="45834"/>
                  </a:cubicBezTo>
                  <a:cubicBezTo>
                    <a:pt x="62086" y="45765"/>
                    <a:pt x="66149" y="44282"/>
                    <a:pt x="68408" y="41109"/>
                  </a:cubicBezTo>
                  <a:cubicBezTo>
                    <a:pt x="69116" y="40105"/>
                    <a:pt x="69641" y="38986"/>
                    <a:pt x="69983" y="37799"/>
                  </a:cubicBezTo>
                  <a:lnTo>
                    <a:pt x="69983" y="37799"/>
                  </a:lnTo>
                  <a:cubicBezTo>
                    <a:pt x="67604" y="39636"/>
                    <a:pt x="63236" y="40757"/>
                    <a:pt x="57145" y="40757"/>
                  </a:cubicBezTo>
                  <a:cubicBezTo>
                    <a:pt x="54530" y="40757"/>
                    <a:pt x="51597" y="40550"/>
                    <a:pt x="48368" y="40105"/>
                  </a:cubicBezTo>
                  <a:cubicBezTo>
                    <a:pt x="41406" y="39146"/>
                    <a:pt x="30769" y="36658"/>
                    <a:pt x="22781" y="34649"/>
                  </a:cubicBezTo>
                  <a:cubicBezTo>
                    <a:pt x="20795" y="34147"/>
                    <a:pt x="18946" y="33691"/>
                    <a:pt x="17371" y="33280"/>
                  </a:cubicBezTo>
                  <a:lnTo>
                    <a:pt x="17371" y="33280"/>
                  </a:lnTo>
                  <a:cubicBezTo>
                    <a:pt x="17439" y="33805"/>
                    <a:pt x="17531" y="34353"/>
                    <a:pt x="17622" y="34878"/>
                  </a:cubicBezTo>
                  <a:cubicBezTo>
                    <a:pt x="16230" y="34467"/>
                    <a:pt x="14815" y="34033"/>
                    <a:pt x="13399" y="33599"/>
                  </a:cubicBezTo>
                  <a:cubicBezTo>
                    <a:pt x="13148" y="33074"/>
                    <a:pt x="12874" y="32549"/>
                    <a:pt x="12600" y="32002"/>
                  </a:cubicBezTo>
                  <a:cubicBezTo>
                    <a:pt x="11779" y="30335"/>
                    <a:pt x="10911" y="28646"/>
                    <a:pt x="10021" y="27003"/>
                  </a:cubicBezTo>
                  <a:cubicBezTo>
                    <a:pt x="7282" y="21936"/>
                    <a:pt x="4155" y="17120"/>
                    <a:pt x="1" y="132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8"/>
            <p:cNvSpPr/>
            <p:nvPr/>
          </p:nvSpPr>
          <p:spPr>
            <a:xfrm flipH="1">
              <a:off x="5400396" y="1808644"/>
              <a:ext cx="2003637" cy="2130801"/>
            </a:xfrm>
            <a:custGeom>
              <a:avLst/>
              <a:gdLst/>
              <a:ahLst/>
              <a:cxnLst/>
              <a:rect l="l" t="t" r="r" b="b"/>
              <a:pathLst>
                <a:path w="68477" h="72823" extrusionOk="0">
                  <a:moveTo>
                    <a:pt x="30398" y="1"/>
                  </a:moveTo>
                  <a:cubicBezTo>
                    <a:pt x="30384" y="1"/>
                    <a:pt x="30370" y="4"/>
                    <a:pt x="30358" y="10"/>
                  </a:cubicBezTo>
                  <a:cubicBezTo>
                    <a:pt x="30313" y="56"/>
                    <a:pt x="30290" y="124"/>
                    <a:pt x="30313" y="170"/>
                  </a:cubicBezTo>
                  <a:cubicBezTo>
                    <a:pt x="31157" y="1448"/>
                    <a:pt x="32116" y="2635"/>
                    <a:pt x="33189" y="3708"/>
                  </a:cubicBezTo>
                  <a:cubicBezTo>
                    <a:pt x="33257" y="3776"/>
                    <a:pt x="33303" y="3822"/>
                    <a:pt x="33303" y="3867"/>
                  </a:cubicBezTo>
                  <a:cubicBezTo>
                    <a:pt x="33303" y="3890"/>
                    <a:pt x="33280" y="3936"/>
                    <a:pt x="33257" y="3982"/>
                  </a:cubicBezTo>
                  <a:cubicBezTo>
                    <a:pt x="33029" y="4461"/>
                    <a:pt x="32732" y="4917"/>
                    <a:pt x="32412" y="5351"/>
                  </a:cubicBezTo>
                  <a:cubicBezTo>
                    <a:pt x="32367" y="5397"/>
                    <a:pt x="32390" y="5465"/>
                    <a:pt x="32435" y="5488"/>
                  </a:cubicBezTo>
                  <a:cubicBezTo>
                    <a:pt x="32458" y="5511"/>
                    <a:pt x="32481" y="5511"/>
                    <a:pt x="32504" y="5511"/>
                  </a:cubicBezTo>
                  <a:cubicBezTo>
                    <a:pt x="32527" y="5511"/>
                    <a:pt x="32549" y="5511"/>
                    <a:pt x="32572" y="5488"/>
                  </a:cubicBezTo>
                  <a:cubicBezTo>
                    <a:pt x="32915" y="5054"/>
                    <a:pt x="33211" y="4575"/>
                    <a:pt x="33440" y="4073"/>
                  </a:cubicBezTo>
                  <a:cubicBezTo>
                    <a:pt x="33485" y="4027"/>
                    <a:pt x="33508" y="3959"/>
                    <a:pt x="33508" y="3867"/>
                  </a:cubicBezTo>
                  <a:cubicBezTo>
                    <a:pt x="33508" y="3730"/>
                    <a:pt x="33417" y="3616"/>
                    <a:pt x="33348" y="3571"/>
                  </a:cubicBezTo>
                  <a:cubicBezTo>
                    <a:pt x="32276" y="2498"/>
                    <a:pt x="31317" y="1311"/>
                    <a:pt x="30495" y="56"/>
                  </a:cubicBezTo>
                  <a:cubicBezTo>
                    <a:pt x="30478" y="22"/>
                    <a:pt x="30437" y="1"/>
                    <a:pt x="30398" y="1"/>
                  </a:cubicBezTo>
                  <a:close/>
                  <a:moveTo>
                    <a:pt x="25210" y="7426"/>
                  </a:moveTo>
                  <a:cubicBezTo>
                    <a:pt x="25177" y="7426"/>
                    <a:pt x="25145" y="7446"/>
                    <a:pt x="25131" y="7474"/>
                  </a:cubicBezTo>
                  <a:cubicBezTo>
                    <a:pt x="25086" y="7519"/>
                    <a:pt x="25108" y="7588"/>
                    <a:pt x="25154" y="7611"/>
                  </a:cubicBezTo>
                  <a:cubicBezTo>
                    <a:pt x="26432" y="8569"/>
                    <a:pt x="28053" y="9072"/>
                    <a:pt x="29651" y="9072"/>
                  </a:cubicBezTo>
                  <a:cubicBezTo>
                    <a:pt x="29902" y="9072"/>
                    <a:pt x="30130" y="9072"/>
                    <a:pt x="30358" y="9049"/>
                  </a:cubicBezTo>
                  <a:cubicBezTo>
                    <a:pt x="30427" y="9049"/>
                    <a:pt x="30449" y="8980"/>
                    <a:pt x="30449" y="8935"/>
                  </a:cubicBezTo>
                  <a:cubicBezTo>
                    <a:pt x="30449" y="8878"/>
                    <a:pt x="30419" y="8837"/>
                    <a:pt x="30369" y="8837"/>
                  </a:cubicBezTo>
                  <a:cubicBezTo>
                    <a:pt x="30359" y="8837"/>
                    <a:pt x="30347" y="8839"/>
                    <a:pt x="30335" y="8843"/>
                  </a:cubicBezTo>
                  <a:cubicBezTo>
                    <a:pt x="30118" y="8863"/>
                    <a:pt x="29900" y="8872"/>
                    <a:pt x="29682" y="8872"/>
                  </a:cubicBezTo>
                  <a:cubicBezTo>
                    <a:pt x="28110" y="8872"/>
                    <a:pt x="26531" y="8373"/>
                    <a:pt x="25268" y="7451"/>
                  </a:cubicBezTo>
                  <a:cubicBezTo>
                    <a:pt x="25251" y="7434"/>
                    <a:pt x="25230" y="7426"/>
                    <a:pt x="25210" y="7426"/>
                  </a:cubicBezTo>
                  <a:close/>
                  <a:moveTo>
                    <a:pt x="25862" y="54539"/>
                  </a:moveTo>
                  <a:cubicBezTo>
                    <a:pt x="25451" y="55407"/>
                    <a:pt x="25314" y="56434"/>
                    <a:pt x="25200" y="57484"/>
                  </a:cubicBezTo>
                  <a:lnTo>
                    <a:pt x="24698" y="62186"/>
                  </a:lnTo>
                  <a:cubicBezTo>
                    <a:pt x="24538" y="63601"/>
                    <a:pt x="24378" y="65062"/>
                    <a:pt x="24446" y="66500"/>
                  </a:cubicBezTo>
                  <a:cubicBezTo>
                    <a:pt x="22620" y="65929"/>
                    <a:pt x="20931" y="65404"/>
                    <a:pt x="19516" y="64948"/>
                  </a:cubicBezTo>
                  <a:cubicBezTo>
                    <a:pt x="18923" y="61912"/>
                    <a:pt x="19014" y="58716"/>
                    <a:pt x="19790" y="55704"/>
                  </a:cubicBezTo>
                  <a:lnTo>
                    <a:pt x="19836" y="55681"/>
                  </a:lnTo>
                  <a:cubicBezTo>
                    <a:pt x="19927" y="55681"/>
                    <a:pt x="20018" y="55658"/>
                    <a:pt x="20087" y="55635"/>
                  </a:cubicBezTo>
                  <a:cubicBezTo>
                    <a:pt x="21205" y="55384"/>
                    <a:pt x="22324" y="55156"/>
                    <a:pt x="23556" y="54927"/>
                  </a:cubicBezTo>
                  <a:cubicBezTo>
                    <a:pt x="24332" y="54791"/>
                    <a:pt x="25086" y="54654"/>
                    <a:pt x="25862" y="54539"/>
                  </a:cubicBezTo>
                  <a:close/>
                  <a:moveTo>
                    <a:pt x="131" y="41801"/>
                  </a:moveTo>
                  <a:cubicBezTo>
                    <a:pt x="103" y="41801"/>
                    <a:pt x="74" y="41820"/>
                    <a:pt x="46" y="41849"/>
                  </a:cubicBezTo>
                  <a:cubicBezTo>
                    <a:pt x="1" y="41894"/>
                    <a:pt x="23" y="41940"/>
                    <a:pt x="69" y="41986"/>
                  </a:cubicBezTo>
                  <a:cubicBezTo>
                    <a:pt x="5501" y="46391"/>
                    <a:pt x="9153" y="52394"/>
                    <a:pt x="11710" y="57142"/>
                  </a:cubicBezTo>
                  <a:cubicBezTo>
                    <a:pt x="12874" y="59310"/>
                    <a:pt x="13970" y="61501"/>
                    <a:pt x="15088" y="63761"/>
                  </a:cubicBezTo>
                  <a:lnTo>
                    <a:pt x="15271" y="64126"/>
                  </a:lnTo>
                  <a:cubicBezTo>
                    <a:pt x="15293" y="64149"/>
                    <a:pt x="15339" y="64172"/>
                    <a:pt x="15362" y="64172"/>
                  </a:cubicBezTo>
                  <a:lnTo>
                    <a:pt x="15408" y="64172"/>
                  </a:lnTo>
                  <a:cubicBezTo>
                    <a:pt x="15476" y="64149"/>
                    <a:pt x="15499" y="64080"/>
                    <a:pt x="15453" y="64035"/>
                  </a:cubicBezTo>
                  <a:lnTo>
                    <a:pt x="15385" y="63875"/>
                  </a:lnTo>
                  <a:lnTo>
                    <a:pt x="15385" y="63875"/>
                  </a:lnTo>
                  <a:cubicBezTo>
                    <a:pt x="17896" y="64674"/>
                    <a:pt x="39694" y="71567"/>
                    <a:pt x="45126" y="72822"/>
                  </a:cubicBezTo>
                  <a:lnTo>
                    <a:pt x="45149" y="72822"/>
                  </a:lnTo>
                  <a:cubicBezTo>
                    <a:pt x="45195" y="72822"/>
                    <a:pt x="45240" y="72800"/>
                    <a:pt x="45240" y="72731"/>
                  </a:cubicBezTo>
                  <a:cubicBezTo>
                    <a:pt x="45263" y="72686"/>
                    <a:pt x="45240" y="72617"/>
                    <a:pt x="45172" y="72617"/>
                  </a:cubicBezTo>
                  <a:cubicBezTo>
                    <a:pt x="41794" y="71841"/>
                    <a:pt x="32116" y="68874"/>
                    <a:pt x="24652" y="66568"/>
                  </a:cubicBezTo>
                  <a:cubicBezTo>
                    <a:pt x="24652" y="66546"/>
                    <a:pt x="24675" y="66546"/>
                    <a:pt x="24675" y="66523"/>
                  </a:cubicBezTo>
                  <a:cubicBezTo>
                    <a:pt x="24583" y="65085"/>
                    <a:pt x="24743" y="63624"/>
                    <a:pt x="24903" y="62209"/>
                  </a:cubicBezTo>
                  <a:lnTo>
                    <a:pt x="25405" y="57507"/>
                  </a:lnTo>
                  <a:cubicBezTo>
                    <a:pt x="25519" y="56411"/>
                    <a:pt x="25679" y="55361"/>
                    <a:pt x="26113" y="54494"/>
                  </a:cubicBezTo>
                  <a:cubicBezTo>
                    <a:pt x="30198" y="53855"/>
                    <a:pt x="34375" y="53398"/>
                    <a:pt x="38667" y="52965"/>
                  </a:cubicBezTo>
                  <a:cubicBezTo>
                    <a:pt x="39306" y="52896"/>
                    <a:pt x="39922" y="52828"/>
                    <a:pt x="40584" y="52782"/>
                  </a:cubicBezTo>
                  <a:cubicBezTo>
                    <a:pt x="43674" y="52482"/>
                    <a:pt x="47146" y="52168"/>
                    <a:pt x="50683" y="52168"/>
                  </a:cubicBezTo>
                  <a:cubicBezTo>
                    <a:pt x="51719" y="52168"/>
                    <a:pt x="52761" y="52195"/>
                    <a:pt x="53800" y="52257"/>
                  </a:cubicBezTo>
                  <a:cubicBezTo>
                    <a:pt x="59460" y="52599"/>
                    <a:pt x="64345" y="53923"/>
                    <a:pt x="68294" y="56183"/>
                  </a:cubicBezTo>
                  <a:lnTo>
                    <a:pt x="68362" y="56183"/>
                  </a:lnTo>
                  <a:cubicBezTo>
                    <a:pt x="68385" y="56183"/>
                    <a:pt x="68431" y="56183"/>
                    <a:pt x="68454" y="56137"/>
                  </a:cubicBezTo>
                  <a:cubicBezTo>
                    <a:pt x="68476" y="56092"/>
                    <a:pt x="68454" y="56023"/>
                    <a:pt x="68408" y="56000"/>
                  </a:cubicBezTo>
                  <a:cubicBezTo>
                    <a:pt x="64414" y="53718"/>
                    <a:pt x="59506" y="52394"/>
                    <a:pt x="53823" y="52052"/>
                  </a:cubicBezTo>
                  <a:cubicBezTo>
                    <a:pt x="52737" y="51987"/>
                    <a:pt x="51651" y="51959"/>
                    <a:pt x="50573" y="51959"/>
                  </a:cubicBezTo>
                  <a:cubicBezTo>
                    <a:pt x="47051" y="51959"/>
                    <a:pt x="43614" y="52257"/>
                    <a:pt x="40538" y="52554"/>
                  </a:cubicBezTo>
                  <a:cubicBezTo>
                    <a:pt x="39922" y="52622"/>
                    <a:pt x="39283" y="52691"/>
                    <a:pt x="38644" y="52759"/>
                  </a:cubicBezTo>
                  <a:cubicBezTo>
                    <a:pt x="34353" y="53193"/>
                    <a:pt x="30130" y="53649"/>
                    <a:pt x="26021" y="54288"/>
                  </a:cubicBezTo>
                  <a:cubicBezTo>
                    <a:pt x="25200" y="54425"/>
                    <a:pt x="24355" y="54562"/>
                    <a:pt x="23533" y="54722"/>
                  </a:cubicBezTo>
                  <a:cubicBezTo>
                    <a:pt x="22301" y="54950"/>
                    <a:pt x="21160" y="55179"/>
                    <a:pt x="20041" y="55430"/>
                  </a:cubicBezTo>
                  <a:cubicBezTo>
                    <a:pt x="19973" y="55452"/>
                    <a:pt x="19881" y="55475"/>
                    <a:pt x="19790" y="55475"/>
                  </a:cubicBezTo>
                  <a:lnTo>
                    <a:pt x="19790" y="55498"/>
                  </a:lnTo>
                  <a:cubicBezTo>
                    <a:pt x="19767" y="55475"/>
                    <a:pt x="19767" y="55475"/>
                    <a:pt x="19744" y="55475"/>
                  </a:cubicBezTo>
                  <a:cubicBezTo>
                    <a:pt x="19732" y="55469"/>
                    <a:pt x="19718" y="55466"/>
                    <a:pt x="19704" y="55466"/>
                  </a:cubicBezTo>
                  <a:cubicBezTo>
                    <a:pt x="19665" y="55466"/>
                    <a:pt x="19624" y="55488"/>
                    <a:pt x="19607" y="55521"/>
                  </a:cubicBezTo>
                  <a:cubicBezTo>
                    <a:pt x="19585" y="55544"/>
                    <a:pt x="19562" y="55589"/>
                    <a:pt x="19562" y="55635"/>
                  </a:cubicBezTo>
                  <a:cubicBezTo>
                    <a:pt x="19562" y="55658"/>
                    <a:pt x="19562" y="55658"/>
                    <a:pt x="19585" y="55681"/>
                  </a:cubicBezTo>
                  <a:cubicBezTo>
                    <a:pt x="18809" y="58671"/>
                    <a:pt x="18717" y="61844"/>
                    <a:pt x="19288" y="64879"/>
                  </a:cubicBezTo>
                  <a:cubicBezTo>
                    <a:pt x="17051" y="64172"/>
                    <a:pt x="15522" y="63692"/>
                    <a:pt x="15271" y="63624"/>
                  </a:cubicBezTo>
                  <a:cubicBezTo>
                    <a:pt x="14152" y="61387"/>
                    <a:pt x="13057" y="59196"/>
                    <a:pt x="11893" y="57050"/>
                  </a:cubicBezTo>
                  <a:cubicBezTo>
                    <a:pt x="9313" y="52280"/>
                    <a:pt x="5661" y="46254"/>
                    <a:pt x="183" y="41826"/>
                  </a:cubicBezTo>
                  <a:cubicBezTo>
                    <a:pt x="166" y="41808"/>
                    <a:pt x="148" y="41801"/>
                    <a:pt x="131" y="41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flipH="1">
              <a:off x="6352794" y="1512629"/>
              <a:ext cx="565713" cy="170995"/>
            </a:xfrm>
            <a:custGeom>
              <a:avLst/>
              <a:gdLst/>
              <a:ahLst/>
              <a:cxnLst/>
              <a:rect l="l" t="t" r="r" b="b"/>
              <a:pathLst>
                <a:path w="19334" h="5844" extrusionOk="0">
                  <a:moveTo>
                    <a:pt x="17350" y="1"/>
                  </a:moveTo>
                  <a:cubicBezTo>
                    <a:pt x="17130" y="1"/>
                    <a:pt x="16908" y="17"/>
                    <a:pt x="16686" y="38"/>
                  </a:cubicBezTo>
                  <a:cubicBezTo>
                    <a:pt x="15476" y="175"/>
                    <a:pt x="14221" y="632"/>
                    <a:pt x="13513" y="1636"/>
                  </a:cubicBezTo>
                  <a:cubicBezTo>
                    <a:pt x="13399" y="1796"/>
                    <a:pt x="13285" y="1978"/>
                    <a:pt x="13285" y="2184"/>
                  </a:cubicBezTo>
                  <a:cubicBezTo>
                    <a:pt x="13262" y="2389"/>
                    <a:pt x="13353" y="2617"/>
                    <a:pt x="13536" y="2709"/>
                  </a:cubicBezTo>
                  <a:cubicBezTo>
                    <a:pt x="13601" y="2741"/>
                    <a:pt x="13669" y="2755"/>
                    <a:pt x="13737" y="2755"/>
                  </a:cubicBezTo>
                  <a:cubicBezTo>
                    <a:pt x="13905" y="2755"/>
                    <a:pt x="14074" y="2669"/>
                    <a:pt x="14221" y="2572"/>
                  </a:cubicBezTo>
                  <a:cubicBezTo>
                    <a:pt x="14426" y="2412"/>
                    <a:pt x="14312" y="2412"/>
                    <a:pt x="15157" y="1978"/>
                  </a:cubicBezTo>
                  <a:cubicBezTo>
                    <a:pt x="15803" y="1672"/>
                    <a:pt x="16552" y="1391"/>
                    <a:pt x="17430" y="1391"/>
                  </a:cubicBezTo>
                  <a:cubicBezTo>
                    <a:pt x="17730" y="1391"/>
                    <a:pt x="18044" y="1424"/>
                    <a:pt x="18375" y="1499"/>
                  </a:cubicBezTo>
                  <a:cubicBezTo>
                    <a:pt x="18532" y="1519"/>
                    <a:pt x="18689" y="1572"/>
                    <a:pt x="18846" y="1572"/>
                  </a:cubicBezTo>
                  <a:cubicBezTo>
                    <a:pt x="18872" y="1572"/>
                    <a:pt x="18897" y="1571"/>
                    <a:pt x="18923" y="1567"/>
                  </a:cubicBezTo>
                  <a:cubicBezTo>
                    <a:pt x="19105" y="1545"/>
                    <a:pt x="19288" y="1408"/>
                    <a:pt x="19311" y="1225"/>
                  </a:cubicBezTo>
                  <a:cubicBezTo>
                    <a:pt x="19334" y="1111"/>
                    <a:pt x="19288" y="997"/>
                    <a:pt x="19242" y="906"/>
                  </a:cubicBezTo>
                  <a:cubicBezTo>
                    <a:pt x="19014" y="495"/>
                    <a:pt x="18580" y="221"/>
                    <a:pt x="18101" y="84"/>
                  </a:cubicBezTo>
                  <a:cubicBezTo>
                    <a:pt x="17856" y="23"/>
                    <a:pt x="17604" y="1"/>
                    <a:pt x="17350" y="1"/>
                  </a:cubicBezTo>
                  <a:close/>
                  <a:moveTo>
                    <a:pt x="4405" y="2586"/>
                  </a:moveTo>
                  <a:cubicBezTo>
                    <a:pt x="4130" y="2586"/>
                    <a:pt x="3853" y="2621"/>
                    <a:pt x="3584" y="2686"/>
                  </a:cubicBezTo>
                  <a:cubicBezTo>
                    <a:pt x="2922" y="2823"/>
                    <a:pt x="2306" y="3120"/>
                    <a:pt x="1712" y="3439"/>
                  </a:cubicBezTo>
                  <a:cubicBezTo>
                    <a:pt x="959" y="3850"/>
                    <a:pt x="137" y="4443"/>
                    <a:pt x="23" y="5311"/>
                  </a:cubicBezTo>
                  <a:cubicBezTo>
                    <a:pt x="1" y="5425"/>
                    <a:pt x="1" y="5562"/>
                    <a:pt x="46" y="5653"/>
                  </a:cubicBezTo>
                  <a:cubicBezTo>
                    <a:pt x="127" y="5783"/>
                    <a:pt x="277" y="5843"/>
                    <a:pt x="430" y="5843"/>
                  </a:cubicBezTo>
                  <a:cubicBezTo>
                    <a:pt x="493" y="5843"/>
                    <a:pt x="557" y="5833"/>
                    <a:pt x="617" y="5813"/>
                  </a:cubicBezTo>
                  <a:cubicBezTo>
                    <a:pt x="799" y="5744"/>
                    <a:pt x="959" y="5585"/>
                    <a:pt x="1119" y="5448"/>
                  </a:cubicBezTo>
                  <a:cubicBezTo>
                    <a:pt x="2080" y="4543"/>
                    <a:pt x="3399" y="4059"/>
                    <a:pt x="4730" y="4059"/>
                  </a:cubicBezTo>
                  <a:cubicBezTo>
                    <a:pt x="5010" y="4059"/>
                    <a:pt x="5292" y="4080"/>
                    <a:pt x="5570" y="4124"/>
                  </a:cubicBezTo>
                  <a:cubicBezTo>
                    <a:pt x="5620" y="4136"/>
                    <a:pt x="5676" y="4144"/>
                    <a:pt x="5734" y="4144"/>
                  </a:cubicBezTo>
                  <a:cubicBezTo>
                    <a:pt x="5891" y="4144"/>
                    <a:pt x="6064" y="4091"/>
                    <a:pt x="6163" y="3941"/>
                  </a:cubicBezTo>
                  <a:cubicBezTo>
                    <a:pt x="6277" y="3736"/>
                    <a:pt x="6255" y="3462"/>
                    <a:pt x="6118" y="3257"/>
                  </a:cubicBezTo>
                  <a:cubicBezTo>
                    <a:pt x="6004" y="3074"/>
                    <a:pt x="5775" y="2937"/>
                    <a:pt x="5570" y="2823"/>
                  </a:cubicBezTo>
                  <a:cubicBezTo>
                    <a:pt x="5204" y="2660"/>
                    <a:pt x="4806" y="2586"/>
                    <a:pt x="4405" y="2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p:nvPr/>
          </p:nvSpPr>
          <p:spPr>
            <a:xfrm flipH="1">
              <a:off x="6014211" y="2813988"/>
              <a:ext cx="436793" cy="504296"/>
            </a:xfrm>
            <a:custGeom>
              <a:avLst/>
              <a:gdLst/>
              <a:ahLst/>
              <a:cxnLst/>
              <a:rect l="l" t="t" r="r" b="b"/>
              <a:pathLst>
                <a:path w="14928" h="17235" extrusionOk="0">
                  <a:moveTo>
                    <a:pt x="10194" y="0"/>
                  </a:moveTo>
                  <a:cubicBezTo>
                    <a:pt x="10137" y="0"/>
                    <a:pt x="10077" y="15"/>
                    <a:pt x="10021" y="48"/>
                  </a:cubicBezTo>
                  <a:cubicBezTo>
                    <a:pt x="9884" y="139"/>
                    <a:pt x="9838" y="321"/>
                    <a:pt x="9929" y="481"/>
                  </a:cubicBezTo>
                  <a:cubicBezTo>
                    <a:pt x="11481" y="2946"/>
                    <a:pt x="12645" y="5617"/>
                    <a:pt x="13422" y="8447"/>
                  </a:cubicBezTo>
                  <a:cubicBezTo>
                    <a:pt x="14083" y="10935"/>
                    <a:pt x="13992" y="12693"/>
                    <a:pt x="13170" y="13994"/>
                  </a:cubicBezTo>
                  <a:cubicBezTo>
                    <a:pt x="12372" y="15204"/>
                    <a:pt x="10956" y="15865"/>
                    <a:pt x="9815" y="16322"/>
                  </a:cubicBezTo>
                  <a:cubicBezTo>
                    <a:pt x="9633" y="16390"/>
                    <a:pt x="9564" y="16573"/>
                    <a:pt x="9633" y="16733"/>
                  </a:cubicBezTo>
                  <a:cubicBezTo>
                    <a:pt x="9678" y="16870"/>
                    <a:pt x="9792" y="16938"/>
                    <a:pt x="9929" y="16938"/>
                  </a:cubicBezTo>
                  <a:cubicBezTo>
                    <a:pt x="9952" y="16938"/>
                    <a:pt x="9998" y="16938"/>
                    <a:pt x="10043" y="16915"/>
                  </a:cubicBezTo>
                  <a:cubicBezTo>
                    <a:pt x="11276" y="16436"/>
                    <a:pt x="12805" y="15706"/>
                    <a:pt x="13695" y="14336"/>
                  </a:cubicBezTo>
                  <a:cubicBezTo>
                    <a:pt x="14928" y="12419"/>
                    <a:pt x="14471" y="9954"/>
                    <a:pt x="14015" y="8287"/>
                  </a:cubicBezTo>
                  <a:cubicBezTo>
                    <a:pt x="13262" y="5389"/>
                    <a:pt x="12052" y="2650"/>
                    <a:pt x="10454" y="139"/>
                  </a:cubicBezTo>
                  <a:cubicBezTo>
                    <a:pt x="10395" y="50"/>
                    <a:pt x="10298" y="0"/>
                    <a:pt x="10194" y="0"/>
                  </a:cubicBezTo>
                  <a:close/>
                  <a:moveTo>
                    <a:pt x="2057" y="2056"/>
                  </a:moveTo>
                  <a:cubicBezTo>
                    <a:pt x="1932" y="2056"/>
                    <a:pt x="1816" y="2138"/>
                    <a:pt x="1781" y="2262"/>
                  </a:cubicBezTo>
                  <a:cubicBezTo>
                    <a:pt x="571" y="5617"/>
                    <a:pt x="0" y="9109"/>
                    <a:pt x="92" y="12647"/>
                  </a:cubicBezTo>
                  <a:cubicBezTo>
                    <a:pt x="92" y="13355"/>
                    <a:pt x="137" y="14154"/>
                    <a:pt x="480" y="14884"/>
                  </a:cubicBezTo>
                  <a:cubicBezTo>
                    <a:pt x="913" y="15751"/>
                    <a:pt x="1758" y="16436"/>
                    <a:pt x="2876" y="16801"/>
                  </a:cubicBezTo>
                  <a:cubicBezTo>
                    <a:pt x="3835" y="17121"/>
                    <a:pt x="4839" y="17189"/>
                    <a:pt x="5798" y="17235"/>
                  </a:cubicBezTo>
                  <a:lnTo>
                    <a:pt x="5821" y="17235"/>
                  </a:lnTo>
                  <a:cubicBezTo>
                    <a:pt x="5980" y="17235"/>
                    <a:pt x="6140" y="17098"/>
                    <a:pt x="6140" y="16938"/>
                  </a:cubicBezTo>
                  <a:cubicBezTo>
                    <a:pt x="6140" y="16756"/>
                    <a:pt x="6026" y="16619"/>
                    <a:pt x="5844" y="16596"/>
                  </a:cubicBezTo>
                  <a:cubicBezTo>
                    <a:pt x="4908" y="16550"/>
                    <a:pt x="3949" y="16505"/>
                    <a:pt x="3059" y="16208"/>
                  </a:cubicBezTo>
                  <a:cubicBezTo>
                    <a:pt x="2123" y="15888"/>
                    <a:pt x="1393" y="15295"/>
                    <a:pt x="1050" y="14587"/>
                  </a:cubicBezTo>
                  <a:cubicBezTo>
                    <a:pt x="776" y="13994"/>
                    <a:pt x="731" y="13309"/>
                    <a:pt x="708" y="12647"/>
                  </a:cubicBezTo>
                  <a:cubicBezTo>
                    <a:pt x="639" y="9178"/>
                    <a:pt x="1210" y="5754"/>
                    <a:pt x="2374" y="2490"/>
                  </a:cubicBezTo>
                  <a:cubicBezTo>
                    <a:pt x="2420" y="2307"/>
                    <a:pt x="2351" y="2125"/>
                    <a:pt x="2169" y="2079"/>
                  </a:cubicBezTo>
                  <a:cubicBezTo>
                    <a:pt x="2132" y="2063"/>
                    <a:pt x="2094" y="2056"/>
                    <a:pt x="2057" y="205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8"/>
            <p:cNvSpPr/>
            <p:nvPr/>
          </p:nvSpPr>
          <p:spPr>
            <a:xfrm flipH="1">
              <a:off x="6890410" y="3155383"/>
              <a:ext cx="262521" cy="235221"/>
            </a:xfrm>
            <a:custGeom>
              <a:avLst/>
              <a:gdLst/>
              <a:ahLst/>
              <a:cxnLst/>
              <a:rect l="l" t="t" r="r" b="b"/>
              <a:pathLst>
                <a:path w="8972" h="8039" extrusionOk="0">
                  <a:moveTo>
                    <a:pt x="4558" y="0"/>
                  </a:moveTo>
                  <a:cubicBezTo>
                    <a:pt x="3139" y="0"/>
                    <a:pt x="1753" y="770"/>
                    <a:pt x="960" y="1961"/>
                  </a:cubicBezTo>
                  <a:cubicBezTo>
                    <a:pt x="275" y="2988"/>
                    <a:pt x="1" y="4951"/>
                    <a:pt x="914" y="6343"/>
                  </a:cubicBezTo>
                  <a:cubicBezTo>
                    <a:pt x="1645" y="7440"/>
                    <a:pt x="2975" y="8039"/>
                    <a:pt x="4300" y="8039"/>
                  </a:cubicBezTo>
                  <a:cubicBezTo>
                    <a:pt x="4878" y="8039"/>
                    <a:pt x="5455" y="7925"/>
                    <a:pt x="5981" y="7690"/>
                  </a:cubicBezTo>
                  <a:cubicBezTo>
                    <a:pt x="7830" y="6868"/>
                    <a:pt x="8971" y="4654"/>
                    <a:pt x="8378" y="2759"/>
                  </a:cubicBezTo>
                  <a:cubicBezTo>
                    <a:pt x="7921" y="1276"/>
                    <a:pt x="6483" y="157"/>
                    <a:pt x="4954" y="20"/>
                  </a:cubicBezTo>
                  <a:cubicBezTo>
                    <a:pt x="4822" y="7"/>
                    <a:pt x="4690" y="0"/>
                    <a:pt x="4558" y="0"/>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8"/>
            <p:cNvSpPr/>
            <p:nvPr/>
          </p:nvSpPr>
          <p:spPr>
            <a:xfrm flipH="1">
              <a:off x="6949868" y="3205358"/>
              <a:ext cx="146271" cy="125847"/>
            </a:xfrm>
            <a:custGeom>
              <a:avLst/>
              <a:gdLst/>
              <a:ahLst/>
              <a:cxnLst/>
              <a:rect l="l" t="t" r="r" b="b"/>
              <a:pathLst>
                <a:path w="4999" h="4301" extrusionOk="0">
                  <a:moveTo>
                    <a:pt x="2748" y="1"/>
                  </a:moveTo>
                  <a:cubicBezTo>
                    <a:pt x="2348" y="1"/>
                    <a:pt x="1941" y="91"/>
                    <a:pt x="1575" y="253"/>
                  </a:cubicBezTo>
                  <a:cubicBezTo>
                    <a:pt x="1050" y="504"/>
                    <a:pt x="571" y="915"/>
                    <a:pt x="342" y="1462"/>
                  </a:cubicBezTo>
                  <a:cubicBezTo>
                    <a:pt x="0" y="2238"/>
                    <a:pt x="183" y="3243"/>
                    <a:pt x="890" y="3791"/>
                  </a:cubicBezTo>
                  <a:cubicBezTo>
                    <a:pt x="890" y="3813"/>
                    <a:pt x="913" y="3813"/>
                    <a:pt x="936" y="3836"/>
                  </a:cubicBezTo>
                  <a:cubicBezTo>
                    <a:pt x="1233" y="4042"/>
                    <a:pt x="1666" y="4201"/>
                    <a:pt x="2009" y="4270"/>
                  </a:cubicBezTo>
                  <a:cubicBezTo>
                    <a:pt x="2145" y="4291"/>
                    <a:pt x="2283" y="4301"/>
                    <a:pt x="2420" y="4301"/>
                  </a:cubicBezTo>
                  <a:cubicBezTo>
                    <a:pt x="3043" y="4301"/>
                    <a:pt x="3660" y="4092"/>
                    <a:pt x="4109" y="3699"/>
                  </a:cubicBezTo>
                  <a:cubicBezTo>
                    <a:pt x="4679" y="3197"/>
                    <a:pt x="4999" y="2398"/>
                    <a:pt x="4862" y="1668"/>
                  </a:cubicBezTo>
                  <a:cubicBezTo>
                    <a:pt x="4748" y="1143"/>
                    <a:pt x="4451" y="663"/>
                    <a:pt x="3994" y="367"/>
                  </a:cubicBezTo>
                  <a:cubicBezTo>
                    <a:pt x="3633" y="114"/>
                    <a:pt x="3195"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8"/>
            <p:cNvSpPr/>
            <p:nvPr/>
          </p:nvSpPr>
          <p:spPr>
            <a:xfrm flipH="1">
              <a:off x="6296020" y="2429493"/>
              <a:ext cx="925699" cy="785309"/>
            </a:xfrm>
            <a:custGeom>
              <a:avLst/>
              <a:gdLst/>
              <a:ahLst/>
              <a:cxnLst/>
              <a:rect l="l" t="t" r="r" b="b"/>
              <a:pathLst>
                <a:path w="31637" h="26839" extrusionOk="0">
                  <a:moveTo>
                    <a:pt x="21486" y="1"/>
                  </a:moveTo>
                  <a:cubicBezTo>
                    <a:pt x="21279" y="1"/>
                    <a:pt x="21087" y="130"/>
                    <a:pt x="21000" y="338"/>
                  </a:cubicBezTo>
                  <a:cubicBezTo>
                    <a:pt x="20886" y="612"/>
                    <a:pt x="21000" y="909"/>
                    <a:pt x="21274" y="1023"/>
                  </a:cubicBezTo>
                  <a:cubicBezTo>
                    <a:pt x="25771" y="2872"/>
                    <a:pt x="29309" y="6912"/>
                    <a:pt x="30541" y="11614"/>
                  </a:cubicBezTo>
                  <a:cubicBezTo>
                    <a:pt x="30610" y="11842"/>
                    <a:pt x="30815" y="12002"/>
                    <a:pt x="31043" y="12002"/>
                  </a:cubicBezTo>
                  <a:cubicBezTo>
                    <a:pt x="31089" y="12002"/>
                    <a:pt x="31135" y="12002"/>
                    <a:pt x="31180" y="11979"/>
                  </a:cubicBezTo>
                  <a:cubicBezTo>
                    <a:pt x="31477" y="11910"/>
                    <a:pt x="31637" y="11614"/>
                    <a:pt x="31568" y="11340"/>
                  </a:cubicBezTo>
                  <a:cubicBezTo>
                    <a:pt x="30244" y="6341"/>
                    <a:pt x="26455" y="2004"/>
                    <a:pt x="21685" y="41"/>
                  </a:cubicBezTo>
                  <a:cubicBezTo>
                    <a:pt x="21619" y="14"/>
                    <a:pt x="21552" y="1"/>
                    <a:pt x="21486" y="1"/>
                  </a:cubicBezTo>
                  <a:close/>
                  <a:moveTo>
                    <a:pt x="6725" y="701"/>
                  </a:moveTo>
                  <a:cubicBezTo>
                    <a:pt x="6620" y="701"/>
                    <a:pt x="6512" y="732"/>
                    <a:pt x="6415" y="794"/>
                  </a:cubicBezTo>
                  <a:cubicBezTo>
                    <a:pt x="3425" y="2872"/>
                    <a:pt x="1462" y="5223"/>
                    <a:pt x="640" y="7779"/>
                  </a:cubicBezTo>
                  <a:cubicBezTo>
                    <a:pt x="161" y="9240"/>
                    <a:pt x="1" y="10883"/>
                    <a:pt x="92" y="12983"/>
                  </a:cubicBezTo>
                  <a:cubicBezTo>
                    <a:pt x="343" y="17891"/>
                    <a:pt x="1827" y="22593"/>
                    <a:pt x="4406" y="26587"/>
                  </a:cubicBezTo>
                  <a:cubicBezTo>
                    <a:pt x="4497" y="26747"/>
                    <a:pt x="4680" y="26838"/>
                    <a:pt x="4840" y="26838"/>
                  </a:cubicBezTo>
                  <a:cubicBezTo>
                    <a:pt x="4954" y="26838"/>
                    <a:pt x="5045" y="26792"/>
                    <a:pt x="5137" y="26747"/>
                  </a:cubicBezTo>
                  <a:cubicBezTo>
                    <a:pt x="5388" y="26587"/>
                    <a:pt x="5456" y="26267"/>
                    <a:pt x="5296" y="26016"/>
                  </a:cubicBezTo>
                  <a:cubicBezTo>
                    <a:pt x="2831" y="22182"/>
                    <a:pt x="1393" y="17662"/>
                    <a:pt x="1165" y="12938"/>
                  </a:cubicBezTo>
                  <a:cubicBezTo>
                    <a:pt x="1051" y="10975"/>
                    <a:pt x="1211" y="9422"/>
                    <a:pt x="1644" y="8121"/>
                  </a:cubicBezTo>
                  <a:cubicBezTo>
                    <a:pt x="2398" y="5770"/>
                    <a:pt x="4224" y="3602"/>
                    <a:pt x="7031" y="1662"/>
                  </a:cubicBezTo>
                  <a:cubicBezTo>
                    <a:pt x="7259" y="1502"/>
                    <a:pt x="7328" y="1182"/>
                    <a:pt x="7145" y="931"/>
                  </a:cubicBezTo>
                  <a:cubicBezTo>
                    <a:pt x="7048" y="778"/>
                    <a:pt x="6890" y="701"/>
                    <a:pt x="6725" y="701"/>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8"/>
            <p:cNvSpPr/>
            <p:nvPr/>
          </p:nvSpPr>
          <p:spPr>
            <a:xfrm flipH="1">
              <a:off x="6386183" y="1648392"/>
              <a:ext cx="432141" cy="185625"/>
            </a:xfrm>
            <a:custGeom>
              <a:avLst/>
              <a:gdLst/>
              <a:ahLst/>
              <a:cxnLst/>
              <a:rect l="l" t="t" r="r" b="b"/>
              <a:pathLst>
                <a:path w="14769" h="6344" extrusionOk="0">
                  <a:moveTo>
                    <a:pt x="13301" y="1"/>
                  </a:moveTo>
                  <a:cubicBezTo>
                    <a:pt x="13265" y="1"/>
                    <a:pt x="13229" y="4"/>
                    <a:pt x="13193" y="9"/>
                  </a:cubicBezTo>
                  <a:cubicBezTo>
                    <a:pt x="12577" y="123"/>
                    <a:pt x="12212" y="990"/>
                    <a:pt x="12372" y="1972"/>
                  </a:cubicBezTo>
                  <a:cubicBezTo>
                    <a:pt x="12522" y="2896"/>
                    <a:pt x="13098" y="3578"/>
                    <a:pt x="13679" y="3578"/>
                  </a:cubicBezTo>
                  <a:cubicBezTo>
                    <a:pt x="13715" y="3578"/>
                    <a:pt x="13751" y="3575"/>
                    <a:pt x="13787" y="3570"/>
                  </a:cubicBezTo>
                  <a:cubicBezTo>
                    <a:pt x="14403" y="3455"/>
                    <a:pt x="14768" y="2588"/>
                    <a:pt x="14609" y="1607"/>
                  </a:cubicBezTo>
                  <a:cubicBezTo>
                    <a:pt x="14437" y="682"/>
                    <a:pt x="13880" y="1"/>
                    <a:pt x="13301" y="1"/>
                  </a:cubicBezTo>
                  <a:close/>
                  <a:moveTo>
                    <a:pt x="1136" y="2781"/>
                  </a:moveTo>
                  <a:cubicBezTo>
                    <a:pt x="1092" y="2781"/>
                    <a:pt x="1048" y="2785"/>
                    <a:pt x="1005" y="2794"/>
                  </a:cubicBezTo>
                  <a:cubicBezTo>
                    <a:pt x="388" y="2885"/>
                    <a:pt x="0" y="3775"/>
                    <a:pt x="183" y="4757"/>
                  </a:cubicBezTo>
                  <a:cubicBezTo>
                    <a:pt x="331" y="5668"/>
                    <a:pt x="874" y="6344"/>
                    <a:pt x="1444" y="6344"/>
                  </a:cubicBezTo>
                  <a:cubicBezTo>
                    <a:pt x="1488" y="6344"/>
                    <a:pt x="1531" y="6340"/>
                    <a:pt x="1575" y="6331"/>
                  </a:cubicBezTo>
                  <a:cubicBezTo>
                    <a:pt x="2214" y="6240"/>
                    <a:pt x="2580" y="5350"/>
                    <a:pt x="2420" y="4368"/>
                  </a:cubicBezTo>
                  <a:cubicBezTo>
                    <a:pt x="2250" y="3457"/>
                    <a:pt x="1706" y="2781"/>
                    <a:pt x="1136" y="27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8"/>
            <p:cNvSpPr/>
            <p:nvPr/>
          </p:nvSpPr>
          <p:spPr>
            <a:xfrm flipH="1">
              <a:off x="6146442" y="3282368"/>
              <a:ext cx="140272" cy="48601"/>
            </a:xfrm>
            <a:custGeom>
              <a:avLst/>
              <a:gdLst/>
              <a:ahLst/>
              <a:cxnLst/>
              <a:rect l="l" t="t" r="r" b="b"/>
              <a:pathLst>
                <a:path w="4794" h="1661" extrusionOk="0">
                  <a:moveTo>
                    <a:pt x="1278" y="131"/>
                  </a:moveTo>
                  <a:cubicBezTo>
                    <a:pt x="913" y="131"/>
                    <a:pt x="571" y="291"/>
                    <a:pt x="229" y="360"/>
                  </a:cubicBezTo>
                  <a:cubicBezTo>
                    <a:pt x="0" y="382"/>
                    <a:pt x="69" y="542"/>
                    <a:pt x="46" y="702"/>
                  </a:cubicBezTo>
                  <a:cubicBezTo>
                    <a:pt x="46" y="930"/>
                    <a:pt x="23" y="1136"/>
                    <a:pt x="23" y="1341"/>
                  </a:cubicBezTo>
                  <a:cubicBezTo>
                    <a:pt x="23" y="1364"/>
                    <a:pt x="23" y="1387"/>
                    <a:pt x="46" y="1410"/>
                  </a:cubicBezTo>
                  <a:cubicBezTo>
                    <a:pt x="69" y="1432"/>
                    <a:pt x="69" y="1432"/>
                    <a:pt x="92" y="1432"/>
                  </a:cubicBezTo>
                  <a:cubicBezTo>
                    <a:pt x="457" y="1569"/>
                    <a:pt x="845" y="1661"/>
                    <a:pt x="1233" y="1661"/>
                  </a:cubicBezTo>
                  <a:cubicBezTo>
                    <a:pt x="1324" y="1661"/>
                    <a:pt x="1438" y="1661"/>
                    <a:pt x="1484" y="1592"/>
                  </a:cubicBezTo>
                  <a:cubicBezTo>
                    <a:pt x="1530" y="1547"/>
                    <a:pt x="1530" y="1478"/>
                    <a:pt x="1530" y="1432"/>
                  </a:cubicBezTo>
                  <a:cubicBezTo>
                    <a:pt x="1575" y="1113"/>
                    <a:pt x="1575" y="816"/>
                    <a:pt x="1530" y="497"/>
                  </a:cubicBezTo>
                  <a:cubicBezTo>
                    <a:pt x="1530" y="405"/>
                    <a:pt x="1507" y="314"/>
                    <a:pt x="1461" y="246"/>
                  </a:cubicBezTo>
                  <a:cubicBezTo>
                    <a:pt x="1461" y="200"/>
                    <a:pt x="1438" y="177"/>
                    <a:pt x="1393" y="154"/>
                  </a:cubicBezTo>
                  <a:cubicBezTo>
                    <a:pt x="1370" y="131"/>
                    <a:pt x="1324" y="131"/>
                    <a:pt x="1278" y="131"/>
                  </a:cubicBezTo>
                  <a:close/>
                  <a:moveTo>
                    <a:pt x="4414" y="0"/>
                  </a:moveTo>
                  <a:cubicBezTo>
                    <a:pt x="4400" y="0"/>
                    <a:pt x="4383" y="6"/>
                    <a:pt x="4360" y="17"/>
                  </a:cubicBezTo>
                  <a:lnTo>
                    <a:pt x="3150" y="63"/>
                  </a:lnTo>
                  <a:cubicBezTo>
                    <a:pt x="3059" y="63"/>
                    <a:pt x="2945" y="86"/>
                    <a:pt x="2899" y="154"/>
                  </a:cubicBezTo>
                  <a:cubicBezTo>
                    <a:pt x="2853" y="223"/>
                    <a:pt x="2876" y="314"/>
                    <a:pt x="2876" y="382"/>
                  </a:cubicBezTo>
                  <a:cubicBezTo>
                    <a:pt x="2922" y="588"/>
                    <a:pt x="3013" y="793"/>
                    <a:pt x="3082" y="1022"/>
                  </a:cubicBezTo>
                  <a:cubicBezTo>
                    <a:pt x="3105" y="1136"/>
                    <a:pt x="3127" y="1250"/>
                    <a:pt x="3150" y="1387"/>
                  </a:cubicBezTo>
                  <a:cubicBezTo>
                    <a:pt x="3150" y="1455"/>
                    <a:pt x="3173" y="1547"/>
                    <a:pt x="3241" y="1615"/>
                  </a:cubicBezTo>
                  <a:cubicBezTo>
                    <a:pt x="3287" y="1649"/>
                    <a:pt x="3338" y="1661"/>
                    <a:pt x="3393" y="1661"/>
                  </a:cubicBezTo>
                  <a:cubicBezTo>
                    <a:pt x="3447" y="1661"/>
                    <a:pt x="3504" y="1649"/>
                    <a:pt x="3561" y="1638"/>
                  </a:cubicBezTo>
                  <a:cubicBezTo>
                    <a:pt x="3881" y="1524"/>
                    <a:pt x="4132" y="1318"/>
                    <a:pt x="4406" y="1181"/>
                  </a:cubicBezTo>
                  <a:cubicBezTo>
                    <a:pt x="4588" y="1090"/>
                    <a:pt x="4794" y="976"/>
                    <a:pt x="4725" y="748"/>
                  </a:cubicBezTo>
                  <a:cubicBezTo>
                    <a:pt x="4679" y="679"/>
                    <a:pt x="4634" y="588"/>
                    <a:pt x="4611" y="497"/>
                  </a:cubicBezTo>
                  <a:cubicBezTo>
                    <a:pt x="4565" y="360"/>
                    <a:pt x="4520" y="223"/>
                    <a:pt x="4497" y="86"/>
                  </a:cubicBezTo>
                  <a:cubicBezTo>
                    <a:pt x="4474" y="63"/>
                    <a:pt x="4474" y="40"/>
                    <a:pt x="4451" y="17"/>
                  </a:cubicBezTo>
                  <a:cubicBezTo>
                    <a:pt x="4440" y="6"/>
                    <a:pt x="4428" y="0"/>
                    <a:pt x="4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8"/>
            <p:cNvSpPr/>
            <p:nvPr/>
          </p:nvSpPr>
          <p:spPr>
            <a:xfrm flipH="1">
              <a:off x="6142430" y="2746984"/>
              <a:ext cx="262199" cy="146680"/>
            </a:xfrm>
            <a:custGeom>
              <a:avLst/>
              <a:gdLst/>
              <a:ahLst/>
              <a:cxnLst/>
              <a:rect l="l" t="t" r="r" b="b"/>
              <a:pathLst>
                <a:path w="8961" h="5013" extrusionOk="0">
                  <a:moveTo>
                    <a:pt x="4849" y="0"/>
                  </a:moveTo>
                  <a:cubicBezTo>
                    <a:pt x="4073" y="0"/>
                    <a:pt x="3299" y="193"/>
                    <a:pt x="2638" y="580"/>
                  </a:cubicBezTo>
                  <a:cubicBezTo>
                    <a:pt x="1223" y="1425"/>
                    <a:pt x="470" y="3045"/>
                    <a:pt x="36" y="4620"/>
                  </a:cubicBezTo>
                  <a:cubicBezTo>
                    <a:pt x="0" y="4816"/>
                    <a:pt x="299" y="5013"/>
                    <a:pt x="562" y="5013"/>
                  </a:cubicBezTo>
                  <a:cubicBezTo>
                    <a:pt x="636" y="5013"/>
                    <a:pt x="706" y="4997"/>
                    <a:pt x="766" y="4962"/>
                  </a:cubicBezTo>
                  <a:cubicBezTo>
                    <a:pt x="1040" y="4803"/>
                    <a:pt x="1131" y="4460"/>
                    <a:pt x="1223" y="4164"/>
                  </a:cubicBezTo>
                  <a:cubicBezTo>
                    <a:pt x="1565" y="3068"/>
                    <a:pt x="2181" y="1995"/>
                    <a:pt x="3209" y="1470"/>
                  </a:cubicBezTo>
                  <a:cubicBezTo>
                    <a:pt x="3621" y="1254"/>
                    <a:pt x="4071" y="1157"/>
                    <a:pt x="4530" y="1157"/>
                  </a:cubicBezTo>
                  <a:cubicBezTo>
                    <a:pt x="5569" y="1157"/>
                    <a:pt x="6648" y="1655"/>
                    <a:pt x="7408" y="2383"/>
                  </a:cubicBezTo>
                  <a:cubicBezTo>
                    <a:pt x="7591" y="2589"/>
                    <a:pt x="7796" y="2794"/>
                    <a:pt x="8025" y="2908"/>
                  </a:cubicBezTo>
                  <a:cubicBezTo>
                    <a:pt x="8113" y="2940"/>
                    <a:pt x="8212" y="2958"/>
                    <a:pt x="8311" y="2958"/>
                  </a:cubicBezTo>
                  <a:cubicBezTo>
                    <a:pt x="8494" y="2958"/>
                    <a:pt x="8674" y="2897"/>
                    <a:pt x="8778" y="2748"/>
                  </a:cubicBezTo>
                  <a:cubicBezTo>
                    <a:pt x="8961" y="2475"/>
                    <a:pt x="8778" y="2087"/>
                    <a:pt x="8550" y="1813"/>
                  </a:cubicBezTo>
                  <a:cubicBezTo>
                    <a:pt x="7842" y="991"/>
                    <a:pt x="6883" y="352"/>
                    <a:pt x="5811" y="101"/>
                  </a:cubicBezTo>
                  <a:cubicBezTo>
                    <a:pt x="5495" y="34"/>
                    <a:pt x="5172" y="0"/>
                    <a:pt x="4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8"/>
            <p:cNvSpPr/>
            <p:nvPr/>
          </p:nvSpPr>
          <p:spPr>
            <a:xfrm flipH="1">
              <a:off x="6567846" y="1916815"/>
              <a:ext cx="651854" cy="1792877"/>
            </a:xfrm>
            <a:custGeom>
              <a:avLst/>
              <a:gdLst/>
              <a:ahLst/>
              <a:cxnLst/>
              <a:rect l="l" t="t" r="r" b="b"/>
              <a:pathLst>
                <a:path w="22278" h="61274" extrusionOk="0">
                  <a:moveTo>
                    <a:pt x="1881" y="0"/>
                  </a:moveTo>
                  <a:cubicBezTo>
                    <a:pt x="1647" y="0"/>
                    <a:pt x="1413" y="33"/>
                    <a:pt x="1187" y="102"/>
                  </a:cubicBezTo>
                  <a:cubicBezTo>
                    <a:pt x="868" y="193"/>
                    <a:pt x="548" y="376"/>
                    <a:pt x="320" y="627"/>
                  </a:cubicBezTo>
                  <a:cubicBezTo>
                    <a:pt x="114" y="878"/>
                    <a:pt x="0" y="1243"/>
                    <a:pt x="92" y="1586"/>
                  </a:cubicBezTo>
                  <a:cubicBezTo>
                    <a:pt x="92" y="1654"/>
                    <a:pt x="137" y="1722"/>
                    <a:pt x="206" y="1768"/>
                  </a:cubicBezTo>
                  <a:cubicBezTo>
                    <a:pt x="233" y="1789"/>
                    <a:pt x="265" y="1797"/>
                    <a:pt x="300" y="1797"/>
                  </a:cubicBezTo>
                  <a:cubicBezTo>
                    <a:pt x="378" y="1797"/>
                    <a:pt x="469" y="1754"/>
                    <a:pt x="548" y="1722"/>
                  </a:cubicBezTo>
                  <a:cubicBezTo>
                    <a:pt x="959" y="1471"/>
                    <a:pt x="1347" y="1220"/>
                    <a:pt x="1804" y="1106"/>
                  </a:cubicBezTo>
                  <a:cubicBezTo>
                    <a:pt x="1948" y="1063"/>
                    <a:pt x="2099" y="1040"/>
                    <a:pt x="2249" y="1040"/>
                  </a:cubicBezTo>
                  <a:cubicBezTo>
                    <a:pt x="2572" y="1040"/>
                    <a:pt x="2886" y="1146"/>
                    <a:pt x="3105" y="1380"/>
                  </a:cubicBezTo>
                  <a:cubicBezTo>
                    <a:pt x="3378" y="1700"/>
                    <a:pt x="3424" y="2133"/>
                    <a:pt x="3584" y="2499"/>
                  </a:cubicBezTo>
                  <a:cubicBezTo>
                    <a:pt x="3726" y="2823"/>
                    <a:pt x="4102" y="3130"/>
                    <a:pt x="4505" y="3130"/>
                  </a:cubicBezTo>
                  <a:cubicBezTo>
                    <a:pt x="4555" y="3130"/>
                    <a:pt x="4606" y="3125"/>
                    <a:pt x="4657" y="3115"/>
                  </a:cubicBezTo>
                  <a:cubicBezTo>
                    <a:pt x="4565" y="2499"/>
                    <a:pt x="4497" y="1859"/>
                    <a:pt x="4200" y="1334"/>
                  </a:cubicBezTo>
                  <a:cubicBezTo>
                    <a:pt x="3745" y="514"/>
                    <a:pt x="2809" y="0"/>
                    <a:pt x="1881" y="0"/>
                  </a:cubicBezTo>
                  <a:close/>
                  <a:moveTo>
                    <a:pt x="10591" y="13546"/>
                  </a:moveTo>
                  <a:lnTo>
                    <a:pt x="10591" y="13546"/>
                  </a:lnTo>
                  <a:cubicBezTo>
                    <a:pt x="11093" y="14847"/>
                    <a:pt x="12029" y="15988"/>
                    <a:pt x="13171" y="16810"/>
                  </a:cubicBezTo>
                  <a:cubicBezTo>
                    <a:pt x="14517" y="17814"/>
                    <a:pt x="16115" y="18431"/>
                    <a:pt x="17736" y="18841"/>
                  </a:cubicBezTo>
                  <a:cubicBezTo>
                    <a:pt x="18854" y="19134"/>
                    <a:pt x="20024" y="19349"/>
                    <a:pt x="21168" y="19349"/>
                  </a:cubicBezTo>
                  <a:cubicBezTo>
                    <a:pt x="21542" y="19349"/>
                    <a:pt x="21913" y="19326"/>
                    <a:pt x="22278" y="19275"/>
                  </a:cubicBezTo>
                  <a:cubicBezTo>
                    <a:pt x="21958" y="18134"/>
                    <a:pt x="21821" y="16878"/>
                    <a:pt x="21479" y="15714"/>
                  </a:cubicBezTo>
                  <a:cubicBezTo>
                    <a:pt x="20586" y="15860"/>
                    <a:pt x="19681" y="15935"/>
                    <a:pt x="18777" y="15935"/>
                  </a:cubicBezTo>
                  <a:cubicBezTo>
                    <a:pt x="15868" y="15935"/>
                    <a:pt x="12977" y="15166"/>
                    <a:pt x="10591" y="13546"/>
                  </a:cubicBezTo>
                  <a:close/>
                  <a:moveTo>
                    <a:pt x="8080" y="58398"/>
                  </a:moveTo>
                  <a:lnTo>
                    <a:pt x="8080" y="58398"/>
                  </a:lnTo>
                  <a:cubicBezTo>
                    <a:pt x="8354" y="58945"/>
                    <a:pt x="8628" y="59470"/>
                    <a:pt x="8879" y="59995"/>
                  </a:cubicBezTo>
                  <a:cubicBezTo>
                    <a:pt x="10295" y="60429"/>
                    <a:pt x="11710" y="60863"/>
                    <a:pt x="13102" y="61274"/>
                  </a:cubicBezTo>
                  <a:cubicBezTo>
                    <a:pt x="13011" y="60749"/>
                    <a:pt x="12919" y="60201"/>
                    <a:pt x="12851" y="59676"/>
                  </a:cubicBezTo>
                  <a:cubicBezTo>
                    <a:pt x="10660" y="59082"/>
                    <a:pt x="8971" y="58649"/>
                    <a:pt x="8080" y="58398"/>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8"/>
            <p:cNvSpPr/>
            <p:nvPr/>
          </p:nvSpPr>
          <p:spPr>
            <a:xfrm flipH="1">
              <a:off x="6267295" y="1749482"/>
              <a:ext cx="685942" cy="305913"/>
            </a:xfrm>
            <a:custGeom>
              <a:avLst/>
              <a:gdLst/>
              <a:ahLst/>
              <a:cxnLst/>
              <a:rect l="l" t="t" r="r" b="b"/>
              <a:pathLst>
                <a:path w="23443" h="10455" extrusionOk="0">
                  <a:moveTo>
                    <a:pt x="21411" y="0"/>
                  </a:moveTo>
                  <a:cubicBezTo>
                    <a:pt x="19516" y="0"/>
                    <a:pt x="17987" y="1438"/>
                    <a:pt x="17987" y="3173"/>
                  </a:cubicBezTo>
                  <a:cubicBezTo>
                    <a:pt x="17987" y="4931"/>
                    <a:pt x="19516" y="6346"/>
                    <a:pt x="21411" y="6346"/>
                  </a:cubicBezTo>
                  <a:cubicBezTo>
                    <a:pt x="22164" y="6346"/>
                    <a:pt x="22872" y="6095"/>
                    <a:pt x="23442" y="5707"/>
                  </a:cubicBezTo>
                  <a:cubicBezTo>
                    <a:pt x="23214" y="3812"/>
                    <a:pt x="22757" y="1941"/>
                    <a:pt x="22210" y="115"/>
                  </a:cubicBezTo>
                  <a:cubicBezTo>
                    <a:pt x="21959" y="46"/>
                    <a:pt x="21685" y="0"/>
                    <a:pt x="21411" y="0"/>
                  </a:cubicBezTo>
                  <a:close/>
                  <a:moveTo>
                    <a:pt x="3424" y="4109"/>
                  </a:moveTo>
                  <a:cubicBezTo>
                    <a:pt x="1530" y="4109"/>
                    <a:pt x="1" y="5524"/>
                    <a:pt x="1" y="7282"/>
                  </a:cubicBezTo>
                  <a:cubicBezTo>
                    <a:pt x="1" y="9039"/>
                    <a:pt x="1530" y="10454"/>
                    <a:pt x="3424" y="10454"/>
                  </a:cubicBezTo>
                  <a:cubicBezTo>
                    <a:pt x="5296" y="10454"/>
                    <a:pt x="6825" y="9039"/>
                    <a:pt x="6825" y="7282"/>
                  </a:cubicBezTo>
                  <a:cubicBezTo>
                    <a:pt x="6825" y="5524"/>
                    <a:pt x="5296" y="4109"/>
                    <a:pt x="3424" y="4109"/>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8"/>
            <p:cNvSpPr/>
            <p:nvPr/>
          </p:nvSpPr>
          <p:spPr>
            <a:xfrm flipH="1">
              <a:off x="6295357" y="1809258"/>
              <a:ext cx="609135" cy="191360"/>
            </a:xfrm>
            <a:custGeom>
              <a:avLst/>
              <a:gdLst/>
              <a:ahLst/>
              <a:cxnLst/>
              <a:rect l="l" t="t" r="r" b="b"/>
              <a:pathLst>
                <a:path w="20818" h="6540" extrusionOk="0">
                  <a:moveTo>
                    <a:pt x="19802" y="0"/>
                  </a:moveTo>
                  <a:cubicBezTo>
                    <a:pt x="19773" y="0"/>
                    <a:pt x="19745" y="12"/>
                    <a:pt x="19722" y="35"/>
                  </a:cubicBezTo>
                  <a:cubicBezTo>
                    <a:pt x="19083" y="605"/>
                    <a:pt x="18489" y="1267"/>
                    <a:pt x="17964" y="1952"/>
                  </a:cubicBezTo>
                  <a:cubicBezTo>
                    <a:pt x="17942" y="1998"/>
                    <a:pt x="17942" y="2066"/>
                    <a:pt x="17987" y="2089"/>
                  </a:cubicBezTo>
                  <a:cubicBezTo>
                    <a:pt x="18010" y="2112"/>
                    <a:pt x="18033" y="2112"/>
                    <a:pt x="18056" y="2112"/>
                  </a:cubicBezTo>
                  <a:cubicBezTo>
                    <a:pt x="18079" y="2112"/>
                    <a:pt x="18124" y="2112"/>
                    <a:pt x="18147" y="2066"/>
                  </a:cubicBezTo>
                  <a:cubicBezTo>
                    <a:pt x="18672" y="1404"/>
                    <a:pt x="19243" y="765"/>
                    <a:pt x="19882" y="172"/>
                  </a:cubicBezTo>
                  <a:cubicBezTo>
                    <a:pt x="19927" y="149"/>
                    <a:pt x="19927" y="80"/>
                    <a:pt x="19882" y="35"/>
                  </a:cubicBezTo>
                  <a:cubicBezTo>
                    <a:pt x="19859" y="12"/>
                    <a:pt x="19830" y="0"/>
                    <a:pt x="19802" y="0"/>
                  </a:cubicBezTo>
                  <a:close/>
                  <a:moveTo>
                    <a:pt x="20677" y="339"/>
                  </a:moveTo>
                  <a:cubicBezTo>
                    <a:pt x="20654" y="339"/>
                    <a:pt x="20631" y="345"/>
                    <a:pt x="20612" y="354"/>
                  </a:cubicBezTo>
                  <a:cubicBezTo>
                    <a:pt x="20064" y="879"/>
                    <a:pt x="19562" y="1450"/>
                    <a:pt x="19106" y="2043"/>
                  </a:cubicBezTo>
                  <a:cubicBezTo>
                    <a:pt x="19083" y="2089"/>
                    <a:pt x="19083" y="2157"/>
                    <a:pt x="19128" y="2203"/>
                  </a:cubicBezTo>
                  <a:cubicBezTo>
                    <a:pt x="19151" y="2203"/>
                    <a:pt x="19174" y="2226"/>
                    <a:pt x="19197" y="2226"/>
                  </a:cubicBezTo>
                  <a:cubicBezTo>
                    <a:pt x="19220" y="2226"/>
                    <a:pt x="19265" y="2203"/>
                    <a:pt x="19288" y="2180"/>
                  </a:cubicBezTo>
                  <a:cubicBezTo>
                    <a:pt x="19722" y="1587"/>
                    <a:pt x="20224" y="1039"/>
                    <a:pt x="20772" y="514"/>
                  </a:cubicBezTo>
                  <a:cubicBezTo>
                    <a:pt x="20818" y="468"/>
                    <a:pt x="20818" y="423"/>
                    <a:pt x="20772" y="377"/>
                  </a:cubicBezTo>
                  <a:cubicBezTo>
                    <a:pt x="20745" y="350"/>
                    <a:pt x="20711" y="339"/>
                    <a:pt x="20677" y="339"/>
                  </a:cubicBezTo>
                  <a:close/>
                  <a:moveTo>
                    <a:pt x="2226" y="3264"/>
                  </a:moveTo>
                  <a:cubicBezTo>
                    <a:pt x="2198" y="3264"/>
                    <a:pt x="2169" y="3276"/>
                    <a:pt x="2146" y="3299"/>
                  </a:cubicBezTo>
                  <a:cubicBezTo>
                    <a:pt x="1393" y="4075"/>
                    <a:pt x="686" y="4919"/>
                    <a:pt x="24" y="5787"/>
                  </a:cubicBezTo>
                  <a:cubicBezTo>
                    <a:pt x="1" y="5832"/>
                    <a:pt x="1" y="5901"/>
                    <a:pt x="47" y="5946"/>
                  </a:cubicBezTo>
                  <a:cubicBezTo>
                    <a:pt x="69" y="5946"/>
                    <a:pt x="92" y="5969"/>
                    <a:pt x="115" y="5969"/>
                  </a:cubicBezTo>
                  <a:cubicBezTo>
                    <a:pt x="161" y="5969"/>
                    <a:pt x="183" y="5946"/>
                    <a:pt x="206" y="5923"/>
                  </a:cubicBezTo>
                  <a:cubicBezTo>
                    <a:pt x="845" y="5033"/>
                    <a:pt x="1553" y="4212"/>
                    <a:pt x="2306" y="3458"/>
                  </a:cubicBezTo>
                  <a:cubicBezTo>
                    <a:pt x="2352" y="3413"/>
                    <a:pt x="2352" y="3344"/>
                    <a:pt x="2306" y="3299"/>
                  </a:cubicBezTo>
                  <a:cubicBezTo>
                    <a:pt x="2283" y="3276"/>
                    <a:pt x="2255" y="3264"/>
                    <a:pt x="2226" y="3264"/>
                  </a:cubicBezTo>
                  <a:close/>
                  <a:moveTo>
                    <a:pt x="2818" y="4050"/>
                  </a:moveTo>
                  <a:cubicBezTo>
                    <a:pt x="2786" y="4050"/>
                    <a:pt x="2754" y="4069"/>
                    <a:pt x="2740" y="4097"/>
                  </a:cubicBezTo>
                  <a:cubicBezTo>
                    <a:pt x="2146" y="4782"/>
                    <a:pt x="1667" y="5558"/>
                    <a:pt x="1302" y="6403"/>
                  </a:cubicBezTo>
                  <a:cubicBezTo>
                    <a:pt x="1279" y="6448"/>
                    <a:pt x="1302" y="6517"/>
                    <a:pt x="1348" y="6540"/>
                  </a:cubicBezTo>
                  <a:lnTo>
                    <a:pt x="1393" y="6540"/>
                  </a:lnTo>
                  <a:cubicBezTo>
                    <a:pt x="1439" y="6540"/>
                    <a:pt x="1485" y="6517"/>
                    <a:pt x="1485" y="6494"/>
                  </a:cubicBezTo>
                  <a:cubicBezTo>
                    <a:pt x="1850" y="5672"/>
                    <a:pt x="2329" y="4919"/>
                    <a:pt x="2900" y="4212"/>
                  </a:cubicBezTo>
                  <a:cubicBezTo>
                    <a:pt x="2923" y="4166"/>
                    <a:pt x="2923" y="4120"/>
                    <a:pt x="2877" y="4075"/>
                  </a:cubicBezTo>
                  <a:cubicBezTo>
                    <a:pt x="2859" y="4057"/>
                    <a:pt x="2839" y="4050"/>
                    <a:pt x="2818" y="405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8"/>
            <p:cNvSpPr/>
            <p:nvPr/>
          </p:nvSpPr>
          <p:spPr>
            <a:xfrm flipH="1">
              <a:off x="6275982" y="1570328"/>
              <a:ext cx="786772" cy="347492"/>
            </a:xfrm>
            <a:custGeom>
              <a:avLst/>
              <a:gdLst/>
              <a:ahLst/>
              <a:cxnLst/>
              <a:rect l="l" t="t" r="r" b="b"/>
              <a:pathLst>
                <a:path w="26889" h="11876" extrusionOk="0">
                  <a:moveTo>
                    <a:pt x="22689" y="212"/>
                  </a:moveTo>
                  <a:cubicBezTo>
                    <a:pt x="22757" y="212"/>
                    <a:pt x="22848" y="212"/>
                    <a:pt x="22940" y="235"/>
                  </a:cubicBezTo>
                  <a:cubicBezTo>
                    <a:pt x="24789" y="349"/>
                    <a:pt x="26409" y="2015"/>
                    <a:pt x="26546" y="3955"/>
                  </a:cubicBezTo>
                  <a:cubicBezTo>
                    <a:pt x="26660" y="5735"/>
                    <a:pt x="25496" y="7630"/>
                    <a:pt x="23830" y="8360"/>
                  </a:cubicBezTo>
                  <a:cubicBezTo>
                    <a:pt x="23311" y="8588"/>
                    <a:pt x="22749" y="8696"/>
                    <a:pt x="22188" y="8696"/>
                  </a:cubicBezTo>
                  <a:cubicBezTo>
                    <a:pt x="20948" y="8696"/>
                    <a:pt x="19708" y="8169"/>
                    <a:pt x="18922" y="7242"/>
                  </a:cubicBezTo>
                  <a:cubicBezTo>
                    <a:pt x="17758" y="5850"/>
                    <a:pt x="17690" y="3658"/>
                    <a:pt x="18763" y="2243"/>
                  </a:cubicBezTo>
                  <a:cubicBezTo>
                    <a:pt x="19082" y="1809"/>
                    <a:pt x="19493" y="1421"/>
                    <a:pt x="20041" y="1079"/>
                  </a:cubicBezTo>
                  <a:cubicBezTo>
                    <a:pt x="20657" y="668"/>
                    <a:pt x="21593" y="212"/>
                    <a:pt x="22689" y="212"/>
                  </a:cubicBezTo>
                  <a:close/>
                  <a:moveTo>
                    <a:pt x="9861" y="2768"/>
                  </a:moveTo>
                  <a:cubicBezTo>
                    <a:pt x="10203" y="2768"/>
                    <a:pt x="10523" y="2814"/>
                    <a:pt x="10865" y="2882"/>
                  </a:cubicBezTo>
                  <a:cubicBezTo>
                    <a:pt x="11436" y="2974"/>
                    <a:pt x="11938" y="3179"/>
                    <a:pt x="12349" y="3453"/>
                  </a:cubicBezTo>
                  <a:cubicBezTo>
                    <a:pt x="13056" y="3909"/>
                    <a:pt x="13627" y="4685"/>
                    <a:pt x="13901" y="5621"/>
                  </a:cubicBezTo>
                  <a:cubicBezTo>
                    <a:pt x="14380" y="7128"/>
                    <a:pt x="14243" y="9205"/>
                    <a:pt x="13170" y="10095"/>
                  </a:cubicBezTo>
                  <a:cubicBezTo>
                    <a:pt x="12189" y="10917"/>
                    <a:pt x="11116" y="11442"/>
                    <a:pt x="10066" y="11602"/>
                  </a:cubicBezTo>
                  <a:cubicBezTo>
                    <a:pt x="9822" y="11638"/>
                    <a:pt x="9577" y="11657"/>
                    <a:pt x="9336" y="11657"/>
                  </a:cubicBezTo>
                  <a:cubicBezTo>
                    <a:pt x="8383" y="11657"/>
                    <a:pt x="7476" y="11372"/>
                    <a:pt x="6802" y="10825"/>
                  </a:cubicBezTo>
                  <a:cubicBezTo>
                    <a:pt x="6369" y="10483"/>
                    <a:pt x="6003" y="10027"/>
                    <a:pt x="5707" y="9456"/>
                  </a:cubicBezTo>
                  <a:cubicBezTo>
                    <a:pt x="5204" y="8497"/>
                    <a:pt x="5022" y="7425"/>
                    <a:pt x="5204" y="6443"/>
                  </a:cubicBezTo>
                  <a:cubicBezTo>
                    <a:pt x="5410" y="5256"/>
                    <a:pt x="6186" y="4138"/>
                    <a:pt x="7259" y="3499"/>
                  </a:cubicBezTo>
                  <a:cubicBezTo>
                    <a:pt x="8035" y="3019"/>
                    <a:pt x="8948" y="2768"/>
                    <a:pt x="9861" y="2768"/>
                  </a:cubicBezTo>
                  <a:close/>
                  <a:moveTo>
                    <a:pt x="22721" y="0"/>
                  </a:moveTo>
                  <a:cubicBezTo>
                    <a:pt x="21578" y="0"/>
                    <a:pt x="20569" y="490"/>
                    <a:pt x="19904" y="919"/>
                  </a:cubicBezTo>
                  <a:cubicBezTo>
                    <a:pt x="19356" y="1262"/>
                    <a:pt x="18922" y="1673"/>
                    <a:pt x="18580" y="2106"/>
                  </a:cubicBezTo>
                  <a:cubicBezTo>
                    <a:pt x="18032" y="2859"/>
                    <a:pt x="17758" y="3818"/>
                    <a:pt x="17804" y="4754"/>
                  </a:cubicBezTo>
                  <a:cubicBezTo>
                    <a:pt x="17751" y="4753"/>
                    <a:pt x="17698" y="4753"/>
                    <a:pt x="17645" y="4753"/>
                  </a:cubicBezTo>
                  <a:cubicBezTo>
                    <a:pt x="16420" y="4753"/>
                    <a:pt x="15200" y="5005"/>
                    <a:pt x="14106" y="5530"/>
                  </a:cubicBezTo>
                  <a:cubicBezTo>
                    <a:pt x="13787" y="4571"/>
                    <a:pt x="13216" y="3772"/>
                    <a:pt x="12463" y="3270"/>
                  </a:cubicBezTo>
                  <a:cubicBezTo>
                    <a:pt x="12029" y="2974"/>
                    <a:pt x="11504" y="2791"/>
                    <a:pt x="10911" y="2654"/>
                  </a:cubicBezTo>
                  <a:cubicBezTo>
                    <a:pt x="10578" y="2590"/>
                    <a:pt x="10240" y="2558"/>
                    <a:pt x="9904" y="2558"/>
                  </a:cubicBezTo>
                  <a:cubicBezTo>
                    <a:pt x="8927" y="2558"/>
                    <a:pt x="7960" y="2823"/>
                    <a:pt x="7145" y="3316"/>
                  </a:cubicBezTo>
                  <a:cubicBezTo>
                    <a:pt x="6026" y="4001"/>
                    <a:pt x="5204" y="5165"/>
                    <a:pt x="4999" y="6420"/>
                  </a:cubicBezTo>
                  <a:cubicBezTo>
                    <a:pt x="4885" y="6968"/>
                    <a:pt x="4908" y="7539"/>
                    <a:pt x="5022" y="8109"/>
                  </a:cubicBezTo>
                  <a:cubicBezTo>
                    <a:pt x="5014" y="8102"/>
                    <a:pt x="5007" y="8099"/>
                    <a:pt x="4999" y="8099"/>
                  </a:cubicBezTo>
                  <a:cubicBezTo>
                    <a:pt x="4984" y="8099"/>
                    <a:pt x="4969" y="8109"/>
                    <a:pt x="4953" y="8109"/>
                  </a:cubicBezTo>
                  <a:lnTo>
                    <a:pt x="92" y="10300"/>
                  </a:lnTo>
                  <a:cubicBezTo>
                    <a:pt x="23" y="10323"/>
                    <a:pt x="0" y="10392"/>
                    <a:pt x="23" y="10437"/>
                  </a:cubicBezTo>
                  <a:cubicBezTo>
                    <a:pt x="46" y="10483"/>
                    <a:pt x="92" y="10506"/>
                    <a:pt x="114" y="10506"/>
                  </a:cubicBezTo>
                  <a:cubicBezTo>
                    <a:pt x="137" y="10506"/>
                    <a:pt x="160" y="10506"/>
                    <a:pt x="160" y="10483"/>
                  </a:cubicBezTo>
                  <a:lnTo>
                    <a:pt x="5045" y="8292"/>
                  </a:lnTo>
                  <a:cubicBezTo>
                    <a:pt x="5159" y="8726"/>
                    <a:pt x="5296" y="9136"/>
                    <a:pt x="5524" y="9547"/>
                  </a:cubicBezTo>
                  <a:cubicBezTo>
                    <a:pt x="5821" y="10141"/>
                    <a:pt x="6209" y="10643"/>
                    <a:pt x="6665" y="11008"/>
                  </a:cubicBezTo>
                  <a:cubicBezTo>
                    <a:pt x="7373" y="11556"/>
                    <a:pt x="8332" y="11875"/>
                    <a:pt x="9336" y="11875"/>
                  </a:cubicBezTo>
                  <a:cubicBezTo>
                    <a:pt x="9587" y="11875"/>
                    <a:pt x="9838" y="11853"/>
                    <a:pt x="10089" y="11807"/>
                  </a:cubicBezTo>
                  <a:cubicBezTo>
                    <a:pt x="11185" y="11624"/>
                    <a:pt x="12280" y="11099"/>
                    <a:pt x="13307" y="10255"/>
                  </a:cubicBezTo>
                  <a:cubicBezTo>
                    <a:pt x="14449" y="9319"/>
                    <a:pt x="14586" y="7265"/>
                    <a:pt x="14152" y="5735"/>
                  </a:cubicBezTo>
                  <a:cubicBezTo>
                    <a:pt x="15246" y="5210"/>
                    <a:pt x="16444" y="4958"/>
                    <a:pt x="17647" y="4958"/>
                  </a:cubicBezTo>
                  <a:cubicBezTo>
                    <a:pt x="17700" y="4958"/>
                    <a:pt x="17752" y="4958"/>
                    <a:pt x="17804" y="4959"/>
                  </a:cubicBezTo>
                  <a:cubicBezTo>
                    <a:pt x="17872" y="5850"/>
                    <a:pt x="18192" y="6694"/>
                    <a:pt x="18763" y="7379"/>
                  </a:cubicBezTo>
                  <a:cubicBezTo>
                    <a:pt x="19584" y="8360"/>
                    <a:pt x="20885" y="8908"/>
                    <a:pt x="22186" y="8908"/>
                  </a:cubicBezTo>
                  <a:cubicBezTo>
                    <a:pt x="22780" y="8908"/>
                    <a:pt x="23373" y="8794"/>
                    <a:pt x="23921" y="8566"/>
                  </a:cubicBezTo>
                  <a:cubicBezTo>
                    <a:pt x="25656" y="7790"/>
                    <a:pt x="26888" y="5827"/>
                    <a:pt x="26752" y="3932"/>
                  </a:cubicBezTo>
                  <a:cubicBezTo>
                    <a:pt x="26615" y="1901"/>
                    <a:pt x="24903" y="143"/>
                    <a:pt x="22940" y="6"/>
                  </a:cubicBezTo>
                  <a:cubicBezTo>
                    <a:pt x="22866" y="2"/>
                    <a:pt x="22793" y="0"/>
                    <a:pt x="22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48"/>
          <p:cNvGrpSpPr/>
          <p:nvPr/>
        </p:nvGrpSpPr>
        <p:grpSpPr>
          <a:xfrm rot="1855054" flipH="1">
            <a:off x="7505506" y="1359031"/>
            <a:ext cx="308581" cy="389692"/>
            <a:chOff x="3311031" y="3025663"/>
            <a:chExt cx="308584" cy="389695"/>
          </a:xfrm>
        </p:grpSpPr>
        <p:sp>
          <p:nvSpPr>
            <p:cNvPr id="1142" name="Google Shape;1142;p4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48"/>
          <p:cNvSpPr/>
          <p:nvPr/>
        </p:nvSpPr>
        <p:spPr>
          <a:xfrm flipH="1">
            <a:off x="7572481" y="382585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8"/>
          <p:cNvSpPr/>
          <p:nvPr/>
        </p:nvSpPr>
        <p:spPr>
          <a:xfrm flipH="1">
            <a:off x="7482835" y="9758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8"/>
          <p:cNvGrpSpPr/>
          <p:nvPr/>
        </p:nvGrpSpPr>
        <p:grpSpPr>
          <a:xfrm flipH="1">
            <a:off x="6376345" y="4870448"/>
            <a:ext cx="355216" cy="305683"/>
            <a:chOff x="2581492" y="1663973"/>
            <a:chExt cx="447094" cy="384748"/>
          </a:xfrm>
        </p:grpSpPr>
        <p:sp>
          <p:nvSpPr>
            <p:cNvPr id="1149" name="Google Shape;1149;p4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48"/>
          <p:cNvSpPr/>
          <p:nvPr/>
        </p:nvSpPr>
        <p:spPr>
          <a:xfrm>
            <a:off x="4161336" y="27097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48"/>
          <p:cNvGrpSpPr/>
          <p:nvPr/>
        </p:nvGrpSpPr>
        <p:grpSpPr>
          <a:xfrm rot="-2519054">
            <a:off x="556693" y="442363"/>
            <a:ext cx="406843" cy="401382"/>
            <a:chOff x="8167224" y="612742"/>
            <a:chExt cx="406859" cy="401398"/>
          </a:xfrm>
        </p:grpSpPr>
        <p:sp>
          <p:nvSpPr>
            <p:cNvPr id="1155" name="Google Shape;1155;p4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8" name="Google Shape;1158;p48"/>
          <p:cNvSpPr/>
          <p:nvPr/>
        </p:nvSpPr>
        <p:spPr>
          <a:xfrm>
            <a:off x="7122461" y="45671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1159;p48"/>
          <p:cNvGrpSpPr/>
          <p:nvPr/>
        </p:nvGrpSpPr>
        <p:grpSpPr>
          <a:xfrm rot="-10145385">
            <a:off x="3452796" y="30082"/>
            <a:ext cx="1140331" cy="595198"/>
            <a:chOff x="1362021" y="1108808"/>
            <a:chExt cx="986885" cy="515106"/>
          </a:xfrm>
        </p:grpSpPr>
        <p:sp>
          <p:nvSpPr>
            <p:cNvPr id="1160" name="Google Shape;1160;p4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48"/>
          <p:cNvSpPr/>
          <p:nvPr/>
        </p:nvSpPr>
        <p:spPr>
          <a:xfrm flipH="1">
            <a:off x="1630946" y="179249"/>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8"/>
          <p:cNvSpPr/>
          <p:nvPr/>
        </p:nvSpPr>
        <p:spPr>
          <a:xfrm flipH="1">
            <a:off x="5160564" y="426961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8"/>
          <p:cNvSpPr/>
          <p:nvPr/>
        </p:nvSpPr>
        <p:spPr>
          <a:xfrm flipH="1">
            <a:off x="8215562" y="1505053"/>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8"/>
          <p:cNvSpPr/>
          <p:nvPr/>
        </p:nvSpPr>
        <p:spPr>
          <a:xfrm flipH="1">
            <a:off x="8007223" y="1668090"/>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3" name="Google Shape;1173;p48"/>
          <p:cNvGrpSpPr/>
          <p:nvPr/>
        </p:nvGrpSpPr>
        <p:grpSpPr>
          <a:xfrm>
            <a:off x="5472815" y="694074"/>
            <a:ext cx="150927" cy="143533"/>
            <a:chOff x="3716290" y="4256524"/>
            <a:chExt cx="150927" cy="143533"/>
          </a:xfrm>
        </p:grpSpPr>
        <p:sp>
          <p:nvSpPr>
            <p:cNvPr id="1174" name="Google Shape;1174;p4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 name="Picture 75"/>
          <p:cNvPicPr>
            <a:picLocks noChangeAspect="1"/>
          </p:cNvPicPr>
          <p:nvPr/>
        </p:nvPicPr>
        <p:blipFill>
          <a:blip r:embed="rId3"/>
          <a:stretch>
            <a:fillRect/>
          </a:stretch>
        </p:blipFill>
        <p:spPr>
          <a:xfrm>
            <a:off x="-25126" y="1003157"/>
            <a:ext cx="5280780" cy="3605645"/>
          </a:xfrm>
          <a:prstGeom prst="rect">
            <a:avLst/>
          </a:prstGeom>
        </p:spPr>
      </p:pic>
      <p:pic>
        <p:nvPicPr>
          <p:cNvPr id="77" name="Picture 76"/>
          <p:cNvPicPr>
            <a:picLocks noChangeAspect="1"/>
          </p:cNvPicPr>
          <p:nvPr/>
        </p:nvPicPr>
        <p:blipFill rotWithShape="1">
          <a:blip r:embed="rId4"/>
          <a:srcRect l="5075" t="6222" r="4687" b="7972"/>
          <a:stretch>
            <a:fillRect/>
          </a:stretch>
        </p:blipFill>
        <p:spPr>
          <a:xfrm>
            <a:off x="4552586" y="138998"/>
            <a:ext cx="4556482" cy="3147655"/>
          </a:xfrm>
          <a:prstGeom prst="rect">
            <a:avLst/>
          </a:prstGeom>
        </p:spPr>
      </p:pic>
    </p:spTree>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4" name="Google Shape;1314;p52"/>
          <p:cNvSpPr txBox="1">
            <a:spLocks noGrp="1"/>
          </p:cNvSpPr>
          <p:nvPr>
            <p:ph type="title"/>
          </p:nvPr>
        </p:nvSpPr>
        <p:spPr>
          <a:xfrm>
            <a:off x="937385" y="155030"/>
            <a:ext cx="5884195" cy="572700"/>
          </a:xfrm>
          <a:prstGeom prst="rect">
            <a:avLst/>
          </a:prstGeom>
        </p:spPr>
        <p:txBody>
          <a:bodyPr spcFirstLastPara="1" wrap="square" lIns="91425" tIns="91425" rIns="91425" bIns="91425" anchor="t" anchorCtr="0">
            <a:noAutofit/>
          </a:bodyPr>
          <a:lstStyle/>
          <a:p>
            <a:pPr lvl="0"/>
            <a:r>
              <a:rPr lang="en-US" sz="3600" dirty="0"/>
              <a:t>COMPLICATIONS</a:t>
            </a:r>
            <a:endParaRPr lang="en-US" sz="3200" dirty="0"/>
          </a:p>
        </p:txBody>
      </p:sp>
      <p:cxnSp>
        <p:nvCxnSpPr>
          <p:cNvPr id="1315" name="Google Shape;1315;p52"/>
          <p:cNvCxnSpPr/>
          <p:nvPr/>
        </p:nvCxnSpPr>
        <p:spPr>
          <a:xfrm>
            <a:off x="2357212" y="843599"/>
            <a:ext cx="3052500" cy="0"/>
          </a:xfrm>
          <a:prstGeom prst="straightConnector1">
            <a:avLst/>
          </a:prstGeom>
          <a:noFill/>
          <a:ln w="9525" cap="flat" cmpd="sng">
            <a:solidFill>
              <a:schemeClr val="dk1"/>
            </a:solidFill>
            <a:prstDash val="solid"/>
            <a:round/>
            <a:headEnd type="none" w="med" len="med"/>
            <a:tailEnd type="none" w="med" len="med"/>
          </a:ln>
        </p:spPr>
      </p:cxnSp>
      <p:grpSp>
        <p:nvGrpSpPr>
          <p:cNvPr id="1316" name="Google Shape;1316;p52"/>
          <p:cNvGrpSpPr/>
          <p:nvPr/>
        </p:nvGrpSpPr>
        <p:grpSpPr>
          <a:xfrm rot="-2519054">
            <a:off x="917013" y="839889"/>
            <a:ext cx="406843" cy="401382"/>
            <a:chOff x="8167224" y="612742"/>
            <a:chExt cx="406859" cy="401398"/>
          </a:xfrm>
        </p:grpSpPr>
        <p:sp>
          <p:nvSpPr>
            <p:cNvPr id="1317" name="Google Shape;1317;p52"/>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2"/>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2"/>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0" name="Google Shape;1320;p52"/>
          <p:cNvSpPr/>
          <p:nvPr/>
        </p:nvSpPr>
        <p:spPr>
          <a:xfrm rot="-6816878" flipH="1">
            <a:off x="8262189" y="3855786"/>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2"/>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2"/>
          <p:cNvSpPr/>
          <p:nvPr/>
        </p:nvSpPr>
        <p:spPr>
          <a:xfrm>
            <a:off x="7720204" y="439064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2"/>
          <p:cNvSpPr/>
          <p:nvPr/>
        </p:nvSpPr>
        <p:spPr>
          <a:xfrm flipH="1">
            <a:off x="1137692" y="3022637"/>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4" name="Google Shape;1324;p52"/>
          <p:cNvGrpSpPr/>
          <p:nvPr/>
        </p:nvGrpSpPr>
        <p:grpSpPr>
          <a:xfrm rot="-9102001" flipH="1">
            <a:off x="335269" y="583833"/>
            <a:ext cx="308592" cy="389705"/>
            <a:chOff x="3311031" y="3025663"/>
            <a:chExt cx="308584" cy="389695"/>
          </a:xfrm>
        </p:grpSpPr>
        <p:sp>
          <p:nvSpPr>
            <p:cNvPr id="1325" name="Google Shape;1325;p52"/>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2"/>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2"/>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2"/>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9" name="Google Shape;1329;p52"/>
          <p:cNvGrpSpPr/>
          <p:nvPr/>
        </p:nvGrpSpPr>
        <p:grpSpPr>
          <a:xfrm rot="654615">
            <a:off x="7038085" y="506310"/>
            <a:ext cx="1140331" cy="595198"/>
            <a:chOff x="1362021" y="1108808"/>
            <a:chExt cx="986885" cy="515106"/>
          </a:xfrm>
        </p:grpSpPr>
        <p:sp>
          <p:nvSpPr>
            <p:cNvPr id="1330" name="Google Shape;1330;p52"/>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2"/>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2"/>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2"/>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2"/>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2"/>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52"/>
          <p:cNvGrpSpPr/>
          <p:nvPr/>
        </p:nvGrpSpPr>
        <p:grpSpPr>
          <a:xfrm>
            <a:off x="7191933" y="3907696"/>
            <a:ext cx="150927" cy="143533"/>
            <a:chOff x="3716290" y="4256524"/>
            <a:chExt cx="150927" cy="143533"/>
          </a:xfrm>
        </p:grpSpPr>
        <p:sp>
          <p:nvSpPr>
            <p:cNvPr id="1337" name="Google Shape;1337;p5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52"/>
          <p:cNvGrpSpPr/>
          <p:nvPr/>
        </p:nvGrpSpPr>
        <p:grpSpPr>
          <a:xfrm>
            <a:off x="5412370" y="1480823"/>
            <a:ext cx="2858569" cy="2815068"/>
            <a:chOff x="352211" y="568246"/>
            <a:chExt cx="3853038" cy="3794403"/>
          </a:xfrm>
        </p:grpSpPr>
        <p:sp>
          <p:nvSpPr>
            <p:cNvPr id="1341" name="Google Shape;1341;p52"/>
            <p:cNvSpPr/>
            <p:nvPr/>
          </p:nvSpPr>
          <p:spPr>
            <a:xfrm rot="795376" flipH="1">
              <a:off x="617651" y="1316546"/>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2" name="Google Shape;1342;p52"/>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2"/>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4" name="Google Shape;1344;p52"/>
          <p:cNvSpPr/>
          <p:nvPr/>
        </p:nvSpPr>
        <p:spPr>
          <a:xfrm>
            <a:off x="2357212" y="2069601"/>
            <a:ext cx="159351" cy="134197"/>
          </a:xfrm>
          <a:custGeom>
            <a:avLst/>
            <a:gdLst/>
            <a:ahLst/>
            <a:cxnLst/>
            <a:rect l="l" t="t" r="r" b="b"/>
            <a:pathLst>
              <a:path w="8793" h="7405" extrusionOk="0">
                <a:moveTo>
                  <a:pt x="6401" y="217"/>
                </a:moveTo>
                <a:cubicBezTo>
                  <a:pt x="6524" y="217"/>
                  <a:pt x="6647" y="228"/>
                  <a:pt x="6767" y="255"/>
                </a:cubicBezTo>
                <a:cubicBezTo>
                  <a:pt x="7029" y="320"/>
                  <a:pt x="7316" y="477"/>
                  <a:pt x="7473" y="725"/>
                </a:cubicBezTo>
                <a:cubicBezTo>
                  <a:pt x="5082" y="1822"/>
                  <a:pt x="2744" y="3064"/>
                  <a:pt x="510" y="4435"/>
                </a:cubicBezTo>
                <a:cubicBezTo>
                  <a:pt x="615" y="4122"/>
                  <a:pt x="784" y="3847"/>
                  <a:pt x="902" y="3691"/>
                </a:cubicBezTo>
                <a:cubicBezTo>
                  <a:pt x="1777" y="2397"/>
                  <a:pt x="3044" y="1365"/>
                  <a:pt x="4481" y="738"/>
                </a:cubicBezTo>
                <a:cubicBezTo>
                  <a:pt x="4821" y="595"/>
                  <a:pt x="5174" y="464"/>
                  <a:pt x="5526" y="359"/>
                </a:cubicBezTo>
                <a:cubicBezTo>
                  <a:pt x="5796" y="285"/>
                  <a:pt x="6098" y="217"/>
                  <a:pt x="6401" y="217"/>
                </a:cubicBezTo>
                <a:close/>
                <a:moveTo>
                  <a:pt x="7564" y="921"/>
                </a:moveTo>
                <a:cubicBezTo>
                  <a:pt x="7564" y="960"/>
                  <a:pt x="7577" y="986"/>
                  <a:pt x="7577" y="1013"/>
                </a:cubicBezTo>
                <a:cubicBezTo>
                  <a:pt x="7630" y="1313"/>
                  <a:pt x="7499" y="1613"/>
                  <a:pt x="7368" y="1875"/>
                </a:cubicBezTo>
                <a:cubicBezTo>
                  <a:pt x="7055" y="2489"/>
                  <a:pt x="6715" y="3024"/>
                  <a:pt x="6506" y="3246"/>
                </a:cubicBezTo>
                <a:cubicBezTo>
                  <a:pt x="5461" y="4331"/>
                  <a:pt x="4181" y="5206"/>
                  <a:pt x="2783" y="5781"/>
                </a:cubicBezTo>
                <a:cubicBezTo>
                  <a:pt x="2404" y="5924"/>
                  <a:pt x="1999" y="6068"/>
                  <a:pt x="1581" y="6068"/>
                </a:cubicBezTo>
                <a:cubicBezTo>
                  <a:pt x="1150" y="6055"/>
                  <a:pt x="758" y="5872"/>
                  <a:pt x="562" y="5572"/>
                </a:cubicBezTo>
                <a:cubicBezTo>
                  <a:pt x="392" y="5323"/>
                  <a:pt x="379" y="5023"/>
                  <a:pt x="432" y="4749"/>
                </a:cubicBezTo>
                <a:cubicBezTo>
                  <a:pt x="2705" y="3325"/>
                  <a:pt x="5108" y="2045"/>
                  <a:pt x="7564" y="921"/>
                </a:cubicBezTo>
                <a:close/>
                <a:moveTo>
                  <a:pt x="7812" y="1222"/>
                </a:moveTo>
                <a:cubicBezTo>
                  <a:pt x="8021" y="1587"/>
                  <a:pt x="8244" y="1966"/>
                  <a:pt x="8440" y="2345"/>
                </a:cubicBezTo>
                <a:cubicBezTo>
                  <a:pt x="8505" y="2463"/>
                  <a:pt x="8557" y="2567"/>
                  <a:pt x="8570" y="2672"/>
                </a:cubicBezTo>
                <a:cubicBezTo>
                  <a:pt x="8570" y="2802"/>
                  <a:pt x="8518" y="2920"/>
                  <a:pt x="8466" y="3037"/>
                </a:cubicBezTo>
                <a:cubicBezTo>
                  <a:pt x="8335" y="3312"/>
                  <a:pt x="8178" y="3573"/>
                  <a:pt x="7943" y="3887"/>
                </a:cubicBezTo>
                <a:cubicBezTo>
                  <a:pt x="6924" y="5258"/>
                  <a:pt x="5474" y="6316"/>
                  <a:pt x="3867" y="6878"/>
                </a:cubicBezTo>
                <a:cubicBezTo>
                  <a:pt x="3384" y="7035"/>
                  <a:pt x="2966" y="7139"/>
                  <a:pt x="2561" y="7178"/>
                </a:cubicBezTo>
                <a:cubicBezTo>
                  <a:pt x="2463" y="7187"/>
                  <a:pt x="2370" y="7191"/>
                  <a:pt x="2281" y="7191"/>
                </a:cubicBezTo>
                <a:cubicBezTo>
                  <a:pt x="1943" y="7191"/>
                  <a:pt x="1671" y="7130"/>
                  <a:pt x="1464" y="6996"/>
                </a:cubicBezTo>
                <a:cubicBezTo>
                  <a:pt x="1150" y="6787"/>
                  <a:pt x="967" y="6447"/>
                  <a:pt x="797" y="6081"/>
                </a:cubicBezTo>
                <a:lnTo>
                  <a:pt x="797" y="6081"/>
                </a:lnTo>
                <a:cubicBezTo>
                  <a:pt x="1019" y="6199"/>
                  <a:pt x="1294" y="6277"/>
                  <a:pt x="1581" y="6277"/>
                </a:cubicBezTo>
                <a:cubicBezTo>
                  <a:pt x="1599" y="6278"/>
                  <a:pt x="1617" y="6278"/>
                  <a:pt x="1635" y="6278"/>
                </a:cubicBezTo>
                <a:cubicBezTo>
                  <a:pt x="2074" y="6278"/>
                  <a:pt x="2510" y="6127"/>
                  <a:pt x="2861" y="5977"/>
                </a:cubicBezTo>
                <a:cubicBezTo>
                  <a:pt x="2953" y="5951"/>
                  <a:pt x="3031" y="5911"/>
                  <a:pt x="3110" y="5872"/>
                </a:cubicBezTo>
                <a:cubicBezTo>
                  <a:pt x="4442" y="5297"/>
                  <a:pt x="5670" y="4435"/>
                  <a:pt x="6663" y="3390"/>
                </a:cubicBezTo>
                <a:cubicBezTo>
                  <a:pt x="6937" y="3116"/>
                  <a:pt x="7303" y="2476"/>
                  <a:pt x="7564" y="1966"/>
                </a:cubicBezTo>
                <a:cubicBezTo>
                  <a:pt x="7682" y="1744"/>
                  <a:pt x="7786" y="1496"/>
                  <a:pt x="7812" y="1222"/>
                </a:cubicBezTo>
                <a:close/>
                <a:moveTo>
                  <a:pt x="6387" y="0"/>
                </a:moveTo>
                <a:cubicBezTo>
                  <a:pt x="6066" y="0"/>
                  <a:pt x="5754" y="69"/>
                  <a:pt x="5474" y="150"/>
                </a:cubicBezTo>
                <a:cubicBezTo>
                  <a:pt x="3567" y="686"/>
                  <a:pt x="1829" y="1927"/>
                  <a:pt x="719" y="3560"/>
                </a:cubicBezTo>
                <a:cubicBezTo>
                  <a:pt x="419" y="4004"/>
                  <a:pt x="1" y="4788"/>
                  <a:pt x="262" y="5467"/>
                </a:cubicBezTo>
                <a:lnTo>
                  <a:pt x="275" y="5532"/>
                </a:lnTo>
                <a:cubicBezTo>
                  <a:pt x="392" y="5702"/>
                  <a:pt x="471" y="5898"/>
                  <a:pt x="562" y="6081"/>
                </a:cubicBezTo>
                <a:cubicBezTo>
                  <a:pt x="758" y="6499"/>
                  <a:pt x="954" y="6917"/>
                  <a:pt x="1346" y="7178"/>
                </a:cubicBezTo>
                <a:cubicBezTo>
                  <a:pt x="1581" y="7331"/>
                  <a:pt x="1879" y="7405"/>
                  <a:pt x="2253" y="7405"/>
                </a:cubicBezTo>
                <a:cubicBezTo>
                  <a:pt x="2358" y="7405"/>
                  <a:pt x="2470" y="7399"/>
                  <a:pt x="2587" y="7387"/>
                </a:cubicBezTo>
                <a:cubicBezTo>
                  <a:pt x="3005" y="7348"/>
                  <a:pt x="3449" y="7244"/>
                  <a:pt x="3933" y="7074"/>
                </a:cubicBezTo>
                <a:cubicBezTo>
                  <a:pt x="4155" y="7009"/>
                  <a:pt x="4364" y="6917"/>
                  <a:pt x="4573" y="6826"/>
                </a:cubicBezTo>
                <a:cubicBezTo>
                  <a:pt x="5971" y="6225"/>
                  <a:pt x="7212" y="5245"/>
                  <a:pt x="8113" y="4017"/>
                </a:cubicBezTo>
                <a:cubicBezTo>
                  <a:pt x="8361" y="3704"/>
                  <a:pt x="8531" y="3416"/>
                  <a:pt x="8662" y="3129"/>
                </a:cubicBezTo>
                <a:cubicBezTo>
                  <a:pt x="8727" y="2985"/>
                  <a:pt x="8792" y="2828"/>
                  <a:pt x="8779" y="2659"/>
                </a:cubicBezTo>
                <a:cubicBezTo>
                  <a:pt x="8766" y="2502"/>
                  <a:pt x="8701" y="2358"/>
                  <a:pt x="8635" y="2241"/>
                </a:cubicBezTo>
                <a:cubicBezTo>
                  <a:pt x="8309" y="1627"/>
                  <a:pt x="7956" y="1026"/>
                  <a:pt x="7577" y="438"/>
                </a:cubicBezTo>
                <a:cubicBezTo>
                  <a:pt x="7551" y="399"/>
                  <a:pt x="7512" y="386"/>
                  <a:pt x="7473" y="386"/>
                </a:cubicBezTo>
                <a:cubicBezTo>
                  <a:pt x="7277" y="216"/>
                  <a:pt x="7042" y="98"/>
                  <a:pt x="6820" y="46"/>
                </a:cubicBezTo>
                <a:cubicBezTo>
                  <a:pt x="6675" y="14"/>
                  <a:pt x="6530" y="0"/>
                  <a:pt x="6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5" name="Google Shape;1345;p52"/>
          <p:cNvGrpSpPr/>
          <p:nvPr/>
        </p:nvGrpSpPr>
        <p:grpSpPr>
          <a:xfrm>
            <a:off x="5876888" y="4788053"/>
            <a:ext cx="203389" cy="142171"/>
            <a:chOff x="924525" y="3688775"/>
            <a:chExt cx="280575" cy="196125"/>
          </a:xfrm>
        </p:grpSpPr>
        <p:sp>
          <p:nvSpPr>
            <p:cNvPr id="1346" name="Google Shape;1346;p52"/>
            <p:cNvSpPr/>
            <p:nvPr/>
          </p:nvSpPr>
          <p:spPr>
            <a:xfrm>
              <a:off x="924525" y="3688775"/>
              <a:ext cx="280575" cy="196125"/>
            </a:xfrm>
            <a:custGeom>
              <a:avLst/>
              <a:gdLst/>
              <a:ahLst/>
              <a:cxnLst/>
              <a:rect l="l" t="t" r="r" b="b"/>
              <a:pathLst>
                <a:path w="11223" h="7845" extrusionOk="0">
                  <a:moveTo>
                    <a:pt x="2334" y="1"/>
                  </a:moveTo>
                  <a:cubicBezTo>
                    <a:pt x="1776" y="1"/>
                    <a:pt x="1191" y="213"/>
                    <a:pt x="784" y="619"/>
                  </a:cubicBezTo>
                  <a:cubicBezTo>
                    <a:pt x="131" y="1259"/>
                    <a:pt x="1" y="2383"/>
                    <a:pt x="549" y="3114"/>
                  </a:cubicBezTo>
                  <a:cubicBezTo>
                    <a:pt x="732" y="3375"/>
                    <a:pt x="980" y="3571"/>
                    <a:pt x="1229" y="3754"/>
                  </a:cubicBezTo>
                  <a:cubicBezTo>
                    <a:pt x="1621" y="4029"/>
                    <a:pt x="2026" y="4277"/>
                    <a:pt x="2430" y="4512"/>
                  </a:cubicBezTo>
                  <a:cubicBezTo>
                    <a:pt x="4259" y="5596"/>
                    <a:pt x="6101" y="6680"/>
                    <a:pt x="8061" y="7530"/>
                  </a:cubicBezTo>
                  <a:cubicBezTo>
                    <a:pt x="8427" y="7686"/>
                    <a:pt x="8805" y="7830"/>
                    <a:pt x="9197" y="7843"/>
                  </a:cubicBezTo>
                  <a:cubicBezTo>
                    <a:pt x="9220" y="7844"/>
                    <a:pt x="9243" y="7844"/>
                    <a:pt x="9265" y="7844"/>
                  </a:cubicBezTo>
                  <a:cubicBezTo>
                    <a:pt x="9895" y="7844"/>
                    <a:pt x="10502" y="7497"/>
                    <a:pt x="10830" y="6968"/>
                  </a:cubicBezTo>
                  <a:cubicBezTo>
                    <a:pt x="11170" y="6419"/>
                    <a:pt x="11222" y="5701"/>
                    <a:pt x="10974" y="5100"/>
                  </a:cubicBezTo>
                  <a:cubicBezTo>
                    <a:pt x="10595" y="4185"/>
                    <a:pt x="9655" y="3650"/>
                    <a:pt x="8779" y="3179"/>
                  </a:cubicBezTo>
                  <a:cubicBezTo>
                    <a:pt x="6924" y="2187"/>
                    <a:pt x="5082" y="1194"/>
                    <a:pt x="3227" y="214"/>
                  </a:cubicBezTo>
                  <a:cubicBezTo>
                    <a:pt x="2965" y="71"/>
                    <a:pt x="2654" y="1"/>
                    <a:pt x="23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2"/>
            <p:cNvSpPr/>
            <p:nvPr/>
          </p:nvSpPr>
          <p:spPr>
            <a:xfrm>
              <a:off x="924525" y="3702275"/>
              <a:ext cx="270775" cy="182625"/>
            </a:xfrm>
            <a:custGeom>
              <a:avLst/>
              <a:gdLst/>
              <a:ahLst/>
              <a:cxnLst/>
              <a:rect l="l" t="t" r="r" b="b"/>
              <a:pathLst>
                <a:path w="10831" h="7305" extrusionOk="0">
                  <a:moveTo>
                    <a:pt x="863" y="1"/>
                  </a:moveTo>
                  <a:lnTo>
                    <a:pt x="863" y="1"/>
                  </a:lnTo>
                  <a:cubicBezTo>
                    <a:pt x="837" y="27"/>
                    <a:pt x="811" y="53"/>
                    <a:pt x="784" y="79"/>
                  </a:cubicBezTo>
                  <a:cubicBezTo>
                    <a:pt x="131" y="719"/>
                    <a:pt x="1" y="1843"/>
                    <a:pt x="549" y="2574"/>
                  </a:cubicBezTo>
                  <a:cubicBezTo>
                    <a:pt x="732" y="2835"/>
                    <a:pt x="980" y="3031"/>
                    <a:pt x="1229" y="3214"/>
                  </a:cubicBezTo>
                  <a:cubicBezTo>
                    <a:pt x="1621" y="3489"/>
                    <a:pt x="2026" y="3737"/>
                    <a:pt x="2430" y="3972"/>
                  </a:cubicBezTo>
                  <a:cubicBezTo>
                    <a:pt x="4259" y="5056"/>
                    <a:pt x="6101" y="6140"/>
                    <a:pt x="8061" y="6990"/>
                  </a:cubicBezTo>
                  <a:cubicBezTo>
                    <a:pt x="8427" y="7146"/>
                    <a:pt x="8805" y="7290"/>
                    <a:pt x="9197" y="7303"/>
                  </a:cubicBezTo>
                  <a:cubicBezTo>
                    <a:pt x="9220" y="7304"/>
                    <a:pt x="9243" y="7304"/>
                    <a:pt x="9265" y="7304"/>
                  </a:cubicBezTo>
                  <a:cubicBezTo>
                    <a:pt x="9895" y="7304"/>
                    <a:pt x="10502" y="6957"/>
                    <a:pt x="10830" y="6428"/>
                  </a:cubicBezTo>
                  <a:lnTo>
                    <a:pt x="10830" y="6428"/>
                  </a:lnTo>
                  <a:cubicBezTo>
                    <a:pt x="10830" y="6428"/>
                    <a:pt x="10551" y="6510"/>
                    <a:pt x="10103" y="6510"/>
                  </a:cubicBezTo>
                  <a:cubicBezTo>
                    <a:pt x="9608" y="6510"/>
                    <a:pt x="8907" y="6409"/>
                    <a:pt x="8152" y="5984"/>
                  </a:cubicBezTo>
                  <a:cubicBezTo>
                    <a:pt x="6728" y="5174"/>
                    <a:pt x="2287" y="2770"/>
                    <a:pt x="1464" y="2117"/>
                  </a:cubicBezTo>
                  <a:cubicBezTo>
                    <a:pt x="667" y="1477"/>
                    <a:pt x="811" y="92"/>
                    <a:pt x="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2"/>
            <p:cNvSpPr/>
            <p:nvPr/>
          </p:nvSpPr>
          <p:spPr>
            <a:xfrm>
              <a:off x="924525" y="3688775"/>
              <a:ext cx="164300" cy="144825"/>
            </a:xfrm>
            <a:custGeom>
              <a:avLst/>
              <a:gdLst/>
              <a:ahLst/>
              <a:cxnLst/>
              <a:rect l="l" t="t" r="r" b="b"/>
              <a:pathLst>
                <a:path w="6572" h="5793" extrusionOk="0">
                  <a:moveTo>
                    <a:pt x="2334" y="1"/>
                  </a:moveTo>
                  <a:cubicBezTo>
                    <a:pt x="1776" y="1"/>
                    <a:pt x="1191" y="213"/>
                    <a:pt x="784" y="619"/>
                  </a:cubicBezTo>
                  <a:cubicBezTo>
                    <a:pt x="131" y="1259"/>
                    <a:pt x="1" y="2383"/>
                    <a:pt x="549" y="3114"/>
                  </a:cubicBezTo>
                  <a:cubicBezTo>
                    <a:pt x="732" y="3375"/>
                    <a:pt x="980" y="3571"/>
                    <a:pt x="1229" y="3754"/>
                  </a:cubicBezTo>
                  <a:cubicBezTo>
                    <a:pt x="1621" y="4029"/>
                    <a:pt x="2026" y="4277"/>
                    <a:pt x="2430" y="4512"/>
                  </a:cubicBezTo>
                  <a:cubicBezTo>
                    <a:pt x="3162" y="4943"/>
                    <a:pt x="3894" y="5374"/>
                    <a:pt x="4625" y="5792"/>
                  </a:cubicBezTo>
                  <a:cubicBezTo>
                    <a:pt x="4468" y="5100"/>
                    <a:pt x="4599" y="4355"/>
                    <a:pt x="4847" y="3689"/>
                  </a:cubicBezTo>
                  <a:cubicBezTo>
                    <a:pt x="4991" y="3297"/>
                    <a:pt x="5187" y="2905"/>
                    <a:pt x="5474" y="2592"/>
                  </a:cubicBezTo>
                  <a:cubicBezTo>
                    <a:pt x="5762" y="2278"/>
                    <a:pt x="6140" y="2043"/>
                    <a:pt x="6572" y="2017"/>
                  </a:cubicBezTo>
                  <a:lnTo>
                    <a:pt x="6572" y="1991"/>
                  </a:lnTo>
                  <a:cubicBezTo>
                    <a:pt x="5461" y="1403"/>
                    <a:pt x="4351" y="802"/>
                    <a:pt x="3227" y="214"/>
                  </a:cubicBezTo>
                  <a:cubicBezTo>
                    <a:pt x="2965" y="71"/>
                    <a:pt x="2654" y="1"/>
                    <a:pt x="2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2"/>
            <p:cNvSpPr/>
            <p:nvPr/>
          </p:nvSpPr>
          <p:spPr>
            <a:xfrm>
              <a:off x="929750" y="3702275"/>
              <a:ext cx="110425" cy="131325"/>
            </a:xfrm>
            <a:custGeom>
              <a:avLst/>
              <a:gdLst/>
              <a:ahLst/>
              <a:cxnLst/>
              <a:rect l="l" t="t" r="r" b="b"/>
              <a:pathLst>
                <a:path w="4417" h="5253" extrusionOk="0">
                  <a:moveTo>
                    <a:pt x="654" y="1"/>
                  </a:moveTo>
                  <a:lnTo>
                    <a:pt x="654" y="1"/>
                  </a:lnTo>
                  <a:cubicBezTo>
                    <a:pt x="628" y="27"/>
                    <a:pt x="602" y="53"/>
                    <a:pt x="575" y="79"/>
                  </a:cubicBezTo>
                  <a:cubicBezTo>
                    <a:pt x="197" y="445"/>
                    <a:pt x="1" y="967"/>
                    <a:pt x="1" y="1490"/>
                  </a:cubicBezTo>
                  <a:cubicBezTo>
                    <a:pt x="1" y="1882"/>
                    <a:pt x="105" y="2261"/>
                    <a:pt x="340" y="2574"/>
                  </a:cubicBezTo>
                  <a:cubicBezTo>
                    <a:pt x="523" y="2835"/>
                    <a:pt x="771" y="3031"/>
                    <a:pt x="1020" y="3214"/>
                  </a:cubicBezTo>
                  <a:cubicBezTo>
                    <a:pt x="1412" y="3489"/>
                    <a:pt x="1817" y="3737"/>
                    <a:pt x="2221" y="3972"/>
                  </a:cubicBezTo>
                  <a:cubicBezTo>
                    <a:pt x="2953" y="4403"/>
                    <a:pt x="3685" y="4834"/>
                    <a:pt x="4416" y="5252"/>
                  </a:cubicBezTo>
                  <a:cubicBezTo>
                    <a:pt x="4416" y="5252"/>
                    <a:pt x="4416" y="5252"/>
                    <a:pt x="4416" y="5239"/>
                  </a:cubicBezTo>
                  <a:cubicBezTo>
                    <a:pt x="4416" y="5239"/>
                    <a:pt x="4416" y="5239"/>
                    <a:pt x="4416" y="5226"/>
                  </a:cubicBezTo>
                  <a:cubicBezTo>
                    <a:pt x="4416" y="5226"/>
                    <a:pt x="4416" y="5213"/>
                    <a:pt x="4416" y="5213"/>
                  </a:cubicBezTo>
                  <a:cubicBezTo>
                    <a:pt x="4325" y="4821"/>
                    <a:pt x="4338" y="4403"/>
                    <a:pt x="4403" y="4011"/>
                  </a:cubicBezTo>
                  <a:cubicBezTo>
                    <a:pt x="3005" y="3214"/>
                    <a:pt x="1673" y="2443"/>
                    <a:pt x="1255" y="2117"/>
                  </a:cubicBezTo>
                  <a:cubicBezTo>
                    <a:pt x="458" y="1477"/>
                    <a:pt x="602" y="92"/>
                    <a:pt x="654"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0" name="Google Shape;1350;p52"/>
          <p:cNvSpPr/>
          <p:nvPr/>
        </p:nvSpPr>
        <p:spPr>
          <a:xfrm>
            <a:off x="6445275" y="4207896"/>
            <a:ext cx="2157" cy="34107"/>
          </a:xfrm>
          <a:custGeom>
            <a:avLst/>
            <a:gdLst/>
            <a:ahLst/>
            <a:cxnLst/>
            <a:rect l="l" t="t" r="r" b="b"/>
            <a:pathLst>
              <a:path w="119" h="1882" extrusionOk="0">
                <a:moveTo>
                  <a:pt x="0" y="1881"/>
                </a:moveTo>
                <a:cubicBezTo>
                  <a:pt x="14" y="1254"/>
                  <a:pt x="53" y="627"/>
                  <a:pt x="118" y="0"/>
                </a:cubicBezTo>
                <a:cubicBezTo>
                  <a:pt x="118" y="0"/>
                  <a:pt x="118" y="0"/>
                  <a:pt x="118" y="0"/>
                </a:cubicBezTo>
                <a:cubicBezTo>
                  <a:pt x="53" y="627"/>
                  <a:pt x="14" y="1254"/>
                  <a:pt x="0" y="1881"/>
                </a:cubicBezTo>
                <a:close/>
              </a:path>
            </a:pathLst>
          </a:custGeom>
          <a:solidFill>
            <a:srgbClr val="C7DE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2"/>
          <p:cNvSpPr/>
          <p:nvPr/>
        </p:nvSpPr>
        <p:spPr>
          <a:xfrm>
            <a:off x="6533369" y="4525187"/>
            <a:ext cx="18" cy="18"/>
          </a:xfrm>
          <a:custGeom>
            <a:avLst/>
            <a:gdLst/>
            <a:ahLst/>
            <a:cxnLst/>
            <a:rect l="l" t="t" r="r" b="b"/>
            <a:pathLst>
              <a:path w="1" h="1" extrusionOk="0">
                <a:moveTo>
                  <a:pt x="0" y="0"/>
                </a:moveTo>
                <a:cubicBezTo>
                  <a:pt x="0" y="0"/>
                  <a:pt x="0" y="0"/>
                  <a:pt x="0" y="0"/>
                </a:cubicBezTo>
                <a:lnTo>
                  <a:pt x="0" y="0"/>
                </a:lnTo>
                <a:cubicBezTo>
                  <a:pt x="0" y="0"/>
                  <a:pt x="0" y="0"/>
                  <a:pt x="0" y="0"/>
                </a:cubicBezTo>
                <a:lnTo>
                  <a:pt x="0" y="0"/>
                </a:lnTo>
                <a:close/>
              </a:path>
            </a:pathLst>
          </a:custGeom>
          <a:solidFill>
            <a:srgbClr val="DC3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2" name="Google Shape;1352;p52"/>
          <p:cNvGrpSpPr/>
          <p:nvPr/>
        </p:nvGrpSpPr>
        <p:grpSpPr>
          <a:xfrm flipH="1">
            <a:off x="8358773" y="239496"/>
            <a:ext cx="3853038" cy="3794403"/>
            <a:chOff x="352211" y="568246"/>
            <a:chExt cx="3853038" cy="3794403"/>
          </a:xfrm>
        </p:grpSpPr>
        <p:sp>
          <p:nvSpPr>
            <p:cNvPr id="1353" name="Google Shape;1353;p52"/>
            <p:cNvSpPr/>
            <p:nvPr/>
          </p:nvSpPr>
          <p:spPr>
            <a:xfrm rot="795376" flipH="1">
              <a:off x="617651" y="1316546"/>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2"/>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2"/>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6" name="Google Shape;1356;p52"/>
          <p:cNvGrpSpPr/>
          <p:nvPr/>
        </p:nvGrpSpPr>
        <p:grpSpPr>
          <a:xfrm rot="1624651">
            <a:off x="7879110" y="3228170"/>
            <a:ext cx="1168912" cy="1311749"/>
            <a:chOff x="2899562" y="2309713"/>
            <a:chExt cx="1168901" cy="1311737"/>
          </a:xfrm>
        </p:grpSpPr>
        <p:sp>
          <p:nvSpPr>
            <p:cNvPr id="1357" name="Google Shape;1357;p52"/>
            <p:cNvSpPr/>
            <p:nvPr/>
          </p:nvSpPr>
          <p:spPr>
            <a:xfrm flipH="1">
              <a:off x="3373608" y="2309713"/>
              <a:ext cx="694854" cy="738975"/>
            </a:xfrm>
            <a:custGeom>
              <a:avLst/>
              <a:gdLst/>
              <a:ahLst/>
              <a:cxnLst/>
              <a:rect l="l" t="t" r="r" b="b"/>
              <a:pathLst>
                <a:path w="34695" h="36898" extrusionOk="0">
                  <a:moveTo>
                    <a:pt x="19611" y="0"/>
                  </a:moveTo>
                  <a:cubicBezTo>
                    <a:pt x="18957" y="0"/>
                    <a:pt x="18319" y="263"/>
                    <a:pt x="17827" y="673"/>
                  </a:cubicBezTo>
                  <a:cubicBezTo>
                    <a:pt x="17279" y="1152"/>
                    <a:pt x="16868" y="1768"/>
                    <a:pt x="16526" y="2407"/>
                  </a:cubicBezTo>
                  <a:cubicBezTo>
                    <a:pt x="15659" y="4119"/>
                    <a:pt x="15271" y="6082"/>
                    <a:pt x="15248" y="8022"/>
                  </a:cubicBezTo>
                  <a:cubicBezTo>
                    <a:pt x="15225" y="9963"/>
                    <a:pt x="15544" y="11880"/>
                    <a:pt x="16001" y="13774"/>
                  </a:cubicBezTo>
                  <a:cubicBezTo>
                    <a:pt x="16115" y="14231"/>
                    <a:pt x="16229" y="14710"/>
                    <a:pt x="16389" y="15167"/>
                  </a:cubicBezTo>
                  <a:cubicBezTo>
                    <a:pt x="14905" y="13774"/>
                    <a:pt x="13079" y="12770"/>
                    <a:pt x="11162" y="12063"/>
                  </a:cubicBezTo>
                  <a:cubicBezTo>
                    <a:pt x="9432" y="11450"/>
                    <a:pt x="7602" y="11065"/>
                    <a:pt x="5773" y="11065"/>
                  </a:cubicBezTo>
                  <a:cubicBezTo>
                    <a:pt x="5286" y="11065"/>
                    <a:pt x="4799" y="11092"/>
                    <a:pt x="4314" y="11149"/>
                  </a:cubicBezTo>
                  <a:cubicBezTo>
                    <a:pt x="2739" y="11332"/>
                    <a:pt x="1050" y="11948"/>
                    <a:pt x="366" y="13364"/>
                  </a:cubicBezTo>
                  <a:cubicBezTo>
                    <a:pt x="0" y="14140"/>
                    <a:pt x="0" y="15075"/>
                    <a:pt x="252" y="15897"/>
                  </a:cubicBezTo>
                  <a:cubicBezTo>
                    <a:pt x="525" y="16719"/>
                    <a:pt x="1050" y="17449"/>
                    <a:pt x="1667" y="18043"/>
                  </a:cubicBezTo>
                  <a:cubicBezTo>
                    <a:pt x="3105" y="19458"/>
                    <a:pt x="5068" y="20211"/>
                    <a:pt x="7031" y="20668"/>
                  </a:cubicBezTo>
                  <a:cubicBezTo>
                    <a:pt x="8237" y="20934"/>
                    <a:pt x="9478" y="21089"/>
                    <a:pt x="10716" y="21089"/>
                  </a:cubicBezTo>
                  <a:cubicBezTo>
                    <a:pt x="11493" y="21089"/>
                    <a:pt x="12268" y="21028"/>
                    <a:pt x="13034" y="20896"/>
                  </a:cubicBezTo>
                  <a:cubicBezTo>
                    <a:pt x="15019" y="20554"/>
                    <a:pt x="16937" y="19709"/>
                    <a:pt x="18420" y="18339"/>
                  </a:cubicBezTo>
                  <a:cubicBezTo>
                    <a:pt x="18420" y="18317"/>
                    <a:pt x="18398" y="18271"/>
                    <a:pt x="18398" y="18225"/>
                  </a:cubicBezTo>
                  <a:lnTo>
                    <a:pt x="18398" y="18225"/>
                  </a:lnTo>
                  <a:cubicBezTo>
                    <a:pt x="18420" y="18248"/>
                    <a:pt x="18443" y="18271"/>
                    <a:pt x="18466" y="18294"/>
                  </a:cubicBezTo>
                  <a:lnTo>
                    <a:pt x="18420" y="18362"/>
                  </a:lnTo>
                  <a:cubicBezTo>
                    <a:pt x="19836" y="17153"/>
                    <a:pt x="20657" y="15395"/>
                    <a:pt x="21274" y="13637"/>
                  </a:cubicBezTo>
                  <a:cubicBezTo>
                    <a:pt x="22438" y="10419"/>
                    <a:pt x="23122" y="6972"/>
                    <a:pt x="22552" y="3617"/>
                  </a:cubicBezTo>
                  <a:cubicBezTo>
                    <a:pt x="22415" y="2818"/>
                    <a:pt x="22209" y="2019"/>
                    <a:pt x="21776" y="1335"/>
                  </a:cubicBezTo>
                  <a:cubicBezTo>
                    <a:pt x="21342" y="650"/>
                    <a:pt x="20635" y="102"/>
                    <a:pt x="19836" y="11"/>
                  </a:cubicBezTo>
                  <a:cubicBezTo>
                    <a:pt x="19761" y="4"/>
                    <a:pt x="19686" y="0"/>
                    <a:pt x="19611" y="0"/>
                  </a:cubicBezTo>
                  <a:close/>
                  <a:moveTo>
                    <a:pt x="33051" y="13009"/>
                  </a:moveTo>
                  <a:cubicBezTo>
                    <a:pt x="32705" y="13009"/>
                    <a:pt x="32359" y="13165"/>
                    <a:pt x="32070" y="13364"/>
                  </a:cubicBezTo>
                  <a:cubicBezTo>
                    <a:pt x="31134" y="13957"/>
                    <a:pt x="30472" y="14893"/>
                    <a:pt x="29947" y="15897"/>
                  </a:cubicBezTo>
                  <a:cubicBezTo>
                    <a:pt x="28737" y="18271"/>
                    <a:pt x="28281" y="21033"/>
                    <a:pt x="28715" y="23681"/>
                  </a:cubicBezTo>
                  <a:cubicBezTo>
                    <a:pt x="28760" y="24069"/>
                    <a:pt x="28852" y="24457"/>
                    <a:pt x="29148" y="24822"/>
                  </a:cubicBezTo>
                  <a:cubicBezTo>
                    <a:pt x="30107" y="24639"/>
                    <a:pt x="30974" y="24069"/>
                    <a:pt x="31636" y="23361"/>
                  </a:cubicBezTo>
                  <a:cubicBezTo>
                    <a:pt x="32321" y="22653"/>
                    <a:pt x="32823" y="21809"/>
                    <a:pt x="33257" y="20919"/>
                  </a:cubicBezTo>
                  <a:cubicBezTo>
                    <a:pt x="33782" y="19892"/>
                    <a:pt x="34238" y="18819"/>
                    <a:pt x="34467" y="17678"/>
                  </a:cubicBezTo>
                  <a:cubicBezTo>
                    <a:pt x="34695" y="16559"/>
                    <a:pt x="34695" y="15349"/>
                    <a:pt x="34330" y="14254"/>
                  </a:cubicBezTo>
                  <a:cubicBezTo>
                    <a:pt x="34170" y="13729"/>
                    <a:pt x="33850" y="13181"/>
                    <a:pt x="33325" y="13044"/>
                  </a:cubicBezTo>
                  <a:cubicBezTo>
                    <a:pt x="33235" y="13020"/>
                    <a:pt x="33143" y="13009"/>
                    <a:pt x="33051" y="13009"/>
                  </a:cubicBezTo>
                  <a:close/>
                  <a:moveTo>
                    <a:pt x="23893" y="23697"/>
                  </a:moveTo>
                  <a:cubicBezTo>
                    <a:pt x="22489" y="23697"/>
                    <a:pt x="21047" y="23882"/>
                    <a:pt x="19767" y="24046"/>
                  </a:cubicBezTo>
                  <a:cubicBezTo>
                    <a:pt x="18010" y="24274"/>
                    <a:pt x="16206" y="24845"/>
                    <a:pt x="15042" y="26169"/>
                  </a:cubicBezTo>
                  <a:cubicBezTo>
                    <a:pt x="14563" y="26739"/>
                    <a:pt x="14198" y="27447"/>
                    <a:pt x="14243" y="28200"/>
                  </a:cubicBezTo>
                  <a:cubicBezTo>
                    <a:pt x="14266" y="29159"/>
                    <a:pt x="14997" y="30026"/>
                    <a:pt x="15864" y="30460"/>
                  </a:cubicBezTo>
                  <a:cubicBezTo>
                    <a:pt x="16657" y="30826"/>
                    <a:pt x="17541" y="30920"/>
                    <a:pt x="18403" y="30920"/>
                  </a:cubicBezTo>
                  <a:cubicBezTo>
                    <a:pt x="18508" y="30920"/>
                    <a:pt x="18613" y="30919"/>
                    <a:pt x="18717" y="30916"/>
                  </a:cubicBezTo>
                  <a:cubicBezTo>
                    <a:pt x="20110" y="30848"/>
                    <a:pt x="21525" y="30597"/>
                    <a:pt x="22757" y="29980"/>
                  </a:cubicBezTo>
                  <a:cubicBezTo>
                    <a:pt x="24401" y="29181"/>
                    <a:pt x="25725" y="27835"/>
                    <a:pt x="27322" y="26990"/>
                  </a:cubicBezTo>
                  <a:lnTo>
                    <a:pt x="27322" y="26990"/>
                  </a:lnTo>
                  <a:cubicBezTo>
                    <a:pt x="26569" y="28200"/>
                    <a:pt x="25953" y="29524"/>
                    <a:pt x="25656" y="30939"/>
                  </a:cubicBezTo>
                  <a:cubicBezTo>
                    <a:pt x="25359" y="32354"/>
                    <a:pt x="25382" y="33838"/>
                    <a:pt x="25862" y="35207"/>
                  </a:cubicBezTo>
                  <a:cubicBezTo>
                    <a:pt x="26021" y="35641"/>
                    <a:pt x="26227" y="36052"/>
                    <a:pt x="26523" y="36371"/>
                  </a:cubicBezTo>
                  <a:cubicBezTo>
                    <a:pt x="26828" y="36676"/>
                    <a:pt x="27237" y="36898"/>
                    <a:pt x="27670" y="36898"/>
                  </a:cubicBezTo>
                  <a:cubicBezTo>
                    <a:pt x="27691" y="36898"/>
                    <a:pt x="27712" y="36897"/>
                    <a:pt x="27733" y="36896"/>
                  </a:cubicBezTo>
                  <a:cubicBezTo>
                    <a:pt x="28327" y="36851"/>
                    <a:pt x="28806" y="36371"/>
                    <a:pt x="29126" y="35869"/>
                  </a:cubicBezTo>
                  <a:cubicBezTo>
                    <a:pt x="29536" y="35230"/>
                    <a:pt x="29765" y="34500"/>
                    <a:pt x="29947" y="33747"/>
                  </a:cubicBezTo>
                  <a:cubicBezTo>
                    <a:pt x="30358" y="32035"/>
                    <a:pt x="30472" y="30231"/>
                    <a:pt x="30290" y="28474"/>
                  </a:cubicBezTo>
                  <a:cubicBezTo>
                    <a:pt x="30175" y="27470"/>
                    <a:pt x="29947" y="26465"/>
                    <a:pt x="29308" y="25689"/>
                  </a:cubicBezTo>
                  <a:cubicBezTo>
                    <a:pt x="28057" y="24122"/>
                    <a:pt x="26019" y="23697"/>
                    <a:pt x="23893" y="236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2"/>
            <p:cNvSpPr/>
            <p:nvPr/>
          </p:nvSpPr>
          <p:spPr>
            <a:xfrm flipH="1">
              <a:off x="2899562" y="2353629"/>
              <a:ext cx="1126847" cy="1267821"/>
            </a:xfrm>
            <a:custGeom>
              <a:avLst/>
              <a:gdLst/>
              <a:ahLst/>
              <a:cxnLst/>
              <a:rect l="l" t="t" r="r" b="b"/>
              <a:pathLst>
                <a:path w="56265" h="63304" extrusionOk="0">
                  <a:moveTo>
                    <a:pt x="17011" y="0"/>
                  </a:moveTo>
                  <a:cubicBezTo>
                    <a:pt x="16972" y="0"/>
                    <a:pt x="16931" y="21"/>
                    <a:pt x="16914" y="55"/>
                  </a:cubicBezTo>
                  <a:cubicBezTo>
                    <a:pt x="16526" y="1036"/>
                    <a:pt x="16389" y="2063"/>
                    <a:pt x="16252" y="3113"/>
                  </a:cubicBezTo>
                  <a:cubicBezTo>
                    <a:pt x="15978" y="5350"/>
                    <a:pt x="15795" y="7655"/>
                    <a:pt x="15704" y="9915"/>
                  </a:cubicBezTo>
                  <a:cubicBezTo>
                    <a:pt x="15636" y="11901"/>
                    <a:pt x="15636" y="14024"/>
                    <a:pt x="16184" y="15895"/>
                  </a:cubicBezTo>
                  <a:cubicBezTo>
                    <a:pt x="15544" y="15599"/>
                    <a:pt x="14905" y="15348"/>
                    <a:pt x="14266" y="15119"/>
                  </a:cubicBezTo>
                  <a:cubicBezTo>
                    <a:pt x="12006" y="14343"/>
                    <a:pt x="9633" y="13932"/>
                    <a:pt x="7327" y="13544"/>
                  </a:cubicBezTo>
                  <a:cubicBezTo>
                    <a:pt x="4931" y="13111"/>
                    <a:pt x="2465" y="12700"/>
                    <a:pt x="137" y="11855"/>
                  </a:cubicBezTo>
                  <a:cubicBezTo>
                    <a:pt x="126" y="11850"/>
                    <a:pt x="113" y="11847"/>
                    <a:pt x="100" y="11847"/>
                  </a:cubicBezTo>
                  <a:cubicBezTo>
                    <a:pt x="60" y="11847"/>
                    <a:pt x="17" y="11872"/>
                    <a:pt x="0" y="11924"/>
                  </a:cubicBezTo>
                  <a:cubicBezTo>
                    <a:pt x="0" y="11969"/>
                    <a:pt x="23" y="12038"/>
                    <a:pt x="69" y="12061"/>
                  </a:cubicBezTo>
                  <a:cubicBezTo>
                    <a:pt x="2397" y="12905"/>
                    <a:pt x="4885" y="13339"/>
                    <a:pt x="7282" y="13750"/>
                  </a:cubicBezTo>
                  <a:cubicBezTo>
                    <a:pt x="9587" y="14138"/>
                    <a:pt x="11961" y="14549"/>
                    <a:pt x="14198" y="15325"/>
                  </a:cubicBezTo>
                  <a:cubicBezTo>
                    <a:pt x="14882" y="15576"/>
                    <a:pt x="15567" y="15850"/>
                    <a:pt x="16275" y="16169"/>
                  </a:cubicBezTo>
                  <a:cubicBezTo>
                    <a:pt x="16298" y="16192"/>
                    <a:pt x="16320" y="16192"/>
                    <a:pt x="16343" y="16192"/>
                  </a:cubicBezTo>
                  <a:cubicBezTo>
                    <a:pt x="18398" y="17151"/>
                    <a:pt x="20520" y="18452"/>
                    <a:pt x="23008" y="20301"/>
                  </a:cubicBezTo>
                  <a:cubicBezTo>
                    <a:pt x="24241" y="21214"/>
                    <a:pt x="25451" y="22172"/>
                    <a:pt x="26615" y="23154"/>
                  </a:cubicBezTo>
                  <a:cubicBezTo>
                    <a:pt x="24994" y="23496"/>
                    <a:pt x="23556" y="23998"/>
                    <a:pt x="22164" y="24478"/>
                  </a:cubicBezTo>
                  <a:lnTo>
                    <a:pt x="21684" y="24637"/>
                  </a:lnTo>
                  <a:cubicBezTo>
                    <a:pt x="19331" y="25450"/>
                    <a:pt x="16858" y="26223"/>
                    <a:pt x="14340" y="26223"/>
                  </a:cubicBezTo>
                  <a:cubicBezTo>
                    <a:pt x="14171" y="26223"/>
                    <a:pt x="14002" y="26220"/>
                    <a:pt x="13833" y="26212"/>
                  </a:cubicBezTo>
                  <a:cubicBezTo>
                    <a:pt x="13787" y="26212"/>
                    <a:pt x="13741" y="26235"/>
                    <a:pt x="13718" y="26304"/>
                  </a:cubicBezTo>
                  <a:cubicBezTo>
                    <a:pt x="13718" y="26372"/>
                    <a:pt x="13764" y="26418"/>
                    <a:pt x="13833" y="26418"/>
                  </a:cubicBezTo>
                  <a:cubicBezTo>
                    <a:pt x="14003" y="26425"/>
                    <a:pt x="14174" y="26428"/>
                    <a:pt x="14344" y="26428"/>
                  </a:cubicBezTo>
                  <a:cubicBezTo>
                    <a:pt x="16887" y="26428"/>
                    <a:pt x="19400" y="25656"/>
                    <a:pt x="21753" y="24843"/>
                  </a:cubicBezTo>
                  <a:lnTo>
                    <a:pt x="22232" y="24683"/>
                  </a:lnTo>
                  <a:cubicBezTo>
                    <a:pt x="23625" y="24204"/>
                    <a:pt x="25063" y="23702"/>
                    <a:pt x="26683" y="23359"/>
                  </a:cubicBezTo>
                  <a:lnTo>
                    <a:pt x="26683" y="23359"/>
                  </a:lnTo>
                  <a:cubicBezTo>
                    <a:pt x="26318" y="26418"/>
                    <a:pt x="25816" y="29499"/>
                    <a:pt x="25177" y="32489"/>
                  </a:cubicBezTo>
                  <a:cubicBezTo>
                    <a:pt x="25154" y="32558"/>
                    <a:pt x="25200" y="32603"/>
                    <a:pt x="25245" y="32626"/>
                  </a:cubicBezTo>
                  <a:lnTo>
                    <a:pt x="25268" y="32626"/>
                  </a:lnTo>
                  <a:cubicBezTo>
                    <a:pt x="25314" y="32626"/>
                    <a:pt x="25359" y="32581"/>
                    <a:pt x="25382" y="32535"/>
                  </a:cubicBezTo>
                  <a:cubicBezTo>
                    <a:pt x="26021" y="29522"/>
                    <a:pt x="26546" y="26441"/>
                    <a:pt x="26889" y="23382"/>
                  </a:cubicBezTo>
                  <a:cubicBezTo>
                    <a:pt x="40470" y="34909"/>
                    <a:pt x="49554" y="50567"/>
                    <a:pt x="56036" y="63258"/>
                  </a:cubicBezTo>
                  <a:cubicBezTo>
                    <a:pt x="56059" y="63303"/>
                    <a:pt x="56105" y="63303"/>
                    <a:pt x="56128" y="63303"/>
                  </a:cubicBezTo>
                  <a:lnTo>
                    <a:pt x="56196" y="63303"/>
                  </a:lnTo>
                  <a:cubicBezTo>
                    <a:pt x="56242" y="63281"/>
                    <a:pt x="56265" y="63212"/>
                    <a:pt x="56242" y="63166"/>
                  </a:cubicBezTo>
                  <a:cubicBezTo>
                    <a:pt x="49737" y="50453"/>
                    <a:pt x="40652" y="34795"/>
                    <a:pt x="27048" y="23245"/>
                  </a:cubicBezTo>
                  <a:cubicBezTo>
                    <a:pt x="27391" y="19684"/>
                    <a:pt x="28509" y="16192"/>
                    <a:pt x="30267" y="13088"/>
                  </a:cubicBezTo>
                  <a:cubicBezTo>
                    <a:pt x="30290" y="13019"/>
                    <a:pt x="30290" y="12974"/>
                    <a:pt x="30221" y="12928"/>
                  </a:cubicBezTo>
                  <a:cubicBezTo>
                    <a:pt x="30209" y="12922"/>
                    <a:pt x="30195" y="12919"/>
                    <a:pt x="30181" y="12919"/>
                  </a:cubicBezTo>
                  <a:cubicBezTo>
                    <a:pt x="30142" y="12919"/>
                    <a:pt x="30101" y="12940"/>
                    <a:pt x="30084" y="12974"/>
                  </a:cubicBezTo>
                  <a:cubicBezTo>
                    <a:pt x="28327" y="16055"/>
                    <a:pt x="27208" y="19547"/>
                    <a:pt x="26843" y="23085"/>
                  </a:cubicBezTo>
                  <a:cubicBezTo>
                    <a:pt x="25656" y="22058"/>
                    <a:pt x="24401" y="21077"/>
                    <a:pt x="23122" y="20118"/>
                  </a:cubicBezTo>
                  <a:cubicBezTo>
                    <a:pt x="20634" y="18292"/>
                    <a:pt x="18489" y="16968"/>
                    <a:pt x="16435" y="16010"/>
                  </a:cubicBezTo>
                  <a:cubicBezTo>
                    <a:pt x="15887" y="14229"/>
                    <a:pt x="15841" y="12289"/>
                    <a:pt x="15932" y="9915"/>
                  </a:cubicBezTo>
                  <a:cubicBezTo>
                    <a:pt x="16001" y="7655"/>
                    <a:pt x="16184" y="5373"/>
                    <a:pt x="16457" y="3136"/>
                  </a:cubicBezTo>
                  <a:cubicBezTo>
                    <a:pt x="16594" y="2086"/>
                    <a:pt x="16731" y="1082"/>
                    <a:pt x="17119" y="146"/>
                  </a:cubicBezTo>
                  <a:cubicBezTo>
                    <a:pt x="17142" y="77"/>
                    <a:pt x="17119" y="32"/>
                    <a:pt x="17051" y="9"/>
                  </a:cubicBezTo>
                  <a:cubicBezTo>
                    <a:pt x="17039" y="3"/>
                    <a:pt x="17025" y="0"/>
                    <a:pt x="17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9" name="Google Shape;1359;p52"/>
          <p:cNvGrpSpPr/>
          <p:nvPr/>
        </p:nvGrpSpPr>
        <p:grpSpPr>
          <a:xfrm rot="2151281">
            <a:off x="8305547" y="3861148"/>
            <a:ext cx="413316" cy="807903"/>
            <a:chOff x="2887743" y="2397645"/>
            <a:chExt cx="413267" cy="807808"/>
          </a:xfrm>
        </p:grpSpPr>
        <p:sp>
          <p:nvSpPr>
            <p:cNvPr id="1360" name="Google Shape;1360;p52"/>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2"/>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52"/>
          <p:cNvGrpSpPr/>
          <p:nvPr/>
        </p:nvGrpSpPr>
        <p:grpSpPr>
          <a:xfrm flipH="1">
            <a:off x="6435196" y="2856633"/>
            <a:ext cx="874530" cy="1481072"/>
            <a:chOff x="-117729" y="1733810"/>
            <a:chExt cx="874530" cy="1481072"/>
          </a:xfrm>
        </p:grpSpPr>
        <p:sp>
          <p:nvSpPr>
            <p:cNvPr id="1363" name="Google Shape;1363;p52"/>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2"/>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2"/>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52"/>
          <p:cNvGrpSpPr/>
          <p:nvPr/>
        </p:nvGrpSpPr>
        <p:grpSpPr>
          <a:xfrm>
            <a:off x="6318066" y="2502104"/>
            <a:ext cx="2465821" cy="2493018"/>
            <a:chOff x="5191359" y="1688875"/>
            <a:chExt cx="2888054" cy="2919567"/>
          </a:xfrm>
        </p:grpSpPr>
        <p:sp>
          <p:nvSpPr>
            <p:cNvPr id="1367" name="Google Shape;1367;p52"/>
            <p:cNvSpPr/>
            <p:nvPr/>
          </p:nvSpPr>
          <p:spPr>
            <a:xfrm>
              <a:off x="5757510" y="2381593"/>
              <a:ext cx="3294" cy="747"/>
            </a:xfrm>
            <a:custGeom>
              <a:avLst/>
              <a:gdLst/>
              <a:ahLst/>
              <a:cxnLst/>
              <a:rect l="l" t="t" r="r" b="b"/>
              <a:pathLst>
                <a:path w="119" h="27" extrusionOk="0">
                  <a:moveTo>
                    <a:pt x="118" y="26"/>
                  </a:moveTo>
                  <a:cubicBezTo>
                    <a:pt x="118" y="26"/>
                    <a:pt x="105" y="26"/>
                    <a:pt x="105" y="26"/>
                  </a:cubicBezTo>
                  <a:cubicBezTo>
                    <a:pt x="105" y="26"/>
                    <a:pt x="118" y="26"/>
                    <a:pt x="118" y="26"/>
                  </a:cubicBezTo>
                  <a:close/>
                  <a:moveTo>
                    <a:pt x="105" y="26"/>
                  </a:moveTo>
                  <a:cubicBezTo>
                    <a:pt x="105" y="26"/>
                    <a:pt x="105" y="26"/>
                    <a:pt x="105" y="26"/>
                  </a:cubicBezTo>
                  <a:cubicBezTo>
                    <a:pt x="105" y="26"/>
                    <a:pt x="105" y="26"/>
                    <a:pt x="105" y="26"/>
                  </a:cubicBezTo>
                  <a:close/>
                  <a:moveTo>
                    <a:pt x="92" y="26"/>
                  </a:moveTo>
                  <a:cubicBezTo>
                    <a:pt x="92" y="26"/>
                    <a:pt x="92" y="26"/>
                    <a:pt x="92" y="26"/>
                  </a:cubicBezTo>
                  <a:cubicBezTo>
                    <a:pt x="92" y="26"/>
                    <a:pt x="92" y="26"/>
                    <a:pt x="92" y="26"/>
                  </a:cubicBezTo>
                  <a:close/>
                  <a:moveTo>
                    <a:pt x="92" y="26"/>
                  </a:moveTo>
                  <a:cubicBezTo>
                    <a:pt x="66" y="13"/>
                    <a:pt x="27" y="13"/>
                    <a:pt x="1" y="0"/>
                  </a:cubicBezTo>
                  <a:lnTo>
                    <a:pt x="1" y="0"/>
                  </a:lnTo>
                  <a:cubicBezTo>
                    <a:pt x="27" y="13"/>
                    <a:pt x="66" y="13"/>
                    <a:pt x="92" y="26"/>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2"/>
            <p:cNvSpPr/>
            <p:nvPr/>
          </p:nvSpPr>
          <p:spPr>
            <a:xfrm>
              <a:off x="5757510" y="2381593"/>
              <a:ext cx="3654" cy="1107"/>
            </a:xfrm>
            <a:custGeom>
              <a:avLst/>
              <a:gdLst/>
              <a:ahLst/>
              <a:cxnLst/>
              <a:rect l="l" t="t" r="r" b="b"/>
              <a:pathLst>
                <a:path w="132" h="40" extrusionOk="0">
                  <a:moveTo>
                    <a:pt x="1" y="0"/>
                  </a:moveTo>
                  <a:cubicBezTo>
                    <a:pt x="11" y="5"/>
                    <a:pt x="23" y="8"/>
                    <a:pt x="36" y="11"/>
                  </a:cubicBezTo>
                  <a:lnTo>
                    <a:pt x="36" y="11"/>
                  </a:lnTo>
                  <a:cubicBezTo>
                    <a:pt x="23" y="7"/>
                    <a:pt x="11" y="4"/>
                    <a:pt x="1" y="0"/>
                  </a:cubicBezTo>
                  <a:close/>
                  <a:moveTo>
                    <a:pt x="36" y="11"/>
                  </a:moveTo>
                  <a:cubicBezTo>
                    <a:pt x="68" y="21"/>
                    <a:pt x="103" y="30"/>
                    <a:pt x="131" y="39"/>
                  </a:cubicBezTo>
                  <a:cubicBezTo>
                    <a:pt x="131" y="26"/>
                    <a:pt x="118" y="26"/>
                    <a:pt x="118" y="26"/>
                  </a:cubicBezTo>
                  <a:lnTo>
                    <a:pt x="92" y="26"/>
                  </a:lnTo>
                  <a:cubicBezTo>
                    <a:pt x="76" y="18"/>
                    <a:pt x="56" y="15"/>
                    <a:pt x="36" y="1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2"/>
            <p:cNvSpPr/>
            <p:nvPr/>
          </p:nvSpPr>
          <p:spPr>
            <a:xfrm>
              <a:off x="5751364" y="2379406"/>
              <a:ext cx="28" cy="28"/>
            </a:xfrm>
            <a:custGeom>
              <a:avLst/>
              <a:gdLst/>
              <a:ahLst/>
              <a:cxnLst/>
              <a:rect l="l" t="t" r="r" b="b"/>
              <a:pathLst>
                <a:path w="1" h="1" extrusionOk="0">
                  <a:moveTo>
                    <a:pt x="0" y="1"/>
                  </a:moveTo>
                  <a:cubicBezTo>
                    <a:pt x="0" y="1"/>
                    <a:pt x="0" y="1"/>
                    <a:pt x="0" y="1"/>
                  </a:cubicBezTo>
                  <a:lnTo>
                    <a:pt x="0" y="1"/>
                  </a:lnTo>
                  <a:cubicBezTo>
                    <a:pt x="0" y="1"/>
                    <a:pt x="0" y="1"/>
                    <a:pt x="0" y="1"/>
                  </a:cubicBezTo>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2"/>
            <p:cNvSpPr/>
            <p:nvPr/>
          </p:nvSpPr>
          <p:spPr>
            <a:xfrm>
              <a:off x="5751364" y="2379406"/>
              <a:ext cx="28" cy="28"/>
            </a:xfrm>
            <a:custGeom>
              <a:avLst/>
              <a:gdLst/>
              <a:ahLst/>
              <a:cxnLst/>
              <a:rect l="l" t="t" r="r" b="b"/>
              <a:pathLst>
                <a:path w="1" h="1" extrusionOk="0">
                  <a:moveTo>
                    <a:pt x="0" y="1"/>
                  </a:moveTo>
                  <a:cubicBezTo>
                    <a:pt x="0" y="1"/>
                    <a:pt x="0" y="1"/>
                    <a:pt x="0" y="1"/>
                  </a:cubicBezTo>
                  <a:cubicBezTo>
                    <a:pt x="0" y="1"/>
                    <a:pt x="0" y="1"/>
                    <a:pt x="0" y="1"/>
                  </a:cubicBezTo>
                  <a:lnTo>
                    <a:pt x="0" y="1"/>
                  </a:lnTo>
                  <a:cubicBezTo>
                    <a:pt x="0" y="1"/>
                    <a:pt x="0" y="1"/>
                    <a:pt x="0" y="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2"/>
            <p:cNvSpPr/>
            <p:nvPr/>
          </p:nvSpPr>
          <p:spPr>
            <a:xfrm>
              <a:off x="5751364" y="2379406"/>
              <a:ext cx="388" cy="28"/>
            </a:xfrm>
            <a:custGeom>
              <a:avLst/>
              <a:gdLst/>
              <a:ahLst/>
              <a:cxnLst/>
              <a:rect l="l" t="t" r="r" b="b"/>
              <a:pathLst>
                <a:path w="14" h="1" extrusionOk="0">
                  <a:moveTo>
                    <a:pt x="14" y="1"/>
                  </a:moveTo>
                  <a:lnTo>
                    <a:pt x="0" y="1"/>
                  </a:lnTo>
                  <a:cubicBezTo>
                    <a:pt x="0" y="1"/>
                    <a:pt x="0" y="1"/>
                    <a:pt x="0" y="1"/>
                  </a:cubicBezTo>
                  <a:lnTo>
                    <a:pt x="0" y="1"/>
                  </a:lnTo>
                  <a:cubicBezTo>
                    <a:pt x="0" y="1"/>
                    <a:pt x="0" y="1"/>
                    <a:pt x="14" y="1"/>
                  </a:cubicBezTo>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2"/>
            <p:cNvSpPr/>
            <p:nvPr/>
          </p:nvSpPr>
          <p:spPr>
            <a:xfrm>
              <a:off x="5748457" y="2378326"/>
              <a:ext cx="28" cy="28"/>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2"/>
            <p:cNvSpPr/>
            <p:nvPr/>
          </p:nvSpPr>
          <p:spPr>
            <a:xfrm>
              <a:off x="5748457" y="2378326"/>
              <a:ext cx="28" cy="28"/>
            </a:xfrm>
            <a:custGeom>
              <a:avLst/>
              <a:gdLst/>
              <a:ahLst/>
              <a:cxnLst/>
              <a:rect l="l" t="t" r="r" b="b"/>
              <a:pathLst>
                <a:path w="1" h="1" extrusionOk="0">
                  <a:moveTo>
                    <a:pt x="1" y="1"/>
                  </a:moveTo>
                  <a:lnTo>
                    <a:pt x="1" y="1"/>
                  </a:lnTo>
                  <a:cubicBezTo>
                    <a:pt x="1" y="1"/>
                    <a:pt x="1" y="1"/>
                    <a:pt x="1" y="1"/>
                  </a:cubicBezTo>
                  <a:cubicBezTo>
                    <a:pt x="1" y="1"/>
                    <a:pt x="1" y="1"/>
                    <a:pt x="1" y="1"/>
                  </a:cubicBezTo>
                  <a:cubicBezTo>
                    <a:pt x="1" y="1"/>
                    <a:pt x="1" y="1"/>
                    <a:pt x="1" y="1"/>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2"/>
            <p:cNvSpPr/>
            <p:nvPr/>
          </p:nvSpPr>
          <p:spPr>
            <a:xfrm>
              <a:off x="5748457" y="2377967"/>
              <a:ext cx="28" cy="388"/>
            </a:xfrm>
            <a:custGeom>
              <a:avLst/>
              <a:gdLst/>
              <a:ahLst/>
              <a:cxnLst/>
              <a:rect l="l" t="t" r="r" b="b"/>
              <a:pathLst>
                <a:path w="1" h="14" extrusionOk="0">
                  <a:moveTo>
                    <a:pt x="1" y="14"/>
                  </a:moveTo>
                  <a:cubicBezTo>
                    <a:pt x="1" y="14"/>
                    <a:pt x="1" y="1"/>
                    <a:pt x="1" y="1"/>
                  </a:cubicBezTo>
                  <a:cubicBezTo>
                    <a:pt x="1" y="1"/>
                    <a:pt x="1" y="14"/>
                    <a:pt x="1" y="14"/>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2"/>
            <p:cNvSpPr/>
            <p:nvPr/>
          </p:nvSpPr>
          <p:spPr>
            <a:xfrm>
              <a:off x="5747737" y="2377967"/>
              <a:ext cx="747" cy="388"/>
            </a:xfrm>
            <a:custGeom>
              <a:avLst/>
              <a:gdLst/>
              <a:ahLst/>
              <a:cxnLst/>
              <a:rect l="l" t="t" r="r" b="b"/>
              <a:pathLst>
                <a:path w="27" h="14" extrusionOk="0">
                  <a:moveTo>
                    <a:pt x="27" y="14"/>
                  </a:moveTo>
                  <a:cubicBezTo>
                    <a:pt x="27" y="14"/>
                    <a:pt x="27" y="14"/>
                    <a:pt x="27" y="14"/>
                  </a:cubicBezTo>
                  <a:cubicBezTo>
                    <a:pt x="27" y="14"/>
                    <a:pt x="27" y="1"/>
                    <a:pt x="27" y="1"/>
                  </a:cubicBezTo>
                  <a:cubicBezTo>
                    <a:pt x="27" y="1"/>
                    <a:pt x="27" y="1"/>
                    <a:pt x="27" y="1"/>
                  </a:cubicBezTo>
                  <a:cubicBezTo>
                    <a:pt x="27" y="14"/>
                    <a:pt x="27" y="14"/>
                    <a:pt x="27" y="14"/>
                  </a:cubicBezTo>
                  <a:close/>
                  <a:moveTo>
                    <a:pt x="14" y="1"/>
                  </a:moveTo>
                  <a:lnTo>
                    <a:pt x="14" y="1"/>
                  </a:lnTo>
                  <a:lnTo>
                    <a:pt x="14" y="1"/>
                  </a:lnTo>
                  <a:close/>
                  <a:moveTo>
                    <a:pt x="14" y="1"/>
                  </a:moveTo>
                  <a:cubicBezTo>
                    <a:pt x="14" y="1"/>
                    <a:pt x="14" y="1"/>
                    <a:pt x="14" y="1"/>
                  </a:cubicBezTo>
                  <a:cubicBezTo>
                    <a:pt x="14" y="1"/>
                    <a:pt x="14" y="1"/>
                    <a:pt x="14" y="1"/>
                  </a:cubicBezTo>
                  <a:close/>
                  <a:moveTo>
                    <a:pt x="1" y="1"/>
                  </a:moveTo>
                  <a:cubicBezTo>
                    <a:pt x="1" y="1"/>
                    <a:pt x="1" y="1"/>
                    <a:pt x="1" y="1"/>
                  </a:cubicBezTo>
                  <a:cubicBezTo>
                    <a:pt x="1" y="1"/>
                    <a:pt x="1" y="1"/>
                    <a:pt x="1" y="1"/>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2"/>
            <p:cNvSpPr/>
            <p:nvPr/>
          </p:nvSpPr>
          <p:spPr>
            <a:xfrm>
              <a:off x="5747737" y="2377607"/>
              <a:ext cx="28" cy="388"/>
            </a:xfrm>
            <a:custGeom>
              <a:avLst/>
              <a:gdLst/>
              <a:ahLst/>
              <a:cxnLst/>
              <a:rect l="l" t="t" r="r" b="b"/>
              <a:pathLst>
                <a:path w="1" h="14" extrusionOk="0">
                  <a:moveTo>
                    <a:pt x="1" y="14"/>
                  </a:moveTo>
                  <a:cubicBezTo>
                    <a:pt x="1" y="14"/>
                    <a:pt x="1" y="14"/>
                    <a:pt x="1" y="14"/>
                  </a:cubicBezTo>
                  <a:lnTo>
                    <a:pt x="1" y="14"/>
                  </a:lnTo>
                  <a:cubicBezTo>
                    <a:pt x="1" y="14"/>
                    <a:pt x="1" y="0"/>
                    <a:pt x="1" y="0"/>
                  </a:cubicBezTo>
                  <a:cubicBezTo>
                    <a:pt x="1" y="14"/>
                    <a:pt x="1" y="14"/>
                    <a:pt x="1" y="14"/>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2"/>
            <p:cNvSpPr/>
            <p:nvPr/>
          </p:nvSpPr>
          <p:spPr>
            <a:xfrm>
              <a:off x="5747377" y="2377607"/>
              <a:ext cx="28" cy="28"/>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2"/>
            <p:cNvSpPr/>
            <p:nvPr/>
          </p:nvSpPr>
          <p:spPr>
            <a:xfrm>
              <a:off x="5747377" y="2377607"/>
              <a:ext cx="28" cy="28"/>
            </a:xfrm>
            <a:custGeom>
              <a:avLst/>
              <a:gdLst/>
              <a:ahLst/>
              <a:cxnLst/>
              <a:rect l="l" t="t" r="r" b="b"/>
              <a:pathLst>
                <a:path w="1" h="1" extrusionOk="0">
                  <a:moveTo>
                    <a:pt x="1" y="0"/>
                  </a:moveTo>
                  <a:cubicBezTo>
                    <a:pt x="1" y="0"/>
                    <a:pt x="1" y="0"/>
                    <a:pt x="1" y="0"/>
                  </a:cubicBezTo>
                  <a:cubicBezTo>
                    <a:pt x="1" y="0"/>
                    <a:pt x="1" y="0"/>
                    <a:pt x="1" y="0"/>
                  </a:cubicBezTo>
                  <a:lnTo>
                    <a:pt x="1" y="0"/>
                  </a:lnTo>
                  <a:cubicBezTo>
                    <a:pt x="1" y="0"/>
                    <a:pt x="1" y="0"/>
                    <a:pt x="1" y="0"/>
                  </a:cubicBezTo>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2"/>
            <p:cNvSpPr/>
            <p:nvPr/>
          </p:nvSpPr>
          <p:spPr>
            <a:xfrm>
              <a:off x="5745938" y="2376887"/>
              <a:ext cx="1467" cy="747"/>
            </a:xfrm>
            <a:custGeom>
              <a:avLst/>
              <a:gdLst/>
              <a:ahLst/>
              <a:cxnLst/>
              <a:rect l="l" t="t" r="r" b="b"/>
              <a:pathLst>
                <a:path w="53" h="27" extrusionOk="0">
                  <a:moveTo>
                    <a:pt x="1" y="0"/>
                  </a:moveTo>
                  <a:cubicBezTo>
                    <a:pt x="14" y="13"/>
                    <a:pt x="27" y="13"/>
                    <a:pt x="53" y="26"/>
                  </a:cubicBezTo>
                  <a:cubicBezTo>
                    <a:pt x="27" y="13"/>
                    <a:pt x="14"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2"/>
            <p:cNvSpPr/>
            <p:nvPr/>
          </p:nvSpPr>
          <p:spPr>
            <a:xfrm>
              <a:off x="5745938" y="2376887"/>
              <a:ext cx="28" cy="28"/>
            </a:xfrm>
            <a:custGeom>
              <a:avLst/>
              <a:gdLst/>
              <a:ahLst/>
              <a:cxnLst/>
              <a:rect l="l" t="t" r="r" b="b"/>
              <a:pathLst>
                <a:path w="1" h="1" extrusionOk="0">
                  <a:moveTo>
                    <a:pt x="1" y="0"/>
                  </a:moveTo>
                  <a:cubicBezTo>
                    <a:pt x="1" y="0"/>
                    <a:pt x="1" y="0"/>
                    <a:pt x="1" y="0"/>
                  </a:cubicBezTo>
                  <a:lnTo>
                    <a:pt x="1" y="0"/>
                  </a:lnTo>
                  <a:cubicBezTo>
                    <a:pt x="1" y="0"/>
                    <a:pt x="1"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2"/>
            <p:cNvSpPr/>
            <p:nvPr/>
          </p:nvSpPr>
          <p:spPr>
            <a:xfrm>
              <a:off x="5745938" y="2376887"/>
              <a:ext cx="1467" cy="747"/>
            </a:xfrm>
            <a:custGeom>
              <a:avLst/>
              <a:gdLst/>
              <a:ahLst/>
              <a:cxnLst/>
              <a:rect l="l" t="t" r="r" b="b"/>
              <a:pathLst>
                <a:path w="53" h="27" extrusionOk="0">
                  <a:moveTo>
                    <a:pt x="1" y="0"/>
                  </a:moveTo>
                  <a:cubicBezTo>
                    <a:pt x="14" y="13"/>
                    <a:pt x="27" y="13"/>
                    <a:pt x="53" y="26"/>
                  </a:cubicBezTo>
                  <a:cubicBezTo>
                    <a:pt x="40" y="13"/>
                    <a:pt x="14" y="13"/>
                    <a:pt x="1" y="0"/>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2" name="Google Shape;1382;p52"/>
            <p:cNvGrpSpPr/>
            <p:nvPr/>
          </p:nvGrpSpPr>
          <p:grpSpPr>
            <a:xfrm>
              <a:off x="5191359" y="3252322"/>
              <a:ext cx="157321" cy="230072"/>
              <a:chOff x="5191359" y="3252322"/>
              <a:chExt cx="157321" cy="230072"/>
            </a:xfrm>
          </p:grpSpPr>
          <p:sp>
            <p:nvSpPr>
              <p:cNvPr id="1383" name="Google Shape;1383;p52"/>
              <p:cNvSpPr/>
              <p:nvPr/>
            </p:nvSpPr>
            <p:spPr>
              <a:xfrm>
                <a:off x="5191359" y="3252322"/>
                <a:ext cx="157320" cy="230069"/>
              </a:xfrm>
              <a:custGeom>
                <a:avLst/>
                <a:gdLst/>
                <a:ahLst/>
                <a:cxnLst/>
                <a:rect l="l" t="t" r="r" b="b"/>
                <a:pathLst>
                  <a:path w="5683" h="8311" extrusionOk="0">
                    <a:moveTo>
                      <a:pt x="1501" y="1"/>
                    </a:moveTo>
                    <a:cubicBezTo>
                      <a:pt x="1135" y="1"/>
                      <a:pt x="782" y="116"/>
                      <a:pt x="523" y="375"/>
                    </a:cubicBezTo>
                    <a:cubicBezTo>
                      <a:pt x="0" y="898"/>
                      <a:pt x="66" y="1760"/>
                      <a:pt x="236" y="2491"/>
                    </a:cubicBezTo>
                    <a:cubicBezTo>
                      <a:pt x="575" y="4007"/>
                      <a:pt x="1202" y="5470"/>
                      <a:pt x="2064" y="6776"/>
                    </a:cubicBezTo>
                    <a:cubicBezTo>
                      <a:pt x="2404" y="7273"/>
                      <a:pt x="2783" y="7769"/>
                      <a:pt x="3319" y="8069"/>
                    </a:cubicBezTo>
                    <a:cubicBezTo>
                      <a:pt x="3593" y="8220"/>
                      <a:pt x="3918" y="8310"/>
                      <a:pt x="4235" y="8310"/>
                    </a:cubicBezTo>
                    <a:cubicBezTo>
                      <a:pt x="4521" y="8310"/>
                      <a:pt x="4800" y="8237"/>
                      <a:pt x="5030" y="8069"/>
                    </a:cubicBezTo>
                    <a:cubicBezTo>
                      <a:pt x="5396" y="7808"/>
                      <a:pt x="5592" y="7364"/>
                      <a:pt x="5631" y="6920"/>
                    </a:cubicBezTo>
                    <a:cubicBezTo>
                      <a:pt x="5683" y="6476"/>
                      <a:pt x="5592" y="6031"/>
                      <a:pt x="5474" y="5600"/>
                    </a:cubicBezTo>
                    <a:cubicBezTo>
                      <a:pt x="5160" y="4412"/>
                      <a:pt x="4651" y="3275"/>
                      <a:pt x="3972" y="2256"/>
                    </a:cubicBezTo>
                    <a:cubicBezTo>
                      <a:pt x="3488" y="1551"/>
                      <a:pt x="3227" y="793"/>
                      <a:pt x="2613" y="362"/>
                    </a:cubicBezTo>
                    <a:cubicBezTo>
                      <a:pt x="2296" y="133"/>
                      <a:pt x="1892" y="1"/>
                      <a:pt x="1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2"/>
              <p:cNvSpPr/>
              <p:nvPr/>
            </p:nvSpPr>
            <p:spPr>
              <a:xfrm>
                <a:off x="5191359" y="3256530"/>
                <a:ext cx="139243" cy="225862"/>
              </a:xfrm>
              <a:custGeom>
                <a:avLst/>
                <a:gdLst/>
                <a:ahLst/>
                <a:cxnLst/>
                <a:rect l="l" t="t" r="r" b="b"/>
                <a:pathLst>
                  <a:path w="5030" h="8159" extrusionOk="0">
                    <a:moveTo>
                      <a:pt x="836" y="1"/>
                    </a:moveTo>
                    <a:lnTo>
                      <a:pt x="836" y="1"/>
                    </a:lnTo>
                    <a:cubicBezTo>
                      <a:pt x="719" y="53"/>
                      <a:pt x="614" y="132"/>
                      <a:pt x="523" y="223"/>
                    </a:cubicBezTo>
                    <a:cubicBezTo>
                      <a:pt x="0" y="746"/>
                      <a:pt x="66" y="1608"/>
                      <a:pt x="236" y="2339"/>
                    </a:cubicBezTo>
                    <a:cubicBezTo>
                      <a:pt x="575" y="3855"/>
                      <a:pt x="1202" y="5318"/>
                      <a:pt x="2064" y="6624"/>
                    </a:cubicBezTo>
                    <a:cubicBezTo>
                      <a:pt x="2404" y="7121"/>
                      <a:pt x="2783" y="7617"/>
                      <a:pt x="3319" y="7917"/>
                    </a:cubicBezTo>
                    <a:cubicBezTo>
                      <a:pt x="3593" y="8068"/>
                      <a:pt x="3914" y="8158"/>
                      <a:pt x="4230" y="8158"/>
                    </a:cubicBezTo>
                    <a:cubicBezTo>
                      <a:pt x="4514" y="8158"/>
                      <a:pt x="4794" y="8085"/>
                      <a:pt x="5030" y="7917"/>
                    </a:cubicBezTo>
                    <a:cubicBezTo>
                      <a:pt x="4507" y="7813"/>
                      <a:pt x="3815" y="7591"/>
                      <a:pt x="3358" y="7238"/>
                    </a:cubicBezTo>
                    <a:cubicBezTo>
                      <a:pt x="2731" y="6755"/>
                      <a:pt x="1490" y="4181"/>
                      <a:pt x="980" y="2431"/>
                    </a:cubicBezTo>
                    <a:cubicBezTo>
                      <a:pt x="680" y="1386"/>
                      <a:pt x="732" y="523"/>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2"/>
              <p:cNvSpPr/>
              <p:nvPr/>
            </p:nvSpPr>
            <p:spPr>
              <a:xfrm>
                <a:off x="5225354" y="3347663"/>
                <a:ext cx="123326" cy="134731"/>
              </a:xfrm>
              <a:custGeom>
                <a:avLst/>
                <a:gdLst/>
                <a:ahLst/>
                <a:cxnLst/>
                <a:rect l="l" t="t" r="r" b="b"/>
                <a:pathLst>
                  <a:path w="4455" h="4867" extrusionOk="0">
                    <a:moveTo>
                      <a:pt x="3436" y="1"/>
                    </a:moveTo>
                    <a:cubicBezTo>
                      <a:pt x="2169" y="354"/>
                      <a:pt x="980" y="994"/>
                      <a:pt x="0" y="1856"/>
                    </a:cubicBezTo>
                    <a:cubicBezTo>
                      <a:pt x="249" y="2365"/>
                      <a:pt x="523" y="2862"/>
                      <a:pt x="836" y="3332"/>
                    </a:cubicBezTo>
                    <a:cubicBezTo>
                      <a:pt x="1176" y="3829"/>
                      <a:pt x="1555" y="4325"/>
                      <a:pt x="2091" y="4625"/>
                    </a:cubicBezTo>
                    <a:cubicBezTo>
                      <a:pt x="2365" y="4776"/>
                      <a:pt x="2690" y="4866"/>
                      <a:pt x="3007" y="4866"/>
                    </a:cubicBezTo>
                    <a:cubicBezTo>
                      <a:pt x="3293" y="4866"/>
                      <a:pt x="3572" y="4793"/>
                      <a:pt x="3802" y="4625"/>
                    </a:cubicBezTo>
                    <a:cubicBezTo>
                      <a:pt x="4168" y="4364"/>
                      <a:pt x="4364" y="3920"/>
                      <a:pt x="4403" y="3476"/>
                    </a:cubicBezTo>
                    <a:cubicBezTo>
                      <a:pt x="4455" y="3032"/>
                      <a:pt x="4364" y="2587"/>
                      <a:pt x="4246" y="2156"/>
                    </a:cubicBezTo>
                    <a:cubicBezTo>
                      <a:pt x="4050" y="1412"/>
                      <a:pt x="3776" y="693"/>
                      <a:pt x="34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2"/>
              <p:cNvSpPr/>
              <p:nvPr/>
            </p:nvSpPr>
            <p:spPr>
              <a:xfrm>
                <a:off x="5225354" y="3386004"/>
                <a:ext cx="105249" cy="96224"/>
              </a:xfrm>
              <a:custGeom>
                <a:avLst/>
                <a:gdLst/>
                <a:ahLst/>
                <a:cxnLst/>
                <a:rect l="l" t="t" r="r" b="b"/>
                <a:pathLst>
                  <a:path w="3802" h="3476" extrusionOk="0">
                    <a:moveTo>
                      <a:pt x="601" y="1"/>
                    </a:moveTo>
                    <a:cubicBezTo>
                      <a:pt x="392" y="144"/>
                      <a:pt x="196" y="301"/>
                      <a:pt x="0" y="471"/>
                    </a:cubicBezTo>
                    <a:cubicBezTo>
                      <a:pt x="66" y="615"/>
                      <a:pt x="131" y="745"/>
                      <a:pt x="209" y="876"/>
                    </a:cubicBezTo>
                    <a:cubicBezTo>
                      <a:pt x="236" y="941"/>
                      <a:pt x="275" y="1007"/>
                      <a:pt x="314" y="1072"/>
                    </a:cubicBezTo>
                    <a:cubicBezTo>
                      <a:pt x="366" y="1163"/>
                      <a:pt x="418" y="1255"/>
                      <a:pt x="471" y="1346"/>
                    </a:cubicBezTo>
                    <a:cubicBezTo>
                      <a:pt x="497" y="1398"/>
                      <a:pt x="536" y="1451"/>
                      <a:pt x="562" y="1503"/>
                    </a:cubicBezTo>
                    <a:cubicBezTo>
                      <a:pt x="654" y="1647"/>
                      <a:pt x="732" y="1790"/>
                      <a:pt x="823" y="1934"/>
                    </a:cubicBezTo>
                    <a:cubicBezTo>
                      <a:pt x="836" y="1934"/>
                      <a:pt x="836" y="1934"/>
                      <a:pt x="836" y="1947"/>
                    </a:cubicBezTo>
                    <a:cubicBezTo>
                      <a:pt x="1176" y="2444"/>
                      <a:pt x="1555" y="2940"/>
                      <a:pt x="2091" y="3240"/>
                    </a:cubicBezTo>
                    <a:cubicBezTo>
                      <a:pt x="2104" y="3253"/>
                      <a:pt x="2130" y="3253"/>
                      <a:pt x="2143" y="3266"/>
                    </a:cubicBezTo>
                    <a:lnTo>
                      <a:pt x="2156" y="3266"/>
                    </a:lnTo>
                    <a:cubicBezTo>
                      <a:pt x="2156" y="3280"/>
                      <a:pt x="2156" y="3280"/>
                      <a:pt x="2156" y="3280"/>
                    </a:cubicBezTo>
                    <a:lnTo>
                      <a:pt x="2182" y="3280"/>
                    </a:lnTo>
                    <a:cubicBezTo>
                      <a:pt x="2182" y="3293"/>
                      <a:pt x="2182" y="3293"/>
                      <a:pt x="2182" y="3293"/>
                    </a:cubicBezTo>
                    <a:lnTo>
                      <a:pt x="2247" y="3319"/>
                    </a:lnTo>
                    <a:lnTo>
                      <a:pt x="2286" y="3332"/>
                    </a:lnTo>
                    <a:lnTo>
                      <a:pt x="2300" y="3332"/>
                    </a:lnTo>
                    <a:cubicBezTo>
                      <a:pt x="2313" y="3345"/>
                      <a:pt x="2339" y="3358"/>
                      <a:pt x="2352" y="3358"/>
                    </a:cubicBezTo>
                    <a:lnTo>
                      <a:pt x="2391" y="3371"/>
                    </a:lnTo>
                    <a:cubicBezTo>
                      <a:pt x="2417" y="3384"/>
                      <a:pt x="2443" y="3397"/>
                      <a:pt x="2469" y="3397"/>
                    </a:cubicBezTo>
                    <a:lnTo>
                      <a:pt x="2509" y="3410"/>
                    </a:lnTo>
                    <a:cubicBezTo>
                      <a:pt x="2548" y="3423"/>
                      <a:pt x="2600" y="3436"/>
                      <a:pt x="2639" y="3449"/>
                    </a:cubicBezTo>
                    <a:cubicBezTo>
                      <a:pt x="2757" y="3462"/>
                      <a:pt x="2874" y="3476"/>
                      <a:pt x="2992" y="3476"/>
                    </a:cubicBezTo>
                    <a:cubicBezTo>
                      <a:pt x="3279" y="3476"/>
                      <a:pt x="3567" y="3410"/>
                      <a:pt x="3802" y="3240"/>
                    </a:cubicBezTo>
                    <a:cubicBezTo>
                      <a:pt x="3279" y="3136"/>
                      <a:pt x="2587" y="2914"/>
                      <a:pt x="2130" y="2561"/>
                    </a:cubicBezTo>
                    <a:cubicBezTo>
                      <a:pt x="1751" y="2274"/>
                      <a:pt x="1137" y="1189"/>
                      <a:pt x="60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52"/>
            <p:cNvGrpSpPr/>
            <p:nvPr/>
          </p:nvGrpSpPr>
          <p:grpSpPr>
            <a:xfrm>
              <a:off x="7360300" y="1935475"/>
              <a:ext cx="218200" cy="133050"/>
              <a:chOff x="7029400" y="1349225"/>
              <a:chExt cx="218200" cy="133050"/>
            </a:xfrm>
          </p:grpSpPr>
          <p:sp>
            <p:nvSpPr>
              <p:cNvPr id="1388" name="Google Shape;1388;p52"/>
              <p:cNvSpPr/>
              <p:nvPr/>
            </p:nvSpPr>
            <p:spPr>
              <a:xfrm>
                <a:off x="7029400" y="1349225"/>
                <a:ext cx="218200" cy="133050"/>
              </a:xfrm>
              <a:custGeom>
                <a:avLst/>
                <a:gdLst/>
                <a:ahLst/>
                <a:cxnLst/>
                <a:rect l="l" t="t" r="r" b="b"/>
                <a:pathLst>
                  <a:path w="8728" h="5322" extrusionOk="0">
                    <a:moveTo>
                      <a:pt x="6896" y="1"/>
                    </a:moveTo>
                    <a:cubicBezTo>
                      <a:pt x="6575" y="1"/>
                      <a:pt x="6256" y="56"/>
                      <a:pt x="5945" y="131"/>
                    </a:cubicBezTo>
                    <a:cubicBezTo>
                      <a:pt x="4743" y="393"/>
                      <a:pt x="3593" y="863"/>
                      <a:pt x="2548" y="1503"/>
                    </a:cubicBezTo>
                    <a:cubicBezTo>
                      <a:pt x="1817" y="1947"/>
                      <a:pt x="1046" y="2169"/>
                      <a:pt x="589" y="2770"/>
                    </a:cubicBezTo>
                    <a:cubicBezTo>
                      <a:pt x="131" y="3371"/>
                      <a:pt x="1" y="4299"/>
                      <a:pt x="510" y="4860"/>
                    </a:cubicBezTo>
                    <a:cubicBezTo>
                      <a:pt x="836" y="5211"/>
                      <a:pt x="1306" y="5321"/>
                      <a:pt x="1793" y="5321"/>
                    </a:cubicBezTo>
                    <a:cubicBezTo>
                      <a:pt x="2069" y="5321"/>
                      <a:pt x="2350" y="5286"/>
                      <a:pt x="2614" y="5239"/>
                    </a:cubicBezTo>
                    <a:cubicBezTo>
                      <a:pt x="4155" y="4952"/>
                      <a:pt x="5631" y="4390"/>
                      <a:pt x="6977" y="3580"/>
                    </a:cubicBezTo>
                    <a:cubicBezTo>
                      <a:pt x="7486" y="3267"/>
                      <a:pt x="7996" y="2901"/>
                      <a:pt x="8322" y="2391"/>
                    </a:cubicBezTo>
                    <a:cubicBezTo>
                      <a:pt x="8636" y="1882"/>
                      <a:pt x="8727" y="1176"/>
                      <a:pt x="8388" y="680"/>
                    </a:cubicBezTo>
                    <a:cubicBezTo>
                      <a:pt x="8139" y="301"/>
                      <a:pt x="7708" y="92"/>
                      <a:pt x="7264" y="27"/>
                    </a:cubicBezTo>
                    <a:cubicBezTo>
                      <a:pt x="7141" y="9"/>
                      <a:pt x="7018" y="1"/>
                      <a:pt x="6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2"/>
              <p:cNvSpPr/>
              <p:nvPr/>
            </p:nvSpPr>
            <p:spPr>
              <a:xfrm>
                <a:off x="7036925" y="1366200"/>
                <a:ext cx="210675" cy="116075"/>
              </a:xfrm>
              <a:custGeom>
                <a:avLst/>
                <a:gdLst/>
                <a:ahLst/>
                <a:cxnLst/>
                <a:rect l="l" t="t" r="r" b="b"/>
                <a:pathLst>
                  <a:path w="8427" h="4643" extrusionOk="0">
                    <a:moveTo>
                      <a:pt x="8087" y="1"/>
                    </a:moveTo>
                    <a:lnTo>
                      <a:pt x="8087" y="1"/>
                    </a:lnTo>
                    <a:cubicBezTo>
                      <a:pt x="7969" y="524"/>
                      <a:pt x="7708" y="1190"/>
                      <a:pt x="7342" y="1634"/>
                    </a:cubicBezTo>
                    <a:cubicBezTo>
                      <a:pt x="6832" y="2248"/>
                      <a:pt x="4207" y="3371"/>
                      <a:pt x="2443" y="3816"/>
                    </a:cubicBezTo>
                    <a:cubicBezTo>
                      <a:pt x="1948" y="3938"/>
                      <a:pt x="1497" y="3983"/>
                      <a:pt x="1102" y="3983"/>
                    </a:cubicBezTo>
                    <a:cubicBezTo>
                      <a:pt x="653" y="3983"/>
                      <a:pt x="279" y="3924"/>
                      <a:pt x="0" y="3855"/>
                    </a:cubicBezTo>
                    <a:lnTo>
                      <a:pt x="0" y="3855"/>
                    </a:lnTo>
                    <a:cubicBezTo>
                      <a:pt x="53" y="3972"/>
                      <a:pt x="131" y="4077"/>
                      <a:pt x="209" y="4181"/>
                    </a:cubicBezTo>
                    <a:cubicBezTo>
                      <a:pt x="535" y="4532"/>
                      <a:pt x="1005" y="4642"/>
                      <a:pt x="1492" y="4642"/>
                    </a:cubicBezTo>
                    <a:cubicBezTo>
                      <a:pt x="1768" y="4642"/>
                      <a:pt x="2049" y="4607"/>
                      <a:pt x="2313" y="4560"/>
                    </a:cubicBezTo>
                    <a:cubicBezTo>
                      <a:pt x="3854" y="4273"/>
                      <a:pt x="5330" y="3711"/>
                      <a:pt x="6676" y="2901"/>
                    </a:cubicBezTo>
                    <a:cubicBezTo>
                      <a:pt x="7185" y="2588"/>
                      <a:pt x="7695" y="2222"/>
                      <a:pt x="8021" y="1712"/>
                    </a:cubicBezTo>
                    <a:cubicBezTo>
                      <a:pt x="8335" y="1203"/>
                      <a:pt x="8426" y="497"/>
                      <a:pt x="8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2"/>
              <p:cNvSpPr/>
              <p:nvPr/>
            </p:nvSpPr>
            <p:spPr>
              <a:xfrm>
                <a:off x="7123475" y="1349225"/>
                <a:ext cx="124125" cy="109100"/>
              </a:xfrm>
              <a:custGeom>
                <a:avLst/>
                <a:gdLst/>
                <a:ahLst/>
                <a:cxnLst/>
                <a:rect l="l" t="t" r="r" b="b"/>
                <a:pathLst>
                  <a:path w="4965" h="4364" extrusionOk="0">
                    <a:moveTo>
                      <a:pt x="3133" y="1"/>
                    </a:moveTo>
                    <a:cubicBezTo>
                      <a:pt x="2812" y="1"/>
                      <a:pt x="2493" y="56"/>
                      <a:pt x="2182" y="131"/>
                    </a:cubicBezTo>
                    <a:cubicBezTo>
                      <a:pt x="1424" y="301"/>
                      <a:pt x="692" y="536"/>
                      <a:pt x="0" y="850"/>
                    </a:cubicBezTo>
                    <a:cubicBezTo>
                      <a:pt x="301" y="2130"/>
                      <a:pt x="888" y="3345"/>
                      <a:pt x="1711" y="4364"/>
                    </a:cubicBezTo>
                    <a:cubicBezTo>
                      <a:pt x="2221" y="4129"/>
                      <a:pt x="2730" y="3881"/>
                      <a:pt x="3214" y="3580"/>
                    </a:cubicBezTo>
                    <a:cubicBezTo>
                      <a:pt x="3723" y="3267"/>
                      <a:pt x="4233" y="2901"/>
                      <a:pt x="4559" y="2391"/>
                    </a:cubicBezTo>
                    <a:cubicBezTo>
                      <a:pt x="4873" y="1882"/>
                      <a:pt x="4964" y="1176"/>
                      <a:pt x="4625" y="680"/>
                    </a:cubicBezTo>
                    <a:cubicBezTo>
                      <a:pt x="4376" y="301"/>
                      <a:pt x="3945" y="92"/>
                      <a:pt x="3501" y="27"/>
                    </a:cubicBezTo>
                    <a:cubicBezTo>
                      <a:pt x="3378" y="9"/>
                      <a:pt x="3255"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2"/>
              <p:cNvSpPr/>
              <p:nvPr/>
            </p:nvSpPr>
            <p:spPr>
              <a:xfrm>
                <a:off x="7203475" y="1408025"/>
                <a:ext cx="34650" cy="31050"/>
              </a:xfrm>
              <a:custGeom>
                <a:avLst/>
                <a:gdLst/>
                <a:ahLst/>
                <a:cxnLst/>
                <a:rect l="l" t="t" r="r" b="b"/>
                <a:pathLst>
                  <a:path w="1386" h="1242" extrusionOk="0">
                    <a:moveTo>
                      <a:pt x="1" y="1241"/>
                    </a:moveTo>
                    <a:cubicBezTo>
                      <a:pt x="1" y="1241"/>
                      <a:pt x="1" y="1228"/>
                      <a:pt x="14" y="1228"/>
                    </a:cubicBezTo>
                    <a:lnTo>
                      <a:pt x="14" y="1228"/>
                    </a:lnTo>
                    <a:lnTo>
                      <a:pt x="14" y="1228"/>
                    </a:lnTo>
                    <a:lnTo>
                      <a:pt x="14" y="1228"/>
                    </a:lnTo>
                    <a:lnTo>
                      <a:pt x="14" y="1228"/>
                    </a:lnTo>
                    <a:cubicBezTo>
                      <a:pt x="1" y="1228"/>
                      <a:pt x="1" y="1241"/>
                      <a:pt x="1" y="1241"/>
                    </a:cubicBezTo>
                    <a:close/>
                    <a:moveTo>
                      <a:pt x="1320" y="92"/>
                    </a:moveTo>
                    <a:lnTo>
                      <a:pt x="1320" y="92"/>
                    </a:lnTo>
                    <a:cubicBezTo>
                      <a:pt x="1333" y="65"/>
                      <a:pt x="1346" y="52"/>
                      <a:pt x="1359" y="39"/>
                    </a:cubicBezTo>
                    <a:cubicBezTo>
                      <a:pt x="1359" y="26"/>
                      <a:pt x="1372" y="13"/>
                      <a:pt x="1385" y="0"/>
                    </a:cubicBezTo>
                    <a:cubicBezTo>
                      <a:pt x="1372" y="13"/>
                      <a:pt x="1359" y="26"/>
                      <a:pt x="1359" y="39"/>
                    </a:cubicBezTo>
                    <a:cubicBezTo>
                      <a:pt x="1346" y="52"/>
                      <a:pt x="1333" y="65"/>
                      <a:pt x="1320" y="92"/>
                    </a:cubicBezTo>
                    <a:close/>
                  </a:path>
                </a:pathLst>
              </a:custGeom>
              <a:solidFill>
                <a:srgbClr val="F78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2"/>
              <p:cNvSpPr/>
              <p:nvPr/>
            </p:nvSpPr>
            <p:spPr>
              <a:xfrm>
                <a:off x="7203150" y="1438725"/>
                <a:ext cx="675" cy="350"/>
              </a:xfrm>
              <a:custGeom>
                <a:avLst/>
                <a:gdLst/>
                <a:ahLst/>
                <a:cxnLst/>
                <a:rect l="l" t="t" r="r" b="b"/>
                <a:pathLst>
                  <a:path w="27" h="14" extrusionOk="0">
                    <a:moveTo>
                      <a:pt x="26" y="0"/>
                    </a:moveTo>
                    <a:cubicBezTo>
                      <a:pt x="14" y="0"/>
                      <a:pt x="13" y="13"/>
                      <a:pt x="1" y="13"/>
                    </a:cubicBezTo>
                    <a:lnTo>
                      <a:pt x="14" y="13"/>
                    </a:lnTo>
                    <a:cubicBezTo>
                      <a:pt x="14" y="13"/>
                      <a:pt x="14" y="0"/>
                      <a:pt x="26" y="0"/>
                    </a:cubicBezTo>
                    <a:close/>
                  </a:path>
                </a:pathLst>
              </a:custGeom>
              <a:solidFill>
                <a:srgbClr val="B97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2"/>
              <p:cNvSpPr/>
              <p:nvPr/>
            </p:nvSpPr>
            <p:spPr>
              <a:xfrm>
                <a:off x="7154825" y="1366200"/>
                <a:ext cx="90800" cy="92125"/>
              </a:xfrm>
              <a:custGeom>
                <a:avLst/>
                <a:gdLst/>
                <a:ahLst/>
                <a:cxnLst/>
                <a:rect l="l" t="t" r="r" b="b"/>
                <a:pathLst>
                  <a:path w="3632" h="3685" extrusionOk="0">
                    <a:moveTo>
                      <a:pt x="3371" y="1"/>
                    </a:moveTo>
                    <a:cubicBezTo>
                      <a:pt x="3253" y="524"/>
                      <a:pt x="2992" y="1190"/>
                      <a:pt x="2626" y="1634"/>
                    </a:cubicBezTo>
                    <a:cubicBezTo>
                      <a:pt x="2312" y="2013"/>
                      <a:pt x="1215" y="2574"/>
                      <a:pt x="0" y="3058"/>
                    </a:cubicBezTo>
                    <a:cubicBezTo>
                      <a:pt x="144" y="3280"/>
                      <a:pt x="288" y="3476"/>
                      <a:pt x="457" y="3685"/>
                    </a:cubicBezTo>
                    <a:cubicBezTo>
                      <a:pt x="588" y="3620"/>
                      <a:pt x="732" y="3554"/>
                      <a:pt x="862" y="3489"/>
                    </a:cubicBezTo>
                    <a:cubicBezTo>
                      <a:pt x="928" y="3463"/>
                      <a:pt x="993" y="3424"/>
                      <a:pt x="1058" y="3397"/>
                    </a:cubicBezTo>
                    <a:cubicBezTo>
                      <a:pt x="1150" y="3345"/>
                      <a:pt x="1254" y="3293"/>
                      <a:pt x="1346" y="3241"/>
                    </a:cubicBezTo>
                    <a:cubicBezTo>
                      <a:pt x="1398" y="3215"/>
                      <a:pt x="1463" y="3188"/>
                      <a:pt x="1516" y="3162"/>
                    </a:cubicBezTo>
                    <a:cubicBezTo>
                      <a:pt x="1659" y="3084"/>
                      <a:pt x="1803" y="2993"/>
                      <a:pt x="1934" y="2914"/>
                    </a:cubicBezTo>
                    <a:cubicBezTo>
                      <a:pt x="1947" y="2914"/>
                      <a:pt x="1947" y="2901"/>
                      <a:pt x="1960" y="2901"/>
                    </a:cubicBezTo>
                    <a:cubicBezTo>
                      <a:pt x="2456" y="2601"/>
                      <a:pt x="2953" y="2248"/>
                      <a:pt x="3266" y="1765"/>
                    </a:cubicBezTo>
                    <a:cubicBezTo>
                      <a:pt x="3279" y="1738"/>
                      <a:pt x="3292" y="1725"/>
                      <a:pt x="3305" y="1712"/>
                    </a:cubicBezTo>
                    <a:cubicBezTo>
                      <a:pt x="3305" y="1699"/>
                      <a:pt x="3318" y="1686"/>
                      <a:pt x="3331" y="1673"/>
                    </a:cubicBezTo>
                    <a:cubicBezTo>
                      <a:pt x="3331" y="1647"/>
                      <a:pt x="3344" y="1634"/>
                      <a:pt x="3358" y="1608"/>
                    </a:cubicBezTo>
                    <a:lnTo>
                      <a:pt x="3384" y="1556"/>
                    </a:lnTo>
                    <a:lnTo>
                      <a:pt x="3410" y="1516"/>
                    </a:lnTo>
                    <a:cubicBezTo>
                      <a:pt x="3423" y="1490"/>
                      <a:pt x="3423" y="1464"/>
                      <a:pt x="3436" y="1451"/>
                    </a:cubicBezTo>
                    <a:lnTo>
                      <a:pt x="3449" y="1412"/>
                    </a:lnTo>
                    <a:cubicBezTo>
                      <a:pt x="3462" y="1386"/>
                      <a:pt x="3475" y="1360"/>
                      <a:pt x="3475" y="1333"/>
                    </a:cubicBezTo>
                    <a:lnTo>
                      <a:pt x="3488" y="1294"/>
                    </a:lnTo>
                    <a:cubicBezTo>
                      <a:pt x="3632" y="863"/>
                      <a:pt x="3619" y="380"/>
                      <a:pt x="337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4" name="Google Shape;1394;p52"/>
            <p:cNvSpPr/>
            <p:nvPr/>
          </p:nvSpPr>
          <p:spPr>
            <a:xfrm>
              <a:off x="7898204" y="2545058"/>
              <a:ext cx="181210" cy="154634"/>
            </a:xfrm>
            <a:custGeom>
              <a:avLst/>
              <a:gdLst/>
              <a:ahLst/>
              <a:cxnLst/>
              <a:rect l="l" t="t" r="r" b="b"/>
              <a:pathLst>
                <a:path w="6546" h="5586" extrusionOk="0">
                  <a:moveTo>
                    <a:pt x="5278" y="164"/>
                  </a:moveTo>
                  <a:cubicBezTo>
                    <a:pt x="5501" y="164"/>
                    <a:pt x="5696" y="216"/>
                    <a:pt x="5853" y="321"/>
                  </a:cubicBezTo>
                  <a:cubicBezTo>
                    <a:pt x="6337" y="647"/>
                    <a:pt x="6376" y="1353"/>
                    <a:pt x="6141" y="1849"/>
                  </a:cubicBezTo>
                  <a:cubicBezTo>
                    <a:pt x="5945" y="2267"/>
                    <a:pt x="5579" y="2594"/>
                    <a:pt x="5370" y="2777"/>
                  </a:cubicBezTo>
                  <a:cubicBezTo>
                    <a:pt x="5318" y="2829"/>
                    <a:pt x="5265" y="2868"/>
                    <a:pt x="5239" y="2907"/>
                  </a:cubicBezTo>
                  <a:cubicBezTo>
                    <a:pt x="4965" y="3195"/>
                    <a:pt x="4664" y="3456"/>
                    <a:pt x="4351" y="3704"/>
                  </a:cubicBezTo>
                  <a:cubicBezTo>
                    <a:pt x="3998" y="2777"/>
                    <a:pt x="3227" y="2006"/>
                    <a:pt x="2313" y="1627"/>
                  </a:cubicBezTo>
                  <a:cubicBezTo>
                    <a:pt x="2901" y="1170"/>
                    <a:pt x="3541" y="765"/>
                    <a:pt x="4220" y="451"/>
                  </a:cubicBezTo>
                  <a:cubicBezTo>
                    <a:pt x="4625" y="255"/>
                    <a:pt x="4978" y="164"/>
                    <a:pt x="5278" y="164"/>
                  </a:cubicBezTo>
                  <a:close/>
                  <a:moveTo>
                    <a:pt x="2169" y="1745"/>
                  </a:moveTo>
                  <a:cubicBezTo>
                    <a:pt x="3097" y="2097"/>
                    <a:pt x="3881" y="2881"/>
                    <a:pt x="4220" y="3809"/>
                  </a:cubicBezTo>
                  <a:cubicBezTo>
                    <a:pt x="3737" y="4200"/>
                    <a:pt x="3227" y="4553"/>
                    <a:pt x="2679" y="4867"/>
                  </a:cubicBezTo>
                  <a:cubicBezTo>
                    <a:pt x="2274" y="5089"/>
                    <a:pt x="1777" y="5337"/>
                    <a:pt x="1242" y="5402"/>
                  </a:cubicBezTo>
                  <a:cubicBezTo>
                    <a:pt x="1157" y="5413"/>
                    <a:pt x="1077" y="5419"/>
                    <a:pt x="1002" y="5419"/>
                  </a:cubicBezTo>
                  <a:cubicBezTo>
                    <a:pt x="813" y="5419"/>
                    <a:pt x="658" y="5382"/>
                    <a:pt x="536" y="5298"/>
                  </a:cubicBezTo>
                  <a:cubicBezTo>
                    <a:pt x="236" y="5102"/>
                    <a:pt x="171" y="4671"/>
                    <a:pt x="210" y="4357"/>
                  </a:cubicBezTo>
                  <a:cubicBezTo>
                    <a:pt x="301" y="3717"/>
                    <a:pt x="719" y="3182"/>
                    <a:pt x="1085" y="2777"/>
                  </a:cubicBezTo>
                  <a:cubicBezTo>
                    <a:pt x="1412" y="2411"/>
                    <a:pt x="1777" y="2058"/>
                    <a:pt x="2169" y="1745"/>
                  </a:cubicBezTo>
                  <a:close/>
                  <a:moveTo>
                    <a:pt x="5282" y="0"/>
                  </a:moveTo>
                  <a:cubicBezTo>
                    <a:pt x="4956" y="0"/>
                    <a:pt x="4574" y="103"/>
                    <a:pt x="4142" y="308"/>
                  </a:cubicBezTo>
                  <a:cubicBezTo>
                    <a:pt x="3423" y="634"/>
                    <a:pt x="2744" y="1078"/>
                    <a:pt x="2117" y="1575"/>
                  </a:cubicBezTo>
                  <a:lnTo>
                    <a:pt x="2091" y="1601"/>
                  </a:lnTo>
                  <a:cubicBezTo>
                    <a:pt x="1686" y="1927"/>
                    <a:pt x="1307" y="2280"/>
                    <a:pt x="968" y="2672"/>
                  </a:cubicBezTo>
                  <a:cubicBezTo>
                    <a:pt x="589" y="3090"/>
                    <a:pt x="145" y="3652"/>
                    <a:pt x="53" y="4344"/>
                  </a:cubicBezTo>
                  <a:cubicBezTo>
                    <a:pt x="1" y="4710"/>
                    <a:pt x="79" y="5193"/>
                    <a:pt x="445" y="5441"/>
                  </a:cubicBezTo>
                  <a:cubicBezTo>
                    <a:pt x="602" y="5533"/>
                    <a:pt x="785" y="5585"/>
                    <a:pt x="1020" y="5585"/>
                  </a:cubicBezTo>
                  <a:cubicBezTo>
                    <a:pt x="1098" y="5585"/>
                    <a:pt x="1177" y="5585"/>
                    <a:pt x="1268" y="5572"/>
                  </a:cubicBezTo>
                  <a:cubicBezTo>
                    <a:pt x="1830" y="5494"/>
                    <a:pt x="2339" y="5246"/>
                    <a:pt x="2757" y="5010"/>
                  </a:cubicBezTo>
                  <a:cubicBezTo>
                    <a:pt x="3332" y="4684"/>
                    <a:pt x="3868" y="4318"/>
                    <a:pt x="4377" y="3913"/>
                  </a:cubicBezTo>
                  <a:lnTo>
                    <a:pt x="4377" y="3900"/>
                  </a:lnTo>
                  <a:cubicBezTo>
                    <a:pt x="4730" y="3626"/>
                    <a:pt x="5043" y="3338"/>
                    <a:pt x="5357" y="3012"/>
                  </a:cubicBezTo>
                  <a:cubicBezTo>
                    <a:pt x="5383" y="2986"/>
                    <a:pt x="5422" y="2946"/>
                    <a:pt x="5474" y="2907"/>
                  </a:cubicBezTo>
                  <a:cubicBezTo>
                    <a:pt x="5696" y="2698"/>
                    <a:pt x="6075" y="2372"/>
                    <a:pt x="6284" y="1927"/>
                  </a:cubicBezTo>
                  <a:cubicBezTo>
                    <a:pt x="6546" y="1366"/>
                    <a:pt x="6493" y="556"/>
                    <a:pt x="5945" y="190"/>
                  </a:cubicBezTo>
                  <a:cubicBezTo>
                    <a:pt x="5761" y="64"/>
                    <a:pt x="5539" y="0"/>
                    <a:pt x="5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2"/>
            <p:cNvSpPr/>
            <p:nvPr/>
          </p:nvSpPr>
          <p:spPr>
            <a:xfrm>
              <a:off x="5915194" y="3482418"/>
              <a:ext cx="166732" cy="176448"/>
            </a:xfrm>
            <a:custGeom>
              <a:avLst/>
              <a:gdLst/>
              <a:ahLst/>
              <a:cxnLst/>
              <a:rect l="l" t="t" r="r" b="b"/>
              <a:pathLst>
                <a:path w="6023" h="6374" extrusionOk="0">
                  <a:moveTo>
                    <a:pt x="1111" y="0"/>
                  </a:moveTo>
                  <a:cubicBezTo>
                    <a:pt x="823" y="340"/>
                    <a:pt x="536" y="693"/>
                    <a:pt x="248" y="1045"/>
                  </a:cubicBezTo>
                  <a:cubicBezTo>
                    <a:pt x="170" y="1137"/>
                    <a:pt x="79" y="1241"/>
                    <a:pt x="39" y="1359"/>
                  </a:cubicBezTo>
                  <a:cubicBezTo>
                    <a:pt x="13" y="1450"/>
                    <a:pt x="0" y="1542"/>
                    <a:pt x="13" y="1620"/>
                  </a:cubicBezTo>
                  <a:cubicBezTo>
                    <a:pt x="13" y="1685"/>
                    <a:pt x="13" y="1738"/>
                    <a:pt x="26" y="1803"/>
                  </a:cubicBezTo>
                  <a:cubicBezTo>
                    <a:pt x="235" y="3397"/>
                    <a:pt x="1228" y="4873"/>
                    <a:pt x="2639" y="5683"/>
                  </a:cubicBezTo>
                  <a:cubicBezTo>
                    <a:pt x="3430" y="6145"/>
                    <a:pt x="4351" y="6373"/>
                    <a:pt x="5273" y="6373"/>
                  </a:cubicBezTo>
                  <a:cubicBezTo>
                    <a:pt x="5524" y="6373"/>
                    <a:pt x="5774" y="6356"/>
                    <a:pt x="6022" y="6323"/>
                  </a:cubicBezTo>
                  <a:cubicBezTo>
                    <a:pt x="5631" y="5500"/>
                    <a:pt x="5252" y="4664"/>
                    <a:pt x="4886" y="3841"/>
                  </a:cubicBezTo>
                  <a:cubicBezTo>
                    <a:pt x="4727" y="3884"/>
                    <a:pt x="4564" y="3903"/>
                    <a:pt x="4401" y="3903"/>
                  </a:cubicBezTo>
                  <a:cubicBezTo>
                    <a:pt x="4016" y="3903"/>
                    <a:pt x="3628" y="3793"/>
                    <a:pt x="3279" y="3619"/>
                  </a:cubicBezTo>
                  <a:cubicBezTo>
                    <a:pt x="1960" y="2953"/>
                    <a:pt x="1189" y="1476"/>
                    <a:pt x="1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6" name="Google Shape;1396;p52"/>
            <p:cNvGrpSpPr/>
            <p:nvPr/>
          </p:nvGrpSpPr>
          <p:grpSpPr>
            <a:xfrm>
              <a:off x="5481230" y="1688875"/>
              <a:ext cx="2217174" cy="2919567"/>
              <a:chOff x="5481230" y="1688875"/>
              <a:chExt cx="2217174" cy="2919567"/>
            </a:xfrm>
          </p:grpSpPr>
          <p:sp>
            <p:nvSpPr>
              <p:cNvPr id="1397" name="Google Shape;1397;p52"/>
              <p:cNvSpPr/>
              <p:nvPr/>
            </p:nvSpPr>
            <p:spPr>
              <a:xfrm>
                <a:off x="5945922" y="2129897"/>
                <a:ext cx="1011878" cy="1460556"/>
              </a:xfrm>
              <a:custGeom>
                <a:avLst/>
                <a:gdLst/>
                <a:ahLst/>
                <a:cxnLst/>
                <a:rect l="l" t="t" r="r" b="b"/>
                <a:pathLst>
                  <a:path w="36553" h="52761" extrusionOk="0">
                    <a:moveTo>
                      <a:pt x="20576" y="0"/>
                    </a:moveTo>
                    <a:cubicBezTo>
                      <a:pt x="19308" y="196"/>
                      <a:pt x="18159" y="836"/>
                      <a:pt x="17088" y="1555"/>
                    </a:cubicBezTo>
                    <a:cubicBezTo>
                      <a:pt x="14997" y="2965"/>
                      <a:pt x="13129" y="4716"/>
                      <a:pt x="11588" y="6715"/>
                    </a:cubicBezTo>
                    <a:cubicBezTo>
                      <a:pt x="11666" y="8426"/>
                      <a:pt x="11745" y="10137"/>
                      <a:pt x="11823" y="11862"/>
                    </a:cubicBezTo>
                    <a:cubicBezTo>
                      <a:pt x="11862" y="12828"/>
                      <a:pt x="11914" y="13795"/>
                      <a:pt x="12019" y="14762"/>
                    </a:cubicBezTo>
                    <a:cubicBezTo>
                      <a:pt x="12110" y="15702"/>
                      <a:pt x="12267" y="16630"/>
                      <a:pt x="12528" y="17531"/>
                    </a:cubicBezTo>
                    <a:cubicBezTo>
                      <a:pt x="13038" y="19373"/>
                      <a:pt x="14044" y="21150"/>
                      <a:pt x="15624" y="22234"/>
                    </a:cubicBezTo>
                    <a:cubicBezTo>
                      <a:pt x="16735" y="22992"/>
                      <a:pt x="18080" y="23384"/>
                      <a:pt x="19413" y="23566"/>
                    </a:cubicBezTo>
                    <a:cubicBezTo>
                      <a:pt x="19988" y="23645"/>
                      <a:pt x="20562" y="23684"/>
                      <a:pt x="21150" y="23697"/>
                    </a:cubicBezTo>
                    <a:cubicBezTo>
                      <a:pt x="21163" y="24285"/>
                      <a:pt x="21176" y="24886"/>
                      <a:pt x="21190" y="25474"/>
                    </a:cubicBezTo>
                    <a:cubicBezTo>
                      <a:pt x="21190" y="25657"/>
                      <a:pt x="21190" y="25839"/>
                      <a:pt x="21203" y="26022"/>
                    </a:cubicBezTo>
                    <a:cubicBezTo>
                      <a:pt x="21216" y="26571"/>
                      <a:pt x="20876" y="27094"/>
                      <a:pt x="20432" y="27433"/>
                    </a:cubicBezTo>
                    <a:cubicBezTo>
                      <a:pt x="20380" y="27485"/>
                      <a:pt x="20327" y="27525"/>
                      <a:pt x="20262" y="27564"/>
                    </a:cubicBezTo>
                    <a:cubicBezTo>
                      <a:pt x="22313" y="30386"/>
                      <a:pt x="24952" y="32789"/>
                      <a:pt x="27943" y="34579"/>
                    </a:cubicBezTo>
                    <a:cubicBezTo>
                      <a:pt x="28109" y="34673"/>
                      <a:pt x="28285" y="34779"/>
                      <a:pt x="28471" y="34779"/>
                    </a:cubicBezTo>
                    <a:cubicBezTo>
                      <a:pt x="28491" y="34779"/>
                      <a:pt x="28511" y="34777"/>
                      <a:pt x="28531" y="34775"/>
                    </a:cubicBezTo>
                    <a:cubicBezTo>
                      <a:pt x="28740" y="34762"/>
                      <a:pt x="28923" y="34605"/>
                      <a:pt x="29080" y="34448"/>
                    </a:cubicBezTo>
                    <a:cubicBezTo>
                      <a:pt x="31484" y="32201"/>
                      <a:pt x="33534" y="29576"/>
                      <a:pt x="35141" y="26689"/>
                    </a:cubicBezTo>
                    <a:cubicBezTo>
                      <a:pt x="35128" y="26636"/>
                      <a:pt x="35128" y="26584"/>
                      <a:pt x="35115" y="26532"/>
                    </a:cubicBezTo>
                    <a:cubicBezTo>
                      <a:pt x="34776" y="26297"/>
                      <a:pt x="34475" y="26022"/>
                      <a:pt x="34227" y="25683"/>
                    </a:cubicBezTo>
                    <a:cubicBezTo>
                      <a:pt x="33574" y="24807"/>
                      <a:pt x="33378" y="23684"/>
                      <a:pt x="33234" y="22600"/>
                    </a:cubicBezTo>
                    <a:cubicBezTo>
                      <a:pt x="32881" y="19961"/>
                      <a:pt x="32738" y="17309"/>
                      <a:pt x="32777" y="14644"/>
                    </a:cubicBezTo>
                    <a:lnTo>
                      <a:pt x="32868" y="14644"/>
                    </a:lnTo>
                    <a:cubicBezTo>
                      <a:pt x="33378" y="14631"/>
                      <a:pt x="33874" y="14553"/>
                      <a:pt x="34357" y="14383"/>
                    </a:cubicBezTo>
                    <a:cubicBezTo>
                      <a:pt x="35220" y="14069"/>
                      <a:pt x="35990" y="13429"/>
                      <a:pt x="36317" y="12580"/>
                    </a:cubicBezTo>
                    <a:cubicBezTo>
                      <a:pt x="36539" y="12005"/>
                      <a:pt x="36552" y="11391"/>
                      <a:pt x="36539" y="10777"/>
                    </a:cubicBezTo>
                    <a:cubicBezTo>
                      <a:pt x="36513" y="10281"/>
                      <a:pt x="36461" y="9785"/>
                      <a:pt x="36291" y="9327"/>
                    </a:cubicBezTo>
                    <a:cubicBezTo>
                      <a:pt x="35892" y="8236"/>
                      <a:pt x="34755" y="7482"/>
                      <a:pt x="33600" y="7482"/>
                    </a:cubicBezTo>
                    <a:cubicBezTo>
                      <a:pt x="33469" y="7482"/>
                      <a:pt x="33338" y="7492"/>
                      <a:pt x="33208" y="7512"/>
                    </a:cubicBezTo>
                    <a:cubicBezTo>
                      <a:pt x="32137" y="7668"/>
                      <a:pt x="31222" y="8517"/>
                      <a:pt x="30909" y="9536"/>
                    </a:cubicBezTo>
                    <a:cubicBezTo>
                      <a:pt x="30556" y="8922"/>
                      <a:pt x="29720" y="8596"/>
                      <a:pt x="29001" y="8348"/>
                    </a:cubicBezTo>
                    <a:cubicBezTo>
                      <a:pt x="25122" y="6989"/>
                      <a:pt x="21660" y="3971"/>
                      <a:pt x="20576" y="0"/>
                    </a:cubicBezTo>
                    <a:close/>
                    <a:moveTo>
                      <a:pt x="7447" y="41694"/>
                    </a:moveTo>
                    <a:cubicBezTo>
                      <a:pt x="7421" y="41694"/>
                      <a:pt x="7394" y="41695"/>
                      <a:pt x="7368" y="41698"/>
                    </a:cubicBezTo>
                    <a:cubicBezTo>
                      <a:pt x="7172" y="41738"/>
                      <a:pt x="6990" y="41842"/>
                      <a:pt x="6807" y="41960"/>
                    </a:cubicBezTo>
                    <a:cubicBezTo>
                      <a:pt x="5357" y="42940"/>
                      <a:pt x="4011" y="44089"/>
                      <a:pt x="2783" y="45330"/>
                    </a:cubicBezTo>
                    <a:cubicBezTo>
                      <a:pt x="3345" y="44494"/>
                      <a:pt x="3894" y="43645"/>
                      <a:pt x="4442" y="42809"/>
                    </a:cubicBezTo>
                    <a:cubicBezTo>
                      <a:pt x="4521" y="42691"/>
                      <a:pt x="4599" y="42561"/>
                      <a:pt x="4586" y="42430"/>
                    </a:cubicBezTo>
                    <a:cubicBezTo>
                      <a:pt x="4560" y="42260"/>
                      <a:pt x="4390" y="42130"/>
                      <a:pt x="4207" y="42103"/>
                    </a:cubicBezTo>
                    <a:cubicBezTo>
                      <a:pt x="4192" y="42102"/>
                      <a:pt x="4178" y="42102"/>
                      <a:pt x="4163" y="42102"/>
                    </a:cubicBezTo>
                    <a:cubicBezTo>
                      <a:pt x="4008" y="42102"/>
                      <a:pt x="3854" y="42162"/>
                      <a:pt x="3711" y="42234"/>
                    </a:cubicBezTo>
                    <a:cubicBezTo>
                      <a:pt x="2888" y="42626"/>
                      <a:pt x="2261" y="43331"/>
                      <a:pt x="1725" y="44063"/>
                    </a:cubicBezTo>
                    <a:cubicBezTo>
                      <a:pt x="1398" y="44520"/>
                      <a:pt x="1098" y="44990"/>
                      <a:pt x="837" y="45474"/>
                    </a:cubicBezTo>
                    <a:cubicBezTo>
                      <a:pt x="353" y="46414"/>
                      <a:pt x="27" y="47420"/>
                      <a:pt x="1" y="48478"/>
                    </a:cubicBezTo>
                    <a:cubicBezTo>
                      <a:pt x="1" y="48596"/>
                      <a:pt x="1" y="48727"/>
                      <a:pt x="1" y="48857"/>
                    </a:cubicBezTo>
                    <a:cubicBezTo>
                      <a:pt x="79" y="50333"/>
                      <a:pt x="850" y="51810"/>
                      <a:pt x="2169" y="52476"/>
                    </a:cubicBezTo>
                    <a:cubicBezTo>
                      <a:pt x="2509" y="52650"/>
                      <a:pt x="2900" y="52760"/>
                      <a:pt x="3289" y="52760"/>
                    </a:cubicBezTo>
                    <a:cubicBezTo>
                      <a:pt x="3453" y="52760"/>
                      <a:pt x="3617" y="52741"/>
                      <a:pt x="3776" y="52698"/>
                    </a:cubicBezTo>
                    <a:cubicBezTo>
                      <a:pt x="3789" y="52685"/>
                      <a:pt x="3815" y="52672"/>
                      <a:pt x="3841" y="52672"/>
                    </a:cubicBezTo>
                    <a:cubicBezTo>
                      <a:pt x="4338" y="52502"/>
                      <a:pt x="4730" y="52110"/>
                      <a:pt x="5056" y="51692"/>
                    </a:cubicBezTo>
                    <a:cubicBezTo>
                      <a:pt x="6140" y="50320"/>
                      <a:pt x="6781" y="48596"/>
                      <a:pt x="7956" y="47277"/>
                    </a:cubicBezTo>
                    <a:cubicBezTo>
                      <a:pt x="8492" y="46676"/>
                      <a:pt x="9145" y="46153"/>
                      <a:pt x="9537" y="45448"/>
                    </a:cubicBezTo>
                    <a:cubicBezTo>
                      <a:pt x="9563" y="45395"/>
                      <a:pt x="9589" y="45343"/>
                      <a:pt x="9576" y="45291"/>
                    </a:cubicBezTo>
                    <a:cubicBezTo>
                      <a:pt x="9563" y="45239"/>
                      <a:pt x="9511" y="45199"/>
                      <a:pt x="9459" y="45173"/>
                    </a:cubicBezTo>
                    <a:cubicBezTo>
                      <a:pt x="9339" y="45111"/>
                      <a:pt x="9207" y="45085"/>
                      <a:pt x="9071" y="45085"/>
                    </a:cubicBezTo>
                    <a:cubicBezTo>
                      <a:pt x="8807" y="45085"/>
                      <a:pt x="8529" y="45183"/>
                      <a:pt x="8296" y="45304"/>
                    </a:cubicBezTo>
                    <a:cubicBezTo>
                      <a:pt x="7316" y="45840"/>
                      <a:pt x="6624" y="46754"/>
                      <a:pt x="5958" y="47655"/>
                    </a:cubicBezTo>
                    <a:cubicBezTo>
                      <a:pt x="6258" y="46989"/>
                      <a:pt x="6663" y="46362"/>
                      <a:pt x="7146" y="45800"/>
                    </a:cubicBezTo>
                    <a:cubicBezTo>
                      <a:pt x="7630" y="45252"/>
                      <a:pt x="8204" y="44755"/>
                      <a:pt x="8570" y="44115"/>
                    </a:cubicBezTo>
                    <a:cubicBezTo>
                      <a:pt x="8688" y="43919"/>
                      <a:pt x="8766" y="43671"/>
                      <a:pt x="8636" y="43488"/>
                    </a:cubicBezTo>
                    <a:cubicBezTo>
                      <a:pt x="8555" y="43385"/>
                      <a:pt x="8414" y="43342"/>
                      <a:pt x="8275" y="43342"/>
                    </a:cubicBezTo>
                    <a:cubicBezTo>
                      <a:pt x="8256" y="43342"/>
                      <a:pt x="8237" y="43343"/>
                      <a:pt x="8218" y="43344"/>
                    </a:cubicBezTo>
                    <a:cubicBezTo>
                      <a:pt x="7839" y="43371"/>
                      <a:pt x="7499" y="43606"/>
                      <a:pt x="7212" y="43854"/>
                    </a:cubicBezTo>
                    <a:cubicBezTo>
                      <a:pt x="6167" y="44729"/>
                      <a:pt x="5252" y="45761"/>
                      <a:pt x="4508" y="46898"/>
                    </a:cubicBezTo>
                    <a:cubicBezTo>
                      <a:pt x="4782" y="46166"/>
                      <a:pt x="5213" y="45474"/>
                      <a:pt x="5749" y="44899"/>
                    </a:cubicBezTo>
                    <a:cubicBezTo>
                      <a:pt x="6493" y="44102"/>
                      <a:pt x="7473" y="43462"/>
                      <a:pt x="7865" y="42443"/>
                    </a:cubicBezTo>
                    <a:cubicBezTo>
                      <a:pt x="7930" y="42286"/>
                      <a:pt x="7969" y="42103"/>
                      <a:pt x="7904" y="41947"/>
                    </a:cubicBezTo>
                    <a:cubicBezTo>
                      <a:pt x="7824" y="41775"/>
                      <a:pt x="7634" y="41694"/>
                      <a:pt x="7447" y="41694"/>
                    </a:cubicBezTo>
                    <a:close/>
                  </a:path>
                </a:pathLst>
              </a:custGeom>
              <a:solidFill>
                <a:srgbClr val="F8A3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8" name="Google Shape;1398;p52"/>
              <p:cNvSpPr/>
              <p:nvPr/>
            </p:nvSpPr>
            <p:spPr>
              <a:xfrm>
                <a:off x="5984623" y="2931687"/>
                <a:ext cx="222789" cy="107380"/>
              </a:xfrm>
              <a:custGeom>
                <a:avLst/>
                <a:gdLst/>
                <a:ahLst/>
                <a:cxnLst/>
                <a:rect l="l" t="t" r="r" b="b"/>
                <a:pathLst>
                  <a:path w="8048" h="3879" extrusionOk="0">
                    <a:moveTo>
                      <a:pt x="7532" y="1"/>
                    </a:moveTo>
                    <a:cubicBezTo>
                      <a:pt x="7473" y="1"/>
                      <a:pt x="7411" y="19"/>
                      <a:pt x="7355" y="38"/>
                    </a:cubicBezTo>
                    <a:cubicBezTo>
                      <a:pt x="5004" y="952"/>
                      <a:pt x="2665" y="1893"/>
                      <a:pt x="327" y="2846"/>
                    </a:cubicBezTo>
                    <a:cubicBezTo>
                      <a:pt x="222" y="2886"/>
                      <a:pt x="105" y="2938"/>
                      <a:pt x="53" y="3042"/>
                    </a:cubicBezTo>
                    <a:cubicBezTo>
                      <a:pt x="0" y="3147"/>
                      <a:pt x="27" y="3264"/>
                      <a:pt x="40" y="3369"/>
                    </a:cubicBezTo>
                    <a:cubicBezTo>
                      <a:pt x="92" y="3539"/>
                      <a:pt x="131" y="3709"/>
                      <a:pt x="196" y="3878"/>
                    </a:cubicBezTo>
                    <a:cubicBezTo>
                      <a:pt x="2796" y="2807"/>
                      <a:pt x="5422" y="1762"/>
                      <a:pt x="8047" y="769"/>
                    </a:cubicBezTo>
                    <a:cubicBezTo>
                      <a:pt x="7943" y="573"/>
                      <a:pt x="7838" y="377"/>
                      <a:pt x="7734" y="182"/>
                    </a:cubicBezTo>
                    <a:cubicBezTo>
                      <a:pt x="7708" y="116"/>
                      <a:pt x="7669" y="38"/>
                      <a:pt x="7603" y="12"/>
                    </a:cubicBezTo>
                    <a:cubicBezTo>
                      <a:pt x="7580" y="4"/>
                      <a:pt x="7556" y="1"/>
                      <a:pt x="7532" y="1"/>
                    </a:cubicBezTo>
                    <a:close/>
                  </a:path>
                </a:pathLst>
              </a:custGeom>
              <a:solidFill>
                <a:srgbClr val="C7DE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2"/>
              <p:cNvSpPr/>
              <p:nvPr/>
            </p:nvSpPr>
            <p:spPr>
              <a:xfrm>
                <a:off x="6375180" y="1688875"/>
                <a:ext cx="1259941" cy="1244024"/>
              </a:xfrm>
              <a:custGeom>
                <a:avLst/>
                <a:gdLst/>
                <a:ahLst/>
                <a:cxnLst/>
                <a:rect l="l" t="t" r="r" b="b"/>
                <a:pathLst>
                  <a:path w="45514" h="44939" extrusionOk="0">
                    <a:moveTo>
                      <a:pt x="10390" y="1"/>
                    </a:moveTo>
                    <a:cubicBezTo>
                      <a:pt x="10163" y="1"/>
                      <a:pt x="9936" y="11"/>
                      <a:pt x="9707" y="33"/>
                    </a:cubicBezTo>
                    <a:cubicBezTo>
                      <a:pt x="7813" y="216"/>
                      <a:pt x="6062" y="1156"/>
                      <a:pt x="4534" y="2293"/>
                    </a:cubicBezTo>
                    <a:cubicBezTo>
                      <a:pt x="2496" y="3808"/>
                      <a:pt x="706" y="5846"/>
                      <a:pt x="1" y="8250"/>
                    </a:cubicBezTo>
                    <a:cubicBezTo>
                      <a:pt x="2113" y="7153"/>
                      <a:pt x="4497" y="6560"/>
                      <a:pt x="6877" y="6560"/>
                    </a:cubicBezTo>
                    <a:cubicBezTo>
                      <a:pt x="7588" y="6560"/>
                      <a:pt x="8299" y="6613"/>
                      <a:pt x="9002" y="6721"/>
                    </a:cubicBezTo>
                    <a:cubicBezTo>
                      <a:pt x="10177" y="6904"/>
                      <a:pt x="11314" y="7218"/>
                      <a:pt x="12424" y="7610"/>
                    </a:cubicBezTo>
                    <a:cubicBezTo>
                      <a:pt x="14710" y="8393"/>
                      <a:pt x="16944" y="9465"/>
                      <a:pt x="18682" y="11137"/>
                    </a:cubicBezTo>
                    <a:cubicBezTo>
                      <a:pt x="21516" y="13854"/>
                      <a:pt x="22757" y="17982"/>
                      <a:pt x="22483" y="21901"/>
                    </a:cubicBezTo>
                    <a:cubicBezTo>
                      <a:pt x="22352" y="23573"/>
                      <a:pt x="21934" y="25311"/>
                      <a:pt x="21033" y="26708"/>
                    </a:cubicBezTo>
                    <a:cubicBezTo>
                      <a:pt x="21046" y="27309"/>
                      <a:pt x="21033" y="27936"/>
                      <a:pt x="20811" y="28511"/>
                    </a:cubicBezTo>
                    <a:cubicBezTo>
                      <a:pt x="20484" y="29360"/>
                      <a:pt x="19714" y="30000"/>
                      <a:pt x="18851" y="30314"/>
                    </a:cubicBezTo>
                    <a:cubicBezTo>
                      <a:pt x="18368" y="30484"/>
                      <a:pt x="17872" y="30562"/>
                      <a:pt x="17362" y="30575"/>
                    </a:cubicBezTo>
                    <a:cubicBezTo>
                      <a:pt x="17362" y="32025"/>
                      <a:pt x="18055" y="33462"/>
                      <a:pt x="19217" y="34311"/>
                    </a:cubicBezTo>
                    <a:cubicBezTo>
                      <a:pt x="20837" y="35487"/>
                      <a:pt x="23097" y="35526"/>
                      <a:pt x="24678" y="36754"/>
                    </a:cubicBezTo>
                    <a:cubicBezTo>
                      <a:pt x="26272" y="37995"/>
                      <a:pt x="26794" y="40151"/>
                      <a:pt x="28022" y="41757"/>
                    </a:cubicBezTo>
                    <a:cubicBezTo>
                      <a:pt x="29690" y="43985"/>
                      <a:pt x="32511" y="44938"/>
                      <a:pt x="35350" y="44938"/>
                    </a:cubicBezTo>
                    <a:cubicBezTo>
                      <a:pt x="36358" y="44938"/>
                      <a:pt x="37368" y="44818"/>
                      <a:pt x="38329" y="44592"/>
                    </a:cubicBezTo>
                    <a:cubicBezTo>
                      <a:pt x="40367" y="44109"/>
                      <a:pt x="42379" y="43181"/>
                      <a:pt x="43685" y="41548"/>
                    </a:cubicBezTo>
                    <a:cubicBezTo>
                      <a:pt x="45174" y="39667"/>
                      <a:pt x="45514" y="37002"/>
                      <a:pt x="44782" y="34716"/>
                    </a:cubicBezTo>
                    <a:cubicBezTo>
                      <a:pt x="44051" y="32430"/>
                      <a:pt x="42327" y="30536"/>
                      <a:pt x="40236" y="29360"/>
                    </a:cubicBezTo>
                    <a:cubicBezTo>
                      <a:pt x="38512" y="28380"/>
                      <a:pt x="36474" y="27806"/>
                      <a:pt x="35155" y="26330"/>
                    </a:cubicBezTo>
                    <a:cubicBezTo>
                      <a:pt x="33091" y="23991"/>
                      <a:pt x="33574" y="20464"/>
                      <a:pt x="33339" y="17368"/>
                    </a:cubicBezTo>
                    <a:cubicBezTo>
                      <a:pt x="33195" y="15369"/>
                      <a:pt x="32673" y="13371"/>
                      <a:pt x="31588" y="11685"/>
                    </a:cubicBezTo>
                    <a:cubicBezTo>
                      <a:pt x="30504" y="10000"/>
                      <a:pt x="28819" y="8655"/>
                      <a:pt x="26872" y="8224"/>
                    </a:cubicBezTo>
                    <a:cubicBezTo>
                      <a:pt x="25213" y="7858"/>
                      <a:pt x="23411" y="8132"/>
                      <a:pt x="21856" y="7427"/>
                    </a:cubicBezTo>
                    <a:cubicBezTo>
                      <a:pt x="20537" y="6839"/>
                      <a:pt x="19622" y="5624"/>
                      <a:pt x="18669" y="4527"/>
                    </a:cubicBezTo>
                    <a:cubicBezTo>
                      <a:pt x="16534" y="2087"/>
                      <a:pt x="13579" y="1"/>
                      <a:pt x="10390" y="1"/>
                    </a:cubicBezTo>
                    <a:close/>
                  </a:path>
                </a:pathLst>
              </a:custGeom>
              <a:solidFill>
                <a:srgbClr val="4C2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2"/>
              <p:cNvSpPr/>
              <p:nvPr/>
            </p:nvSpPr>
            <p:spPr>
              <a:xfrm>
                <a:off x="6493803" y="2868708"/>
                <a:ext cx="516805" cy="1725589"/>
              </a:xfrm>
              <a:custGeom>
                <a:avLst/>
                <a:gdLst/>
                <a:ahLst/>
                <a:cxnLst/>
                <a:rect l="l" t="t" r="r" b="b"/>
                <a:pathLst>
                  <a:path w="18669" h="62335" extrusionOk="0">
                    <a:moveTo>
                      <a:pt x="15350" y="1"/>
                    </a:moveTo>
                    <a:cubicBezTo>
                      <a:pt x="13743" y="2888"/>
                      <a:pt x="11693" y="5513"/>
                      <a:pt x="9289" y="7760"/>
                    </a:cubicBezTo>
                    <a:cubicBezTo>
                      <a:pt x="9132" y="7917"/>
                      <a:pt x="8949" y="8074"/>
                      <a:pt x="8740" y="8087"/>
                    </a:cubicBezTo>
                    <a:cubicBezTo>
                      <a:pt x="8720" y="8089"/>
                      <a:pt x="8700" y="8091"/>
                      <a:pt x="8680" y="8091"/>
                    </a:cubicBezTo>
                    <a:cubicBezTo>
                      <a:pt x="8494" y="8091"/>
                      <a:pt x="8318" y="7985"/>
                      <a:pt x="8152" y="7891"/>
                    </a:cubicBezTo>
                    <a:cubicBezTo>
                      <a:pt x="5161" y="6101"/>
                      <a:pt x="2522" y="3698"/>
                      <a:pt x="471" y="876"/>
                    </a:cubicBezTo>
                    <a:cubicBezTo>
                      <a:pt x="340" y="967"/>
                      <a:pt x="197" y="1046"/>
                      <a:pt x="53" y="1111"/>
                    </a:cubicBezTo>
                    <a:cubicBezTo>
                      <a:pt x="458" y="5984"/>
                      <a:pt x="837" y="10856"/>
                      <a:pt x="1124" y="15742"/>
                    </a:cubicBezTo>
                    <a:cubicBezTo>
                      <a:pt x="2326" y="18538"/>
                      <a:pt x="3554" y="21333"/>
                      <a:pt x="4808" y="24129"/>
                    </a:cubicBezTo>
                    <a:cubicBezTo>
                      <a:pt x="3750" y="24782"/>
                      <a:pt x="2679" y="25409"/>
                      <a:pt x="1608" y="26010"/>
                    </a:cubicBezTo>
                    <a:cubicBezTo>
                      <a:pt x="1973" y="37885"/>
                      <a:pt x="1673" y="49746"/>
                      <a:pt x="1" y="61477"/>
                    </a:cubicBezTo>
                    <a:cubicBezTo>
                      <a:pt x="118" y="61503"/>
                      <a:pt x="236" y="61529"/>
                      <a:pt x="353" y="61555"/>
                    </a:cubicBezTo>
                    <a:cubicBezTo>
                      <a:pt x="1124" y="61751"/>
                      <a:pt x="1856" y="62104"/>
                      <a:pt x="2653" y="62248"/>
                    </a:cubicBezTo>
                    <a:cubicBezTo>
                      <a:pt x="2969" y="62308"/>
                      <a:pt x="3283" y="62335"/>
                      <a:pt x="3597" y="62335"/>
                    </a:cubicBezTo>
                    <a:cubicBezTo>
                      <a:pt x="6288" y="62335"/>
                      <a:pt x="8893" y="60356"/>
                      <a:pt x="11611" y="60356"/>
                    </a:cubicBezTo>
                    <a:cubicBezTo>
                      <a:pt x="11820" y="60356"/>
                      <a:pt x="12030" y="60367"/>
                      <a:pt x="12241" y="60393"/>
                    </a:cubicBezTo>
                    <a:cubicBezTo>
                      <a:pt x="13208" y="60510"/>
                      <a:pt x="14122" y="60902"/>
                      <a:pt x="15076" y="61124"/>
                    </a:cubicBezTo>
                    <a:cubicBezTo>
                      <a:pt x="15746" y="61281"/>
                      <a:pt x="16428" y="61348"/>
                      <a:pt x="17113" y="61348"/>
                    </a:cubicBezTo>
                    <a:cubicBezTo>
                      <a:pt x="17631" y="61348"/>
                      <a:pt x="18151" y="61309"/>
                      <a:pt x="18668" y="61242"/>
                    </a:cubicBezTo>
                    <a:cubicBezTo>
                      <a:pt x="18472" y="52816"/>
                      <a:pt x="18290" y="44403"/>
                      <a:pt x="18107" y="35990"/>
                    </a:cubicBezTo>
                    <a:cubicBezTo>
                      <a:pt x="17832" y="23946"/>
                      <a:pt x="17558" y="11836"/>
                      <a:pt x="15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2"/>
              <p:cNvSpPr/>
              <p:nvPr/>
            </p:nvSpPr>
            <p:spPr>
              <a:xfrm>
                <a:off x="6137601" y="1870477"/>
                <a:ext cx="867570" cy="668062"/>
              </a:xfrm>
              <a:custGeom>
                <a:avLst/>
                <a:gdLst/>
                <a:ahLst/>
                <a:cxnLst/>
                <a:rect l="l" t="t" r="r" b="b"/>
                <a:pathLst>
                  <a:path w="31340" h="24133" extrusionOk="0">
                    <a:moveTo>
                      <a:pt x="15459" y="0"/>
                    </a:moveTo>
                    <a:cubicBezTo>
                      <a:pt x="13079" y="0"/>
                      <a:pt x="10695" y="593"/>
                      <a:pt x="8583" y="1690"/>
                    </a:cubicBezTo>
                    <a:cubicBezTo>
                      <a:pt x="7055" y="2474"/>
                      <a:pt x="5670" y="3532"/>
                      <a:pt x="4507" y="4812"/>
                    </a:cubicBezTo>
                    <a:cubicBezTo>
                      <a:pt x="1280" y="8391"/>
                      <a:pt x="0" y="13630"/>
                      <a:pt x="1215" y="18293"/>
                    </a:cubicBezTo>
                    <a:cubicBezTo>
                      <a:pt x="1816" y="20606"/>
                      <a:pt x="3096" y="22853"/>
                      <a:pt x="5095" y="24133"/>
                    </a:cubicBezTo>
                    <a:cubicBezTo>
                      <a:pt x="4990" y="23166"/>
                      <a:pt x="4938" y="22199"/>
                      <a:pt x="4899" y="21233"/>
                    </a:cubicBezTo>
                    <a:cubicBezTo>
                      <a:pt x="4821" y="19508"/>
                      <a:pt x="4742" y="17797"/>
                      <a:pt x="4664" y="16086"/>
                    </a:cubicBezTo>
                    <a:cubicBezTo>
                      <a:pt x="6205" y="14087"/>
                      <a:pt x="8073" y="12336"/>
                      <a:pt x="10164" y="10926"/>
                    </a:cubicBezTo>
                    <a:cubicBezTo>
                      <a:pt x="11235" y="10207"/>
                      <a:pt x="12384" y="9567"/>
                      <a:pt x="13652" y="9371"/>
                    </a:cubicBezTo>
                    <a:cubicBezTo>
                      <a:pt x="14736" y="13342"/>
                      <a:pt x="18198" y="16360"/>
                      <a:pt x="22077" y="17719"/>
                    </a:cubicBezTo>
                    <a:cubicBezTo>
                      <a:pt x="22796" y="17967"/>
                      <a:pt x="23632" y="18293"/>
                      <a:pt x="23985" y="18907"/>
                    </a:cubicBezTo>
                    <a:cubicBezTo>
                      <a:pt x="24298" y="17888"/>
                      <a:pt x="25213" y="17039"/>
                      <a:pt x="26284" y="16883"/>
                    </a:cubicBezTo>
                    <a:cubicBezTo>
                      <a:pt x="26414" y="16863"/>
                      <a:pt x="26545" y="16853"/>
                      <a:pt x="26676" y="16853"/>
                    </a:cubicBezTo>
                    <a:cubicBezTo>
                      <a:pt x="27831" y="16853"/>
                      <a:pt x="28968" y="17607"/>
                      <a:pt x="29367" y="18698"/>
                    </a:cubicBezTo>
                    <a:cubicBezTo>
                      <a:pt x="29537" y="19156"/>
                      <a:pt x="29589" y="19652"/>
                      <a:pt x="29615" y="20148"/>
                    </a:cubicBezTo>
                    <a:cubicBezTo>
                      <a:pt x="30516" y="18751"/>
                      <a:pt x="30934" y="17013"/>
                      <a:pt x="31065" y="15341"/>
                    </a:cubicBezTo>
                    <a:cubicBezTo>
                      <a:pt x="31339" y="11422"/>
                      <a:pt x="30098" y="7294"/>
                      <a:pt x="27264" y="4577"/>
                    </a:cubicBezTo>
                    <a:cubicBezTo>
                      <a:pt x="25526" y="2905"/>
                      <a:pt x="23292" y="1833"/>
                      <a:pt x="21006" y="1050"/>
                    </a:cubicBezTo>
                    <a:cubicBezTo>
                      <a:pt x="19896" y="658"/>
                      <a:pt x="18759" y="344"/>
                      <a:pt x="17584" y="161"/>
                    </a:cubicBezTo>
                    <a:cubicBezTo>
                      <a:pt x="16881" y="53"/>
                      <a:pt x="16170" y="0"/>
                      <a:pt x="15459" y="0"/>
                    </a:cubicBezTo>
                    <a:close/>
                  </a:path>
                </a:pathLst>
              </a:custGeom>
              <a:solidFill>
                <a:srgbClr val="38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2"/>
              <p:cNvSpPr/>
              <p:nvPr/>
            </p:nvSpPr>
            <p:spPr>
              <a:xfrm>
                <a:off x="6531424" y="2707425"/>
                <a:ext cx="231453" cy="129693"/>
              </a:xfrm>
              <a:custGeom>
                <a:avLst/>
                <a:gdLst/>
                <a:ahLst/>
                <a:cxnLst/>
                <a:rect l="l" t="t" r="r" b="b"/>
                <a:pathLst>
                  <a:path w="8361" h="4685" extrusionOk="0">
                    <a:moveTo>
                      <a:pt x="8361" y="0"/>
                    </a:moveTo>
                    <a:cubicBezTo>
                      <a:pt x="6079" y="1870"/>
                      <a:pt x="3098" y="2836"/>
                      <a:pt x="120" y="2836"/>
                    </a:cubicBezTo>
                    <a:cubicBezTo>
                      <a:pt x="80" y="2836"/>
                      <a:pt x="40" y="2835"/>
                      <a:pt x="0" y="2835"/>
                    </a:cubicBezTo>
                    <a:lnTo>
                      <a:pt x="0" y="2835"/>
                    </a:lnTo>
                    <a:cubicBezTo>
                      <a:pt x="13" y="3423"/>
                      <a:pt x="26" y="4024"/>
                      <a:pt x="40" y="4612"/>
                    </a:cubicBezTo>
                    <a:cubicBezTo>
                      <a:pt x="324" y="4662"/>
                      <a:pt x="613" y="4685"/>
                      <a:pt x="904" y="4685"/>
                    </a:cubicBezTo>
                    <a:cubicBezTo>
                      <a:pt x="1898" y="4685"/>
                      <a:pt x="2918" y="4420"/>
                      <a:pt x="3867" y="4076"/>
                    </a:cubicBezTo>
                    <a:cubicBezTo>
                      <a:pt x="4991" y="3671"/>
                      <a:pt x="6101" y="3162"/>
                      <a:pt x="6963" y="2352"/>
                    </a:cubicBezTo>
                    <a:cubicBezTo>
                      <a:pt x="7656" y="1725"/>
                      <a:pt x="8178" y="889"/>
                      <a:pt x="8361" y="0"/>
                    </a:cubicBezTo>
                    <a:close/>
                  </a:path>
                </a:pathLst>
              </a:custGeom>
              <a:solidFill>
                <a:srgbClr val="EE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2"/>
              <p:cNvSpPr/>
              <p:nvPr/>
            </p:nvSpPr>
            <p:spPr>
              <a:xfrm>
                <a:off x="5850802" y="2898356"/>
                <a:ext cx="776107" cy="867929"/>
              </a:xfrm>
              <a:custGeom>
                <a:avLst/>
                <a:gdLst/>
                <a:ahLst/>
                <a:cxnLst/>
                <a:rect l="l" t="t" r="r" b="b"/>
                <a:pathLst>
                  <a:path w="28036" h="31353" extrusionOk="0">
                    <a:moveTo>
                      <a:pt x="18238" y="1"/>
                    </a:moveTo>
                    <a:cubicBezTo>
                      <a:pt x="16448" y="641"/>
                      <a:pt x="14658" y="1294"/>
                      <a:pt x="12881" y="1973"/>
                    </a:cubicBezTo>
                    <a:cubicBezTo>
                      <a:pt x="10256" y="2966"/>
                      <a:pt x="7630" y="4011"/>
                      <a:pt x="5030" y="5082"/>
                    </a:cubicBezTo>
                    <a:cubicBezTo>
                      <a:pt x="3345" y="5775"/>
                      <a:pt x="1673" y="6480"/>
                      <a:pt x="1" y="7199"/>
                    </a:cubicBezTo>
                    <a:cubicBezTo>
                      <a:pt x="510" y="8322"/>
                      <a:pt x="994" y="9446"/>
                      <a:pt x="1464" y="10582"/>
                    </a:cubicBezTo>
                    <a:cubicBezTo>
                      <a:pt x="2431" y="12934"/>
                      <a:pt x="3345" y="15337"/>
                      <a:pt x="4273" y="17715"/>
                    </a:cubicBezTo>
                    <a:cubicBezTo>
                      <a:pt x="4534" y="17231"/>
                      <a:pt x="4834" y="16761"/>
                      <a:pt x="5161" y="16304"/>
                    </a:cubicBezTo>
                    <a:cubicBezTo>
                      <a:pt x="5697" y="15572"/>
                      <a:pt x="6324" y="14867"/>
                      <a:pt x="7147" y="14475"/>
                    </a:cubicBezTo>
                    <a:cubicBezTo>
                      <a:pt x="7290" y="14403"/>
                      <a:pt x="7444" y="14343"/>
                      <a:pt x="7599" y="14343"/>
                    </a:cubicBezTo>
                    <a:cubicBezTo>
                      <a:pt x="7614" y="14343"/>
                      <a:pt x="7628" y="14343"/>
                      <a:pt x="7643" y="14344"/>
                    </a:cubicBezTo>
                    <a:cubicBezTo>
                      <a:pt x="7826" y="14371"/>
                      <a:pt x="7996" y="14501"/>
                      <a:pt x="8022" y="14671"/>
                    </a:cubicBezTo>
                    <a:cubicBezTo>
                      <a:pt x="8035" y="14802"/>
                      <a:pt x="7957" y="14932"/>
                      <a:pt x="7878" y="15050"/>
                    </a:cubicBezTo>
                    <a:cubicBezTo>
                      <a:pt x="7330" y="15886"/>
                      <a:pt x="6781" y="16735"/>
                      <a:pt x="6219" y="17571"/>
                    </a:cubicBezTo>
                    <a:cubicBezTo>
                      <a:pt x="7447" y="16330"/>
                      <a:pt x="8793" y="15181"/>
                      <a:pt x="10243" y="14201"/>
                    </a:cubicBezTo>
                    <a:cubicBezTo>
                      <a:pt x="10426" y="14083"/>
                      <a:pt x="10608" y="13979"/>
                      <a:pt x="10804" y="13939"/>
                    </a:cubicBezTo>
                    <a:cubicBezTo>
                      <a:pt x="10830" y="13936"/>
                      <a:pt x="10857" y="13935"/>
                      <a:pt x="10883" y="13935"/>
                    </a:cubicBezTo>
                    <a:cubicBezTo>
                      <a:pt x="11070" y="13935"/>
                      <a:pt x="11260" y="14016"/>
                      <a:pt x="11340" y="14188"/>
                    </a:cubicBezTo>
                    <a:cubicBezTo>
                      <a:pt x="11405" y="14344"/>
                      <a:pt x="11366" y="14527"/>
                      <a:pt x="11301" y="14684"/>
                    </a:cubicBezTo>
                    <a:cubicBezTo>
                      <a:pt x="10909" y="15703"/>
                      <a:pt x="9929" y="16343"/>
                      <a:pt x="9185" y="17140"/>
                    </a:cubicBezTo>
                    <a:cubicBezTo>
                      <a:pt x="8649" y="17715"/>
                      <a:pt x="8218" y="18407"/>
                      <a:pt x="7944" y="19139"/>
                    </a:cubicBezTo>
                    <a:cubicBezTo>
                      <a:pt x="8688" y="18002"/>
                      <a:pt x="9603" y="16970"/>
                      <a:pt x="10648" y="16095"/>
                    </a:cubicBezTo>
                    <a:cubicBezTo>
                      <a:pt x="10935" y="15847"/>
                      <a:pt x="11275" y="15612"/>
                      <a:pt x="11654" y="15585"/>
                    </a:cubicBezTo>
                    <a:cubicBezTo>
                      <a:pt x="11673" y="15584"/>
                      <a:pt x="11692" y="15583"/>
                      <a:pt x="11711" y="15583"/>
                    </a:cubicBezTo>
                    <a:cubicBezTo>
                      <a:pt x="11850" y="15583"/>
                      <a:pt x="11991" y="15626"/>
                      <a:pt x="12072" y="15729"/>
                    </a:cubicBezTo>
                    <a:cubicBezTo>
                      <a:pt x="12202" y="15912"/>
                      <a:pt x="12124" y="16160"/>
                      <a:pt x="12006" y="16356"/>
                    </a:cubicBezTo>
                    <a:cubicBezTo>
                      <a:pt x="11640" y="16996"/>
                      <a:pt x="11066" y="17493"/>
                      <a:pt x="10582" y="18054"/>
                    </a:cubicBezTo>
                    <a:cubicBezTo>
                      <a:pt x="10099" y="18603"/>
                      <a:pt x="9694" y="19230"/>
                      <a:pt x="9394" y="19896"/>
                    </a:cubicBezTo>
                    <a:cubicBezTo>
                      <a:pt x="10060" y="18995"/>
                      <a:pt x="10752" y="18081"/>
                      <a:pt x="11732" y="17545"/>
                    </a:cubicBezTo>
                    <a:cubicBezTo>
                      <a:pt x="11965" y="17424"/>
                      <a:pt x="12243" y="17326"/>
                      <a:pt x="12507" y="17326"/>
                    </a:cubicBezTo>
                    <a:cubicBezTo>
                      <a:pt x="12643" y="17326"/>
                      <a:pt x="12775" y="17352"/>
                      <a:pt x="12895" y="17414"/>
                    </a:cubicBezTo>
                    <a:cubicBezTo>
                      <a:pt x="12947" y="17440"/>
                      <a:pt x="12999" y="17480"/>
                      <a:pt x="13012" y="17532"/>
                    </a:cubicBezTo>
                    <a:cubicBezTo>
                      <a:pt x="13025" y="17584"/>
                      <a:pt x="12999" y="17636"/>
                      <a:pt x="12973" y="17689"/>
                    </a:cubicBezTo>
                    <a:cubicBezTo>
                      <a:pt x="12581" y="18394"/>
                      <a:pt x="11928" y="18917"/>
                      <a:pt x="11392" y="19518"/>
                    </a:cubicBezTo>
                    <a:cubicBezTo>
                      <a:pt x="10217" y="20837"/>
                      <a:pt x="9576" y="22561"/>
                      <a:pt x="8492" y="23933"/>
                    </a:cubicBezTo>
                    <a:cubicBezTo>
                      <a:pt x="8166" y="24351"/>
                      <a:pt x="7774" y="24743"/>
                      <a:pt x="7277" y="24913"/>
                    </a:cubicBezTo>
                    <a:cubicBezTo>
                      <a:pt x="7251" y="24913"/>
                      <a:pt x="7225" y="24926"/>
                      <a:pt x="7212" y="24939"/>
                    </a:cubicBezTo>
                    <a:cubicBezTo>
                      <a:pt x="7578" y="25762"/>
                      <a:pt x="7957" y="26598"/>
                      <a:pt x="8348" y="27421"/>
                    </a:cubicBezTo>
                    <a:cubicBezTo>
                      <a:pt x="8976" y="28740"/>
                      <a:pt x="9655" y="30060"/>
                      <a:pt x="10386" y="31353"/>
                    </a:cubicBezTo>
                    <a:cubicBezTo>
                      <a:pt x="10739" y="31235"/>
                      <a:pt x="11092" y="31118"/>
                      <a:pt x="11445" y="31000"/>
                    </a:cubicBezTo>
                    <a:cubicBezTo>
                      <a:pt x="16095" y="29459"/>
                      <a:pt x="20550" y="27343"/>
                      <a:pt x="24835" y="24939"/>
                    </a:cubicBezTo>
                    <a:cubicBezTo>
                      <a:pt x="25906" y="24338"/>
                      <a:pt x="26977" y="23711"/>
                      <a:pt x="28035" y="23058"/>
                    </a:cubicBezTo>
                    <a:cubicBezTo>
                      <a:pt x="26781" y="20262"/>
                      <a:pt x="25553" y="17467"/>
                      <a:pt x="24351" y="14671"/>
                    </a:cubicBezTo>
                    <a:cubicBezTo>
                      <a:pt x="22496" y="10360"/>
                      <a:pt x="20680" y="6049"/>
                      <a:pt x="18930" y="1725"/>
                    </a:cubicBezTo>
                    <a:cubicBezTo>
                      <a:pt x="18695" y="1150"/>
                      <a:pt x="18460" y="576"/>
                      <a:pt x="18238" y="1"/>
                    </a:cubicBezTo>
                    <a:close/>
                  </a:path>
                </a:pathLst>
              </a:custGeom>
              <a:solidFill>
                <a:srgbClr val="38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2"/>
              <p:cNvSpPr/>
              <p:nvPr/>
            </p:nvSpPr>
            <p:spPr>
              <a:xfrm>
                <a:off x="5481230" y="2865828"/>
                <a:ext cx="2217174" cy="1742613"/>
              </a:xfrm>
              <a:custGeom>
                <a:avLst/>
                <a:gdLst/>
                <a:ahLst/>
                <a:cxnLst/>
                <a:rect l="l" t="t" r="r" b="b"/>
                <a:pathLst>
                  <a:path w="80093" h="62950" extrusionOk="0">
                    <a:moveTo>
                      <a:pt x="36630" y="1215"/>
                    </a:moveTo>
                    <a:cubicBezTo>
                      <a:pt x="36343" y="1372"/>
                      <a:pt x="36042" y="1476"/>
                      <a:pt x="35742" y="1594"/>
                    </a:cubicBezTo>
                    <a:cubicBezTo>
                      <a:pt x="34592" y="2038"/>
                      <a:pt x="33429" y="2469"/>
                      <a:pt x="32280" y="2900"/>
                    </a:cubicBezTo>
                    <a:cubicBezTo>
                      <a:pt x="34030" y="7224"/>
                      <a:pt x="35846" y="11535"/>
                      <a:pt x="37701" y="15846"/>
                    </a:cubicBezTo>
                    <a:cubicBezTo>
                      <a:pt x="37414" y="10960"/>
                      <a:pt x="37035" y="6088"/>
                      <a:pt x="36630" y="1215"/>
                    </a:cubicBezTo>
                    <a:close/>
                    <a:moveTo>
                      <a:pt x="63319" y="22900"/>
                    </a:moveTo>
                    <a:lnTo>
                      <a:pt x="63319" y="22900"/>
                    </a:lnTo>
                    <a:cubicBezTo>
                      <a:pt x="63985" y="23762"/>
                      <a:pt x="64390" y="24821"/>
                      <a:pt x="64481" y="25905"/>
                    </a:cubicBezTo>
                    <a:cubicBezTo>
                      <a:pt x="64795" y="24977"/>
                      <a:pt x="65500" y="24180"/>
                      <a:pt x="66389" y="23776"/>
                    </a:cubicBezTo>
                    <a:lnTo>
                      <a:pt x="66389" y="23776"/>
                    </a:lnTo>
                    <a:cubicBezTo>
                      <a:pt x="65853" y="24729"/>
                      <a:pt x="65291" y="25722"/>
                      <a:pt x="65174" y="26806"/>
                    </a:cubicBezTo>
                    <a:cubicBezTo>
                      <a:pt x="66193" y="25748"/>
                      <a:pt x="67577" y="25030"/>
                      <a:pt x="69027" y="24847"/>
                    </a:cubicBezTo>
                    <a:lnTo>
                      <a:pt x="69027" y="24847"/>
                    </a:lnTo>
                    <a:cubicBezTo>
                      <a:pt x="67852" y="25826"/>
                      <a:pt x="66689" y="26858"/>
                      <a:pt x="65788" y="28100"/>
                    </a:cubicBezTo>
                    <a:cubicBezTo>
                      <a:pt x="65226" y="28896"/>
                      <a:pt x="64769" y="29785"/>
                      <a:pt x="64507" y="30712"/>
                    </a:cubicBezTo>
                    <a:cubicBezTo>
                      <a:pt x="64194" y="28086"/>
                      <a:pt x="63802" y="25474"/>
                      <a:pt x="63319" y="22900"/>
                    </a:cubicBezTo>
                    <a:close/>
                    <a:moveTo>
                      <a:pt x="51993" y="0"/>
                    </a:moveTo>
                    <a:cubicBezTo>
                      <a:pt x="51966" y="39"/>
                      <a:pt x="51953" y="78"/>
                      <a:pt x="51927" y="105"/>
                    </a:cubicBezTo>
                    <a:cubicBezTo>
                      <a:pt x="54135" y="11940"/>
                      <a:pt x="54409" y="24050"/>
                      <a:pt x="54684" y="36094"/>
                    </a:cubicBezTo>
                    <a:cubicBezTo>
                      <a:pt x="54867" y="44507"/>
                      <a:pt x="55049" y="52920"/>
                      <a:pt x="55245" y="61346"/>
                    </a:cubicBezTo>
                    <a:cubicBezTo>
                      <a:pt x="56068" y="61228"/>
                      <a:pt x="56878" y="61045"/>
                      <a:pt x="57675" y="60836"/>
                    </a:cubicBezTo>
                    <a:cubicBezTo>
                      <a:pt x="60275" y="60131"/>
                      <a:pt x="62770" y="59047"/>
                      <a:pt x="65069" y="57649"/>
                    </a:cubicBezTo>
                    <a:lnTo>
                      <a:pt x="64952" y="57440"/>
                    </a:lnTo>
                    <a:cubicBezTo>
                      <a:pt x="65213" y="54252"/>
                      <a:pt x="65357" y="51052"/>
                      <a:pt x="65396" y="47851"/>
                    </a:cubicBezTo>
                    <a:cubicBezTo>
                      <a:pt x="69328" y="44781"/>
                      <a:pt x="72711" y="41019"/>
                      <a:pt x="75363" y="36800"/>
                    </a:cubicBezTo>
                    <a:cubicBezTo>
                      <a:pt x="77323" y="33665"/>
                      <a:pt x="78890" y="30242"/>
                      <a:pt x="79491" y="26610"/>
                    </a:cubicBezTo>
                    <a:cubicBezTo>
                      <a:pt x="80092" y="22966"/>
                      <a:pt x="79661" y="19086"/>
                      <a:pt x="77845" y="15885"/>
                    </a:cubicBezTo>
                    <a:cubicBezTo>
                      <a:pt x="76735" y="13900"/>
                      <a:pt x="75128" y="12241"/>
                      <a:pt x="73417" y="10751"/>
                    </a:cubicBezTo>
                    <a:cubicBezTo>
                      <a:pt x="68126" y="6192"/>
                      <a:pt x="61620" y="3227"/>
                      <a:pt x="54932" y="1215"/>
                    </a:cubicBezTo>
                    <a:cubicBezTo>
                      <a:pt x="53926" y="901"/>
                      <a:pt x="52855" y="588"/>
                      <a:pt x="51993" y="0"/>
                    </a:cubicBezTo>
                    <a:close/>
                    <a:moveTo>
                      <a:pt x="14814" y="11757"/>
                    </a:moveTo>
                    <a:cubicBezTo>
                      <a:pt x="12058" y="13965"/>
                      <a:pt x="9602" y="16551"/>
                      <a:pt x="7381" y="19295"/>
                    </a:cubicBezTo>
                    <a:cubicBezTo>
                      <a:pt x="5252" y="21907"/>
                      <a:pt x="3305" y="24703"/>
                      <a:pt x="1986" y="27786"/>
                    </a:cubicBezTo>
                    <a:cubicBezTo>
                      <a:pt x="666" y="30882"/>
                      <a:pt x="0" y="34318"/>
                      <a:pt x="483" y="37649"/>
                    </a:cubicBezTo>
                    <a:cubicBezTo>
                      <a:pt x="980" y="40967"/>
                      <a:pt x="2691" y="44181"/>
                      <a:pt x="5461" y="46114"/>
                    </a:cubicBezTo>
                    <a:cubicBezTo>
                      <a:pt x="7233" y="47345"/>
                      <a:pt x="9397" y="48019"/>
                      <a:pt x="11554" y="48019"/>
                    </a:cubicBezTo>
                    <a:cubicBezTo>
                      <a:pt x="11892" y="48019"/>
                      <a:pt x="12231" y="48003"/>
                      <a:pt x="12567" y="47969"/>
                    </a:cubicBezTo>
                    <a:cubicBezTo>
                      <a:pt x="13312" y="47904"/>
                      <a:pt x="14043" y="47747"/>
                      <a:pt x="14749" y="47525"/>
                    </a:cubicBezTo>
                    <a:lnTo>
                      <a:pt x="14749" y="47525"/>
                    </a:lnTo>
                    <a:cubicBezTo>
                      <a:pt x="14187" y="52149"/>
                      <a:pt x="13468" y="56748"/>
                      <a:pt x="12606" y="61333"/>
                    </a:cubicBezTo>
                    <a:cubicBezTo>
                      <a:pt x="16061" y="62409"/>
                      <a:pt x="19678" y="62950"/>
                      <a:pt x="23297" y="62950"/>
                    </a:cubicBezTo>
                    <a:cubicBezTo>
                      <a:pt x="25741" y="62950"/>
                      <a:pt x="28186" y="62703"/>
                      <a:pt x="30582" y="62208"/>
                    </a:cubicBezTo>
                    <a:cubicBezTo>
                      <a:pt x="32113" y="61884"/>
                      <a:pt x="33692" y="61464"/>
                      <a:pt x="35244" y="61464"/>
                    </a:cubicBezTo>
                    <a:cubicBezTo>
                      <a:pt x="35692" y="61464"/>
                      <a:pt x="36137" y="61499"/>
                      <a:pt x="36578" y="61581"/>
                    </a:cubicBezTo>
                    <a:cubicBezTo>
                      <a:pt x="38250" y="49850"/>
                      <a:pt x="38550" y="37989"/>
                      <a:pt x="38185" y="26114"/>
                    </a:cubicBezTo>
                    <a:lnTo>
                      <a:pt x="38185" y="26114"/>
                    </a:lnTo>
                    <a:cubicBezTo>
                      <a:pt x="33900" y="28518"/>
                      <a:pt x="29445" y="30634"/>
                      <a:pt x="24795" y="32175"/>
                    </a:cubicBezTo>
                    <a:cubicBezTo>
                      <a:pt x="24442" y="32293"/>
                      <a:pt x="24089" y="32410"/>
                      <a:pt x="23736" y="32528"/>
                    </a:cubicBezTo>
                    <a:cubicBezTo>
                      <a:pt x="23005" y="31235"/>
                      <a:pt x="22326" y="29915"/>
                      <a:pt x="21698" y="28596"/>
                    </a:cubicBezTo>
                    <a:cubicBezTo>
                      <a:pt x="21450" y="28629"/>
                      <a:pt x="21200" y="28646"/>
                      <a:pt x="20949" y="28646"/>
                    </a:cubicBezTo>
                    <a:cubicBezTo>
                      <a:pt x="20027" y="28646"/>
                      <a:pt x="19106" y="28418"/>
                      <a:pt x="18315" y="27956"/>
                    </a:cubicBezTo>
                    <a:cubicBezTo>
                      <a:pt x="16904" y="27146"/>
                      <a:pt x="15911" y="25670"/>
                      <a:pt x="15702" y="24076"/>
                    </a:cubicBezTo>
                    <a:cubicBezTo>
                      <a:pt x="15689" y="24011"/>
                      <a:pt x="15689" y="23958"/>
                      <a:pt x="15689" y="23893"/>
                    </a:cubicBezTo>
                    <a:cubicBezTo>
                      <a:pt x="15676" y="23815"/>
                      <a:pt x="15689" y="23723"/>
                      <a:pt x="15715" y="23632"/>
                    </a:cubicBezTo>
                    <a:cubicBezTo>
                      <a:pt x="15755" y="23514"/>
                      <a:pt x="15846" y="23410"/>
                      <a:pt x="15924" y="23318"/>
                    </a:cubicBezTo>
                    <a:cubicBezTo>
                      <a:pt x="16212" y="22966"/>
                      <a:pt x="16499" y="22613"/>
                      <a:pt x="16787" y="22273"/>
                    </a:cubicBezTo>
                    <a:cubicBezTo>
                      <a:pt x="16787" y="22143"/>
                      <a:pt x="16787" y="22012"/>
                      <a:pt x="16787" y="21894"/>
                    </a:cubicBezTo>
                    <a:cubicBezTo>
                      <a:pt x="16813" y="20836"/>
                      <a:pt x="17139" y="19830"/>
                      <a:pt x="17623" y="18890"/>
                    </a:cubicBezTo>
                    <a:cubicBezTo>
                      <a:pt x="16695" y="16512"/>
                      <a:pt x="15781" y="14109"/>
                      <a:pt x="14814" y="117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2"/>
              <p:cNvSpPr/>
              <p:nvPr/>
            </p:nvSpPr>
            <p:spPr>
              <a:xfrm>
                <a:off x="6832314" y="2395684"/>
                <a:ext cx="86093" cy="68182"/>
              </a:xfrm>
              <a:custGeom>
                <a:avLst/>
                <a:gdLst/>
                <a:ahLst/>
                <a:cxnLst/>
                <a:rect l="l" t="t" r="r" b="b"/>
                <a:pathLst>
                  <a:path w="3110" h="2463" extrusionOk="0">
                    <a:moveTo>
                      <a:pt x="1929" y="0"/>
                    </a:moveTo>
                    <a:cubicBezTo>
                      <a:pt x="1917" y="0"/>
                      <a:pt x="1906" y="0"/>
                      <a:pt x="1894" y="1"/>
                    </a:cubicBezTo>
                    <a:cubicBezTo>
                      <a:pt x="1437" y="1"/>
                      <a:pt x="1006" y="236"/>
                      <a:pt x="679" y="575"/>
                    </a:cubicBezTo>
                    <a:cubicBezTo>
                      <a:pt x="235" y="1033"/>
                      <a:pt x="0" y="1712"/>
                      <a:pt x="79" y="2365"/>
                    </a:cubicBezTo>
                    <a:cubicBezTo>
                      <a:pt x="88" y="2414"/>
                      <a:pt x="178" y="2463"/>
                      <a:pt x="282" y="2463"/>
                    </a:cubicBezTo>
                    <a:cubicBezTo>
                      <a:pt x="318" y="2463"/>
                      <a:pt x="355" y="2457"/>
                      <a:pt x="392" y="2444"/>
                    </a:cubicBezTo>
                    <a:cubicBezTo>
                      <a:pt x="536" y="2391"/>
                      <a:pt x="640" y="2261"/>
                      <a:pt x="692" y="2117"/>
                    </a:cubicBezTo>
                    <a:cubicBezTo>
                      <a:pt x="758" y="1986"/>
                      <a:pt x="784" y="1830"/>
                      <a:pt x="849" y="1686"/>
                    </a:cubicBezTo>
                    <a:cubicBezTo>
                      <a:pt x="967" y="1385"/>
                      <a:pt x="1228" y="1150"/>
                      <a:pt x="1529" y="1046"/>
                    </a:cubicBezTo>
                    <a:cubicBezTo>
                      <a:pt x="1654" y="1004"/>
                      <a:pt x="1786" y="983"/>
                      <a:pt x="1916" y="983"/>
                    </a:cubicBezTo>
                    <a:cubicBezTo>
                      <a:pt x="2112" y="983"/>
                      <a:pt x="2305" y="1030"/>
                      <a:pt x="2469" y="1124"/>
                    </a:cubicBezTo>
                    <a:cubicBezTo>
                      <a:pt x="2579" y="1185"/>
                      <a:pt x="2689" y="1269"/>
                      <a:pt x="2810" y="1269"/>
                    </a:cubicBezTo>
                    <a:cubicBezTo>
                      <a:pt x="2818" y="1269"/>
                      <a:pt x="2826" y="1269"/>
                      <a:pt x="2835" y="1268"/>
                    </a:cubicBezTo>
                    <a:cubicBezTo>
                      <a:pt x="2952" y="1242"/>
                      <a:pt x="3057" y="1137"/>
                      <a:pt x="3083" y="1007"/>
                    </a:cubicBezTo>
                    <a:cubicBezTo>
                      <a:pt x="3109" y="889"/>
                      <a:pt x="3070" y="758"/>
                      <a:pt x="3018" y="654"/>
                    </a:cubicBezTo>
                    <a:cubicBezTo>
                      <a:pt x="2827" y="246"/>
                      <a:pt x="2375" y="0"/>
                      <a:pt x="1929" y="0"/>
                    </a:cubicBezTo>
                    <a:close/>
                  </a:path>
                </a:pathLst>
              </a:custGeom>
              <a:solidFill>
                <a:srgbClr val="EE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2"/>
              <p:cNvSpPr/>
              <p:nvPr/>
            </p:nvSpPr>
            <p:spPr>
              <a:xfrm>
                <a:off x="5992569" y="4230281"/>
                <a:ext cx="1285631" cy="307027"/>
              </a:xfrm>
              <a:custGeom>
                <a:avLst/>
                <a:gdLst/>
                <a:ahLst/>
                <a:cxnLst/>
                <a:rect l="l" t="t" r="r" b="b"/>
                <a:pathLst>
                  <a:path w="46442" h="11091" extrusionOk="0">
                    <a:moveTo>
                      <a:pt x="46049" y="0"/>
                    </a:moveTo>
                    <a:cubicBezTo>
                      <a:pt x="43554" y="118"/>
                      <a:pt x="41046" y="340"/>
                      <a:pt x="38564" y="693"/>
                    </a:cubicBezTo>
                    <a:cubicBezTo>
                      <a:pt x="38211" y="1999"/>
                      <a:pt x="38211" y="3410"/>
                      <a:pt x="38381" y="4808"/>
                    </a:cubicBezTo>
                    <a:cubicBezTo>
                      <a:pt x="38473" y="5565"/>
                      <a:pt x="38642" y="6362"/>
                      <a:pt x="39217" y="6859"/>
                    </a:cubicBezTo>
                    <a:cubicBezTo>
                      <a:pt x="39792" y="7368"/>
                      <a:pt x="40615" y="7420"/>
                      <a:pt x="41373" y="7460"/>
                    </a:cubicBezTo>
                    <a:cubicBezTo>
                      <a:pt x="41653" y="7473"/>
                      <a:pt x="41937" y="7487"/>
                      <a:pt x="42220" y="7487"/>
                    </a:cubicBezTo>
                    <a:cubicBezTo>
                      <a:pt x="42753" y="7487"/>
                      <a:pt x="43281" y="7438"/>
                      <a:pt x="43776" y="7251"/>
                    </a:cubicBezTo>
                    <a:cubicBezTo>
                      <a:pt x="45070" y="6780"/>
                      <a:pt x="45906" y="5461"/>
                      <a:pt x="46167" y="4115"/>
                    </a:cubicBezTo>
                    <a:cubicBezTo>
                      <a:pt x="46441" y="2757"/>
                      <a:pt x="46245" y="1372"/>
                      <a:pt x="46049" y="0"/>
                    </a:cubicBezTo>
                    <a:close/>
                    <a:moveTo>
                      <a:pt x="772" y="1881"/>
                    </a:moveTo>
                    <a:cubicBezTo>
                      <a:pt x="210" y="3697"/>
                      <a:pt x="1" y="5774"/>
                      <a:pt x="158" y="7825"/>
                    </a:cubicBezTo>
                    <a:cubicBezTo>
                      <a:pt x="210" y="8439"/>
                      <a:pt x="301" y="9079"/>
                      <a:pt x="654" y="9589"/>
                    </a:cubicBezTo>
                    <a:cubicBezTo>
                      <a:pt x="1098" y="10190"/>
                      <a:pt x="1843" y="10490"/>
                      <a:pt x="2574" y="10686"/>
                    </a:cubicBezTo>
                    <a:cubicBezTo>
                      <a:pt x="3606" y="10955"/>
                      <a:pt x="4673" y="11090"/>
                      <a:pt x="5741" y="11090"/>
                    </a:cubicBezTo>
                    <a:cubicBezTo>
                      <a:pt x="6594" y="11090"/>
                      <a:pt x="7448" y="11004"/>
                      <a:pt x="8283" y="10830"/>
                    </a:cubicBezTo>
                    <a:cubicBezTo>
                      <a:pt x="9132" y="10647"/>
                      <a:pt x="9981" y="10373"/>
                      <a:pt x="10648" y="9798"/>
                    </a:cubicBezTo>
                    <a:cubicBezTo>
                      <a:pt x="11327" y="9210"/>
                      <a:pt x="11732" y="8361"/>
                      <a:pt x="12019" y="7512"/>
                    </a:cubicBezTo>
                    <a:cubicBezTo>
                      <a:pt x="12529" y="6075"/>
                      <a:pt x="12777" y="4573"/>
                      <a:pt x="13012" y="3070"/>
                    </a:cubicBezTo>
                    <a:cubicBezTo>
                      <a:pt x="8936" y="2678"/>
                      <a:pt x="4847" y="2273"/>
                      <a:pt x="772" y="18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2"/>
              <p:cNvSpPr/>
              <p:nvPr/>
            </p:nvSpPr>
            <p:spPr>
              <a:xfrm>
                <a:off x="6981666" y="2960201"/>
                <a:ext cx="410476" cy="755843"/>
              </a:xfrm>
              <a:custGeom>
                <a:avLst/>
                <a:gdLst/>
                <a:ahLst/>
                <a:cxnLst/>
                <a:rect l="l" t="t" r="r" b="b"/>
                <a:pathLst>
                  <a:path w="14828" h="27304" extrusionOk="0">
                    <a:moveTo>
                      <a:pt x="0" y="1"/>
                    </a:moveTo>
                    <a:cubicBezTo>
                      <a:pt x="1254" y="1072"/>
                      <a:pt x="2495" y="2156"/>
                      <a:pt x="3710" y="3280"/>
                    </a:cubicBezTo>
                    <a:cubicBezTo>
                      <a:pt x="3776" y="3345"/>
                      <a:pt x="3854" y="3423"/>
                      <a:pt x="3867" y="3515"/>
                    </a:cubicBezTo>
                    <a:cubicBezTo>
                      <a:pt x="3880" y="3606"/>
                      <a:pt x="3828" y="3685"/>
                      <a:pt x="3789" y="3750"/>
                    </a:cubicBezTo>
                    <a:cubicBezTo>
                      <a:pt x="3057" y="4939"/>
                      <a:pt x="2326" y="6114"/>
                      <a:pt x="1594" y="7290"/>
                    </a:cubicBezTo>
                    <a:cubicBezTo>
                      <a:pt x="2574" y="7682"/>
                      <a:pt x="3541" y="8100"/>
                      <a:pt x="4494" y="8531"/>
                    </a:cubicBezTo>
                    <a:cubicBezTo>
                      <a:pt x="4612" y="8583"/>
                      <a:pt x="4729" y="8649"/>
                      <a:pt x="4795" y="8753"/>
                    </a:cubicBezTo>
                    <a:cubicBezTo>
                      <a:pt x="4873" y="8897"/>
                      <a:pt x="4821" y="9067"/>
                      <a:pt x="4782" y="9223"/>
                    </a:cubicBezTo>
                    <a:cubicBezTo>
                      <a:pt x="3423" y="13639"/>
                      <a:pt x="2848" y="18276"/>
                      <a:pt x="3083" y="22875"/>
                    </a:cubicBezTo>
                    <a:cubicBezTo>
                      <a:pt x="3214" y="18054"/>
                      <a:pt x="4978" y="13430"/>
                      <a:pt x="5722" y="8662"/>
                    </a:cubicBezTo>
                    <a:cubicBezTo>
                      <a:pt x="5748" y="8544"/>
                      <a:pt x="5761" y="8413"/>
                      <a:pt x="5722" y="8296"/>
                    </a:cubicBezTo>
                    <a:cubicBezTo>
                      <a:pt x="5670" y="8152"/>
                      <a:pt x="5539" y="8061"/>
                      <a:pt x="5422" y="7969"/>
                    </a:cubicBezTo>
                    <a:cubicBezTo>
                      <a:pt x="4573" y="7395"/>
                      <a:pt x="3593" y="7003"/>
                      <a:pt x="2561" y="6833"/>
                    </a:cubicBezTo>
                    <a:lnTo>
                      <a:pt x="4285" y="4442"/>
                    </a:lnTo>
                    <a:cubicBezTo>
                      <a:pt x="4429" y="4246"/>
                      <a:pt x="4586" y="4037"/>
                      <a:pt x="4586" y="3789"/>
                    </a:cubicBezTo>
                    <a:cubicBezTo>
                      <a:pt x="4599" y="3606"/>
                      <a:pt x="4520" y="3423"/>
                      <a:pt x="4429" y="3253"/>
                    </a:cubicBezTo>
                    <a:cubicBezTo>
                      <a:pt x="4037" y="2587"/>
                      <a:pt x="3397" y="2104"/>
                      <a:pt x="2757" y="1673"/>
                    </a:cubicBezTo>
                    <a:cubicBezTo>
                      <a:pt x="1855" y="1072"/>
                      <a:pt x="928" y="510"/>
                      <a:pt x="0" y="1"/>
                    </a:cubicBezTo>
                    <a:close/>
                    <a:moveTo>
                      <a:pt x="9119" y="19491"/>
                    </a:moveTo>
                    <a:lnTo>
                      <a:pt x="9119" y="19491"/>
                    </a:lnTo>
                    <a:cubicBezTo>
                      <a:pt x="9602" y="22065"/>
                      <a:pt x="9994" y="24677"/>
                      <a:pt x="10307" y="27303"/>
                    </a:cubicBezTo>
                    <a:cubicBezTo>
                      <a:pt x="10569" y="26376"/>
                      <a:pt x="11026" y="25487"/>
                      <a:pt x="11588" y="24691"/>
                    </a:cubicBezTo>
                    <a:cubicBezTo>
                      <a:pt x="12489" y="23449"/>
                      <a:pt x="13652" y="22417"/>
                      <a:pt x="14827" y="21438"/>
                    </a:cubicBezTo>
                    <a:lnTo>
                      <a:pt x="14827" y="21438"/>
                    </a:lnTo>
                    <a:cubicBezTo>
                      <a:pt x="13377" y="21621"/>
                      <a:pt x="11993" y="22339"/>
                      <a:pt x="10974" y="23397"/>
                    </a:cubicBezTo>
                    <a:cubicBezTo>
                      <a:pt x="11091" y="22313"/>
                      <a:pt x="11653" y="21320"/>
                      <a:pt x="12189" y="20367"/>
                    </a:cubicBezTo>
                    <a:lnTo>
                      <a:pt x="12189" y="20367"/>
                    </a:lnTo>
                    <a:cubicBezTo>
                      <a:pt x="11300" y="20771"/>
                      <a:pt x="10595" y="21568"/>
                      <a:pt x="10281" y="22496"/>
                    </a:cubicBezTo>
                    <a:cubicBezTo>
                      <a:pt x="10190" y="21412"/>
                      <a:pt x="9785" y="20353"/>
                      <a:pt x="9119" y="194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2"/>
              <p:cNvSpPr/>
              <p:nvPr/>
            </p:nvSpPr>
            <p:spPr>
              <a:xfrm>
                <a:off x="6370861" y="2328386"/>
                <a:ext cx="236519" cy="93622"/>
              </a:xfrm>
              <a:custGeom>
                <a:avLst/>
                <a:gdLst/>
                <a:ahLst/>
                <a:cxnLst/>
                <a:rect l="l" t="t" r="r" b="b"/>
                <a:pathLst>
                  <a:path w="8544" h="3382" extrusionOk="0">
                    <a:moveTo>
                      <a:pt x="7916" y="1"/>
                    </a:moveTo>
                    <a:cubicBezTo>
                      <a:pt x="7907" y="1"/>
                      <a:pt x="7899" y="1"/>
                      <a:pt x="7890" y="2"/>
                    </a:cubicBezTo>
                    <a:cubicBezTo>
                      <a:pt x="7695" y="15"/>
                      <a:pt x="7512" y="159"/>
                      <a:pt x="7420" y="328"/>
                    </a:cubicBezTo>
                    <a:cubicBezTo>
                      <a:pt x="7329" y="498"/>
                      <a:pt x="7303" y="694"/>
                      <a:pt x="7277" y="890"/>
                    </a:cubicBezTo>
                    <a:cubicBezTo>
                      <a:pt x="7237" y="1178"/>
                      <a:pt x="7211" y="1491"/>
                      <a:pt x="7342" y="1765"/>
                    </a:cubicBezTo>
                    <a:cubicBezTo>
                      <a:pt x="7440" y="1961"/>
                      <a:pt x="7662" y="2105"/>
                      <a:pt x="7871" y="2105"/>
                    </a:cubicBezTo>
                    <a:cubicBezTo>
                      <a:pt x="7942" y="2105"/>
                      <a:pt x="8011" y="2089"/>
                      <a:pt x="8073" y="2053"/>
                    </a:cubicBezTo>
                    <a:cubicBezTo>
                      <a:pt x="8191" y="1988"/>
                      <a:pt x="8374" y="1831"/>
                      <a:pt x="8465" y="1583"/>
                    </a:cubicBezTo>
                    <a:cubicBezTo>
                      <a:pt x="8544" y="1347"/>
                      <a:pt x="8544" y="1086"/>
                      <a:pt x="8518" y="838"/>
                    </a:cubicBezTo>
                    <a:cubicBezTo>
                      <a:pt x="8504" y="642"/>
                      <a:pt x="8465" y="446"/>
                      <a:pt x="8361" y="276"/>
                    </a:cubicBezTo>
                    <a:cubicBezTo>
                      <a:pt x="8261" y="127"/>
                      <a:pt x="8090" y="1"/>
                      <a:pt x="7916" y="1"/>
                    </a:cubicBezTo>
                    <a:close/>
                    <a:moveTo>
                      <a:pt x="597" y="1345"/>
                    </a:moveTo>
                    <a:cubicBezTo>
                      <a:pt x="581" y="1345"/>
                      <a:pt x="565" y="1346"/>
                      <a:pt x="549" y="1347"/>
                    </a:cubicBezTo>
                    <a:cubicBezTo>
                      <a:pt x="353" y="1374"/>
                      <a:pt x="196" y="1517"/>
                      <a:pt x="118" y="1687"/>
                    </a:cubicBezTo>
                    <a:cubicBezTo>
                      <a:pt x="26" y="1857"/>
                      <a:pt x="0" y="2053"/>
                      <a:pt x="13" y="2236"/>
                    </a:cubicBezTo>
                    <a:cubicBezTo>
                      <a:pt x="13" y="2445"/>
                      <a:pt x="39" y="2654"/>
                      <a:pt x="105" y="2863"/>
                    </a:cubicBezTo>
                    <a:cubicBezTo>
                      <a:pt x="170" y="3072"/>
                      <a:pt x="301" y="3307"/>
                      <a:pt x="536" y="3372"/>
                    </a:cubicBezTo>
                    <a:cubicBezTo>
                      <a:pt x="566" y="3379"/>
                      <a:pt x="596" y="3382"/>
                      <a:pt x="626" y="3382"/>
                    </a:cubicBezTo>
                    <a:cubicBezTo>
                      <a:pt x="782" y="3382"/>
                      <a:pt x="942" y="3305"/>
                      <a:pt x="1084" y="3229"/>
                    </a:cubicBezTo>
                    <a:cubicBezTo>
                      <a:pt x="1084" y="3229"/>
                      <a:pt x="1085" y="3229"/>
                      <a:pt x="1085" y="3229"/>
                    </a:cubicBezTo>
                    <a:cubicBezTo>
                      <a:pt x="1094" y="3229"/>
                      <a:pt x="1204" y="3079"/>
                      <a:pt x="1241" y="2928"/>
                    </a:cubicBezTo>
                    <a:cubicBezTo>
                      <a:pt x="1293" y="2758"/>
                      <a:pt x="1293" y="2588"/>
                      <a:pt x="1293" y="2419"/>
                    </a:cubicBezTo>
                    <a:cubicBezTo>
                      <a:pt x="1280" y="2170"/>
                      <a:pt x="1254" y="1922"/>
                      <a:pt x="1137" y="1700"/>
                    </a:cubicBezTo>
                    <a:cubicBezTo>
                      <a:pt x="1027" y="1505"/>
                      <a:pt x="816" y="1345"/>
                      <a:pt x="597" y="1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2"/>
              <p:cNvSpPr/>
              <p:nvPr/>
            </p:nvSpPr>
            <p:spPr>
              <a:xfrm>
                <a:off x="6315522" y="2243287"/>
                <a:ext cx="295483" cy="71421"/>
              </a:xfrm>
              <a:custGeom>
                <a:avLst/>
                <a:gdLst/>
                <a:ahLst/>
                <a:cxnLst/>
                <a:rect l="l" t="t" r="r" b="b"/>
                <a:pathLst>
                  <a:path w="10674" h="2580" extrusionOk="0">
                    <a:moveTo>
                      <a:pt x="9166" y="1"/>
                    </a:moveTo>
                    <a:cubicBezTo>
                      <a:pt x="9102" y="1"/>
                      <a:pt x="9039" y="2"/>
                      <a:pt x="8975" y="6"/>
                    </a:cubicBezTo>
                    <a:cubicBezTo>
                      <a:pt x="8387" y="58"/>
                      <a:pt x="7747" y="306"/>
                      <a:pt x="7486" y="842"/>
                    </a:cubicBezTo>
                    <a:cubicBezTo>
                      <a:pt x="7447" y="920"/>
                      <a:pt x="7421" y="999"/>
                      <a:pt x="7434" y="1077"/>
                    </a:cubicBezTo>
                    <a:cubicBezTo>
                      <a:pt x="7447" y="1156"/>
                      <a:pt x="7512" y="1234"/>
                      <a:pt x="7603" y="1234"/>
                    </a:cubicBezTo>
                    <a:cubicBezTo>
                      <a:pt x="7643" y="1234"/>
                      <a:pt x="7682" y="1208"/>
                      <a:pt x="7721" y="1195"/>
                    </a:cubicBezTo>
                    <a:cubicBezTo>
                      <a:pt x="8129" y="991"/>
                      <a:pt x="8580" y="831"/>
                      <a:pt x="9040" y="831"/>
                    </a:cubicBezTo>
                    <a:cubicBezTo>
                      <a:pt x="9140" y="831"/>
                      <a:pt x="9240" y="839"/>
                      <a:pt x="9341" y="855"/>
                    </a:cubicBezTo>
                    <a:cubicBezTo>
                      <a:pt x="9398" y="845"/>
                      <a:pt x="9461" y="840"/>
                      <a:pt x="9529" y="840"/>
                    </a:cubicBezTo>
                    <a:cubicBezTo>
                      <a:pt x="9728" y="840"/>
                      <a:pt x="9966" y="882"/>
                      <a:pt x="10190" y="960"/>
                    </a:cubicBezTo>
                    <a:cubicBezTo>
                      <a:pt x="10250" y="980"/>
                      <a:pt x="10318" y="1007"/>
                      <a:pt x="10382" y="1007"/>
                    </a:cubicBezTo>
                    <a:cubicBezTo>
                      <a:pt x="10401" y="1007"/>
                      <a:pt x="10420" y="1005"/>
                      <a:pt x="10438" y="999"/>
                    </a:cubicBezTo>
                    <a:cubicBezTo>
                      <a:pt x="10595" y="973"/>
                      <a:pt x="10673" y="777"/>
                      <a:pt x="10621" y="620"/>
                    </a:cubicBezTo>
                    <a:cubicBezTo>
                      <a:pt x="10582" y="476"/>
                      <a:pt x="10451" y="372"/>
                      <a:pt x="10321" y="280"/>
                    </a:cubicBezTo>
                    <a:cubicBezTo>
                      <a:pt x="9982" y="77"/>
                      <a:pt x="9574" y="1"/>
                      <a:pt x="9166" y="1"/>
                    </a:cubicBezTo>
                    <a:close/>
                    <a:moveTo>
                      <a:pt x="2117" y="916"/>
                    </a:moveTo>
                    <a:cubicBezTo>
                      <a:pt x="1843" y="916"/>
                      <a:pt x="1565" y="965"/>
                      <a:pt x="1307" y="1051"/>
                    </a:cubicBezTo>
                    <a:cubicBezTo>
                      <a:pt x="784" y="1234"/>
                      <a:pt x="275" y="1587"/>
                      <a:pt x="66" y="2096"/>
                    </a:cubicBezTo>
                    <a:cubicBezTo>
                      <a:pt x="27" y="2201"/>
                      <a:pt x="0" y="2292"/>
                      <a:pt x="27" y="2397"/>
                    </a:cubicBezTo>
                    <a:cubicBezTo>
                      <a:pt x="40" y="2488"/>
                      <a:pt x="131" y="2579"/>
                      <a:pt x="223" y="2579"/>
                    </a:cubicBezTo>
                    <a:cubicBezTo>
                      <a:pt x="301" y="2579"/>
                      <a:pt x="353" y="2527"/>
                      <a:pt x="405" y="2488"/>
                    </a:cubicBezTo>
                    <a:cubicBezTo>
                      <a:pt x="899" y="2144"/>
                      <a:pt x="1499" y="1951"/>
                      <a:pt x="2096" y="1951"/>
                    </a:cubicBezTo>
                    <a:cubicBezTo>
                      <a:pt x="2225" y="1951"/>
                      <a:pt x="2355" y="1960"/>
                      <a:pt x="2483" y="1979"/>
                    </a:cubicBezTo>
                    <a:cubicBezTo>
                      <a:pt x="2587" y="1992"/>
                      <a:pt x="2757" y="2005"/>
                      <a:pt x="2927" y="2031"/>
                    </a:cubicBezTo>
                    <a:cubicBezTo>
                      <a:pt x="2981" y="2039"/>
                      <a:pt x="3040" y="2044"/>
                      <a:pt x="3097" y="2044"/>
                    </a:cubicBezTo>
                    <a:cubicBezTo>
                      <a:pt x="3233" y="2044"/>
                      <a:pt x="3367" y="2014"/>
                      <a:pt x="3449" y="1913"/>
                    </a:cubicBezTo>
                    <a:cubicBezTo>
                      <a:pt x="3580" y="1730"/>
                      <a:pt x="3449" y="1469"/>
                      <a:pt x="3279" y="1325"/>
                    </a:cubicBezTo>
                    <a:cubicBezTo>
                      <a:pt x="2968" y="1038"/>
                      <a:pt x="2548" y="916"/>
                      <a:pt x="2117" y="9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2"/>
              <p:cNvSpPr/>
              <p:nvPr/>
            </p:nvSpPr>
            <p:spPr>
              <a:xfrm>
                <a:off x="6274302" y="2410882"/>
                <a:ext cx="497621" cy="177583"/>
              </a:xfrm>
              <a:custGeom>
                <a:avLst/>
                <a:gdLst/>
                <a:ahLst/>
                <a:cxnLst/>
                <a:rect l="l" t="t" r="r" b="b"/>
                <a:pathLst>
                  <a:path w="17976" h="6415" extrusionOk="0">
                    <a:moveTo>
                      <a:pt x="15676" y="0"/>
                    </a:moveTo>
                    <a:cubicBezTo>
                      <a:pt x="14409" y="0"/>
                      <a:pt x="13377" y="1032"/>
                      <a:pt x="13377" y="2313"/>
                    </a:cubicBezTo>
                    <a:cubicBezTo>
                      <a:pt x="13377" y="3580"/>
                      <a:pt x="14409" y="4612"/>
                      <a:pt x="15676" y="4612"/>
                    </a:cubicBezTo>
                    <a:cubicBezTo>
                      <a:pt x="16944" y="4612"/>
                      <a:pt x="17976" y="3580"/>
                      <a:pt x="17976" y="2313"/>
                    </a:cubicBezTo>
                    <a:cubicBezTo>
                      <a:pt x="17976" y="1032"/>
                      <a:pt x="16944" y="0"/>
                      <a:pt x="15676" y="0"/>
                    </a:cubicBezTo>
                    <a:close/>
                    <a:moveTo>
                      <a:pt x="1751" y="1816"/>
                    </a:moveTo>
                    <a:cubicBezTo>
                      <a:pt x="1045" y="1816"/>
                      <a:pt x="431" y="2117"/>
                      <a:pt x="0" y="2613"/>
                    </a:cubicBezTo>
                    <a:cubicBezTo>
                      <a:pt x="39" y="3279"/>
                      <a:pt x="79" y="3945"/>
                      <a:pt x="157" y="4612"/>
                    </a:cubicBezTo>
                    <a:cubicBezTo>
                      <a:pt x="196" y="5056"/>
                      <a:pt x="261" y="5500"/>
                      <a:pt x="340" y="5931"/>
                    </a:cubicBezTo>
                    <a:cubicBezTo>
                      <a:pt x="719" y="6232"/>
                      <a:pt x="1215" y="6414"/>
                      <a:pt x="1751" y="6414"/>
                    </a:cubicBezTo>
                    <a:cubicBezTo>
                      <a:pt x="3018" y="6414"/>
                      <a:pt x="4050" y="5382"/>
                      <a:pt x="4050" y="4115"/>
                    </a:cubicBezTo>
                    <a:cubicBezTo>
                      <a:pt x="4050" y="2848"/>
                      <a:pt x="3018" y="1816"/>
                      <a:pt x="1751" y="18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2"/>
              <p:cNvSpPr/>
              <p:nvPr/>
            </p:nvSpPr>
            <p:spPr>
              <a:xfrm>
                <a:off x="6295618" y="2442330"/>
                <a:ext cx="450643" cy="102730"/>
              </a:xfrm>
              <a:custGeom>
                <a:avLst/>
                <a:gdLst/>
                <a:ahLst/>
                <a:cxnLst/>
                <a:rect l="l" t="t" r="r" b="b"/>
                <a:pathLst>
                  <a:path w="16279" h="3711" extrusionOk="0">
                    <a:moveTo>
                      <a:pt x="15390" y="1"/>
                    </a:moveTo>
                    <a:cubicBezTo>
                      <a:pt x="15364" y="1"/>
                      <a:pt x="15351" y="14"/>
                      <a:pt x="15337" y="27"/>
                    </a:cubicBezTo>
                    <a:cubicBezTo>
                      <a:pt x="14776" y="523"/>
                      <a:pt x="14253" y="1085"/>
                      <a:pt x="13783" y="1673"/>
                    </a:cubicBezTo>
                    <a:cubicBezTo>
                      <a:pt x="13757" y="1712"/>
                      <a:pt x="13757" y="1751"/>
                      <a:pt x="13796" y="1777"/>
                    </a:cubicBezTo>
                    <a:lnTo>
                      <a:pt x="13835" y="1791"/>
                    </a:lnTo>
                    <a:cubicBezTo>
                      <a:pt x="13861" y="1791"/>
                      <a:pt x="13874" y="1791"/>
                      <a:pt x="13900" y="1764"/>
                    </a:cubicBezTo>
                    <a:cubicBezTo>
                      <a:pt x="14358" y="1177"/>
                      <a:pt x="14880" y="628"/>
                      <a:pt x="15442" y="131"/>
                    </a:cubicBezTo>
                    <a:cubicBezTo>
                      <a:pt x="15468" y="105"/>
                      <a:pt x="15468" y="53"/>
                      <a:pt x="15442" y="27"/>
                    </a:cubicBezTo>
                    <a:cubicBezTo>
                      <a:pt x="15429" y="14"/>
                      <a:pt x="15403" y="1"/>
                      <a:pt x="15390" y="1"/>
                    </a:cubicBezTo>
                    <a:close/>
                    <a:moveTo>
                      <a:pt x="16200" y="589"/>
                    </a:moveTo>
                    <a:cubicBezTo>
                      <a:pt x="16187" y="589"/>
                      <a:pt x="16160" y="589"/>
                      <a:pt x="16147" y="602"/>
                    </a:cubicBezTo>
                    <a:cubicBezTo>
                      <a:pt x="15729" y="981"/>
                      <a:pt x="15351" y="1399"/>
                      <a:pt x="15037" y="1869"/>
                    </a:cubicBezTo>
                    <a:cubicBezTo>
                      <a:pt x="15011" y="1895"/>
                      <a:pt x="15024" y="1947"/>
                      <a:pt x="15050" y="1973"/>
                    </a:cubicBezTo>
                    <a:lnTo>
                      <a:pt x="15102" y="1986"/>
                    </a:lnTo>
                    <a:cubicBezTo>
                      <a:pt x="15115" y="1986"/>
                      <a:pt x="15142" y="1973"/>
                      <a:pt x="15155" y="1947"/>
                    </a:cubicBezTo>
                    <a:cubicBezTo>
                      <a:pt x="15468" y="1490"/>
                      <a:pt x="15834" y="1085"/>
                      <a:pt x="16252" y="719"/>
                    </a:cubicBezTo>
                    <a:cubicBezTo>
                      <a:pt x="16278" y="693"/>
                      <a:pt x="16278" y="641"/>
                      <a:pt x="16252" y="615"/>
                    </a:cubicBezTo>
                    <a:cubicBezTo>
                      <a:pt x="16239" y="602"/>
                      <a:pt x="16226" y="589"/>
                      <a:pt x="16200" y="589"/>
                    </a:cubicBezTo>
                    <a:close/>
                    <a:moveTo>
                      <a:pt x="1111" y="1934"/>
                    </a:moveTo>
                    <a:cubicBezTo>
                      <a:pt x="1085" y="1934"/>
                      <a:pt x="1072" y="1947"/>
                      <a:pt x="1059" y="1973"/>
                    </a:cubicBezTo>
                    <a:cubicBezTo>
                      <a:pt x="667" y="2444"/>
                      <a:pt x="314" y="2953"/>
                      <a:pt x="27" y="3489"/>
                    </a:cubicBezTo>
                    <a:cubicBezTo>
                      <a:pt x="1" y="3528"/>
                      <a:pt x="14" y="3567"/>
                      <a:pt x="53" y="3593"/>
                    </a:cubicBezTo>
                    <a:lnTo>
                      <a:pt x="92" y="3593"/>
                    </a:lnTo>
                    <a:cubicBezTo>
                      <a:pt x="119" y="3593"/>
                      <a:pt x="145" y="3580"/>
                      <a:pt x="158" y="3554"/>
                    </a:cubicBezTo>
                    <a:cubicBezTo>
                      <a:pt x="445" y="3032"/>
                      <a:pt x="785" y="2522"/>
                      <a:pt x="1164" y="2065"/>
                    </a:cubicBezTo>
                    <a:cubicBezTo>
                      <a:pt x="1190" y="2026"/>
                      <a:pt x="1190" y="1986"/>
                      <a:pt x="1164" y="1960"/>
                    </a:cubicBezTo>
                    <a:cubicBezTo>
                      <a:pt x="1151" y="1947"/>
                      <a:pt x="1124" y="1934"/>
                      <a:pt x="1111" y="1934"/>
                    </a:cubicBezTo>
                    <a:close/>
                    <a:moveTo>
                      <a:pt x="2000" y="2261"/>
                    </a:moveTo>
                    <a:cubicBezTo>
                      <a:pt x="1974" y="2261"/>
                      <a:pt x="1947" y="2274"/>
                      <a:pt x="1934" y="2300"/>
                    </a:cubicBezTo>
                    <a:cubicBezTo>
                      <a:pt x="1686" y="2744"/>
                      <a:pt x="1399" y="3175"/>
                      <a:pt x="1098" y="3593"/>
                    </a:cubicBezTo>
                    <a:cubicBezTo>
                      <a:pt x="1072" y="3619"/>
                      <a:pt x="1085" y="3672"/>
                      <a:pt x="1111" y="3698"/>
                    </a:cubicBezTo>
                    <a:lnTo>
                      <a:pt x="1164" y="3711"/>
                    </a:lnTo>
                    <a:cubicBezTo>
                      <a:pt x="1177" y="3711"/>
                      <a:pt x="1203" y="3698"/>
                      <a:pt x="1216" y="3672"/>
                    </a:cubicBezTo>
                    <a:cubicBezTo>
                      <a:pt x="1516" y="3254"/>
                      <a:pt x="1804" y="2823"/>
                      <a:pt x="2065" y="2378"/>
                    </a:cubicBezTo>
                    <a:cubicBezTo>
                      <a:pt x="2091" y="2339"/>
                      <a:pt x="2078" y="2287"/>
                      <a:pt x="2039" y="2274"/>
                    </a:cubicBezTo>
                    <a:cubicBezTo>
                      <a:pt x="2026" y="2261"/>
                      <a:pt x="2013" y="2261"/>
                      <a:pt x="2000" y="226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2"/>
              <p:cNvSpPr/>
              <p:nvPr/>
            </p:nvSpPr>
            <p:spPr>
              <a:xfrm>
                <a:off x="5730020" y="2408778"/>
                <a:ext cx="1664604" cy="1783860"/>
              </a:xfrm>
              <a:custGeom>
                <a:avLst/>
                <a:gdLst/>
                <a:ahLst/>
                <a:cxnLst/>
                <a:rect l="l" t="t" r="r" b="b"/>
                <a:pathLst>
                  <a:path w="60132" h="64440" extrusionOk="0">
                    <a:moveTo>
                      <a:pt x="26824" y="0"/>
                    </a:moveTo>
                    <a:cubicBezTo>
                      <a:pt x="26794" y="0"/>
                      <a:pt x="26764" y="22"/>
                      <a:pt x="26755" y="50"/>
                    </a:cubicBezTo>
                    <a:cubicBezTo>
                      <a:pt x="26324" y="1004"/>
                      <a:pt x="25801" y="1918"/>
                      <a:pt x="25174" y="2754"/>
                    </a:cubicBezTo>
                    <a:cubicBezTo>
                      <a:pt x="25161" y="2767"/>
                      <a:pt x="25161" y="2794"/>
                      <a:pt x="25161" y="2820"/>
                    </a:cubicBezTo>
                    <a:cubicBezTo>
                      <a:pt x="25174" y="2846"/>
                      <a:pt x="25187" y="2859"/>
                      <a:pt x="25200" y="2872"/>
                    </a:cubicBezTo>
                    <a:cubicBezTo>
                      <a:pt x="25723" y="3185"/>
                      <a:pt x="26245" y="3486"/>
                      <a:pt x="26781" y="3773"/>
                    </a:cubicBezTo>
                    <a:lnTo>
                      <a:pt x="26820" y="3773"/>
                    </a:lnTo>
                    <a:cubicBezTo>
                      <a:pt x="26846" y="3773"/>
                      <a:pt x="26885" y="3760"/>
                      <a:pt x="26898" y="3734"/>
                    </a:cubicBezTo>
                    <a:cubicBezTo>
                      <a:pt x="26911" y="3695"/>
                      <a:pt x="26898" y="3643"/>
                      <a:pt x="26859" y="3630"/>
                    </a:cubicBezTo>
                    <a:cubicBezTo>
                      <a:pt x="26350" y="3355"/>
                      <a:pt x="25853" y="3068"/>
                      <a:pt x="25357" y="2780"/>
                    </a:cubicBezTo>
                    <a:cubicBezTo>
                      <a:pt x="25971" y="1944"/>
                      <a:pt x="26480" y="1056"/>
                      <a:pt x="26898" y="116"/>
                    </a:cubicBezTo>
                    <a:cubicBezTo>
                      <a:pt x="26925" y="76"/>
                      <a:pt x="26898" y="24"/>
                      <a:pt x="26859" y="11"/>
                    </a:cubicBezTo>
                    <a:cubicBezTo>
                      <a:pt x="26848" y="4"/>
                      <a:pt x="26836" y="0"/>
                      <a:pt x="26824" y="0"/>
                    </a:cubicBezTo>
                    <a:close/>
                    <a:moveTo>
                      <a:pt x="30452" y="3917"/>
                    </a:moveTo>
                    <a:cubicBezTo>
                      <a:pt x="30399" y="3917"/>
                      <a:pt x="30360" y="3943"/>
                      <a:pt x="30360" y="3982"/>
                    </a:cubicBezTo>
                    <a:cubicBezTo>
                      <a:pt x="30269" y="4596"/>
                      <a:pt x="29655" y="4936"/>
                      <a:pt x="29393" y="5067"/>
                    </a:cubicBezTo>
                    <a:cubicBezTo>
                      <a:pt x="28984" y="5255"/>
                      <a:pt x="28533" y="5348"/>
                      <a:pt x="28083" y="5348"/>
                    </a:cubicBezTo>
                    <a:cubicBezTo>
                      <a:pt x="27442" y="5348"/>
                      <a:pt x="26801" y="5160"/>
                      <a:pt x="26271" y="4792"/>
                    </a:cubicBezTo>
                    <a:cubicBezTo>
                      <a:pt x="26254" y="4780"/>
                      <a:pt x="26233" y="4774"/>
                      <a:pt x="26215" y="4774"/>
                    </a:cubicBezTo>
                    <a:cubicBezTo>
                      <a:pt x="26193" y="4774"/>
                      <a:pt x="26174" y="4784"/>
                      <a:pt x="26167" y="4805"/>
                    </a:cubicBezTo>
                    <a:cubicBezTo>
                      <a:pt x="26141" y="4844"/>
                      <a:pt x="26141" y="4897"/>
                      <a:pt x="26180" y="4923"/>
                    </a:cubicBezTo>
                    <a:cubicBezTo>
                      <a:pt x="26742" y="5315"/>
                      <a:pt x="27408" y="5511"/>
                      <a:pt x="28087" y="5511"/>
                    </a:cubicBezTo>
                    <a:cubicBezTo>
                      <a:pt x="28557" y="5511"/>
                      <a:pt x="29028" y="5406"/>
                      <a:pt x="29472" y="5210"/>
                    </a:cubicBezTo>
                    <a:cubicBezTo>
                      <a:pt x="30060" y="4936"/>
                      <a:pt x="30452" y="4492"/>
                      <a:pt x="30517" y="4008"/>
                    </a:cubicBezTo>
                    <a:cubicBezTo>
                      <a:pt x="30530" y="3969"/>
                      <a:pt x="30491" y="3930"/>
                      <a:pt x="30452" y="3917"/>
                    </a:cubicBezTo>
                    <a:close/>
                    <a:moveTo>
                      <a:pt x="7806" y="38700"/>
                    </a:moveTo>
                    <a:cubicBezTo>
                      <a:pt x="7784" y="38700"/>
                      <a:pt x="7762" y="38709"/>
                      <a:pt x="7747" y="38731"/>
                    </a:cubicBezTo>
                    <a:lnTo>
                      <a:pt x="6872" y="39776"/>
                    </a:lnTo>
                    <a:cubicBezTo>
                      <a:pt x="6781" y="39881"/>
                      <a:pt x="6702" y="39985"/>
                      <a:pt x="6650" y="40116"/>
                    </a:cubicBezTo>
                    <a:cubicBezTo>
                      <a:pt x="6624" y="40194"/>
                      <a:pt x="6611" y="40286"/>
                      <a:pt x="6611" y="40377"/>
                    </a:cubicBezTo>
                    <a:cubicBezTo>
                      <a:pt x="4534" y="42611"/>
                      <a:pt x="2313" y="44792"/>
                      <a:pt x="27" y="46830"/>
                    </a:cubicBezTo>
                    <a:cubicBezTo>
                      <a:pt x="1" y="46856"/>
                      <a:pt x="1" y="46909"/>
                      <a:pt x="27" y="46948"/>
                    </a:cubicBezTo>
                    <a:cubicBezTo>
                      <a:pt x="40" y="46961"/>
                      <a:pt x="66" y="46974"/>
                      <a:pt x="92" y="46974"/>
                    </a:cubicBezTo>
                    <a:lnTo>
                      <a:pt x="144" y="46948"/>
                    </a:lnTo>
                    <a:cubicBezTo>
                      <a:pt x="2391" y="44936"/>
                      <a:pt x="4573" y="42807"/>
                      <a:pt x="6637" y="40599"/>
                    </a:cubicBezTo>
                    <a:cubicBezTo>
                      <a:pt x="6846" y="42219"/>
                      <a:pt x="7865" y="43721"/>
                      <a:pt x="9276" y="44531"/>
                    </a:cubicBezTo>
                    <a:cubicBezTo>
                      <a:pt x="10086" y="45001"/>
                      <a:pt x="11013" y="45237"/>
                      <a:pt x="11954" y="45237"/>
                    </a:cubicBezTo>
                    <a:cubicBezTo>
                      <a:pt x="12202" y="45237"/>
                      <a:pt x="12463" y="45223"/>
                      <a:pt x="12725" y="45184"/>
                    </a:cubicBezTo>
                    <a:cubicBezTo>
                      <a:pt x="12764" y="45171"/>
                      <a:pt x="12790" y="45132"/>
                      <a:pt x="12790" y="45093"/>
                    </a:cubicBezTo>
                    <a:cubicBezTo>
                      <a:pt x="12779" y="45050"/>
                      <a:pt x="12759" y="45024"/>
                      <a:pt x="12723" y="45024"/>
                    </a:cubicBezTo>
                    <a:cubicBezTo>
                      <a:pt x="12716" y="45024"/>
                      <a:pt x="12707" y="45025"/>
                      <a:pt x="12698" y="45028"/>
                    </a:cubicBezTo>
                    <a:cubicBezTo>
                      <a:pt x="12456" y="45060"/>
                      <a:pt x="12213" y="45076"/>
                      <a:pt x="11970" y="45076"/>
                    </a:cubicBezTo>
                    <a:cubicBezTo>
                      <a:pt x="11049" y="45076"/>
                      <a:pt x="10143" y="44842"/>
                      <a:pt x="9367" y="44387"/>
                    </a:cubicBezTo>
                    <a:cubicBezTo>
                      <a:pt x="7982" y="43604"/>
                      <a:pt x="7003" y="42141"/>
                      <a:pt x="6794" y="40573"/>
                    </a:cubicBezTo>
                    <a:cubicBezTo>
                      <a:pt x="6781" y="40521"/>
                      <a:pt x="6781" y="40468"/>
                      <a:pt x="6781" y="40403"/>
                    </a:cubicBezTo>
                    <a:cubicBezTo>
                      <a:pt x="6768" y="40312"/>
                      <a:pt x="6781" y="40233"/>
                      <a:pt x="6807" y="40168"/>
                    </a:cubicBezTo>
                    <a:cubicBezTo>
                      <a:pt x="6846" y="40063"/>
                      <a:pt x="6911" y="39972"/>
                      <a:pt x="7003" y="39881"/>
                    </a:cubicBezTo>
                    <a:lnTo>
                      <a:pt x="7865" y="38835"/>
                    </a:lnTo>
                    <a:cubicBezTo>
                      <a:pt x="7891" y="38796"/>
                      <a:pt x="7891" y="38744"/>
                      <a:pt x="7852" y="38718"/>
                    </a:cubicBezTo>
                    <a:cubicBezTo>
                      <a:pt x="7840" y="38706"/>
                      <a:pt x="7823" y="38700"/>
                      <a:pt x="7806" y="38700"/>
                    </a:cubicBezTo>
                    <a:close/>
                    <a:moveTo>
                      <a:pt x="15821" y="48607"/>
                    </a:moveTo>
                    <a:cubicBezTo>
                      <a:pt x="15781" y="48607"/>
                      <a:pt x="15729" y="48633"/>
                      <a:pt x="15729" y="48672"/>
                    </a:cubicBezTo>
                    <a:cubicBezTo>
                      <a:pt x="15494" y="49913"/>
                      <a:pt x="15167" y="51115"/>
                      <a:pt x="14854" y="52239"/>
                    </a:cubicBezTo>
                    <a:cubicBezTo>
                      <a:pt x="14162" y="54681"/>
                      <a:pt x="13273" y="57490"/>
                      <a:pt x="11575" y="59763"/>
                    </a:cubicBezTo>
                    <a:cubicBezTo>
                      <a:pt x="10112" y="61736"/>
                      <a:pt x="8035" y="63225"/>
                      <a:pt x="5736" y="63956"/>
                    </a:cubicBezTo>
                    <a:cubicBezTo>
                      <a:pt x="5696" y="63969"/>
                      <a:pt x="5670" y="64009"/>
                      <a:pt x="5683" y="64048"/>
                    </a:cubicBezTo>
                    <a:cubicBezTo>
                      <a:pt x="5696" y="64087"/>
                      <a:pt x="5736" y="64113"/>
                      <a:pt x="5762" y="64113"/>
                    </a:cubicBezTo>
                    <a:lnTo>
                      <a:pt x="5788" y="64113"/>
                    </a:lnTo>
                    <a:cubicBezTo>
                      <a:pt x="8113" y="63369"/>
                      <a:pt x="10216" y="61853"/>
                      <a:pt x="11719" y="59855"/>
                    </a:cubicBezTo>
                    <a:cubicBezTo>
                      <a:pt x="13417" y="57568"/>
                      <a:pt x="14318" y="54747"/>
                      <a:pt x="15011" y="52278"/>
                    </a:cubicBezTo>
                    <a:cubicBezTo>
                      <a:pt x="15324" y="51154"/>
                      <a:pt x="15651" y="49952"/>
                      <a:pt x="15886" y="48711"/>
                    </a:cubicBezTo>
                    <a:cubicBezTo>
                      <a:pt x="15886" y="48659"/>
                      <a:pt x="15860" y="48620"/>
                      <a:pt x="15821" y="48607"/>
                    </a:cubicBezTo>
                    <a:close/>
                    <a:moveTo>
                      <a:pt x="54339" y="39329"/>
                    </a:moveTo>
                    <a:cubicBezTo>
                      <a:pt x="54332" y="39329"/>
                      <a:pt x="54325" y="39330"/>
                      <a:pt x="54319" y="39332"/>
                    </a:cubicBezTo>
                    <a:cubicBezTo>
                      <a:pt x="54266" y="39332"/>
                      <a:pt x="54240" y="39384"/>
                      <a:pt x="54253" y="39423"/>
                    </a:cubicBezTo>
                    <a:cubicBezTo>
                      <a:pt x="54724" y="41958"/>
                      <a:pt x="55129" y="44583"/>
                      <a:pt x="55442" y="47235"/>
                    </a:cubicBezTo>
                    <a:cubicBezTo>
                      <a:pt x="56108" y="52787"/>
                      <a:pt x="56409" y="58548"/>
                      <a:pt x="56330" y="64361"/>
                    </a:cubicBezTo>
                    <a:cubicBezTo>
                      <a:pt x="56330" y="64414"/>
                      <a:pt x="56370" y="64440"/>
                      <a:pt x="56409" y="64440"/>
                    </a:cubicBezTo>
                    <a:cubicBezTo>
                      <a:pt x="56461" y="64440"/>
                      <a:pt x="56500" y="64414"/>
                      <a:pt x="56500" y="64361"/>
                    </a:cubicBezTo>
                    <a:cubicBezTo>
                      <a:pt x="56565" y="58548"/>
                      <a:pt x="56278" y="52787"/>
                      <a:pt x="55612" y="47235"/>
                    </a:cubicBezTo>
                    <a:cubicBezTo>
                      <a:pt x="55847" y="46360"/>
                      <a:pt x="56278" y="45485"/>
                      <a:pt x="56866" y="44662"/>
                    </a:cubicBezTo>
                    <a:cubicBezTo>
                      <a:pt x="57767" y="43408"/>
                      <a:pt x="58956" y="42363"/>
                      <a:pt x="60093" y="41422"/>
                    </a:cubicBezTo>
                    <a:cubicBezTo>
                      <a:pt x="60132" y="41396"/>
                      <a:pt x="60132" y="41344"/>
                      <a:pt x="60106" y="41304"/>
                    </a:cubicBezTo>
                    <a:cubicBezTo>
                      <a:pt x="60091" y="41283"/>
                      <a:pt x="60069" y="41273"/>
                      <a:pt x="60045" y="41273"/>
                    </a:cubicBezTo>
                    <a:cubicBezTo>
                      <a:pt x="60026" y="41273"/>
                      <a:pt x="60006" y="41280"/>
                      <a:pt x="59988" y="41291"/>
                    </a:cubicBezTo>
                    <a:cubicBezTo>
                      <a:pt x="58839" y="42245"/>
                      <a:pt x="57650" y="43303"/>
                      <a:pt x="56735" y="44570"/>
                    </a:cubicBezTo>
                    <a:cubicBezTo>
                      <a:pt x="56213" y="45302"/>
                      <a:pt x="55821" y="46060"/>
                      <a:pt x="55560" y="46830"/>
                    </a:cubicBezTo>
                    <a:cubicBezTo>
                      <a:pt x="55246" y="44309"/>
                      <a:pt x="54867" y="41814"/>
                      <a:pt x="54410" y="39397"/>
                    </a:cubicBezTo>
                    <a:cubicBezTo>
                      <a:pt x="54399" y="39354"/>
                      <a:pt x="54370" y="39329"/>
                      <a:pt x="54339" y="393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2"/>
              <p:cNvSpPr/>
              <p:nvPr/>
            </p:nvSpPr>
            <p:spPr>
              <a:xfrm>
                <a:off x="6414601" y="2796371"/>
                <a:ext cx="835762" cy="743192"/>
              </a:xfrm>
              <a:custGeom>
                <a:avLst/>
                <a:gdLst/>
                <a:ahLst/>
                <a:cxnLst/>
                <a:rect l="l" t="t" r="r" b="b"/>
                <a:pathLst>
                  <a:path w="30191" h="26847" extrusionOk="0">
                    <a:moveTo>
                      <a:pt x="4246" y="1098"/>
                    </a:moveTo>
                    <a:cubicBezTo>
                      <a:pt x="2614" y="1804"/>
                      <a:pt x="1281" y="3358"/>
                      <a:pt x="602" y="5409"/>
                    </a:cubicBezTo>
                    <a:cubicBezTo>
                      <a:pt x="236" y="6533"/>
                      <a:pt x="66" y="7695"/>
                      <a:pt x="1" y="8897"/>
                    </a:cubicBezTo>
                    <a:cubicBezTo>
                      <a:pt x="223" y="9459"/>
                      <a:pt x="458" y="10021"/>
                      <a:pt x="693" y="10569"/>
                    </a:cubicBezTo>
                    <a:cubicBezTo>
                      <a:pt x="706" y="8845"/>
                      <a:pt x="798" y="7186"/>
                      <a:pt x="1307" y="5644"/>
                    </a:cubicBezTo>
                    <a:cubicBezTo>
                      <a:pt x="1882" y="3946"/>
                      <a:pt x="2966" y="2587"/>
                      <a:pt x="4273" y="1921"/>
                    </a:cubicBezTo>
                    <a:cubicBezTo>
                      <a:pt x="4260" y="1751"/>
                      <a:pt x="4260" y="1569"/>
                      <a:pt x="4260" y="1399"/>
                    </a:cubicBezTo>
                    <a:cubicBezTo>
                      <a:pt x="4260" y="1307"/>
                      <a:pt x="4246" y="1203"/>
                      <a:pt x="4246" y="1098"/>
                    </a:cubicBezTo>
                    <a:close/>
                    <a:moveTo>
                      <a:pt x="16565" y="1"/>
                    </a:moveTo>
                    <a:lnTo>
                      <a:pt x="16565" y="1"/>
                    </a:lnTo>
                    <a:cubicBezTo>
                      <a:pt x="16657" y="314"/>
                      <a:pt x="16748" y="615"/>
                      <a:pt x="16879" y="902"/>
                    </a:cubicBezTo>
                    <a:cubicBezTo>
                      <a:pt x="18904" y="1686"/>
                      <a:pt x="20693" y="3045"/>
                      <a:pt x="21974" y="4808"/>
                    </a:cubicBezTo>
                    <a:cubicBezTo>
                      <a:pt x="23411" y="6781"/>
                      <a:pt x="24181" y="9224"/>
                      <a:pt x="24155" y="11667"/>
                    </a:cubicBezTo>
                    <a:cubicBezTo>
                      <a:pt x="24142" y="11876"/>
                      <a:pt x="24312" y="12045"/>
                      <a:pt x="24521" y="12045"/>
                    </a:cubicBezTo>
                    <a:cubicBezTo>
                      <a:pt x="24730" y="12045"/>
                      <a:pt x="24900" y="11876"/>
                      <a:pt x="24900" y="11680"/>
                    </a:cubicBezTo>
                    <a:cubicBezTo>
                      <a:pt x="24939" y="9067"/>
                      <a:pt x="24103" y="6467"/>
                      <a:pt x="22574" y="4364"/>
                    </a:cubicBezTo>
                    <a:cubicBezTo>
                      <a:pt x="21085" y="2326"/>
                      <a:pt x="18969" y="785"/>
                      <a:pt x="16565" y="1"/>
                    </a:cubicBezTo>
                    <a:close/>
                    <a:moveTo>
                      <a:pt x="28439" y="16050"/>
                    </a:moveTo>
                    <a:cubicBezTo>
                      <a:pt x="28422" y="16050"/>
                      <a:pt x="28405" y="16052"/>
                      <a:pt x="28388" y="16056"/>
                    </a:cubicBezTo>
                    <a:cubicBezTo>
                      <a:pt x="28283" y="16082"/>
                      <a:pt x="28205" y="16200"/>
                      <a:pt x="28231" y="16317"/>
                    </a:cubicBezTo>
                    <a:lnTo>
                      <a:pt x="29224" y="20184"/>
                    </a:lnTo>
                    <a:cubicBezTo>
                      <a:pt x="29472" y="21151"/>
                      <a:pt x="29746" y="22235"/>
                      <a:pt x="29577" y="23280"/>
                    </a:cubicBezTo>
                    <a:cubicBezTo>
                      <a:pt x="29433" y="24168"/>
                      <a:pt x="28819" y="25213"/>
                      <a:pt x="27800" y="25396"/>
                    </a:cubicBezTo>
                    <a:cubicBezTo>
                      <a:pt x="27682" y="25422"/>
                      <a:pt x="27604" y="25527"/>
                      <a:pt x="27630" y="25644"/>
                    </a:cubicBezTo>
                    <a:cubicBezTo>
                      <a:pt x="27643" y="25749"/>
                      <a:pt x="27735" y="25827"/>
                      <a:pt x="27839" y="25827"/>
                    </a:cubicBezTo>
                    <a:lnTo>
                      <a:pt x="27878" y="25814"/>
                    </a:lnTo>
                    <a:cubicBezTo>
                      <a:pt x="29093" y="25592"/>
                      <a:pt x="29838" y="24377"/>
                      <a:pt x="30008" y="23345"/>
                    </a:cubicBezTo>
                    <a:cubicBezTo>
                      <a:pt x="30190" y="22222"/>
                      <a:pt x="29890" y="21085"/>
                      <a:pt x="29642" y="20079"/>
                    </a:cubicBezTo>
                    <a:lnTo>
                      <a:pt x="28649" y="16213"/>
                    </a:lnTo>
                    <a:cubicBezTo>
                      <a:pt x="28627" y="16112"/>
                      <a:pt x="28538" y="16050"/>
                      <a:pt x="28439" y="16050"/>
                    </a:cubicBezTo>
                    <a:close/>
                    <a:moveTo>
                      <a:pt x="20671" y="17047"/>
                    </a:moveTo>
                    <a:cubicBezTo>
                      <a:pt x="20563" y="17047"/>
                      <a:pt x="20470" y="17135"/>
                      <a:pt x="20458" y="17245"/>
                    </a:cubicBezTo>
                    <a:cubicBezTo>
                      <a:pt x="20236" y="19505"/>
                      <a:pt x="20249" y="21791"/>
                      <a:pt x="20524" y="24038"/>
                    </a:cubicBezTo>
                    <a:cubicBezTo>
                      <a:pt x="20589" y="24599"/>
                      <a:pt x="20680" y="25174"/>
                      <a:pt x="20994" y="25657"/>
                    </a:cubicBezTo>
                    <a:cubicBezTo>
                      <a:pt x="21320" y="26141"/>
                      <a:pt x="21882" y="26507"/>
                      <a:pt x="22574" y="26689"/>
                    </a:cubicBezTo>
                    <a:cubicBezTo>
                      <a:pt x="23175" y="26833"/>
                      <a:pt x="23789" y="26846"/>
                      <a:pt x="24377" y="26846"/>
                    </a:cubicBezTo>
                    <a:cubicBezTo>
                      <a:pt x="24495" y="26846"/>
                      <a:pt x="24586" y="26742"/>
                      <a:pt x="24586" y="26624"/>
                    </a:cubicBezTo>
                    <a:cubicBezTo>
                      <a:pt x="24586" y="26507"/>
                      <a:pt x="24495" y="26415"/>
                      <a:pt x="24377" y="26415"/>
                    </a:cubicBezTo>
                    <a:cubicBezTo>
                      <a:pt x="23816" y="26415"/>
                      <a:pt x="23228" y="26415"/>
                      <a:pt x="22679" y="26271"/>
                    </a:cubicBezTo>
                    <a:cubicBezTo>
                      <a:pt x="22091" y="26128"/>
                      <a:pt x="21621" y="25814"/>
                      <a:pt x="21347" y="25422"/>
                    </a:cubicBezTo>
                    <a:cubicBezTo>
                      <a:pt x="21085" y="25017"/>
                      <a:pt x="21007" y="24521"/>
                      <a:pt x="20942" y="23998"/>
                    </a:cubicBezTo>
                    <a:cubicBezTo>
                      <a:pt x="20680" y="21765"/>
                      <a:pt x="20667" y="19505"/>
                      <a:pt x="20876" y="17284"/>
                    </a:cubicBezTo>
                    <a:cubicBezTo>
                      <a:pt x="20889" y="17166"/>
                      <a:pt x="20811" y="17062"/>
                      <a:pt x="20693" y="17049"/>
                    </a:cubicBezTo>
                    <a:cubicBezTo>
                      <a:pt x="20686" y="17048"/>
                      <a:pt x="20678" y="17047"/>
                      <a:pt x="20671" y="170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2"/>
              <p:cNvSpPr/>
              <p:nvPr/>
            </p:nvSpPr>
            <p:spPr>
              <a:xfrm>
                <a:off x="6975880" y="3106590"/>
                <a:ext cx="235440" cy="442809"/>
              </a:xfrm>
              <a:custGeom>
                <a:avLst/>
                <a:gdLst/>
                <a:ahLst/>
                <a:cxnLst/>
                <a:rect l="l" t="t" r="r" b="b"/>
                <a:pathLst>
                  <a:path w="8505" h="15996" extrusionOk="0">
                    <a:moveTo>
                      <a:pt x="4352" y="0"/>
                    </a:moveTo>
                    <a:cubicBezTo>
                      <a:pt x="3917" y="0"/>
                      <a:pt x="3478" y="120"/>
                      <a:pt x="3083" y="330"/>
                    </a:cubicBezTo>
                    <a:cubicBezTo>
                      <a:pt x="2456" y="657"/>
                      <a:pt x="1947" y="1192"/>
                      <a:pt x="1529" y="1767"/>
                    </a:cubicBezTo>
                    <a:cubicBezTo>
                      <a:pt x="549" y="3125"/>
                      <a:pt x="0" y="4798"/>
                      <a:pt x="0" y="6470"/>
                    </a:cubicBezTo>
                    <a:cubicBezTo>
                      <a:pt x="0" y="6596"/>
                      <a:pt x="241" y="6782"/>
                      <a:pt x="486" y="6782"/>
                    </a:cubicBezTo>
                    <a:cubicBezTo>
                      <a:pt x="520" y="6782"/>
                      <a:pt x="554" y="6778"/>
                      <a:pt x="588" y="6770"/>
                    </a:cubicBezTo>
                    <a:cubicBezTo>
                      <a:pt x="863" y="6718"/>
                      <a:pt x="1058" y="6457"/>
                      <a:pt x="1137" y="6195"/>
                    </a:cubicBezTo>
                    <a:cubicBezTo>
                      <a:pt x="1215" y="5921"/>
                      <a:pt x="1202" y="5647"/>
                      <a:pt x="1215" y="5359"/>
                    </a:cubicBezTo>
                    <a:cubicBezTo>
                      <a:pt x="1254" y="4105"/>
                      <a:pt x="1725" y="2864"/>
                      <a:pt x="2522" y="1911"/>
                    </a:cubicBezTo>
                    <a:cubicBezTo>
                      <a:pt x="2974" y="1353"/>
                      <a:pt x="3623" y="868"/>
                      <a:pt x="4322" y="868"/>
                    </a:cubicBezTo>
                    <a:cubicBezTo>
                      <a:pt x="4409" y="868"/>
                      <a:pt x="4497" y="876"/>
                      <a:pt x="4586" y="892"/>
                    </a:cubicBezTo>
                    <a:cubicBezTo>
                      <a:pt x="5461" y="1048"/>
                      <a:pt x="5970" y="1937"/>
                      <a:pt x="6362" y="2734"/>
                    </a:cubicBezTo>
                    <a:cubicBezTo>
                      <a:pt x="6362" y="2812"/>
                      <a:pt x="6493" y="2969"/>
                      <a:pt x="6519" y="3034"/>
                    </a:cubicBezTo>
                    <a:cubicBezTo>
                      <a:pt x="6584" y="3152"/>
                      <a:pt x="6637" y="3269"/>
                      <a:pt x="6702" y="3387"/>
                    </a:cubicBezTo>
                    <a:cubicBezTo>
                      <a:pt x="6819" y="3622"/>
                      <a:pt x="6924" y="3844"/>
                      <a:pt x="7042" y="4079"/>
                    </a:cubicBezTo>
                    <a:cubicBezTo>
                      <a:pt x="7159" y="4314"/>
                      <a:pt x="7277" y="4536"/>
                      <a:pt x="7394" y="4771"/>
                    </a:cubicBezTo>
                    <a:cubicBezTo>
                      <a:pt x="7486" y="4954"/>
                      <a:pt x="7551" y="5163"/>
                      <a:pt x="7656" y="5346"/>
                    </a:cubicBezTo>
                    <a:cubicBezTo>
                      <a:pt x="7708" y="5412"/>
                      <a:pt x="7760" y="5477"/>
                      <a:pt x="7838" y="5516"/>
                    </a:cubicBezTo>
                    <a:cubicBezTo>
                      <a:pt x="7878" y="5542"/>
                      <a:pt x="7917" y="5555"/>
                      <a:pt x="7969" y="5568"/>
                    </a:cubicBezTo>
                    <a:cubicBezTo>
                      <a:pt x="8032" y="5577"/>
                      <a:pt x="8089" y="5593"/>
                      <a:pt x="8148" y="5593"/>
                    </a:cubicBezTo>
                    <a:cubicBezTo>
                      <a:pt x="8175" y="5593"/>
                      <a:pt x="8202" y="5590"/>
                      <a:pt x="8230" y="5581"/>
                    </a:cubicBezTo>
                    <a:cubicBezTo>
                      <a:pt x="8426" y="5555"/>
                      <a:pt x="8452" y="5399"/>
                      <a:pt x="8465" y="5216"/>
                    </a:cubicBezTo>
                    <a:cubicBezTo>
                      <a:pt x="8505" y="4928"/>
                      <a:pt x="8413" y="4628"/>
                      <a:pt x="8309" y="4353"/>
                    </a:cubicBezTo>
                    <a:cubicBezTo>
                      <a:pt x="7891" y="3217"/>
                      <a:pt x="7264" y="2146"/>
                      <a:pt x="6480" y="1205"/>
                    </a:cubicBezTo>
                    <a:cubicBezTo>
                      <a:pt x="6114" y="774"/>
                      <a:pt x="5683" y="343"/>
                      <a:pt x="5147" y="147"/>
                    </a:cubicBezTo>
                    <a:cubicBezTo>
                      <a:pt x="4892" y="47"/>
                      <a:pt x="4623" y="0"/>
                      <a:pt x="4352" y="0"/>
                    </a:cubicBezTo>
                    <a:close/>
                    <a:moveTo>
                      <a:pt x="7616" y="14007"/>
                    </a:moveTo>
                    <a:cubicBezTo>
                      <a:pt x="7446" y="14020"/>
                      <a:pt x="7277" y="14073"/>
                      <a:pt x="7107" y="14125"/>
                    </a:cubicBezTo>
                    <a:cubicBezTo>
                      <a:pt x="6885" y="14190"/>
                      <a:pt x="6650" y="14256"/>
                      <a:pt x="6414" y="14321"/>
                    </a:cubicBezTo>
                    <a:cubicBezTo>
                      <a:pt x="6349" y="14334"/>
                      <a:pt x="6271" y="14360"/>
                      <a:pt x="6232" y="14412"/>
                    </a:cubicBezTo>
                    <a:cubicBezTo>
                      <a:pt x="6179" y="14504"/>
                      <a:pt x="6219" y="14608"/>
                      <a:pt x="6271" y="14700"/>
                    </a:cubicBezTo>
                    <a:cubicBezTo>
                      <a:pt x="6349" y="14896"/>
                      <a:pt x="6441" y="15092"/>
                      <a:pt x="6532" y="15301"/>
                    </a:cubicBezTo>
                    <a:cubicBezTo>
                      <a:pt x="6584" y="15405"/>
                      <a:pt x="6663" y="15536"/>
                      <a:pt x="6780" y="15549"/>
                    </a:cubicBezTo>
                    <a:cubicBezTo>
                      <a:pt x="6859" y="15549"/>
                      <a:pt x="6937" y="15510"/>
                      <a:pt x="7002" y="15457"/>
                    </a:cubicBezTo>
                    <a:cubicBezTo>
                      <a:pt x="7290" y="15261"/>
                      <a:pt x="7642" y="15079"/>
                      <a:pt x="7904" y="14830"/>
                    </a:cubicBezTo>
                    <a:cubicBezTo>
                      <a:pt x="7995" y="14739"/>
                      <a:pt x="8008" y="14674"/>
                      <a:pt x="7956" y="14556"/>
                    </a:cubicBezTo>
                    <a:cubicBezTo>
                      <a:pt x="7891" y="14412"/>
                      <a:pt x="7838" y="14256"/>
                      <a:pt x="7773" y="14112"/>
                    </a:cubicBezTo>
                    <a:cubicBezTo>
                      <a:pt x="7760" y="14086"/>
                      <a:pt x="7747" y="14047"/>
                      <a:pt x="7734" y="14033"/>
                    </a:cubicBezTo>
                    <a:cubicBezTo>
                      <a:pt x="7695" y="14007"/>
                      <a:pt x="7656" y="14007"/>
                      <a:pt x="7616" y="14007"/>
                    </a:cubicBezTo>
                    <a:close/>
                    <a:moveTo>
                      <a:pt x="5231" y="14692"/>
                    </a:moveTo>
                    <a:cubicBezTo>
                      <a:pt x="5182" y="14692"/>
                      <a:pt x="5130" y="14705"/>
                      <a:pt x="5082" y="14713"/>
                    </a:cubicBezTo>
                    <a:cubicBezTo>
                      <a:pt x="4729" y="14791"/>
                      <a:pt x="4337" y="14830"/>
                      <a:pt x="4011" y="14961"/>
                    </a:cubicBezTo>
                    <a:cubicBezTo>
                      <a:pt x="3893" y="15000"/>
                      <a:pt x="3854" y="15065"/>
                      <a:pt x="3854" y="15196"/>
                    </a:cubicBezTo>
                    <a:cubicBezTo>
                      <a:pt x="3854" y="15353"/>
                      <a:pt x="3854" y="15510"/>
                      <a:pt x="3854" y="15679"/>
                    </a:cubicBezTo>
                    <a:cubicBezTo>
                      <a:pt x="3854" y="15706"/>
                      <a:pt x="3854" y="15732"/>
                      <a:pt x="3867" y="15758"/>
                    </a:cubicBezTo>
                    <a:cubicBezTo>
                      <a:pt x="3893" y="15797"/>
                      <a:pt x="3932" y="15810"/>
                      <a:pt x="3972" y="15823"/>
                    </a:cubicBezTo>
                    <a:cubicBezTo>
                      <a:pt x="4128" y="15875"/>
                      <a:pt x="4311" y="15902"/>
                      <a:pt x="4481" y="15915"/>
                    </a:cubicBezTo>
                    <a:cubicBezTo>
                      <a:pt x="4716" y="15941"/>
                      <a:pt x="4951" y="15967"/>
                      <a:pt x="5187" y="15993"/>
                    </a:cubicBezTo>
                    <a:cubicBezTo>
                      <a:pt x="5218" y="15993"/>
                      <a:pt x="5249" y="15995"/>
                      <a:pt x="5279" y="15995"/>
                    </a:cubicBezTo>
                    <a:cubicBezTo>
                      <a:pt x="5323" y="15995"/>
                      <a:pt x="5364" y="15990"/>
                      <a:pt x="5396" y="15967"/>
                    </a:cubicBezTo>
                    <a:cubicBezTo>
                      <a:pt x="5474" y="15902"/>
                      <a:pt x="5487" y="15797"/>
                      <a:pt x="5474" y="15693"/>
                    </a:cubicBezTo>
                    <a:cubicBezTo>
                      <a:pt x="5474" y="15470"/>
                      <a:pt x="5461" y="15261"/>
                      <a:pt x="5448" y="15039"/>
                    </a:cubicBezTo>
                    <a:cubicBezTo>
                      <a:pt x="5448" y="14922"/>
                      <a:pt x="5422" y="14778"/>
                      <a:pt x="5317" y="14713"/>
                    </a:cubicBezTo>
                    <a:cubicBezTo>
                      <a:pt x="5292" y="14697"/>
                      <a:pt x="5262" y="14692"/>
                      <a:pt x="5231" y="14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629666" y="1376856"/>
            <a:ext cx="6230032" cy="2554545"/>
          </a:xfrm>
          <a:prstGeom prst="rect">
            <a:avLst/>
          </a:prstGeom>
        </p:spPr>
        <p:txBody>
          <a:bodyPr wrap="square">
            <a:spAutoFit/>
          </a:bodyPr>
          <a:lstStyle/>
          <a:p>
            <a:pPr marL="285750" indent="-285750">
              <a:buFont typeface="Wingdings" panose="05000000000000000000" pitchFamily="2" charset="2"/>
              <a:buChar char="q"/>
            </a:pPr>
            <a:r>
              <a:rPr lang="en-US" sz="1600" b="1" dirty="0">
                <a:solidFill>
                  <a:schemeClr val="accent1">
                    <a:lumMod val="75000"/>
                  </a:schemeClr>
                </a:solidFill>
                <a:latin typeface="Comfortaa"/>
              </a:rPr>
              <a:t>Infertility</a:t>
            </a:r>
            <a:r>
              <a:rPr lang="en-US" sz="1600" b="1" dirty="0">
                <a:solidFill>
                  <a:schemeClr val="tx1"/>
                </a:solidFill>
                <a:latin typeface="Comfortaa"/>
              </a:rPr>
              <a:t>. This is most common when both testes don’t descend.</a:t>
            </a:r>
          </a:p>
          <a:p>
            <a:endParaRPr lang="en-US" sz="1600" b="1" dirty="0">
              <a:solidFill>
                <a:schemeClr val="tx1"/>
              </a:solidFill>
              <a:latin typeface="Comfortaa"/>
            </a:endParaRPr>
          </a:p>
          <a:p>
            <a:pPr marL="285750" indent="-285750">
              <a:buFont typeface="Wingdings" panose="05000000000000000000" pitchFamily="2" charset="2"/>
              <a:buChar char="q"/>
            </a:pPr>
            <a:r>
              <a:rPr lang="en-US" sz="1600" b="1" dirty="0">
                <a:solidFill>
                  <a:schemeClr val="accent1">
                    <a:lumMod val="75000"/>
                  </a:schemeClr>
                </a:solidFill>
                <a:latin typeface="Comfortaa"/>
              </a:rPr>
              <a:t>Testicular tumors</a:t>
            </a:r>
            <a:r>
              <a:rPr lang="en-US" sz="1600" b="1" dirty="0">
                <a:solidFill>
                  <a:schemeClr val="tx1"/>
                </a:solidFill>
                <a:latin typeface="Comfortaa"/>
              </a:rPr>
              <a:t>. This risk increases greatly by age 30 or 40. Men with undescended testes will need to do monthly testicular self-exams.</a:t>
            </a:r>
          </a:p>
          <a:p>
            <a:endParaRPr lang="en-US" sz="1600" b="1" dirty="0">
              <a:solidFill>
                <a:schemeClr val="tx1"/>
              </a:solidFill>
              <a:latin typeface="Comfortaa"/>
            </a:endParaRPr>
          </a:p>
          <a:p>
            <a:pPr marL="285750" indent="-285750">
              <a:buFont typeface="Wingdings" panose="05000000000000000000" pitchFamily="2" charset="2"/>
              <a:buChar char="q"/>
            </a:pPr>
            <a:r>
              <a:rPr lang="en-US" sz="1600" b="1" dirty="0">
                <a:solidFill>
                  <a:schemeClr val="accent1">
                    <a:lumMod val="75000"/>
                  </a:schemeClr>
                </a:solidFill>
                <a:latin typeface="Comfortaa"/>
              </a:rPr>
              <a:t>Inguinal hernia. </a:t>
            </a:r>
          </a:p>
          <a:p>
            <a:endParaRPr lang="en-US" sz="1600" b="1" dirty="0">
              <a:solidFill>
                <a:schemeClr val="accent1">
                  <a:lumMod val="75000"/>
                </a:schemeClr>
              </a:solidFill>
              <a:latin typeface="Comfortaa"/>
            </a:endParaRPr>
          </a:p>
          <a:p>
            <a:pPr marL="285750" indent="-285750">
              <a:buFont typeface="Wingdings" panose="05000000000000000000" pitchFamily="2" charset="2"/>
              <a:buChar char="q"/>
            </a:pPr>
            <a:r>
              <a:rPr lang="en-US" sz="1600" b="1" dirty="0">
                <a:solidFill>
                  <a:schemeClr val="accent1">
                    <a:lumMod val="75000"/>
                  </a:schemeClr>
                </a:solidFill>
                <a:latin typeface="Comfortaa"/>
              </a:rPr>
              <a:t>Testicular torsion</a:t>
            </a:r>
            <a:r>
              <a:rPr lang="en-US" sz="1600" b="1" dirty="0">
                <a:solidFill>
                  <a:schemeClr val="tx1"/>
                </a:solidFill>
                <a:latin typeface="Comfortaa"/>
              </a:rPr>
              <a:t>. </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24" name="Google Shape;824;p41"/>
          <p:cNvGrpSpPr/>
          <p:nvPr/>
        </p:nvGrpSpPr>
        <p:grpSpPr>
          <a:xfrm flipH="1">
            <a:off x="5521082" y="3985960"/>
            <a:ext cx="488155" cy="457809"/>
            <a:chOff x="3089978" y="4184399"/>
            <a:chExt cx="388071" cy="363947"/>
          </a:xfrm>
        </p:grpSpPr>
        <p:sp>
          <p:nvSpPr>
            <p:cNvPr id="825" name="Google Shape;825;p41"/>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1"/>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1"/>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 name="Google Shape;829;p41"/>
          <p:cNvSpPr txBox="1">
            <a:spLocks noGrp="1"/>
          </p:cNvSpPr>
          <p:nvPr>
            <p:ph type="title"/>
          </p:nvPr>
        </p:nvSpPr>
        <p:spPr>
          <a:xfrm>
            <a:off x="1341333" y="375771"/>
            <a:ext cx="6225771" cy="841800"/>
          </a:xfrm>
          <a:prstGeom prst="rect">
            <a:avLst/>
          </a:prstGeom>
        </p:spPr>
        <p:txBody>
          <a:bodyPr spcFirstLastPara="1" wrap="square" lIns="91425" tIns="91425" rIns="91425" bIns="91425" anchor="b" anchorCtr="0">
            <a:noAutofit/>
          </a:bodyPr>
          <a:lstStyle/>
          <a:p>
            <a:pPr lvl="0"/>
            <a:r>
              <a:rPr lang="en-US" sz="3200" dirty="0"/>
              <a:t>CLINICAL FEATURES </a:t>
            </a:r>
            <a:endParaRPr sz="3200" dirty="0"/>
          </a:p>
        </p:txBody>
      </p:sp>
      <p:grpSp>
        <p:nvGrpSpPr>
          <p:cNvPr id="830" name="Google Shape;830;p41"/>
          <p:cNvGrpSpPr/>
          <p:nvPr/>
        </p:nvGrpSpPr>
        <p:grpSpPr>
          <a:xfrm flipH="1">
            <a:off x="7190556" y="989605"/>
            <a:ext cx="436105" cy="547391"/>
            <a:chOff x="3474326" y="3626268"/>
            <a:chExt cx="436105" cy="547391"/>
          </a:xfrm>
        </p:grpSpPr>
        <p:sp>
          <p:nvSpPr>
            <p:cNvPr id="831" name="Google Shape;831;p41"/>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1"/>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41"/>
          <p:cNvGrpSpPr/>
          <p:nvPr/>
        </p:nvGrpSpPr>
        <p:grpSpPr>
          <a:xfrm flipH="1">
            <a:off x="3619540" y="4291757"/>
            <a:ext cx="186655" cy="149254"/>
            <a:chOff x="2858987" y="3108507"/>
            <a:chExt cx="186655" cy="149254"/>
          </a:xfrm>
        </p:grpSpPr>
        <p:sp>
          <p:nvSpPr>
            <p:cNvPr id="835" name="Google Shape;835;p41"/>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1"/>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1"/>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41"/>
          <p:cNvSpPr/>
          <p:nvPr/>
        </p:nvSpPr>
        <p:spPr>
          <a:xfrm flipH="1">
            <a:off x="8168000" y="9479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1"/>
          <p:cNvSpPr/>
          <p:nvPr/>
        </p:nvSpPr>
        <p:spPr>
          <a:xfrm flipH="1">
            <a:off x="5140365" y="41803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1"/>
          <p:cNvSpPr/>
          <p:nvPr/>
        </p:nvSpPr>
        <p:spPr>
          <a:xfrm flipH="1">
            <a:off x="5172369" y="42036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1"/>
          <p:cNvSpPr/>
          <p:nvPr/>
        </p:nvSpPr>
        <p:spPr>
          <a:xfrm flipH="1">
            <a:off x="5153290" y="42148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41"/>
          <p:cNvGrpSpPr/>
          <p:nvPr/>
        </p:nvGrpSpPr>
        <p:grpSpPr>
          <a:xfrm flipH="1">
            <a:off x="4215213" y="4444575"/>
            <a:ext cx="444119" cy="550116"/>
            <a:chOff x="7443422" y="3653739"/>
            <a:chExt cx="444119" cy="550116"/>
          </a:xfrm>
        </p:grpSpPr>
        <p:sp>
          <p:nvSpPr>
            <p:cNvPr id="843" name="Google Shape;843;p41"/>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1"/>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1"/>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1"/>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5" name="Google Shape;875;p41"/>
          <p:cNvSpPr/>
          <p:nvPr/>
        </p:nvSpPr>
        <p:spPr>
          <a:xfrm>
            <a:off x="1013254"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4273204" y="376400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41"/>
          <p:cNvGrpSpPr/>
          <p:nvPr/>
        </p:nvGrpSpPr>
        <p:grpSpPr>
          <a:xfrm rot="-5712340">
            <a:off x="1798291" y="646521"/>
            <a:ext cx="199303" cy="251690"/>
            <a:chOff x="3311031" y="3025663"/>
            <a:chExt cx="308584" cy="389695"/>
          </a:xfrm>
        </p:grpSpPr>
        <p:sp>
          <p:nvSpPr>
            <p:cNvPr id="878" name="Google Shape;878;p41"/>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82" name="Google Shape;882;p41"/>
          <p:cNvCxnSpPr/>
          <p:nvPr/>
        </p:nvCxnSpPr>
        <p:spPr>
          <a:xfrm>
            <a:off x="2062185" y="1150218"/>
            <a:ext cx="4949700" cy="0"/>
          </a:xfrm>
          <a:prstGeom prst="straightConnector1">
            <a:avLst/>
          </a:prstGeom>
          <a:noFill/>
          <a:ln w="9525" cap="flat" cmpd="sng">
            <a:solidFill>
              <a:schemeClr val="dk1"/>
            </a:solidFill>
            <a:prstDash val="solid"/>
            <a:round/>
            <a:headEnd type="none" w="med" len="med"/>
            <a:tailEnd type="none" w="med" len="med"/>
          </a:ln>
        </p:spPr>
      </p:cxnSp>
      <p:sp>
        <p:nvSpPr>
          <p:cNvPr id="3" name="Rectangle 2"/>
          <p:cNvSpPr/>
          <p:nvPr/>
        </p:nvSpPr>
        <p:spPr>
          <a:xfrm>
            <a:off x="421459" y="1214977"/>
            <a:ext cx="7280999" cy="3046988"/>
          </a:xfrm>
          <a:prstGeom prst="rect">
            <a:avLst/>
          </a:prstGeom>
        </p:spPr>
        <p:txBody>
          <a:bodyPr wrap="square">
            <a:spAutoFit/>
          </a:bodyPr>
          <a:lstStyle/>
          <a:p>
            <a:r>
              <a:rPr lang="en-US" sz="1600" b="1" dirty="0">
                <a:solidFill>
                  <a:schemeClr val="tx1"/>
                </a:solidFill>
                <a:latin typeface="Comfortaa"/>
              </a:rPr>
              <a:t>You can’t inspect or palpate the testicle in the scrotum. When both are undescended, the scrotum looks flat and smaller than you’d expect it to be .</a:t>
            </a:r>
          </a:p>
          <a:p>
            <a:endParaRPr lang="en-US" sz="1600" b="1" dirty="0">
              <a:solidFill>
                <a:schemeClr val="tx1"/>
              </a:solidFill>
              <a:latin typeface="Comfortaa"/>
            </a:endParaRPr>
          </a:p>
          <a:p>
            <a:r>
              <a:rPr lang="en-US" sz="1600" b="1" dirty="0">
                <a:solidFill>
                  <a:schemeClr val="tx1"/>
                </a:solidFill>
                <a:latin typeface="Comfortaa"/>
              </a:rPr>
              <a:t> Some boys have what’s called a retractile testicle. It may move up into their inguinal canal when they are cold or scared but moves back down on its own. It’s generally not a problem. </a:t>
            </a:r>
          </a:p>
          <a:p>
            <a:endParaRPr lang="en-US" sz="1600" b="1" dirty="0">
              <a:solidFill>
                <a:schemeClr val="tx1"/>
              </a:solidFill>
              <a:latin typeface="Comfortaa"/>
            </a:endParaRPr>
          </a:p>
          <a:p>
            <a:r>
              <a:rPr lang="en-US" sz="1600" b="1" dirty="0">
                <a:solidFill>
                  <a:schemeClr val="tx1"/>
                </a:solidFill>
                <a:latin typeface="Comfortaa"/>
              </a:rPr>
              <a:t>The difference is that an undescended testicle stays up -- it doesn’t move back and forth.</a:t>
            </a:r>
          </a:p>
          <a:p>
            <a:endParaRPr lang="en-US" sz="1600" b="1" dirty="0">
              <a:solidFill>
                <a:schemeClr val="tx1"/>
              </a:solidFill>
              <a:latin typeface="Comfortaa"/>
            </a:endParaRPr>
          </a:p>
          <a:p>
            <a:r>
              <a:rPr lang="en-US" sz="1600" b="1" dirty="0">
                <a:solidFill>
                  <a:schemeClr val="tx1"/>
                </a:solidFill>
                <a:latin typeface="Comfortaa"/>
              </a:rPr>
              <a:t>Retractile testes  require  no treatment</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9" name="Google Shape;1699;p57"/>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34</a:t>
            </a:fld>
            <a:endParaRPr dirty="0"/>
          </a:p>
        </p:txBody>
      </p:sp>
      <p:sp>
        <p:nvSpPr>
          <p:cNvPr id="1702" name="Google Shape;1702;p57"/>
          <p:cNvSpPr txBox="1">
            <a:spLocks noGrp="1"/>
          </p:cNvSpPr>
          <p:nvPr>
            <p:ph type="title"/>
          </p:nvPr>
        </p:nvSpPr>
        <p:spPr>
          <a:xfrm>
            <a:off x="636878" y="-108709"/>
            <a:ext cx="7704000" cy="572700"/>
          </a:xfrm>
          <a:prstGeom prst="rect">
            <a:avLst/>
          </a:prstGeom>
        </p:spPr>
        <p:txBody>
          <a:bodyPr spcFirstLastPara="1" wrap="square" lIns="91425" tIns="91425" rIns="91425" bIns="91425" anchor="t" anchorCtr="0">
            <a:noAutofit/>
          </a:bodyPr>
          <a:lstStyle/>
          <a:p>
            <a:pPr lvl="0"/>
            <a:r>
              <a:rPr lang="en-US" sz="3200" dirty="0"/>
              <a:t>TREATMENT</a:t>
            </a:r>
            <a:endParaRPr sz="3200" dirty="0"/>
          </a:p>
        </p:txBody>
      </p:sp>
      <p:grpSp>
        <p:nvGrpSpPr>
          <p:cNvPr id="1703" name="Google Shape;1703;p57"/>
          <p:cNvGrpSpPr/>
          <p:nvPr/>
        </p:nvGrpSpPr>
        <p:grpSpPr>
          <a:xfrm rot="-387775" flipH="1">
            <a:off x="8471741" y="131746"/>
            <a:ext cx="488192" cy="457843"/>
            <a:chOff x="3089978" y="4184399"/>
            <a:chExt cx="388071" cy="363947"/>
          </a:xfrm>
        </p:grpSpPr>
        <p:sp>
          <p:nvSpPr>
            <p:cNvPr id="1704" name="Google Shape;1704;p57"/>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7"/>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7"/>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7" name="Google Shape;1707;p57"/>
          <p:cNvGrpSpPr/>
          <p:nvPr/>
        </p:nvGrpSpPr>
        <p:grpSpPr>
          <a:xfrm flipH="1">
            <a:off x="84647" y="110230"/>
            <a:ext cx="444119" cy="550116"/>
            <a:chOff x="7443422" y="3653739"/>
            <a:chExt cx="444119" cy="550116"/>
          </a:xfrm>
        </p:grpSpPr>
        <p:sp>
          <p:nvSpPr>
            <p:cNvPr id="1708" name="Google Shape;1708;p57"/>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7"/>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7"/>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7"/>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57"/>
          <p:cNvGrpSpPr/>
          <p:nvPr/>
        </p:nvGrpSpPr>
        <p:grpSpPr>
          <a:xfrm rot="-5712340">
            <a:off x="1556120" y="51796"/>
            <a:ext cx="199303" cy="251690"/>
            <a:chOff x="3311031" y="3025663"/>
            <a:chExt cx="308584" cy="389695"/>
          </a:xfrm>
        </p:grpSpPr>
        <p:sp>
          <p:nvSpPr>
            <p:cNvPr id="1713" name="Google Shape;1713;p57"/>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7"/>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7"/>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7"/>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57"/>
          <p:cNvGrpSpPr/>
          <p:nvPr/>
        </p:nvGrpSpPr>
        <p:grpSpPr>
          <a:xfrm>
            <a:off x="7275656" y="2588878"/>
            <a:ext cx="222754" cy="178090"/>
            <a:chOff x="2858987" y="3108507"/>
            <a:chExt cx="186655" cy="149254"/>
          </a:xfrm>
        </p:grpSpPr>
        <p:sp>
          <p:nvSpPr>
            <p:cNvPr id="1718" name="Google Shape;1718;p57"/>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7"/>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7"/>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1" name="Google Shape;1721;p57"/>
          <p:cNvGrpSpPr/>
          <p:nvPr/>
        </p:nvGrpSpPr>
        <p:grpSpPr>
          <a:xfrm rot="1517663">
            <a:off x="7706899" y="148592"/>
            <a:ext cx="355252" cy="305714"/>
            <a:chOff x="2581492" y="1663973"/>
            <a:chExt cx="447094" cy="384748"/>
          </a:xfrm>
        </p:grpSpPr>
        <p:sp>
          <p:nvSpPr>
            <p:cNvPr id="1722" name="Google Shape;1722;p57"/>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7"/>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7"/>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7"/>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p:cNvSpPr/>
          <p:nvPr/>
        </p:nvSpPr>
        <p:spPr>
          <a:xfrm>
            <a:off x="256623" y="417373"/>
            <a:ext cx="8440891" cy="1723549"/>
          </a:xfrm>
          <a:prstGeom prst="rect">
            <a:avLst/>
          </a:prstGeom>
        </p:spPr>
        <p:txBody>
          <a:bodyPr wrap="square">
            <a:spAutoFit/>
          </a:bodyPr>
          <a:lstStyle/>
          <a:p>
            <a:pPr marL="285750" indent="-285750">
              <a:buFont typeface="Arial" panose="020B0604020202020204" pitchFamily="34" charset="0"/>
              <a:buChar char="•"/>
            </a:pPr>
            <a:r>
              <a:rPr lang="en-US" b="1" dirty="0">
                <a:solidFill>
                  <a:schemeClr val="tx1"/>
                </a:solidFill>
                <a:latin typeface="Comfortaa"/>
              </a:rPr>
              <a:t>The goal of treatment is to move the </a:t>
            </a:r>
            <a:r>
              <a:rPr lang="en-US" b="1" dirty="0">
                <a:solidFill>
                  <a:srgbClr val="FF0000"/>
                </a:solidFill>
                <a:latin typeface="Comfortaa"/>
              </a:rPr>
              <a:t>undescended testicle to its proper location in the scrotum. </a:t>
            </a:r>
          </a:p>
          <a:p>
            <a:pPr marL="285750" indent="-285750">
              <a:buFont typeface="Arial" panose="020B0604020202020204" pitchFamily="34" charset="0"/>
              <a:buChar char="•"/>
            </a:pPr>
            <a:r>
              <a:rPr lang="en-US" b="1" dirty="0">
                <a:solidFill>
                  <a:schemeClr val="tx1"/>
                </a:solidFill>
                <a:latin typeface="Comfortaa"/>
              </a:rPr>
              <a:t>Treatment before 1 year of age might lower the risk of complications of an undescended testicle, such as infertility and testicular cancer.</a:t>
            </a:r>
          </a:p>
          <a:p>
            <a:pPr marL="285750" indent="-285750">
              <a:buFont typeface="Arial" panose="020B0604020202020204" pitchFamily="34" charset="0"/>
              <a:buChar char="•"/>
            </a:pPr>
            <a:r>
              <a:rPr lang="en-US" b="1" dirty="0">
                <a:solidFill>
                  <a:schemeClr val="tx1"/>
                </a:solidFill>
                <a:latin typeface="Comfortaa"/>
              </a:rPr>
              <a:t> </a:t>
            </a:r>
            <a:r>
              <a:rPr lang="en-US" sz="1600" b="1" u="sng" dirty="0">
                <a:solidFill>
                  <a:srgbClr val="7030A0"/>
                </a:solidFill>
                <a:latin typeface="Comfortaa"/>
              </a:rPr>
              <a:t>Earlier is better</a:t>
            </a:r>
            <a:r>
              <a:rPr lang="en-US" b="1" dirty="0">
                <a:solidFill>
                  <a:schemeClr val="tx1"/>
                </a:solidFill>
                <a:latin typeface="Comfortaa"/>
              </a:rPr>
              <a:t>, but it's recommended that surgery takes place before the child is 18 months old.</a:t>
            </a:r>
            <a:endParaRPr lang="en-US" b="1">
              <a:solidFill>
                <a:schemeClr val="tx1"/>
              </a:solidFill>
              <a:latin typeface="Comfortaa"/>
            </a:endParaRPr>
          </a:p>
          <a:p>
            <a:endParaRPr lang="en-US" sz="1600" b="1" dirty="0">
              <a:solidFill>
                <a:schemeClr val="accent4">
                  <a:lumMod val="50000"/>
                </a:schemeClr>
              </a:solidFill>
              <a:latin typeface="Comfortaa"/>
            </a:endParaRPr>
          </a:p>
        </p:txBody>
      </p:sp>
      <p:sp>
        <p:nvSpPr>
          <p:cNvPr id="2" name="Rectangle 1"/>
          <p:cNvSpPr/>
          <p:nvPr/>
        </p:nvSpPr>
        <p:spPr>
          <a:xfrm>
            <a:off x="-72627" y="1783149"/>
            <a:ext cx="9123010" cy="4339650"/>
          </a:xfrm>
          <a:prstGeom prst="rect">
            <a:avLst/>
          </a:prstGeom>
        </p:spPr>
        <p:txBody>
          <a:bodyPr wrap="none">
            <a:spAutoFit/>
          </a:bodyPr>
          <a:lstStyle/>
          <a:p>
            <a:r>
              <a:rPr lang="en-US" sz="2400" dirty="0">
                <a:solidFill>
                  <a:schemeClr val="accent5">
                    <a:lumMod val="50000"/>
                  </a:schemeClr>
                </a:solidFill>
                <a:latin typeface="Archivo Black" panose="020B0A03020202020B04"/>
                <a:sym typeface="Archivo Black" panose="020B0A03020202020B04"/>
              </a:rPr>
              <a:t>Surgery:</a:t>
            </a:r>
          </a:p>
          <a:p>
            <a:r>
              <a:rPr lang="en-US" b="1" dirty="0">
                <a:solidFill>
                  <a:schemeClr val="tx1"/>
                </a:solidFill>
                <a:latin typeface="Comfortaa"/>
              </a:rPr>
              <a:t>An undescended testicle is usually corrected with surgery. </a:t>
            </a:r>
          </a:p>
          <a:p>
            <a:r>
              <a:rPr lang="en-US" b="1" dirty="0">
                <a:solidFill>
                  <a:schemeClr val="tx1"/>
                </a:solidFill>
                <a:latin typeface="Comfortaa"/>
              </a:rPr>
              <a:t>The surgeon carefully manipulates the testicle into the scrotum and </a:t>
            </a:r>
            <a:r>
              <a:rPr lang="en-US" b="1" dirty="0">
                <a:solidFill>
                  <a:srgbClr val="FF0000"/>
                </a:solidFill>
                <a:latin typeface="Comfortaa"/>
              </a:rPr>
              <a:t>stitches</a:t>
            </a:r>
          </a:p>
          <a:p>
            <a:r>
              <a:rPr lang="en-US" b="1" dirty="0">
                <a:solidFill>
                  <a:srgbClr val="FF0000"/>
                </a:solidFill>
                <a:latin typeface="Comfortaa"/>
              </a:rPr>
              <a:t> it into place (orchiopexy).</a:t>
            </a:r>
          </a:p>
          <a:p>
            <a:r>
              <a:rPr lang="en-US" b="1" dirty="0">
                <a:solidFill>
                  <a:schemeClr val="tx1"/>
                </a:solidFill>
                <a:latin typeface="Comfortaa"/>
              </a:rPr>
              <a:t>This procedure can be done either with </a:t>
            </a:r>
            <a:r>
              <a:rPr lang="en-US" b="1" dirty="0">
                <a:solidFill>
                  <a:srgbClr val="FF0000"/>
                </a:solidFill>
                <a:latin typeface="Comfortaa"/>
              </a:rPr>
              <a:t>a laparoscope or with open surgery.</a:t>
            </a:r>
          </a:p>
          <a:p>
            <a:r>
              <a:rPr lang="en-US" b="1" dirty="0">
                <a:solidFill>
                  <a:schemeClr val="tx1"/>
                </a:solidFill>
                <a:latin typeface="Comfortaa"/>
              </a:rPr>
              <a:t>After surgery, the surgeon will monitor the testicle to see that it continues to </a:t>
            </a:r>
          </a:p>
          <a:p>
            <a:r>
              <a:rPr lang="en-US" b="1" dirty="0">
                <a:solidFill>
                  <a:schemeClr val="tx1"/>
                </a:solidFill>
                <a:latin typeface="Comfortaa"/>
              </a:rPr>
              <a:t>develop, function properly and stay in place. </a:t>
            </a:r>
            <a:r>
              <a:rPr lang="en-US" b="1" dirty="0">
                <a:solidFill>
                  <a:srgbClr val="7030A0"/>
                </a:solidFill>
                <a:latin typeface="Comfortaa"/>
              </a:rPr>
              <a:t>Monitoring might include </a:t>
            </a:r>
            <a:r>
              <a:rPr lang="tr-TR" b="1" dirty="0">
                <a:solidFill>
                  <a:srgbClr val="7030A0"/>
                </a:solidFill>
                <a:latin typeface="Comfortaa"/>
              </a:rPr>
              <a:t>: </a:t>
            </a:r>
          </a:p>
          <a:p>
            <a:r>
              <a:rPr lang="en-US" b="1" dirty="0">
                <a:solidFill>
                  <a:srgbClr val="7030A0"/>
                </a:solidFill>
                <a:latin typeface="Comfortaa"/>
              </a:rPr>
              <a:t>Physical exams</a:t>
            </a:r>
            <a:r>
              <a:rPr lang="tr-TR" b="1" dirty="0">
                <a:solidFill>
                  <a:srgbClr val="7030A0"/>
                </a:solidFill>
                <a:latin typeface="Comfortaa"/>
              </a:rPr>
              <a:t> ,</a:t>
            </a:r>
            <a:r>
              <a:rPr lang="en-US" b="1" dirty="0">
                <a:solidFill>
                  <a:srgbClr val="7030A0"/>
                </a:solidFill>
                <a:latin typeface="Comfortaa"/>
              </a:rPr>
              <a:t>Ultrasound exams of the scrotum</a:t>
            </a:r>
            <a:r>
              <a:rPr lang="tr-TR" b="1" dirty="0">
                <a:solidFill>
                  <a:srgbClr val="7030A0"/>
                </a:solidFill>
                <a:latin typeface="Comfortaa"/>
              </a:rPr>
              <a:t> </a:t>
            </a:r>
            <a:r>
              <a:rPr lang="en-US" b="1" dirty="0">
                <a:solidFill>
                  <a:srgbClr val="7030A0"/>
                </a:solidFill>
                <a:latin typeface="Comfortaa"/>
              </a:rPr>
              <a:t>and Tests of hormone levels.</a:t>
            </a:r>
          </a:p>
          <a:p>
            <a:r>
              <a:rPr lang="en-US" sz="2400" dirty="0">
                <a:solidFill>
                  <a:schemeClr val="accent5">
                    <a:lumMod val="50000"/>
                  </a:schemeClr>
                </a:solidFill>
                <a:latin typeface="Archivo Black" panose="020B0A03020202020B04"/>
              </a:rPr>
              <a:t>Hormone treatment</a:t>
            </a:r>
          </a:p>
          <a:p>
            <a:r>
              <a:rPr lang="en-US" b="1" dirty="0">
                <a:solidFill>
                  <a:schemeClr val="tx1"/>
                </a:solidFill>
                <a:latin typeface="Comfortaa"/>
              </a:rPr>
              <a:t>Hormone treatment involves the injection of human chorionic gonadotropin (HCG). </a:t>
            </a:r>
          </a:p>
          <a:p>
            <a:r>
              <a:rPr lang="en-US" b="1" dirty="0">
                <a:solidFill>
                  <a:schemeClr val="tx1"/>
                </a:solidFill>
                <a:latin typeface="Comfortaa"/>
              </a:rPr>
              <a:t>This hormone could cause the testicle to move to your son's scrotum. </a:t>
            </a:r>
          </a:p>
          <a:p>
            <a:r>
              <a:rPr lang="en-US" b="1" dirty="0">
                <a:solidFill>
                  <a:schemeClr val="tx1"/>
                </a:solidFill>
                <a:latin typeface="Comfortaa"/>
              </a:rPr>
              <a:t>Hormone treatment is not usually recommended because it is much less effective than surgery</a:t>
            </a:r>
            <a:endParaRPr lang="en-US" dirty="0">
              <a:solidFill>
                <a:schemeClr val="accent5">
                  <a:lumMod val="50000"/>
                </a:schemeClr>
              </a:solidFill>
              <a:latin typeface="Archivo Black" panose="020B0A03020202020B04"/>
            </a:endParaRPr>
          </a:p>
          <a:p>
            <a:br>
              <a:rPr lang="en-US" sz="1600" dirty="0"/>
            </a:br>
            <a:endParaRPr lang="en-US" sz="1600"/>
          </a:p>
          <a:p>
            <a:endParaRPr lang="en-US" sz="1600" b="1" dirty="0">
              <a:solidFill>
                <a:srgbClr val="7030A0"/>
              </a:solidFill>
              <a:latin typeface="Comfortaa"/>
            </a:endParaRPr>
          </a:p>
          <a:p>
            <a:pPr marL="0" indent="0">
              <a:buNone/>
            </a:pPr>
            <a:r>
              <a:rPr lang="en-US" sz="1600" b="1" dirty="0">
                <a:solidFill>
                  <a:schemeClr val="tx1"/>
                </a:solidFill>
                <a:latin typeface="Comfortaa"/>
              </a:rPr>
              <a:t> </a:t>
            </a:r>
          </a:p>
          <a:p>
            <a:pPr marL="0" indent="0">
              <a:buNone/>
            </a:pPr>
            <a:endParaRPr lang="en-US" sz="2400" dirty="0">
              <a:solidFill>
                <a:schemeClr val="accent5">
                  <a:lumMod val="50000"/>
                </a:schemeClr>
              </a:solidFill>
              <a:latin typeface="Archivo Black" panose="020B0A03020202020B04"/>
              <a:sym typeface="Archivo Black" panose="020B0A03020202020B04"/>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42"/>
          <p:cNvSpPr/>
          <p:nvPr/>
        </p:nvSpPr>
        <p:spPr>
          <a:xfrm>
            <a:off x="1407513" y="749486"/>
            <a:ext cx="1331703" cy="1279687"/>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888" name="Google Shape;888;p42"/>
          <p:cNvSpPr txBox="1">
            <a:spLocks noGrp="1"/>
          </p:cNvSpPr>
          <p:nvPr>
            <p:ph type="title"/>
          </p:nvPr>
        </p:nvSpPr>
        <p:spPr>
          <a:xfrm>
            <a:off x="2483944" y="2224898"/>
            <a:ext cx="6293788" cy="531000"/>
          </a:xfrm>
          <a:prstGeom prst="rect">
            <a:avLst/>
          </a:prstGeom>
        </p:spPr>
        <p:txBody>
          <a:bodyPr spcFirstLastPara="1" wrap="square" lIns="91425" tIns="91425" rIns="91425" bIns="91425" anchor="b" anchorCtr="0">
            <a:noAutofit/>
          </a:bodyPr>
          <a:lstStyle/>
          <a:p>
            <a:pPr algn="ctr"/>
            <a:r>
              <a:rPr lang="en-US" sz="4000" dirty="0"/>
              <a:t>VARICOCELE</a:t>
            </a:r>
            <a:br>
              <a:rPr lang="en-US" sz="5400" dirty="0"/>
            </a:br>
            <a:endParaRPr sz="5400" dirty="0"/>
          </a:p>
        </p:txBody>
      </p:sp>
      <p:sp>
        <p:nvSpPr>
          <p:cNvPr id="890" name="Google Shape;890;p42"/>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04</a:t>
            </a:r>
            <a:endParaRPr dirty="0"/>
          </a:p>
        </p:txBody>
      </p:sp>
      <p:grpSp>
        <p:nvGrpSpPr>
          <p:cNvPr id="891" name="Google Shape;891;p42"/>
          <p:cNvGrpSpPr/>
          <p:nvPr/>
        </p:nvGrpSpPr>
        <p:grpSpPr>
          <a:xfrm>
            <a:off x="5961462" y="3657294"/>
            <a:ext cx="186655" cy="149254"/>
            <a:chOff x="2858987" y="3108507"/>
            <a:chExt cx="186655" cy="149254"/>
          </a:xfrm>
        </p:grpSpPr>
        <p:sp>
          <p:nvSpPr>
            <p:cNvPr id="892" name="Google Shape;892;p42"/>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2"/>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2"/>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42"/>
          <p:cNvGrpSpPr/>
          <p:nvPr/>
        </p:nvGrpSpPr>
        <p:grpSpPr>
          <a:xfrm flipH="1">
            <a:off x="7936778" y="3237609"/>
            <a:ext cx="436105" cy="547391"/>
            <a:chOff x="3474326" y="3626268"/>
            <a:chExt cx="436105" cy="547391"/>
          </a:xfrm>
        </p:grpSpPr>
        <p:sp>
          <p:nvSpPr>
            <p:cNvPr id="896" name="Google Shape;896;p42"/>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2"/>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2"/>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42"/>
          <p:cNvGrpSpPr/>
          <p:nvPr/>
        </p:nvGrpSpPr>
        <p:grpSpPr>
          <a:xfrm>
            <a:off x="3716290" y="4256524"/>
            <a:ext cx="150927" cy="143533"/>
            <a:chOff x="3716290" y="4256524"/>
            <a:chExt cx="150927" cy="143533"/>
          </a:xfrm>
        </p:grpSpPr>
        <p:sp>
          <p:nvSpPr>
            <p:cNvPr id="900" name="Google Shape;900;p4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42"/>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2"/>
          <p:cNvSpPr/>
          <p:nvPr/>
        </p:nvSpPr>
        <p:spPr>
          <a:xfrm flipH="1">
            <a:off x="1339431" y="79085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3" name="Google Shape;913;p42"/>
          <p:cNvCxnSpPr/>
          <p:nvPr/>
        </p:nvCxnSpPr>
        <p:spPr>
          <a:xfrm>
            <a:off x="3448166" y="1802475"/>
            <a:ext cx="4624500" cy="0"/>
          </a:xfrm>
          <a:prstGeom prst="straightConnector1">
            <a:avLst/>
          </a:prstGeom>
          <a:noFill/>
          <a:ln w="9525" cap="flat" cmpd="sng">
            <a:solidFill>
              <a:schemeClr val="dk1"/>
            </a:solidFill>
            <a:prstDash val="solid"/>
            <a:round/>
            <a:headEnd type="none" w="med" len="med"/>
            <a:tailEnd type="none" w="med" len="med"/>
          </a:ln>
        </p:spPr>
      </p:cxnSp>
      <p:grpSp>
        <p:nvGrpSpPr>
          <p:cNvPr id="914" name="Google Shape;914;p42"/>
          <p:cNvGrpSpPr/>
          <p:nvPr/>
        </p:nvGrpSpPr>
        <p:grpSpPr>
          <a:xfrm flipH="1">
            <a:off x="897511" y="2613788"/>
            <a:ext cx="2884252" cy="2655138"/>
            <a:chOff x="-2942989" y="3410888"/>
            <a:chExt cx="2884252" cy="2655138"/>
          </a:xfrm>
        </p:grpSpPr>
        <p:sp>
          <p:nvSpPr>
            <p:cNvPr id="915" name="Google Shape;915;p42"/>
            <p:cNvSpPr/>
            <p:nvPr/>
          </p:nvSpPr>
          <p:spPr>
            <a:xfrm>
              <a:off x="-2489557" y="4397904"/>
              <a:ext cx="1774699" cy="1668122"/>
            </a:xfrm>
            <a:custGeom>
              <a:avLst/>
              <a:gdLst/>
              <a:ahLst/>
              <a:cxnLst/>
              <a:rect l="l" t="t" r="r" b="b"/>
              <a:pathLst>
                <a:path w="72069" h="67741" extrusionOk="0">
                  <a:moveTo>
                    <a:pt x="8143" y="0"/>
                  </a:moveTo>
                  <a:cubicBezTo>
                    <a:pt x="5254" y="6362"/>
                    <a:pt x="2540" y="12782"/>
                    <a:pt x="1" y="19290"/>
                  </a:cubicBezTo>
                  <a:cubicBezTo>
                    <a:pt x="3080" y="20837"/>
                    <a:pt x="6275" y="22209"/>
                    <a:pt x="9485" y="23537"/>
                  </a:cubicBezTo>
                  <a:cubicBezTo>
                    <a:pt x="4597" y="36246"/>
                    <a:pt x="1431" y="49612"/>
                    <a:pt x="74" y="63153"/>
                  </a:cubicBezTo>
                  <a:lnTo>
                    <a:pt x="45" y="63269"/>
                  </a:lnTo>
                  <a:cubicBezTo>
                    <a:pt x="1737" y="63766"/>
                    <a:pt x="3415" y="64408"/>
                    <a:pt x="5108" y="64933"/>
                  </a:cubicBezTo>
                  <a:cubicBezTo>
                    <a:pt x="12248" y="67204"/>
                    <a:pt x="19802" y="67740"/>
                    <a:pt x="27319" y="67740"/>
                  </a:cubicBezTo>
                  <a:cubicBezTo>
                    <a:pt x="28496" y="67740"/>
                    <a:pt x="29673" y="67727"/>
                    <a:pt x="30847" y="67705"/>
                  </a:cubicBezTo>
                  <a:cubicBezTo>
                    <a:pt x="43673" y="67486"/>
                    <a:pt x="56572" y="66290"/>
                    <a:pt x="68902" y="62788"/>
                  </a:cubicBezTo>
                  <a:cubicBezTo>
                    <a:pt x="68654" y="52297"/>
                    <a:pt x="67968" y="41805"/>
                    <a:pt x="66830" y="31372"/>
                  </a:cubicBezTo>
                  <a:cubicBezTo>
                    <a:pt x="68552" y="31358"/>
                    <a:pt x="70288" y="31285"/>
                    <a:pt x="71995" y="31153"/>
                  </a:cubicBezTo>
                  <a:cubicBezTo>
                    <a:pt x="70434" y="24003"/>
                    <a:pt x="71135" y="16518"/>
                    <a:pt x="72068" y="9164"/>
                  </a:cubicBezTo>
                  <a:cubicBezTo>
                    <a:pt x="65386" y="8682"/>
                    <a:pt x="58732" y="7602"/>
                    <a:pt x="52370" y="5501"/>
                  </a:cubicBezTo>
                  <a:cubicBezTo>
                    <a:pt x="51845" y="5297"/>
                    <a:pt x="51363" y="4991"/>
                    <a:pt x="50925" y="4597"/>
                  </a:cubicBezTo>
                  <a:cubicBezTo>
                    <a:pt x="47467" y="7340"/>
                    <a:pt x="43790" y="9791"/>
                    <a:pt x="39938" y="11922"/>
                  </a:cubicBezTo>
                  <a:cubicBezTo>
                    <a:pt x="39788" y="12003"/>
                    <a:pt x="39625" y="12098"/>
                    <a:pt x="39461" y="12098"/>
                  </a:cubicBezTo>
                  <a:cubicBezTo>
                    <a:pt x="39450" y="12098"/>
                    <a:pt x="39439" y="12098"/>
                    <a:pt x="39427" y="12097"/>
                  </a:cubicBezTo>
                  <a:cubicBezTo>
                    <a:pt x="39179" y="12097"/>
                    <a:pt x="38975" y="11922"/>
                    <a:pt x="38800" y="11746"/>
                  </a:cubicBezTo>
                  <a:cubicBezTo>
                    <a:pt x="36275" y="9339"/>
                    <a:pt x="34116" y="6537"/>
                    <a:pt x="32409" y="3488"/>
                  </a:cubicBezTo>
                  <a:cubicBezTo>
                    <a:pt x="32304" y="3500"/>
                    <a:pt x="32196" y="3504"/>
                    <a:pt x="32089" y="3504"/>
                  </a:cubicBezTo>
                  <a:cubicBezTo>
                    <a:pt x="31941" y="3504"/>
                    <a:pt x="31793" y="3496"/>
                    <a:pt x="31650" y="3488"/>
                  </a:cubicBezTo>
                  <a:cubicBezTo>
                    <a:pt x="23741" y="2904"/>
                    <a:pt x="15906" y="1620"/>
                    <a:pt x="8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2"/>
            <p:cNvSpPr/>
            <p:nvPr/>
          </p:nvSpPr>
          <p:spPr>
            <a:xfrm>
              <a:off x="-2019922" y="4395737"/>
              <a:ext cx="980937" cy="868130"/>
            </a:xfrm>
            <a:custGeom>
              <a:avLst/>
              <a:gdLst/>
              <a:ahLst/>
              <a:cxnLst/>
              <a:rect l="l" t="t" r="r" b="b"/>
              <a:pathLst>
                <a:path w="39835" h="35254" extrusionOk="0">
                  <a:moveTo>
                    <a:pt x="29387" y="1"/>
                  </a:moveTo>
                  <a:cubicBezTo>
                    <a:pt x="29460" y="395"/>
                    <a:pt x="29548" y="774"/>
                    <a:pt x="29665" y="1139"/>
                  </a:cubicBezTo>
                  <a:cubicBezTo>
                    <a:pt x="31240" y="1941"/>
                    <a:pt x="32889" y="2875"/>
                    <a:pt x="34027" y="4261"/>
                  </a:cubicBezTo>
                  <a:cubicBezTo>
                    <a:pt x="35341" y="5852"/>
                    <a:pt x="35910" y="7968"/>
                    <a:pt x="36231" y="9427"/>
                  </a:cubicBezTo>
                  <a:cubicBezTo>
                    <a:pt x="36844" y="12243"/>
                    <a:pt x="37033" y="15118"/>
                    <a:pt x="36800" y="17978"/>
                  </a:cubicBezTo>
                  <a:cubicBezTo>
                    <a:pt x="36785" y="18226"/>
                    <a:pt x="36960" y="18444"/>
                    <a:pt x="37208" y="18459"/>
                  </a:cubicBezTo>
                  <a:cubicBezTo>
                    <a:pt x="37223" y="18459"/>
                    <a:pt x="37238" y="18474"/>
                    <a:pt x="37252" y="18474"/>
                  </a:cubicBezTo>
                  <a:cubicBezTo>
                    <a:pt x="37486" y="18474"/>
                    <a:pt x="37675" y="18284"/>
                    <a:pt x="37690" y="18051"/>
                  </a:cubicBezTo>
                  <a:cubicBezTo>
                    <a:pt x="37923" y="15103"/>
                    <a:pt x="37734" y="12141"/>
                    <a:pt x="37106" y="9237"/>
                  </a:cubicBezTo>
                  <a:cubicBezTo>
                    <a:pt x="36771" y="7690"/>
                    <a:pt x="36158" y="5429"/>
                    <a:pt x="34713" y="3692"/>
                  </a:cubicBezTo>
                  <a:cubicBezTo>
                    <a:pt x="33283" y="1956"/>
                    <a:pt x="31226" y="920"/>
                    <a:pt x="29387" y="1"/>
                  </a:cubicBezTo>
                  <a:close/>
                  <a:moveTo>
                    <a:pt x="14913" y="468"/>
                  </a:moveTo>
                  <a:lnTo>
                    <a:pt x="14913" y="468"/>
                  </a:lnTo>
                  <a:cubicBezTo>
                    <a:pt x="12855" y="1139"/>
                    <a:pt x="10885" y="2437"/>
                    <a:pt x="9193" y="4247"/>
                  </a:cubicBezTo>
                  <a:cubicBezTo>
                    <a:pt x="7763" y="5779"/>
                    <a:pt x="6522" y="7632"/>
                    <a:pt x="5282" y="10098"/>
                  </a:cubicBezTo>
                  <a:cubicBezTo>
                    <a:pt x="3779" y="13075"/>
                    <a:pt x="2991" y="15614"/>
                    <a:pt x="2802" y="18007"/>
                  </a:cubicBezTo>
                  <a:cubicBezTo>
                    <a:pt x="1211" y="18269"/>
                    <a:pt x="0" y="19641"/>
                    <a:pt x="0" y="21304"/>
                  </a:cubicBezTo>
                  <a:cubicBezTo>
                    <a:pt x="0" y="23143"/>
                    <a:pt x="1503" y="24646"/>
                    <a:pt x="3356" y="24646"/>
                  </a:cubicBezTo>
                  <a:cubicBezTo>
                    <a:pt x="5195" y="24646"/>
                    <a:pt x="6698" y="23143"/>
                    <a:pt x="6698" y="21304"/>
                  </a:cubicBezTo>
                  <a:cubicBezTo>
                    <a:pt x="6698" y="19568"/>
                    <a:pt x="5384" y="18153"/>
                    <a:pt x="3706" y="17978"/>
                  </a:cubicBezTo>
                  <a:cubicBezTo>
                    <a:pt x="3896" y="15730"/>
                    <a:pt x="4655" y="13323"/>
                    <a:pt x="6085" y="10492"/>
                  </a:cubicBezTo>
                  <a:cubicBezTo>
                    <a:pt x="7281" y="8114"/>
                    <a:pt x="8478" y="6319"/>
                    <a:pt x="9849" y="4860"/>
                  </a:cubicBezTo>
                  <a:cubicBezTo>
                    <a:pt x="11323" y="3284"/>
                    <a:pt x="13001" y="2131"/>
                    <a:pt x="14752" y="1474"/>
                  </a:cubicBezTo>
                  <a:cubicBezTo>
                    <a:pt x="14810" y="1139"/>
                    <a:pt x="14869" y="803"/>
                    <a:pt x="14913" y="468"/>
                  </a:cubicBezTo>
                  <a:close/>
                  <a:moveTo>
                    <a:pt x="32119" y="22752"/>
                  </a:moveTo>
                  <a:cubicBezTo>
                    <a:pt x="32058" y="22752"/>
                    <a:pt x="32000" y="22791"/>
                    <a:pt x="31970" y="22851"/>
                  </a:cubicBezTo>
                  <a:cubicBezTo>
                    <a:pt x="30744" y="25142"/>
                    <a:pt x="29840" y="27608"/>
                    <a:pt x="29285" y="30162"/>
                  </a:cubicBezTo>
                  <a:cubicBezTo>
                    <a:pt x="29125" y="30906"/>
                    <a:pt x="28964" y="31752"/>
                    <a:pt x="29212" y="32569"/>
                  </a:cubicBezTo>
                  <a:cubicBezTo>
                    <a:pt x="29446" y="33386"/>
                    <a:pt x="30088" y="34145"/>
                    <a:pt x="31080" y="34743"/>
                  </a:cubicBezTo>
                  <a:cubicBezTo>
                    <a:pt x="31109" y="34758"/>
                    <a:pt x="31138" y="34772"/>
                    <a:pt x="31168" y="34772"/>
                  </a:cubicBezTo>
                  <a:cubicBezTo>
                    <a:pt x="31226" y="34772"/>
                    <a:pt x="31284" y="34743"/>
                    <a:pt x="31328" y="34685"/>
                  </a:cubicBezTo>
                  <a:cubicBezTo>
                    <a:pt x="31372" y="34597"/>
                    <a:pt x="31343" y="34495"/>
                    <a:pt x="31270" y="34437"/>
                  </a:cubicBezTo>
                  <a:cubicBezTo>
                    <a:pt x="30628" y="34057"/>
                    <a:pt x="29825" y="33401"/>
                    <a:pt x="29548" y="32467"/>
                  </a:cubicBezTo>
                  <a:cubicBezTo>
                    <a:pt x="29329" y="31737"/>
                    <a:pt x="29475" y="30935"/>
                    <a:pt x="29635" y="30234"/>
                  </a:cubicBezTo>
                  <a:cubicBezTo>
                    <a:pt x="30190" y="27710"/>
                    <a:pt x="31080" y="25288"/>
                    <a:pt x="32276" y="23012"/>
                  </a:cubicBezTo>
                  <a:cubicBezTo>
                    <a:pt x="32335" y="22924"/>
                    <a:pt x="32291" y="22822"/>
                    <a:pt x="32204" y="22778"/>
                  </a:cubicBezTo>
                  <a:cubicBezTo>
                    <a:pt x="32176" y="22760"/>
                    <a:pt x="32147" y="22752"/>
                    <a:pt x="32119" y="22752"/>
                  </a:cubicBezTo>
                  <a:close/>
                  <a:moveTo>
                    <a:pt x="39660" y="23581"/>
                  </a:moveTo>
                  <a:cubicBezTo>
                    <a:pt x="39572" y="23581"/>
                    <a:pt x="39485" y="23654"/>
                    <a:pt x="39485" y="23756"/>
                  </a:cubicBezTo>
                  <a:cubicBezTo>
                    <a:pt x="39441" y="26353"/>
                    <a:pt x="39164" y="28965"/>
                    <a:pt x="38668" y="31504"/>
                  </a:cubicBezTo>
                  <a:cubicBezTo>
                    <a:pt x="38492" y="32423"/>
                    <a:pt x="38274" y="33357"/>
                    <a:pt x="37632" y="33999"/>
                  </a:cubicBezTo>
                  <a:cubicBezTo>
                    <a:pt x="36862" y="34756"/>
                    <a:pt x="35684" y="34894"/>
                    <a:pt x="34651" y="34894"/>
                  </a:cubicBezTo>
                  <a:cubicBezTo>
                    <a:pt x="34528" y="34894"/>
                    <a:pt x="34408" y="34892"/>
                    <a:pt x="34290" y="34889"/>
                  </a:cubicBezTo>
                  <a:cubicBezTo>
                    <a:pt x="34203" y="34889"/>
                    <a:pt x="34115" y="34962"/>
                    <a:pt x="34115" y="35064"/>
                  </a:cubicBezTo>
                  <a:cubicBezTo>
                    <a:pt x="34115" y="35166"/>
                    <a:pt x="34188" y="35239"/>
                    <a:pt x="34290" y="35239"/>
                  </a:cubicBezTo>
                  <a:cubicBezTo>
                    <a:pt x="34421" y="35254"/>
                    <a:pt x="34553" y="35254"/>
                    <a:pt x="34684" y="35254"/>
                  </a:cubicBezTo>
                  <a:cubicBezTo>
                    <a:pt x="35778" y="35254"/>
                    <a:pt x="37033" y="35094"/>
                    <a:pt x="37880" y="34247"/>
                  </a:cubicBezTo>
                  <a:cubicBezTo>
                    <a:pt x="38595" y="33547"/>
                    <a:pt x="38843" y="32496"/>
                    <a:pt x="39018" y="31577"/>
                  </a:cubicBezTo>
                  <a:cubicBezTo>
                    <a:pt x="39528" y="29009"/>
                    <a:pt x="39806" y="26382"/>
                    <a:pt x="39835" y="23756"/>
                  </a:cubicBezTo>
                  <a:cubicBezTo>
                    <a:pt x="39835" y="23668"/>
                    <a:pt x="39762" y="23581"/>
                    <a:pt x="39660" y="235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2"/>
            <p:cNvSpPr/>
            <p:nvPr/>
          </p:nvSpPr>
          <p:spPr>
            <a:xfrm>
              <a:off x="-2942989" y="3442333"/>
              <a:ext cx="2884252" cy="1722765"/>
            </a:xfrm>
            <a:custGeom>
              <a:avLst/>
              <a:gdLst/>
              <a:ahLst/>
              <a:cxnLst/>
              <a:rect l="l" t="t" r="r" b="b"/>
              <a:pathLst>
                <a:path w="117127" h="69960" extrusionOk="0">
                  <a:moveTo>
                    <a:pt x="55915" y="9015"/>
                  </a:moveTo>
                  <a:cubicBezTo>
                    <a:pt x="54578" y="9015"/>
                    <a:pt x="53249" y="9236"/>
                    <a:pt x="52005" y="9725"/>
                  </a:cubicBezTo>
                  <a:cubicBezTo>
                    <a:pt x="49801" y="10571"/>
                    <a:pt x="47904" y="12279"/>
                    <a:pt x="47073" y="14482"/>
                  </a:cubicBezTo>
                  <a:cubicBezTo>
                    <a:pt x="46577" y="15781"/>
                    <a:pt x="46460" y="17196"/>
                    <a:pt x="46241" y="18568"/>
                  </a:cubicBezTo>
                  <a:cubicBezTo>
                    <a:pt x="45891" y="20815"/>
                    <a:pt x="45263" y="23018"/>
                    <a:pt x="44899" y="25265"/>
                  </a:cubicBezTo>
                  <a:cubicBezTo>
                    <a:pt x="44826" y="25674"/>
                    <a:pt x="44767" y="26097"/>
                    <a:pt x="44723" y="26506"/>
                  </a:cubicBezTo>
                  <a:cubicBezTo>
                    <a:pt x="44432" y="29190"/>
                    <a:pt x="44723" y="32065"/>
                    <a:pt x="46285" y="34268"/>
                  </a:cubicBezTo>
                  <a:cubicBezTo>
                    <a:pt x="47394" y="35815"/>
                    <a:pt x="49072" y="36909"/>
                    <a:pt x="50866" y="37537"/>
                  </a:cubicBezTo>
                  <a:cubicBezTo>
                    <a:pt x="51406" y="37726"/>
                    <a:pt x="51961" y="37887"/>
                    <a:pt x="52501" y="37989"/>
                  </a:cubicBezTo>
                  <a:cubicBezTo>
                    <a:pt x="52442" y="38996"/>
                    <a:pt x="52296" y="39988"/>
                    <a:pt x="52063" y="40966"/>
                  </a:cubicBezTo>
                  <a:cubicBezTo>
                    <a:pt x="51975" y="41345"/>
                    <a:pt x="51859" y="41739"/>
                    <a:pt x="51567" y="42002"/>
                  </a:cubicBezTo>
                  <a:cubicBezTo>
                    <a:pt x="51363" y="42177"/>
                    <a:pt x="51100" y="42264"/>
                    <a:pt x="50823" y="42294"/>
                  </a:cubicBezTo>
                  <a:cubicBezTo>
                    <a:pt x="52530" y="45343"/>
                    <a:pt x="54689" y="48145"/>
                    <a:pt x="57214" y="50552"/>
                  </a:cubicBezTo>
                  <a:cubicBezTo>
                    <a:pt x="57389" y="50728"/>
                    <a:pt x="57593" y="50903"/>
                    <a:pt x="57841" y="50903"/>
                  </a:cubicBezTo>
                  <a:cubicBezTo>
                    <a:pt x="57853" y="50904"/>
                    <a:pt x="57864" y="50904"/>
                    <a:pt x="57875" y="50904"/>
                  </a:cubicBezTo>
                  <a:cubicBezTo>
                    <a:pt x="58039" y="50904"/>
                    <a:pt x="58202" y="50809"/>
                    <a:pt x="58352" y="50728"/>
                  </a:cubicBezTo>
                  <a:cubicBezTo>
                    <a:pt x="62204" y="48597"/>
                    <a:pt x="65881" y="46146"/>
                    <a:pt x="69339" y="43403"/>
                  </a:cubicBezTo>
                  <a:cubicBezTo>
                    <a:pt x="68449" y="42615"/>
                    <a:pt x="67749" y="41520"/>
                    <a:pt x="67326" y="40353"/>
                  </a:cubicBezTo>
                  <a:cubicBezTo>
                    <a:pt x="66684" y="38617"/>
                    <a:pt x="66582" y="36720"/>
                    <a:pt x="66611" y="34867"/>
                  </a:cubicBezTo>
                  <a:cubicBezTo>
                    <a:pt x="66611" y="34662"/>
                    <a:pt x="66611" y="34473"/>
                    <a:pt x="66625" y="34268"/>
                  </a:cubicBezTo>
                  <a:cubicBezTo>
                    <a:pt x="66771" y="28242"/>
                    <a:pt x="67968" y="22099"/>
                    <a:pt x="66246" y="16335"/>
                  </a:cubicBezTo>
                  <a:cubicBezTo>
                    <a:pt x="65779" y="14774"/>
                    <a:pt x="65079" y="13242"/>
                    <a:pt x="63955" y="12060"/>
                  </a:cubicBezTo>
                  <a:cubicBezTo>
                    <a:pt x="62642" y="10659"/>
                    <a:pt x="60818" y="9813"/>
                    <a:pt x="58936" y="9375"/>
                  </a:cubicBezTo>
                  <a:cubicBezTo>
                    <a:pt x="57947" y="9142"/>
                    <a:pt x="56929" y="9015"/>
                    <a:pt x="55915" y="9015"/>
                  </a:cubicBezTo>
                  <a:close/>
                  <a:moveTo>
                    <a:pt x="26833" y="0"/>
                  </a:moveTo>
                  <a:cubicBezTo>
                    <a:pt x="26766" y="0"/>
                    <a:pt x="26698" y="3"/>
                    <a:pt x="26630" y="7"/>
                  </a:cubicBezTo>
                  <a:cubicBezTo>
                    <a:pt x="25973" y="51"/>
                    <a:pt x="25331" y="124"/>
                    <a:pt x="24675" y="211"/>
                  </a:cubicBezTo>
                  <a:lnTo>
                    <a:pt x="24675" y="314"/>
                  </a:lnTo>
                  <a:cubicBezTo>
                    <a:pt x="23361" y="328"/>
                    <a:pt x="22063" y="1496"/>
                    <a:pt x="20968" y="2429"/>
                  </a:cubicBezTo>
                  <a:cubicBezTo>
                    <a:pt x="19553" y="3655"/>
                    <a:pt x="17919" y="4618"/>
                    <a:pt x="16460" y="5800"/>
                  </a:cubicBezTo>
                  <a:cubicBezTo>
                    <a:pt x="13950" y="7814"/>
                    <a:pt x="11995" y="10426"/>
                    <a:pt x="10200" y="13096"/>
                  </a:cubicBezTo>
                  <a:cubicBezTo>
                    <a:pt x="7427" y="17254"/>
                    <a:pt x="5020" y="21647"/>
                    <a:pt x="3065" y="26257"/>
                  </a:cubicBezTo>
                  <a:cubicBezTo>
                    <a:pt x="1810" y="29234"/>
                    <a:pt x="745" y="32313"/>
                    <a:pt x="380" y="35523"/>
                  </a:cubicBezTo>
                  <a:cubicBezTo>
                    <a:pt x="0" y="38733"/>
                    <a:pt x="365" y="42089"/>
                    <a:pt x="1839" y="44964"/>
                  </a:cubicBezTo>
                  <a:cubicBezTo>
                    <a:pt x="3240" y="47693"/>
                    <a:pt x="5545" y="49838"/>
                    <a:pt x="7982" y="51705"/>
                  </a:cubicBezTo>
                  <a:cubicBezTo>
                    <a:pt x="11236" y="54200"/>
                    <a:pt x="14752" y="56258"/>
                    <a:pt x="18415" y="58096"/>
                  </a:cubicBezTo>
                  <a:cubicBezTo>
                    <a:pt x="20954" y="51588"/>
                    <a:pt x="23668" y="45168"/>
                    <a:pt x="26557" y="38806"/>
                  </a:cubicBezTo>
                  <a:cubicBezTo>
                    <a:pt x="25565" y="38602"/>
                    <a:pt x="24572" y="38398"/>
                    <a:pt x="23580" y="38179"/>
                  </a:cubicBezTo>
                  <a:cubicBezTo>
                    <a:pt x="22136" y="37858"/>
                    <a:pt x="20662" y="37522"/>
                    <a:pt x="19363" y="36822"/>
                  </a:cubicBezTo>
                  <a:cubicBezTo>
                    <a:pt x="18065" y="36107"/>
                    <a:pt x="16927" y="34969"/>
                    <a:pt x="16547" y="33539"/>
                  </a:cubicBezTo>
                  <a:cubicBezTo>
                    <a:pt x="16168" y="32080"/>
                    <a:pt x="16606" y="30562"/>
                    <a:pt x="17029" y="29117"/>
                  </a:cubicBezTo>
                  <a:cubicBezTo>
                    <a:pt x="18780" y="23222"/>
                    <a:pt x="20414" y="17284"/>
                    <a:pt x="21931" y="11330"/>
                  </a:cubicBezTo>
                  <a:cubicBezTo>
                    <a:pt x="22559" y="11243"/>
                    <a:pt x="23172" y="11038"/>
                    <a:pt x="23712" y="10688"/>
                  </a:cubicBezTo>
                  <a:cubicBezTo>
                    <a:pt x="24033" y="10469"/>
                    <a:pt x="24354" y="10207"/>
                    <a:pt x="24485" y="9842"/>
                  </a:cubicBezTo>
                  <a:cubicBezTo>
                    <a:pt x="24602" y="9565"/>
                    <a:pt x="24616" y="9273"/>
                    <a:pt x="24689" y="8981"/>
                  </a:cubicBezTo>
                  <a:cubicBezTo>
                    <a:pt x="25092" y="9411"/>
                    <a:pt x="25693" y="9643"/>
                    <a:pt x="26298" y="9643"/>
                  </a:cubicBezTo>
                  <a:cubicBezTo>
                    <a:pt x="26350" y="9643"/>
                    <a:pt x="26403" y="9641"/>
                    <a:pt x="26455" y="9638"/>
                  </a:cubicBezTo>
                  <a:cubicBezTo>
                    <a:pt x="26455" y="10119"/>
                    <a:pt x="26820" y="10601"/>
                    <a:pt x="27301" y="10688"/>
                  </a:cubicBezTo>
                  <a:cubicBezTo>
                    <a:pt x="27368" y="10700"/>
                    <a:pt x="27434" y="10706"/>
                    <a:pt x="27500" y="10706"/>
                  </a:cubicBezTo>
                  <a:cubicBezTo>
                    <a:pt x="28080" y="10706"/>
                    <a:pt x="28617" y="10276"/>
                    <a:pt x="29154" y="9988"/>
                  </a:cubicBezTo>
                  <a:cubicBezTo>
                    <a:pt x="29607" y="9740"/>
                    <a:pt x="30103" y="9579"/>
                    <a:pt x="30570" y="9346"/>
                  </a:cubicBezTo>
                  <a:cubicBezTo>
                    <a:pt x="30920" y="9156"/>
                    <a:pt x="31270" y="8879"/>
                    <a:pt x="31343" y="8485"/>
                  </a:cubicBezTo>
                  <a:cubicBezTo>
                    <a:pt x="31401" y="8149"/>
                    <a:pt x="31241" y="7799"/>
                    <a:pt x="30949" y="7639"/>
                  </a:cubicBezTo>
                  <a:cubicBezTo>
                    <a:pt x="31124" y="7522"/>
                    <a:pt x="31285" y="7391"/>
                    <a:pt x="31416" y="7245"/>
                  </a:cubicBezTo>
                  <a:cubicBezTo>
                    <a:pt x="31722" y="7142"/>
                    <a:pt x="32014" y="6982"/>
                    <a:pt x="32218" y="6748"/>
                  </a:cubicBezTo>
                  <a:cubicBezTo>
                    <a:pt x="32700" y="6194"/>
                    <a:pt x="32627" y="5348"/>
                    <a:pt x="32408" y="4647"/>
                  </a:cubicBezTo>
                  <a:cubicBezTo>
                    <a:pt x="32058" y="3480"/>
                    <a:pt x="31387" y="2429"/>
                    <a:pt x="31095" y="1247"/>
                  </a:cubicBezTo>
                  <a:cubicBezTo>
                    <a:pt x="31051" y="1087"/>
                    <a:pt x="30993" y="897"/>
                    <a:pt x="30847" y="824"/>
                  </a:cubicBezTo>
                  <a:cubicBezTo>
                    <a:pt x="30803" y="798"/>
                    <a:pt x="30749" y="793"/>
                    <a:pt x="30693" y="793"/>
                  </a:cubicBezTo>
                  <a:cubicBezTo>
                    <a:pt x="30657" y="793"/>
                    <a:pt x="30619" y="795"/>
                    <a:pt x="30584" y="795"/>
                  </a:cubicBezTo>
                  <a:cubicBezTo>
                    <a:pt x="30278" y="824"/>
                    <a:pt x="29986" y="883"/>
                    <a:pt x="29694" y="970"/>
                  </a:cubicBezTo>
                  <a:cubicBezTo>
                    <a:pt x="29475" y="620"/>
                    <a:pt x="29213" y="299"/>
                    <a:pt x="28819" y="226"/>
                  </a:cubicBezTo>
                  <a:cubicBezTo>
                    <a:pt x="28755" y="213"/>
                    <a:pt x="28692" y="207"/>
                    <a:pt x="28629" y="207"/>
                  </a:cubicBezTo>
                  <a:cubicBezTo>
                    <a:pt x="28343" y="207"/>
                    <a:pt x="28060" y="331"/>
                    <a:pt x="27797" y="474"/>
                  </a:cubicBezTo>
                  <a:cubicBezTo>
                    <a:pt x="27666" y="314"/>
                    <a:pt x="27520" y="168"/>
                    <a:pt x="27345" y="95"/>
                  </a:cubicBezTo>
                  <a:cubicBezTo>
                    <a:pt x="27186" y="21"/>
                    <a:pt x="27012" y="0"/>
                    <a:pt x="26833" y="0"/>
                  </a:cubicBezTo>
                  <a:close/>
                  <a:moveTo>
                    <a:pt x="97737" y="5197"/>
                  </a:moveTo>
                  <a:cubicBezTo>
                    <a:pt x="97621" y="5197"/>
                    <a:pt x="97503" y="5207"/>
                    <a:pt x="97384" y="5231"/>
                  </a:cubicBezTo>
                  <a:cubicBezTo>
                    <a:pt x="96844" y="5333"/>
                    <a:pt x="96377" y="5698"/>
                    <a:pt x="95969" y="6077"/>
                  </a:cubicBezTo>
                  <a:cubicBezTo>
                    <a:pt x="94510" y="7434"/>
                    <a:pt x="93401" y="9185"/>
                    <a:pt x="92788" y="11082"/>
                  </a:cubicBezTo>
                  <a:cubicBezTo>
                    <a:pt x="92715" y="11316"/>
                    <a:pt x="92642" y="11549"/>
                    <a:pt x="92671" y="11783"/>
                  </a:cubicBezTo>
                  <a:cubicBezTo>
                    <a:pt x="92715" y="12045"/>
                    <a:pt x="92846" y="12264"/>
                    <a:pt x="93036" y="12454"/>
                  </a:cubicBezTo>
                  <a:lnTo>
                    <a:pt x="93021" y="12468"/>
                  </a:lnTo>
                  <a:cubicBezTo>
                    <a:pt x="92671" y="12950"/>
                    <a:pt x="92598" y="13607"/>
                    <a:pt x="92744" y="14190"/>
                  </a:cubicBezTo>
                  <a:cubicBezTo>
                    <a:pt x="92890" y="14774"/>
                    <a:pt x="93240" y="15299"/>
                    <a:pt x="93693" y="15708"/>
                  </a:cubicBezTo>
                  <a:cubicBezTo>
                    <a:pt x="94130" y="16102"/>
                    <a:pt x="94670" y="16408"/>
                    <a:pt x="95079" y="16831"/>
                  </a:cubicBezTo>
                  <a:cubicBezTo>
                    <a:pt x="95341" y="17094"/>
                    <a:pt x="95546" y="17400"/>
                    <a:pt x="95823" y="17634"/>
                  </a:cubicBezTo>
                  <a:cubicBezTo>
                    <a:pt x="96053" y="17851"/>
                    <a:pt x="96362" y="18024"/>
                    <a:pt x="96680" y="18024"/>
                  </a:cubicBezTo>
                  <a:cubicBezTo>
                    <a:pt x="96725" y="18024"/>
                    <a:pt x="96770" y="18020"/>
                    <a:pt x="96815" y="18013"/>
                  </a:cubicBezTo>
                  <a:cubicBezTo>
                    <a:pt x="97180" y="17969"/>
                    <a:pt x="97501" y="17605"/>
                    <a:pt x="97399" y="17240"/>
                  </a:cubicBezTo>
                  <a:lnTo>
                    <a:pt x="97530" y="17181"/>
                  </a:lnTo>
                  <a:cubicBezTo>
                    <a:pt x="97632" y="17371"/>
                    <a:pt x="97764" y="17546"/>
                    <a:pt x="97924" y="17692"/>
                  </a:cubicBezTo>
                  <a:cubicBezTo>
                    <a:pt x="98137" y="17877"/>
                    <a:pt x="98419" y="17991"/>
                    <a:pt x="98690" y="17991"/>
                  </a:cubicBezTo>
                  <a:cubicBezTo>
                    <a:pt x="98848" y="17991"/>
                    <a:pt x="99001" y="17953"/>
                    <a:pt x="99135" y="17867"/>
                  </a:cubicBezTo>
                  <a:cubicBezTo>
                    <a:pt x="99281" y="17780"/>
                    <a:pt x="99383" y="17663"/>
                    <a:pt x="99456" y="17517"/>
                  </a:cubicBezTo>
                  <a:lnTo>
                    <a:pt x="99515" y="17561"/>
                  </a:lnTo>
                  <a:cubicBezTo>
                    <a:pt x="99675" y="18145"/>
                    <a:pt x="99894" y="18714"/>
                    <a:pt x="100273" y="19181"/>
                  </a:cubicBezTo>
                  <a:cubicBezTo>
                    <a:pt x="100434" y="19385"/>
                    <a:pt x="100624" y="19560"/>
                    <a:pt x="100857" y="19706"/>
                  </a:cubicBezTo>
                  <a:cubicBezTo>
                    <a:pt x="100959" y="27775"/>
                    <a:pt x="100769" y="35859"/>
                    <a:pt x="100273" y="43928"/>
                  </a:cubicBezTo>
                  <a:cubicBezTo>
                    <a:pt x="100186" y="45358"/>
                    <a:pt x="99982" y="47021"/>
                    <a:pt x="98756" y="47795"/>
                  </a:cubicBezTo>
                  <a:cubicBezTo>
                    <a:pt x="98145" y="48194"/>
                    <a:pt x="97383" y="48272"/>
                    <a:pt x="96638" y="48272"/>
                  </a:cubicBezTo>
                  <a:cubicBezTo>
                    <a:pt x="96457" y="48272"/>
                    <a:pt x="96277" y="48267"/>
                    <a:pt x="96100" y="48262"/>
                  </a:cubicBezTo>
                  <a:cubicBezTo>
                    <a:pt x="94232" y="48203"/>
                    <a:pt x="92350" y="48116"/>
                    <a:pt x="90482" y="47970"/>
                  </a:cubicBezTo>
                  <a:cubicBezTo>
                    <a:pt x="89549" y="55324"/>
                    <a:pt x="88848" y="62809"/>
                    <a:pt x="90409" y="69959"/>
                  </a:cubicBezTo>
                  <a:cubicBezTo>
                    <a:pt x="94918" y="69624"/>
                    <a:pt x="99383" y="68923"/>
                    <a:pt x="103775" y="67858"/>
                  </a:cubicBezTo>
                  <a:cubicBezTo>
                    <a:pt x="107905" y="66851"/>
                    <a:pt x="112253" y="65319"/>
                    <a:pt x="114719" y="61846"/>
                  </a:cubicBezTo>
                  <a:cubicBezTo>
                    <a:pt x="116762" y="58957"/>
                    <a:pt x="117127" y="55207"/>
                    <a:pt x="117068" y="51676"/>
                  </a:cubicBezTo>
                  <a:cubicBezTo>
                    <a:pt x="116966" y="45402"/>
                    <a:pt x="115711" y="39215"/>
                    <a:pt x="114471" y="33072"/>
                  </a:cubicBezTo>
                  <a:cubicBezTo>
                    <a:pt x="113654" y="28986"/>
                    <a:pt x="112807" y="24857"/>
                    <a:pt x="111129" y="21048"/>
                  </a:cubicBezTo>
                  <a:cubicBezTo>
                    <a:pt x="109904" y="18305"/>
                    <a:pt x="108240" y="15722"/>
                    <a:pt x="107496" y="12819"/>
                  </a:cubicBezTo>
                  <a:cubicBezTo>
                    <a:pt x="107277" y="11943"/>
                    <a:pt x="107131" y="11038"/>
                    <a:pt x="106650" y="10280"/>
                  </a:cubicBezTo>
                  <a:cubicBezTo>
                    <a:pt x="106139" y="9448"/>
                    <a:pt x="105293" y="8879"/>
                    <a:pt x="104476" y="8368"/>
                  </a:cubicBezTo>
                  <a:cubicBezTo>
                    <a:pt x="103513" y="7784"/>
                    <a:pt x="102550" y="7215"/>
                    <a:pt x="101557" y="6690"/>
                  </a:cubicBezTo>
                  <a:cubicBezTo>
                    <a:pt x="100697" y="6223"/>
                    <a:pt x="99806" y="5698"/>
                    <a:pt x="98858" y="5421"/>
                  </a:cubicBezTo>
                  <a:cubicBezTo>
                    <a:pt x="98489" y="5309"/>
                    <a:pt x="98119" y="5197"/>
                    <a:pt x="97737" y="5197"/>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2"/>
            <p:cNvSpPr/>
            <p:nvPr/>
          </p:nvSpPr>
          <p:spPr>
            <a:xfrm>
              <a:off x="-2492068" y="3440166"/>
              <a:ext cx="2058552" cy="1732837"/>
            </a:xfrm>
            <a:custGeom>
              <a:avLst/>
              <a:gdLst/>
              <a:ahLst/>
              <a:cxnLst/>
              <a:rect l="l" t="t" r="r" b="b"/>
              <a:pathLst>
                <a:path w="83596" h="70369" extrusionOk="0">
                  <a:moveTo>
                    <a:pt x="10321" y="385"/>
                  </a:moveTo>
                  <a:cubicBezTo>
                    <a:pt x="10378" y="385"/>
                    <a:pt x="10435" y="390"/>
                    <a:pt x="10492" y="402"/>
                  </a:cubicBezTo>
                  <a:cubicBezTo>
                    <a:pt x="10798" y="460"/>
                    <a:pt x="11047" y="679"/>
                    <a:pt x="11295" y="1102"/>
                  </a:cubicBezTo>
                  <a:cubicBezTo>
                    <a:pt x="11382" y="1233"/>
                    <a:pt x="11455" y="1365"/>
                    <a:pt x="11528" y="1540"/>
                  </a:cubicBezTo>
                  <a:cubicBezTo>
                    <a:pt x="11922" y="2313"/>
                    <a:pt x="12345" y="3057"/>
                    <a:pt x="12797" y="3772"/>
                  </a:cubicBezTo>
                  <a:lnTo>
                    <a:pt x="12870" y="3889"/>
                  </a:lnTo>
                  <a:cubicBezTo>
                    <a:pt x="13148" y="4327"/>
                    <a:pt x="13440" y="4764"/>
                    <a:pt x="13556" y="5261"/>
                  </a:cubicBezTo>
                  <a:cubicBezTo>
                    <a:pt x="13702" y="5888"/>
                    <a:pt x="13571" y="6559"/>
                    <a:pt x="13191" y="7070"/>
                  </a:cubicBezTo>
                  <a:cubicBezTo>
                    <a:pt x="13148" y="7143"/>
                    <a:pt x="13104" y="7201"/>
                    <a:pt x="13046" y="7274"/>
                  </a:cubicBezTo>
                  <a:cubicBezTo>
                    <a:pt x="12914" y="7420"/>
                    <a:pt x="12754" y="7537"/>
                    <a:pt x="12593" y="7654"/>
                  </a:cubicBezTo>
                  <a:cubicBezTo>
                    <a:pt x="12404" y="7770"/>
                    <a:pt x="12199" y="7858"/>
                    <a:pt x="11995" y="7916"/>
                  </a:cubicBezTo>
                  <a:cubicBezTo>
                    <a:pt x="12083" y="7814"/>
                    <a:pt x="12155" y="7712"/>
                    <a:pt x="12228" y="7610"/>
                  </a:cubicBezTo>
                  <a:cubicBezTo>
                    <a:pt x="12652" y="7070"/>
                    <a:pt x="13060" y="6399"/>
                    <a:pt x="12900" y="5713"/>
                  </a:cubicBezTo>
                  <a:cubicBezTo>
                    <a:pt x="12827" y="5363"/>
                    <a:pt x="12608" y="5086"/>
                    <a:pt x="12418" y="4808"/>
                  </a:cubicBezTo>
                  <a:lnTo>
                    <a:pt x="12360" y="4735"/>
                  </a:lnTo>
                  <a:cubicBezTo>
                    <a:pt x="11922" y="4137"/>
                    <a:pt x="11528" y="3495"/>
                    <a:pt x="11163" y="2882"/>
                  </a:cubicBezTo>
                  <a:cubicBezTo>
                    <a:pt x="10696" y="2109"/>
                    <a:pt x="10200" y="1306"/>
                    <a:pt x="9617" y="591"/>
                  </a:cubicBezTo>
                  <a:cubicBezTo>
                    <a:pt x="9851" y="474"/>
                    <a:pt x="10086" y="385"/>
                    <a:pt x="10321" y="385"/>
                  </a:cubicBezTo>
                  <a:close/>
                  <a:moveTo>
                    <a:pt x="8533" y="1"/>
                  </a:moveTo>
                  <a:cubicBezTo>
                    <a:pt x="8462" y="1"/>
                    <a:pt x="8390" y="4"/>
                    <a:pt x="8318" y="8"/>
                  </a:cubicBezTo>
                  <a:cubicBezTo>
                    <a:pt x="7676" y="51"/>
                    <a:pt x="7019" y="110"/>
                    <a:pt x="6348" y="212"/>
                  </a:cubicBezTo>
                  <a:cubicBezTo>
                    <a:pt x="6304" y="212"/>
                    <a:pt x="6275" y="256"/>
                    <a:pt x="6275" y="314"/>
                  </a:cubicBezTo>
                  <a:cubicBezTo>
                    <a:pt x="6288" y="352"/>
                    <a:pt x="6322" y="390"/>
                    <a:pt x="6360" y="390"/>
                  </a:cubicBezTo>
                  <a:cubicBezTo>
                    <a:pt x="6365" y="390"/>
                    <a:pt x="6371" y="389"/>
                    <a:pt x="6377" y="387"/>
                  </a:cubicBezTo>
                  <a:cubicBezTo>
                    <a:pt x="7048" y="299"/>
                    <a:pt x="7690" y="226"/>
                    <a:pt x="8318" y="197"/>
                  </a:cubicBezTo>
                  <a:cubicBezTo>
                    <a:pt x="8417" y="192"/>
                    <a:pt x="8510" y="186"/>
                    <a:pt x="8599" y="186"/>
                  </a:cubicBezTo>
                  <a:cubicBezTo>
                    <a:pt x="8744" y="186"/>
                    <a:pt x="8877" y="201"/>
                    <a:pt x="9004" y="256"/>
                  </a:cubicBezTo>
                  <a:cubicBezTo>
                    <a:pt x="9164" y="343"/>
                    <a:pt x="9296" y="489"/>
                    <a:pt x="9412" y="620"/>
                  </a:cubicBezTo>
                  <a:cubicBezTo>
                    <a:pt x="9412" y="620"/>
                    <a:pt x="9427" y="635"/>
                    <a:pt x="9441" y="635"/>
                  </a:cubicBezTo>
                  <a:lnTo>
                    <a:pt x="9441" y="650"/>
                  </a:lnTo>
                  <a:cubicBezTo>
                    <a:pt x="10025" y="1365"/>
                    <a:pt x="10521" y="2182"/>
                    <a:pt x="11003" y="2970"/>
                  </a:cubicBezTo>
                  <a:cubicBezTo>
                    <a:pt x="11382" y="3597"/>
                    <a:pt x="11776" y="4239"/>
                    <a:pt x="12214" y="4837"/>
                  </a:cubicBezTo>
                  <a:lnTo>
                    <a:pt x="12272" y="4910"/>
                  </a:lnTo>
                  <a:cubicBezTo>
                    <a:pt x="12462" y="5173"/>
                    <a:pt x="12652" y="5450"/>
                    <a:pt x="12725" y="5757"/>
                  </a:cubicBezTo>
                  <a:cubicBezTo>
                    <a:pt x="12870" y="6370"/>
                    <a:pt x="12476" y="6982"/>
                    <a:pt x="12083" y="7508"/>
                  </a:cubicBezTo>
                  <a:cubicBezTo>
                    <a:pt x="11966" y="7654"/>
                    <a:pt x="11834" y="7829"/>
                    <a:pt x="11674" y="8004"/>
                  </a:cubicBezTo>
                  <a:cubicBezTo>
                    <a:pt x="11513" y="8179"/>
                    <a:pt x="11338" y="8325"/>
                    <a:pt x="11163" y="8427"/>
                  </a:cubicBezTo>
                  <a:cubicBezTo>
                    <a:pt x="10913" y="8580"/>
                    <a:pt x="10638" y="8659"/>
                    <a:pt x="10387" y="8659"/>
                  </a:cubicBezTo>
                  <a:cubicBezTo>
                    <a:pt x="10302" y="8659"/>
                    <a:pt x="10219" y="8650"/>
                    <a:pt x="10142" y="8631"/>
                  </a:cubicBezTo>
                  <a:cubicBezTo>
                    <a:pt x="10609" y="8150"/>
                    <a:pt x="11047" y="7683"/>
                    <a:pt x="11382" y="7128"/>
                  </a:cubicBezTo>
                  <a:cubicBezTo>
                    <a:pt x="11484" y="6968"/>
                    <a:pt x="11572" y="6778"/>
                    <a:pt x="11572" y="6559"/>
                  </a:cubicBezTo>
                  <a:cubicBezTo>
                    <a:pt x="11557" y="6238"/>
                    <a:pt x="11324" y="5990"/>
                    <a:pt x="11061" y="5771"/>
                  </a:cubicBezTo>
                  <a:cubicBezTo>
                    <a:pt x="10944" y="5684"/>
                    <a:pt x="10828" y="5582"/>
                    <a:pt x="10711" y="5479"/>
                  </a:cubicBezTo>
                  <a:cubicBezTo>
                    <a:pt x="10025" y="4896"/>
                    <a:pt x="9310" y="4298"/>
                    <a:pt x="8858" y="3539"/>
                  </a:cubicBezTo>
                  <a:cubicBezTo>
                    <a:pt x="8814" y="3466"/>
                    <a:pt x="8785" y="3393"/>
                    <a:pt x="8741" y="3320"/>
                  </a:cubicBezTo>
                  <a:cubicBezTo>
                    <a:pt x="8639" y="3145"/>
                    <a:pt x="8537" y="2955"/>
                    <a:pt x="8405" y="2795"/>
                  </a:cubicBezTo>
                  <a:cubicBezTo>
                    <a:pt x="8183" y="2544"/>
                    <a:pt x="7907" y="2400"/>
                    <a:pt x="7641" y="2400"/>
                  </a:cubicBezTo>
                  <a:cubicBezTo>
                    <a:pt x="7628" y="2400"/>
                    <a:pt x="7616" y="2400"/>
                    <a:pt x="7603" y="2401"/>
                  </a:cubicBezTo>
                  <a:cubicBezTo>
                    <a:pt x="7545" y="2401"/>
                    <a:pt x="7515" y="2444"/>
                    <a:pt x="7515" y="2488"/>
                  </a:cubicBezTo>
                  <a:cubicBezTo>
                    <a:pt x="7515" y="2547"/>
                    <a:pt x="7559" y="2576"/>
                    <a:pt x="7603" y="2576"/>
                  </a:cubicBezTo>
                  <a:cubicBezTo>
                    <a:pt x="7615" y="2575"/>
                    <a:pt x="7626" y="2575"/>
                    <a:pt x="7638" y="2575"/>
                  </a:cubicBezTo>
                  <a:cubicBezTo>
                    <a:pt x="7860" y="2575"/>
                    <a:pt x="8079" y="2704"/>
                    <a:pt x="8260" y="2911"/>
                  </a:cubicBezTo>
                  <a:cubicBezTo>
                    <a:pt x="8391" y="3072"/>
                    <a:pt x="8478" y="3232"/>
                    <a:pt x="8581" y="3407"/>
                  </a:cubicBezTo>
                  <a:cubicBezTo>
                    <a:pt x="8624" y="3480"/>
                    <a:pt x="8668" y="3553"/>
                    <a:pt x="8697" y="3626"/>
                  </a:cubicBezTo>
                  <a:cubicBezTo>
                    <a:pt x="9179" y="4429"/>
                    <a:pt x="9894" y="5027"/>
                    <a:pt x="10594" y="5611"/>
                  </a:cubicBezTo>
                  <a:cubicBezTo>
                    <a:pt x="10711" y="5713"/>
                    <a:pt x="10828" y="5815"/>
                    <a:pt x="10944" y="5917"/>
                  </a:cubicBezTo>
                  <a:cubicBezTo>
                    <a:pt x="11178" y="6107"/>
                    <a:pt x="11382" y="6311"/>
                    <a:pt x="11382" y="6574"/>
                  </a:cubicBezTo>
                  <a:cubicBezTo>
                    <a:pt x="11397" y="6734"/>
                    <a:pt x="11309" y="6895"/>
                    <a:pt x="11222" y="7026"/>
                  </a:cubicBezTo>
                  <a:cubicBezTo>
                    <a:pt x="10886" y="7610"/>
                    <a:pt x="10404" y="8106"/>
                    <a:pt x="9908" y="8602"/>
                  </a:cubicBezTo>
                  <a:lnTo>
                    <a:pt x="9792" y="8719"/>
                  </a:lnTo>
                  <a:cubicBezTo>
                    <a:pt x="9573" y="8938"/>
                    <a:pt x="9339" y="9171"/>
                    <a:pt x="9077" y="9332"/>
                  </a:cubicBezTo>
                  <a:cubicBezTo>
                    <a:pt x="8799" y="9507"/>
                    <a:pt x="8478" y="9609"/>
                    <a:pt x="8128" y="9638"/>
                  </a:cubicBezTo>
                  <a:cubicBezTo>
                    <a:pt x="8091" y="9640"/>
                    <a:pt x="8054" y="9641"/>
                    <a:pt x="8017" y="9641"/>
                  </a:cubicBezTo>
                  <a:cubicBezTo>
                    <a:pt x="7429" y="9641"/>
                    <a:pt x="6864" y="9424"/>
                    <a:pt x="6479" y="9040"/>
                  </a:cubicBezTo>
                  <a:cubicBezTo>
                    <a:pt x="6479" y="9025"/>
                    <a:pt x="6479" y="9025"/>
                    <a:pt x="6479" y="9011"/>
                  </a:cubicBezTo>
                  <a:cubicBezTo>
                    <a:pt x="6611" y="8617"/>
                    <a:pt x="6888" y="8296"/>
                    <a:pt x="7151" y="8018"/>
                  </a:cubicBezTo>
                  <a:cubicBezTo>
                    <a:pt x="7632" y="8325"/>
                    <a:pt x="8187" y="8500"/>
                    <a:pt x="8756" y="8544"/>
                  </a:cubicBezTo>
                  <a:cubicBezTo>
                    <a:pt x="8799" y="8544"/>
                    <a:pt x="8843" y="8515"/>
                    <a:pt x="8843" y="8456"/>
                  </a:cubicBezTo>
                  <a:cubicBezTo>
                    <a:pt x="8858" y="8412"/>
                    <a:pt x="8814" y="8369"/>
                    <a:pt x="8756" y="8354"/>
                  </a:cubicBezTo>
                  <a:cubicBezTo>
                    <a:pt x="8201" y="8325"/>
                    <a:pt x="7647" y="8135"/>
                    <a:pt x="7180" y="7814"/>
                  </a:cubicBezTo>
                  <a:cubicBezTo>
                    <a:pt x="7162" y="7808"/>
                    <a:pt x="7143" y="7805"/>
                    <a:pt x="7126" y="7805"/>
                  </a:cubicBezTo>
                  <a:cubicBezTo>
                    <a:pt x="7102" y="7805"/>
                    <a:pt x="7080" y="7812"/>
                    <a:pt x="7063" y="7829"/>
                  </a:cubicBezTo>
                  <a:cubicBezTo>
                    <a:pt x="6786" y="8135"/>
                    <a:pt x="6450" y="8500"/>
                    <a:pt x="6304" y="8967"/>
                  </a:cubicBezTo>
                  <a:cubicBezTo>
                    <a:pt x="6304" y="8996"/>
                    <a:pt x="6290" y="9025"/>
                    <a:pt x="6290" y="9054"/>
                  </a:cubicBezTo>
                  <a:cubicBezTo>
                    <a:pt x="6260" y="9157"/>
                    <a:pt x="6231" y="9288"/>
                    <a:pt x="6217" y="9390"/>
                  </a:cubicBezTo>
                  <a:cubicBezTo>
                    <a:pt x="6188" y="9565"/>
                    <a:pt x="6158" y="9740"/>
                    <a:pt x="6100" y="9901"/>
                  </a:cubicBezTo>
                  <a:cubicBezTo>
                    <a:pt x="5983" y="10178"/>
                    <a:pt x="5735" y="10441"/>
                    <a:pt x="5356" y="10689"/>
                  </a:cubicBezTo>
                  <a:cubicBezTo>
                    <a:pt x="4845" y="11024"/>
                    <a:pt x="4232" y="11243"/>
                    <a:pt x="3605" y="11316"/>
                  </a:cubicBezTo>
                  <a:cubicBezTo>
                    <a:pt x="3419" y="11342"/>
                    <a:pt x="3233" y="11355"/>
                    <a:pt x="3049" y="11355"/>
                  </a:cubicBezTo>
                  <a:cubicBezTo>
                    <a:pt x="2508" y="11355"/>
                    <a:pt x="1978" y="11246"/>
                    <a:pt x="1489" y="11039"/>
                  </a:cubicBezTo>
                  <a:cubicBezTo>
                    <a:pt x="1475" y="11035"/>
                    <a:pt x="1462" y="11034"/>
                    <a:pt x="1450" y="11034"/>
                  </a:cubicBezTo>
                  <a:cubicBezTo>
                    <a:pt x="1412" y="11034"/>
                    <a:pt x="1383" y="11053"/>
                    <a:pt x="1372" y="11097"/>
                  </a:cubicBezTo>
                  <a:cubicBezTo>
                    <a:pt x="1343" y="11141"/>
                    <a:pt x="1372" y="11185"/>
                    <a:pt x="1416" y="11214"/>
                  </a:cubicBezTo>
                  <a:cubicBezTo>
                    <a:pt x="1927" y="11433"/>
                    <a:pt x="2496" y="11535"/>
                    <a:pt x="3080" y="11535"/>
                  </a:cubicBezTo>
                  <a:cubicBezTo>
                    <a:pt x="3255" y="11535"/>
                    <a:pt x="3444" y="11520"/>
                    <a:pt x="3619" y="11506"/>
                  </a:cubicBezTo>
                  <a:cubicBezTo>
                    <a:pt x="4276" y="11418"/>
                    <a:pt x="4918" y="11199"/>
                    <a:pt x="5458" y="10849"/>
                  </a:cubicBezTo>
                  <a:cubicBezTo>
                    <a:pt x="5867" y="10572"/>
                    <a:pt x="6129" y="10280"/>
                    <a:pt x="6260" y="9959"/>
                  </a:cubicBezTo>
                  <a:cubicBezTo>
                    <a:pt x="6333" y="9784"/>
                    <a:pt x="6363" y="9609"/>
                    <a:pt x="6392" y="9419"/>
                  </a:cubicBezTo>
                  <a:cubicBezTo>
                    <a:pt x="6406" y="9361"/>
                    <a:pt x="6421" y="9302"/>
                    <a:pt x="6421" y="9244"/>
                  </a:cubicBezTo>
                  <a:cubicBezTo>
                    <a:pt x="6844" y="9609"/>
                    <a:pt x="7399" y="9813"/>
                    <a:pt x="7982" y="9813"/>
                  </a:cubicBezTo>
                  <a:lnTo>
                    <a:pt x="8143" y="9813"/>
                  </a:lnTo>
                  <a:cubicBezTo>
                    <a:pt x="8522" y="9784"/>
                    <a:pt x="8872" y="9682"/>
                    <a:pt x="9164" y="9492"/>
                  </a:cubicBezTo>
                  <a:cubicBezTo>
                    <a:pt x="9456" y="9302"/>
                    <a:pt x="9704" y="9069"/>
                    <a:pt x="9923" y="8850"/>
                  </a:cubicBezTo>
                  <a:lnTo>
                    <a:pt x="9996" y="8777"/>
                  </a:lnTo>
                  <a:cubicBezTo>
                    <a:pt x="10127" y="8821"/>
                    <a:pt x="10259" y="8836"/>
                    <a:pt x="10404" y="8836"/>
                  </a:cubicBezTo>
                  <a:cubicBezTo>
                    <a:pt x="10682" y="8836"/>
                    <a:pt x="10988" y="8748"/>
                    <a:pt x="11265" y="8587"/>
                  </a:cubicBezTo>
                  <a:cubicBezTo>
                    <a:pt x="11440" y="8471"/>
                    <a:pt x="11616" y="8325"/>
                    <a:pt x="11791" y="8150"/>
                  </a:cubicBezTo>
                  <a:cubicBezTo>
                    <a:pt x="12097" y="8091"/>
                    <a:pt x="12418" y="7975"/>
                    <a:pt x="12681" y="7800"/>
                  </a:cubicBezTo>
                  <a:cubicBezTo>
                    <a:pt x="12870" y="7683"/>
                    <a:pt x="13031" y="7551"/>
                    <a:pt x="13177" y="7391"/>
                  </a:cubicBezTo>
                  <a:cubicBezTo>
                    <a:pt x="13235" y="7318"/>
                    <a:pt x="13294" y="7260"/>
                    <a:pt x="13337" y="7187"/>
                  </a:cubicBezTo>
                  <a:cubicBezTo>
                    <a:pt x="13746" y="6618"/>
                    <a:pt x="13892" y="5888"/>
                    <a:pt x="13731" y="5217"/>
                  </a:cubicBezTo>
                  <a:cubicBezTo>
                    <a:pt x="13600" y="4692"/>
                    <a:pt x="13308" y="4239"/>
                    <a:pt x="13031" y="3787"/>
                  </a:cubicBezTo>
                  <a:lnTo>
                    <a:pt x="12943" y="3670"/>
                  </a:lnTo>
                  <a:cubicBezTo>
                    <a:pt x="12491" y="2970"/>
                    <a:pt x="12083" y="2226"/>
                    <a:pt x="11689" y="1452"/>
                  </a:cubicBezTo>
                  <a:cubicBezTo>
                    <a:pt x="11616" y="1292"/>
                    <a:pt x="11543" y="1146"/>
                    <a:pt x="11455" y="1014"/>
                  </a:cubicBezTo>
                  <a:cubicBezTo>
                    <a:pt x="11280" y="723"/>
                    <a:pt x="11003" y="314"/>
                    <a:pt x="10521" y="226"/>
                  </a:cubicBezTo>
                  <a:cubicBezTo>
                    <a:pt x="10453" y="212"/>
                    <a:pt x="10385" y="206"/>
                    <a:pt x="10317" y="206"/>
                  </a:cubicBezTo>
                  <a:cubicBezTo>
                    <a:pt x="10036" y="206"/>
                    <a:pt x="9758" y="316"/>
                    <a:pt x="9500" y="445"/>
                  </a:cubicBezTo>
                  <a:cubicBezTo>
                    <a:pt x="9383" y="314"/>
                    <a:pt x="9252" y="183"/>
                    <a:pt x="9077" y="95"/>
                  </a:cubicBezTo>
                  <a:cubicBezTo>
                    <a:pt x="8907" y="21"/>
                    <a:pt x="8722" y="1"/>
                    <a:pt x="8533" y="1"/>
                  </a:cubicBezTo>
                  <a:close/>
                  <a:moveTo>
                    <a:pt x="79357" y="6585"/>
                  </a:moveTo>
                  <a:cubicBezTo>
                    <a:pt x="79350" y="6585"/>
                    <a:pt x="79342" y="6586"/>
                    <a:pt x="79335" y="6588"/>
                  </a:cubicBezTo>
                  <a:cubicBezTo>
                    <a:pt x="78722" y="6691"/>
                    <a:pt x="77963" y="6822"/>
                    <a:pt x="77453" y="7318"/>
                  </a:cubicBezTo>
                  <a:cubicBezTo>
                    <a:pt x="77117" y="7639"/>
                    <a:pt x="76927" y="8062"/>
                    <a:pt x="76752" y="8442"/>
                  </a:cubicBezTo>
                  <a:cubicBezTo>
                    <a:pt x="76387" y="9259"/>
                    <a:pt x="76008" y="10090"/>
                    <a:pt x="75629" y="10908"/>
                  </a:cubicBezTo>
                  <a:lnTo>
                    <a:pt x="75541" y="11112"/>
                  </a:lnTo>
                  <a:cubicBezTo>
                    <a:pt x="75381" y="11447"/>
                    <a:pt x="75220" y="11812"/>
                    <a:pt x="75176" y="12206"/>
                  </a:cubicBezTo>
                  <a:cubicBezTo>
                    <a:pt x="75162" y="12469"/>
                    <a:pt x="75205" y="12746"/>
                    <a:pt x="75322" y="13023"/>
                  </a:cubicBezTo>
                  <a:cubicBezTo>
                    <a:pt x="75541" y="13534"/>
                    <a:pt x="75993" y="13928"/>
                    <a:pt x="76490" y="14059"/>
                  </a:cubicBezTo>
                  <a:cubicBezTo>
                    <a:pt x="76548" y="14264"/>
                    <a:pt x="76650" y="14439"/>
                    <a:pt x="76767" y="14599"/>
                  </a:cubicBezTo>
                  <a:cubicBezTo>
                    <a:pt x="77394" y="15504"/>
                    <a:pt x="78080" y="15985"/>
                    <a:pt x="78780" y="16015"/>
                  </a:cubicBezTo>
                  <a:cubicBezTo>
                    <a:pt x="78810" y="16248"/>
                    <a:pt x="78853" y="16467"/>
                    <a:pt x="78912" y="16671"/>
                  </a:cubicBezTo>
                  <a:cubicBezTo>
                    <a:pt x="78970" y="16919"/>
                    <a:pt x="79043" y="17124"/>
                    <a:pt x="79145" y="17299"/>
                  </a:cubicBezTo>
                  <a:cubicBezTo>
                    <a:pt x="79247" y="17518"/>
                    <a:pt x="79393" y="17707"/>
                    <a:pt x="79554" y="17853"/>
                  </a:cubicBezTo>
                  <a:cubicBezTo>
                    <a:pt x="79773" y="18043"/>
                    <a:pt x="80079" y="18174"/>
                    <a:pt x="80385" y="18174"/>
                  </a:cubicBezTo>
                  <a:cubicBezTo>
                    <a:pt x="80546" y="18174"/>
                    <a:pt x="80721" y="18130"/>
                    <a:pt x="80882" y="18028"/>
                  </a:cubicBezTo>
                  <a:cubicBezTo>
                    <a:pt x="80984" y="17970"/>
                    <a:pt x="81071" y="17882"/>
                    <a:pt x="81144" y="17780"/>
                  </a:cubicBezTo>
                  <a:cubicBezTo>
                    <a:pt x="81305" y="18320"/>
                    <a:pt x="81509" y="18875"/>
                    <a:pt x="81888" y="19327"/>
                  </a:cubicBezTo>
                  <a:cubicBezTo>
                    <a:pt x="82064" y="19546"/>
                    <a:pt x="82268" y="19735"/>
                    <a:pt x="82487" y="19867"/>
                  </a:cubicBezTo>
                  <a:cubicBezTo>
                    <a:pt x="82793" y="20056"/>
                    <a:pt x="83114" y="20144"/>
                    <a:pt x="83421" y="20144"/>
                  </a:cubicBezTo>
                  <a:lnTo>
                    <a:pt x="83508" y="20144"/>
                  </a:lnTo>
                  <a:cubicBezTo>
                    <a:pt x="83552" y="20144"/>
                    <a:pt x="83596" y="20100"/>
                    <a:pt x="83596" y="20056"/>
                  </a:cubicBezTo>
                  <a:cubicBezTo>
                    <a:pt x="83596" y="20006"/>
                    <a:pt x="83563" y="19966"/>
                    <a:pt x="83516" y="19966"/>
                  </a:cubicBezTo>
                  <a:cubicBezTo>
                    <a:pt x="83509" y="19966"/>
                    <a:pt x="83501" y="19967"/>
                    <a:pt x="83493" y="19969"/>
                  </a:cubicBezTo>
                  <a:cubicBezTo>
                    <a:pt x="83473" y="19970"/>
                    <a:pt x="83452" y="19971"/>
                    <a:pt x="83431" y="19971"/>
                  </a:cubicBezTo>
                  <a:cubicBezTo>
                    <a:pt x="83156" y="19971"/>
                    <a:pt x="82860" y="19882"/>
                    <a:pt x="82589" y="19706"/>
                  </a:cubicBezTo>
                  <a:cubicBezTo>
                    <a:pt x="82385" y="19590"/>
                    <a:pt x="82180" y="19414"/>
                    <a:pt x="82020" y="19210"/>
                  </a:cubicBezTo>
                  <a:cubicBezTo>
                    <a:pt x="81655" y="18758"/>
                    <a:pt x="81451" y="18174"/>
                    <a:pt x="81290" y="17620"/>
                  </a:cubicBezTo>
                  <a:cubicBezTo>
                    <a:pt x="81276" y="17605"/>
                    <a:pt x="81276" y="17591"/>
                    <a:pt x="81261" y="17591"/>
                  </a:cubicBezTo>
                  <a:cubicBezTo>
                    <a:pt x="81378" y="17313"/>
                    <a:pt x="81421" y="17021"/>
                    <a:pt x="81421" y="16817"/>
                  </a:cubicBezTo>
                  <a:cubicBezTo>
                    <a:pt x="81421" y="16671"/>
                    <a:pt x="81421" y="16525"/>
                    <a:pt x="81421" y="16394"/>
                  </a:cubicBezTo>
                  <a:cubicBezTo>
                    <a:pt x="81407" y="16088"/>
                    <a:pt x="81392" y="15810"/>
                    <a:pt x="81451" y="15533"/>
                  </a:cubicBezTo>
                  <a:cubicBezTo>
                    <a:pt x="81567" y="15081"/>
                    <a:pt x="81874" y="14716"/>
                    <a:pt x="82195" y="14322"/>
                  </a:cubicBezTo>
                  <a:cubicBezTo>
                    <a:pt x="82472" y="13972"/>
                    <a:pt x="82778" y="13607"/>
                    <a:pt x="82924" y="13169"/>
                  </a:cubicBezTo>
                  <a:cubicBezTo>
                    <a:pt x="82939" y="13125"/>
                    <a:pt x="82910" y="13067"/>
                    <a:pt x="82866" y="13053"/>
                  </a:cubicBezTo>
                  <a:cubicBezTo>
                    <a:pt x="82856" y="13050"/>
                    <a:pt x="82846" y="13049"/>
                    <a:pt x="82836" y="13049"/>
                  </a:cubicBezTo>
                  <a:cubicBezTo>
                    <a:pt x="82793" y="13049"/>
                    <a:pt x="82761" y="13075"/>
                    <a:pt x="82749" y="13111"/>
                  </a:cubicBezTo>
                  <a:cubicBezTo>
                    <a:pt x="82618" y="13519"/>
                    <a:pt x="82326" y="13870"/>
                    <a:pt x="82049" y="14205"/>
                  </a:cubicBezTo>
                  <a:cubicBezTo>
                    <a:pt x="81728" y="14599"/>
                    <a:pt x="81392" y="14993"/>
                    <a:pt x="81276" y="15504"/>
                  </a:cubicBezTo>
                  <a:cubicBezTo>
                    <a:pt x="81203" y="15796"/>
                    <a:pt x="81217" y="16102"/>
                    <a:pt x="81232" y="16394"/>
                  </a:cubicBezTo>
                  <a:cubicBezTo>
                    <a:pt x="81232" y="16540"/>
                    <a:pt x="81246" y="16671"/>
                    <a:pt x="81246" y="16817"/>
                  </a:cubicBezTo>
                  <a:cubicBezTo>
                    <a:pt x="81232" y="17021"/>
                    <a:pt x="81203" y="17313"/>
                    <a:pt x="81071" y="17561"/>
                  </a:cubicBezTo>
                  <a:cubicBezTo>
                    <a:pt x="80998" y="17707"/>
                    <a:pt x="80896" y="17809"/>
                    <a:pt x="80779" y="17882"/>
                  </a:cubicBezTo>
                  <a:cubicBezTo>
                    <a:pt x="80660" y="17957"/>
                    <a:pt x="80524" y="17989"/>
                    <a:pt x="80387" y="17989"/>
                  </a:cubicBezTo>
                  <a:cubicBezTo>
                    <a:pt x="80124" y="17989"/>
                    <a:pt x="79853" y="17870"/>
                    <a:pt x="79670" y="17707"/>
                  </a:cubicBezTo>
                  <a:cubicBezTo>
                    <a:pt x="79525" y="17591"/>
                    <a:pt x="79408" y="17415"/>
                    <a:pt x="79306" y="17226"/>
                  </a:cubicBezTo>
                  <a:cubicBezTo>
                    <a:pt x="79218" y="17051"/>
                    <a:pt x="79145" y="16861"/>
                    <a:pt x="79087" y="16613"/>
                  </a:cubicBezTo>
                  <a:cubicBezTo>
                    <a:pt x="79028" y="16409"/>
                    <a:pt x="78985" y="16175"/>
                    <a:pt x="78956" y="15942"/>
                  </a:cubicBezTo>
                  <a:cubicBezTo>
                    <a:pt x="78956" y="15942"/>
                    <a:pt x="78956" y="15942"/>
                    <a:pt x="78956" y="15927"/>
                  </a:cubicBezTo>
                  <a:cubicBezTo>
                    <a:pt x="78956" y="15927"/>
                    <a:pt x="78941" y="15912"/>
                    <a:pt x="78941" y="15912"/>
                  </a:cubicBezTo>
                  <a:cubicBezTo>
                    <a:pt x="78824" y="14920"/>
                    <a:pt x="78956" y="13826"/>
                    <a:pt x="79335" y="12761"/>
                  </a:cubicBezTo>
                  <a:cubicBezTo>
                    <a:pt x="79729" y="11666"/>
                    <a:pt x="80385" y="10557"/>
                    <a:pt x="81349" y="9375"/>
                  </a:cubicBezTo>
                  <a:cubicBezTo>
                    <a:pt x="81378" y="9332"/>
                    <a:pt x="81378" y="9273"/>
                    <a:pt x="81334" y="9244"/>
                  </a:cubicBezTo>
                  <a:cubicBezTo>
                    <a:pt x="81314" y="9231"/>
                    <a:pt x="81292" y="9224"/>
                    <a:pt x="81270" y="9224"/>
                  </a:cubicBezTo>
                  <a:cubicBezTo>
                    <a:pt x="81244" y="9224"/>
                    <a:pt x="81219" y="9235"/>
                    <a:pt x="81203" y="9259"/>
                  </a:cubicBezTo>
                  <a:cubicBezTo>
                    <a:pt x="80240" y="10470"/>
                    <a:pt x="79568" y="11593"/>
                    <a:pt x="79174" y="12702"/>
                  </a:cubicBezTo>
                  <a:cubicBezTo>
                    <a:pt x="78780" y="13753"/>
                    <a:pt x="78649" y="14833"/>
                    <a:pt x="78751" y="15840"/>
                  </a:cubicBezTo>
                  <a:cubicBezTo>
                    <a:pt x="78124" y="15796"/>
                    <a:pt x="77511" y="15343"/>
                    <a:pt x="76913" y="14497"/>
                  </a:cubicBezTo>
                  <a:cubicBezTo>
                    <a:pt x="76811" y="14337"/>
                    <a:pt x="76694" y="14147"/>
                    <a:pt x="76665" y="13972"/>
                  </a:cubicBezTo>
                  <a:cubicBezTo>
                    <a:pt x="76650" y="13943"/>
                    <a:pt x="76650" y="13913"/>
                    <a:pt x="76650" y="13884"/>
                  </a:cubicBezTo>
                  <a:cubicBezTo>
                    <a:pt x="76650" y="13695"/>
                    <a:pt x="76723" y="13519"/>
                    <a:pt x="76781" y="13359"/>
                  </a:cubicBezTo>
                  <a:cubicBezTo>
                    <a:pt x="77453" y="11725"/>
                    <a:pt x="78153" y="10032"/>
                    <a:pt x="79101" y="8500"/>
                  </a:cubicBezTo>
                  <a:cubicBezTo>
                    <a:pt x="79247" y="8237"/>
                    <a:pt x="79437" y="7960"/>
                    <a:pt x="79700" y="7800"/>
                  </a:cubicBezTo>
                  <a:cubicBezTo>
                    <a:pt x="79824" y="7722"/>
                    <a:pt x="79981" y="7673"/>
                    <a:pt x="80136" y="7673"/>
                  </a:cubicBezTo>
                  <a:cubicBezTo>
                    <a:pt x="80273" y="7673"/>
                    <a:pt x="80408" y="7711"/>
                    <a:pt x="80517" y="7800"/>
                  </a:cubicBezTo>
                  <a:cubicBezTo>
                    <a:pt x="80530" y="7813"/>
                    <a:pt x="80549" y="7820"/>
                    <a:pt x="80569" y="7820"/>
                  </a:cubicBezTo>
                  <a:cubicBezTo>
                    <a:pt x="80593" y="7820"/>
                    <a:pt x="80617" y="7809"/>
                    <a:pt x="80634" y="7785"/>
                  </a:cubicBezTo>
                  <a:cubicBezTo>
                    <a:pt x="80677" y="7741"/>
                    <a:pt x="80663" y="7683"/>
                    <a:pt x="80634" y="7654"/>
                  </a:cubicBezTo>
                  <a:cubicBezTo>
                    <a:pt x="80488" y="7536"/>
                    <a:pt x="80313" y="7487"/>
                    <a:pt x="80140" y="7487"/>
                  </a:cubicBezTo>
                  <a:cubicBezTo>
                    <a:pt x="79948" y="7487"/>
                    <a:pt x="79758" y="7547"/>
                    <a:pt x="79612" y="7639"/>
                  </a:cubicBezTo>
                  <a:cubicBezTo>
                    <a:pt x="79306" y="7829"/>
                    <a:pt x="79116" y="8135"/>
                    <a:pt x="78941" y="8398"/>
                  </a:cubicBezTo>
                  <a:cubicBezTo>
                    <a:pt x="77978" y="9945"/>
                    <a:pt x="77292" y="11637"/>
                    <a:pt x="76621" y="13286"/>
                  </a:cubicBezTo>
                  <a:cubicBezTo>
                    <a:pt x="76548" y="13446"/>
                    <a:pt x="76475" y="13651"/>
                    <a:pt x="76475" y="13855"/>
                  </a:cubicBezTo>
                  <a:cubicBezTo>
                    <a:pt x="76052" y="13724"/>
                    <a:pt x="75672" y="13388"/>
                    <a:pt x="75483" y="12950"/>
                  </a:cubicBezTo>
                  <a:cubicBezTo>
                    <a:pt x="75381" y="12702"/>
                    <a:pt x="75337" y="12454"/>
                    <a:pt x="75366" y="12221"/>
                  </a:cubicBezTo>
                  <a:cubicBezTo>
                    <a:pt x="75395" y="11856"/>
                    <a:pt x="75556" y="11506"/>
                    <a:pt x="75702" y="11185"/>
                  </a:cubicBezTo>
                  <a:lnTo>
                    <a:pt x="75789" y="10981"/>
                  </a:lnTo>
                  <a:cubicBezTo>
                    <a:pt x="76169" y="10163"/>
                    <a:pt x="76548" y="9332"/>
                    <a:pt x="76927" y="8515"/>
                  </a:cubicBezTo>
                  <a:cubicBezTo>
                    <a:pt x="77088" y="8150"/>
                    <a:pt x="77277" y="7741"/>
                    <a:pt x="77584" y="7449"/>
                  </a:cubicBezTo>
                  <a:cubicBezTo>
                    <a:pt x="78051" y="6997"/>
                    <a:pt x="78780" y="6866"/>
                    <a:pt x="79364" y="6764"/>
                  </a:cubicBezTo>
                  <a:cubicBezTo>
                    <a:pt x="79408" y="6749"/>
                    <a:pt x="79452" y="6705"/>
                    <a:pt x="79437" y="6661"/>
                  </a:cubicBezTo>
                  <a:cubicBezTo>
                    <a:pt x="79425" y="6613"/>
                    <a:pt x="79393" y="6585"/>
                    <a:pt x="79357" y="6585"/>
                  </a:cubicBezTo>
                  <a:close/>
                  <a:moveTo>
                    <a:pt x="30672" y="17342"/>
                  </a:moveTo>
                  <a:cubicBezTo>
                    <a:pt x="32160" y="17445"/>
                    <a:pt x="33561" y="18481"/>
                    <a:pt x="34072" y="19852"/>
                  </a:cubicBezTo>
                  <a:cubicBezTo>
                    <a:pt x="34553" y="21180"/>
                    <a:pt x="34335" y="23077"/>
                    <a:pt x="33124" y="23967"/>
                  </a:cubicBezTo>
                  <a:cubicBezTo>
                    <a:pt x="32250" y="24615"/>
                    <a:pt x="31196" y="24949"/>
                    <a:pt x="30177" y="24949"/>
                  </a:cubicBezTo>
                  <a:cubicBezTo>
                    <a:pt x="29614" y="24949"/>
                    <a:pt x="29061" y="24846"/>
                    <a:pt x="28556" y="24638"/>
                  </a:cubicBezTo>
                  <a:cubicBezTo>
                    <a:pt x="27024" y="23982"/>
                    <a:pt x="26032" y="22347"/>
                    <a:pt x="26265" y="20801"/>
                  </a:cubicBezTo>
                  <a:cubicBezTo>
                    <a:pt x="26338" y="20290"/>
                    <a:pt x="26543" y="19750"/>
                    <a:pt x="26864" y="19269"/>
                  </a:cubicBezTo>
                  <a:cubicBezTo>
                    <a:pt x="27652" y="18087"/>
                    <a:pt x="29023" y="17342"/>
                    <a:pt x="30409" y="17342"/>
                  </a:cubicBezTo>
                  <a:close/>
                  <a:moveTo>
                    <a:pt x="40521" y="17955"/>
                  </a:moveTo>
                  <a:cubicBezTo>
                    <a:pt x="40901" y="17955"/>
                    <a:pt x="41266" y="18014"/>
                    <a:pt x="41616" y="18116"/>
                  </a:cubicBezTo>
                  <a:cubicBezTo>
                    <a:pt x="42375" y="18364"/>
                    <a:pt x="43002" y="18904"/>
                    <a:pt x="43294" y="19560"/>
                  </a:cubicBezTo>
                  <a:cubicBezTo>
                    <a:pt x="43586" y="20217"/>
                    <a:pt x="43556" y="20976"/>
                    <a:pt x="43513" y="21486"/>
                  </a:cubicBezTo>
                  <a:cubicBezTo>
                    <a:pt x="43425" y="22333"/>
                    <a:pt x="43090" y="23865"/>
                    <a:pt x="41791" y="24653"/>
                  </a:cubicBezTo>
                  <a:cubicBezTo>
                    <a:pt x="41241" y="24983"/>
                    <a:pt x="40598" y="25148"/>
                    <a:pt x="39955" y="25148"/>
                  </a:cubicBezTo>
                  <a:cubicBezTo>
                    <a:pt x="39404" y="25148"/>
                    <a:pt x="38853" y="25027"/>
                    <a:pt x="38362" y="24784"/>
                  </a:cubicBezTo>
                  <a:cubicBezTo>
                    <a:pt x="37297" y="24244"/>
                    <a:pt x="36538" y="23150"/>
                    <a:pt x="36407" y="21968"/>
                  </a:cubicBezTo>
                  <a:cubicBezTo>
                    <a:pt x="36334" y="21282"/>
                    <a:pt x="36480" y="20596"/>
                    <a:pt x="36786" y="20013"/>
                  </a:cubicBezTo>
                  <a:cubicBezTo>
                    <a:pt x="37268" y="19108"/>
                    <a:pt x="38187" y="18422"/>
                    <a:pt x="39339" y="18116"/>
                  </a:cubicBezTo>
                  <a:cubicBezTo>
                    <a:pt x="39733" y="18014"/>
                    <a:pt x="40127" y="17955"/>
                    <a:pt x="40521" y="17955"/>
                  </a:cubicBezTo>
                  <a:close/>
                  <a:moveTo>
                    <a:pt x="30417" y="17158"/>
                  </a:moveTo>
                  <a:cubicBezTo>
                    <a:pt x="28963" y="17158"/>
                    <a:pt x="27542" y="17929"/>
                    <a:pt x="26718" y="19166"/>
                  </a:cubicBezTo>
                  <a:cubicBezTo>
                    <a:pt x="26382" y="19677"/>
                    <a:pt x="26163" y="20232"/>
                    <a:pt x="26090" y="20771"/>
                  </a:cubicBezTo>
                  <a:cubicBezTo>
                    <a:pt x="25842" y="22391"/>
                    <a:pt x="26878" y="24128"/>
                    <a:pt x="28483" y="24799"/>
                  </a:cubicBezTo>
                  <a:cubicBezTo>
                    <a:pt x="29009" y="25018"/>
                    <a:pt x="29592" y="25134"/>
                    <a:pt x="30191" y="25134"/>
                  </a:cubicBezTo>
                  <a:cubicBezTo>
                    <a:pt x="31241" y="25134"/>
                    <a:pt x="32336" y="24784"/>
                    <a:pt x="33240" y="24113"/>
                  </a:cubicBezTo>
                  <a:cubicBezTo>
                    <a:pt x="34232" y="23383"/>
                    <a:pt x="34597" y="21997"/>
                    <a:pt x="34466" y="20771"/>
                  </a:cubicBezTo>
                  <a:cubicBezTo>
                    <a:pt x="34704" y="20708"/>
                    <a:pt x="34950" y="20676"/>
                    <a:pt x="35196" y="20676"/>
                  </a:cubicBezTo>
                  <a:cubicBezTo>
                    <a:pt x="35567" y="20676"/>
                    <a:pt x="35939" y="20748"/>
                    <a:pt x="36290" y="20888"/>
                  </a:cubicBezTo>
                  <a:cubicBezTo>
                    <a:pt x="36217" y="21238"/>
                    <a:pt x="36188" y="21618"/>
                    <a:pt x="36232" y="21983"/>
                  </a:cubicBezTo>
                  <a:cubicBezTo>
                    <a:pt x="36363" y="23223"/>
                    <a:pt x="37165" y="24390"/>
                    <a:pt x="38274" y="24945"/>
                  </a:cubicBezTo>
                  <a:cubicBezTo>
                    <a:pt x="38800" y="25193"/>
                    <a:pt x="39369" y="25324"/>
                    <a:pt x="39952" y="25324"/>
                  </a:cubicBezTo>
                  <a:cubicBezTo>
                    <a:pt x="40624" y="25324"/>
                    <a:pt x="41295" y="25149"/>
                    <a:pt x="41878" y="24799"/>
                  </a:cubicBezTo>
                  <a:cubicBezTo>
                    <a:pt x="43104" y="24069"/>
                    <a:pt x="43513" y="22741"/>
                    <a:pt x="43644" y="21837"/>
                  </a:cubicBezTo>
                  <a:lnTo>
                    <a:pt x="48824" y="22450"/>
                  </a:lnTo>
                  <a:lnTo>
                    <a:pt x="48839" y="22450"/>
                  </a:lnTo>
                  <a:cubicBezTo>
                    <a:pt x="48882" y="22450"/>
                    <a:pt x="48912" y="22420"/>
                    <a:pt x="48926" y="22377"/>
                  </a:cubicBezTo>
                  <a:cubicBezTo>
                    <a:pt x="48926" y="22318"/>
                    <a:pt x="48897" y="22274"/>
                    <a:pt x="48839" y="22274"/>
                  </a:cubicBezTo>
                  <a:lnTo>
                    <a:pt x="43673" y="21647"/>
                  </a:lnTo>
                  <a:cubicBezTo>
                    <a:pt x="43688" y="21603"/>
                    <a:pt x="43688" y="21545"/>
                    <a:pt x="43688" y="21501"/>
                  </a:cubicBezTo>
                  <a:cubicBezTo>
                    <a:pt x="43746" y="20976"/>
                    <a:pt x="43775" y="20188"/>
                    <a:pt x="43469" y="19487"/>
                  </a:cubicBezTo>
                  <a:cubicBezTo>
                    <a:pt x="43148" y="18787"/>
                    <a:pt x="42477" y="18203"/>
                    <a:pt x="41674" y="17941"/>
                  </a:cubicBezTo>
                  <a:cubicBezTo>
                    <a:pt x="41303" y="17830"/>
                    <a:pt x="40910" y="17771"/>
                    <a:pt x="40502" y="17771"/>
                  </a:cubicBezTo>
                  <a:cubicBezTo>
                    <a:pt x="40107" y="17771"/>
                    <a:pt x="39697" y="17826"/>
                    <a:pt x="39281" y="17941"/>
                  </a:cubicBezTo>
                  <a:cubicBezTo>
                    <a:pt x="38099" y="18262"/>
                    <a:pt x="37122" y="18977"/>
                    <a:pt x="36625" y="19925"/>
                  </a:cubicBezTo>
                  <a:cubicBezTo>
                    <a:pt x="36494" y="20159"/>
                    <a:pt x="36392" y="20436"/>
                    <a:pt x="36319" y="20699"/>
                  </a:cubicBezTo>
                  <a:cubicBezTo>
                    <a:pt x="35962" y="20559"/>
                    <a:pt x="35584" y="20493"/>
                    <a:pt x="35204" y="20493"/>
                  </a:cubicBezTo>
                  <a:cubicBezTo>
                    <a:pt x="34947" y="20493"/>
                    <a:pt x="34690" y="20523"/>
                    <a:pt x="34437" y="20582"/>
                  </a:cubicBezTo>
                  <a:cubicBezTo>
                    <a:pt x="34393" y="20305"/>
                    <a:pt x="34335" y="20042"/>
                    <a:pt x="34232" y="19779"/>
                  </a:cubicBezTo>
                  <a:cubicBezTo>
                    <a:pt x="33707" y="18349"/>
                    <a:pt x="32248" y="17269"/>
                    <a:pt x="30687" y="17167"/>
                  </a:cubicBezTo>
                  <a:cubicBezTo>
                    <a:pt x="30597" y="17161"/>
                    <a:pt x="30507" y="17158"/>
                    <a:pt x="30417" y="17158"/>
                  </a:cubicBezTo>
                  <a:close/>
                  <a:moveTo>
                    <a:pt x="34684" y="22548"/>
                  </a:moveTo>
                  <a:cubicBezTo>
                    <a:pt x="34641" y="22548"/>
                    <a:pt x="34607" y="22574"/>
                    <a:pt x="34583" y="22610"/>
                  </a:cubicBezTo>
                  <a:cubicBezTo>
                    <a:pt x="34145" y="23704"/>
                    <a:pt x="33372" y="24682"/>
                    <a:pt x="32394" y="25368"/>
                  </a:cubicBezTo>
                  <a:cubicBezTo>
                    <a:pt x="32379" y="25382"/>
                    <a:pt x="32365" y="25397"/>
                    <a:pt x="32365" y="25426"/>
                  </a:cubicBezTo>
                  <a:cubicBezTo>
                    <a:pt x="32365" y="25455"/>
                    <a:pt x="32365" y="25470"/>
                    <a:pt x="32379" y="25499"/>
                  </a:cubicBezTo>
                  <a:cubicBezTo>
                    <a:pt x="32773" y="25951"/>
                    <a:pt x="33196" y="26375"/>
                    <a:pt x="33649" y="26754"/>
                  </a:cubicBezTo>
                  <a:cubicBezTo>
                    <a:pt x="33663" y="26769"/>
                    <a:pt x="33693" y="26783"/>
                    <a:pt x="33707" y="26783"/>
                  </a:cubicBezTo>
                  <a:cubicBezTo>
                    <a:pt x="33736" y="26783"/>
                    <a:pt x="33766" y="26769"/>
                    <a:pt x="33780" y="26754"/>
                  </a:cubicBezTo>
                  <a:cubicBezTo>
                    <a:pt x="33809" y="26710"/>
                    <a:pt x="33809" y="26652"/>
                    <a:pt x="33766" y="26623"/>
                  </a:cubicBezTo>
                  <a:cubicBezTo>
                    <a:pt x="33342" y="26258"/>
                    <a:pt x="32948" y="25864"/>
                    <a:pt x="32584" y="25455"/>
                  </a:cubicBezTo>
                  <a:cubicBezTo>
                    <a:pt x="33547" y="24755"/>
                    <a:pt x="34305" y="23777"/>
                    <a:pt x="34758" y="22668"/>
                  </a:cubicBezTo>
                  <a:cubicBezTo>
                    <a:pt x="34772" y="22625"/>
                    <a:pt x="34758" y="22581"/>
                    <a:pt x="34714" y="22552"/>
                  </a:cubicBezTo>
                  <a:cubicBezTo>
                    <a:pt x="34704" y="22549"/>
                    <a:pt x="34694" y="22548"/>
                    <a:pt x="34684" y="22548"/>
                  </a:cubicBezTo>
                  <a:close/>
                  <a:moveTo>
                    <a:pt x="37438" y="27526"/>
                  </a:moveTo>
                  <a:cubicBezTo>
                    <a:pt x="37420" y="27526"/>
                    <a:pt x="37401" y="27531"/>
                    <a:pt x="37384" y="27542"/>
                  </a:cubicBezTo>
                  <a:cubicBezTo>
                    <a:pt x="36298" y="28334"/>
                    <a:pt x="34944" y="28748"/>
                    <a:pt x="33599" y="28748"/>
                  </a:cubicBezTo>
                  <a:cubicBezTo>
                    <a:pt x="32811" y="28748"/>
                    <a:pt x="32027" y="28606"/>
                    <a:pt x="31300" y="28315"/>
                  </a:cubicBezTo>
                  <a:cubicBezTo>
                    <a:pt x="31292" y="28313"/>
                    <a:pt x="31284" y="28312"/>
                    <a:pt x="31275" y="28312"/>
                  </a:cubicBezTo>
                  <a:cubicBezTo>
                    <a:pt x="31236" y="28312"/>
                    <a:pt x="31195" y="28338"/>
                    <a:pt x="31183" y="28374"/>
                  </a:cubicBezTo>
                  <a:cubicBezTo>
                    <a:pt x="31154" y="28417"/>
                    <a:pt x="31183" y="28476"/>
                    <a:pt x="31227" y="28490"/>
                  </a:cubicBezTo>
                  <a:cubicBezTo>
                    <a:pt x="31985" y="28797"/>
                    <a:pt x="32788" y="28943"/>
                    <a:pt x="33605" y="28943"/>
                  </a:cubicBezTo>
                  <a:cubicBezTo>
                    <a:pt x="34991" y="28943"/>
                    <a:pt x="36377" y="28505"/>
                    <a:pt x="37486" y="27688"/>
                  </a:cubicBezTo>
                  <a:cubicBezTo>
                    <a:pt x="37530" y="27659"/>
                    <a:pt x="37545" y="27600"/>
                    <a:pt x="37516" y="27557"/>
                  </a:cubicBezTo>
                  <a:cubicBezTo>
                    <a:pt x="37498" y="27539"/>
                    <a:pt x="37468" y="27526"/>
                    <a:pt x="37438" y="27526"/>
                  </a:cubicBezTo>
                  <a:close/>
                  <a:moveTo>
                    <a:pt x="8228" y="38807"/>
                  </a:moveTo>
                  <a:cubicBezTo>
                    <a:pt x="8196" y="38807"/>
                    <a:pt x="8167" y="38826"/>
                    <a:pt x="8157" y="38865"/>
                  </a:cubicBezTo>
                  <a:cubicBezTo>
                    <a:pt x="5283" y="45198"/>
                    <a:pt x="2540" y="51691"/>
                    <a:pt x="15" y="58141"/>
                  </a:cubicBezTo>
                  <a:cubicBezTo>
                    <a:pt x="15" y="58155"/>
                    <a:pt x="15" y="58155"/>
                    <a:pt x="15" y="58155"/>
                  </a:cubicBezTo>
                  <a:cubicBezTo>
                    <a:pt x="15" y="58170"/>
                    <a:pt x="1" y="58170"/>
                    <a:pt x="1" y="58184"/>
                  </a:cubicBezTo>
                  <a:cubicBezTo>
                    <a:pt x="1" y="58184"/>
                    <a:pt x="15" y="58184"/>
                    <a:pt x="15" y="58199"/>
                  </a:cubicBezTo>
                  <a:cubicBezTo>
                    <a:pt x="15" y="58199"/>
                    <a:pt x="15" y="58214"/>
                    <a:pt x="15" y="58214"/>
                  </a:cubicBezTo>
                  <a:cubicBezTo>
                    <a:pt x="15" y="58214"/>
                    <a:pt x="15" y="58228"/>
                    <a:pt x="15" y="58228"/>
                  </a:cubicBezTo>
                  <a:cubicBezTo>
                    <a:pt x="30" y="58228"/>
                    <a:pt x="30" y="58243"/>
                    <a:pt x="30" y="58243"/>
                  </a:cubicBezTo>
                  <a:cubicBezTo>
                    <a:pt x="30" y="58243"/>
                    <a:pt x="44" y="58243"/>
                    <a:pt x="44" y="58257"/>
                  </a:cubicBezTo>
                  <a:lnTo>
                    <a:pt x="59" y="58257"/>
                  </a:lnTo>
                  <a:cubicBezTo>
                    <a:pt x="2729" y="59600"/>
                    <a:pt x="5662" y="60913"/>
                    <a:pt x="9558" y="62503"/>
                  </a:cubicBezTo>
                  <a:cubicBezTo>
                    <a:pt x="10857" y="63043"/>
                    <a:pt x="12141" y="63554"/>
                    <a:pt x="13221" y="63992"/>
                  </a:cubicBezTo>
                  <a:lnTo>
                    <a:pt x="13250" y="63992"/>
                  </a:lnTo>
                  <a:cubicBezTo>
                    <a:pt x="13279" y="63992"/>
                    <a:pt x="13323" y="63977"/>
                    <a:pt x="13337" y="63933"/>
                  </a:cubicBezTo>
                  <a:cubicBezTo>
                    <a:pt x="13352" y="63890"/>
                    <a:pt x="13323" y="63831"/>
                    <a:pt x="13279" y="63817"/>
                  </a:cubicBezTo>
                  <a:cubicBezTo>
                    <a:pt x="12199" y="63379"/>
                    <a:pt x="10930" y="62868"/>
                    <a:pt x="9617" y="62343"/>
                  </a:cubicBezTo>
                  <a:cubicBezTo>
                    <a:pt x="5779" y="60767"/>
                    <a:pt x="2875" y="59468"/>
                    <a:pt x="220" y="58141"/>
                  </a:cubicBezTo>
                  <a:cubicBezTo>
                    <a:pt x="2729" y="51706"/>
                    <a:pt x="5458" y="45242"/>
                    <a:pt x="8318" y="38938"/>
                  </a:cubicBezTo>
                  <a:cubicBezTo>
                    <a:pt x="8347" y="38894"/>
                    <a:pt x="8318" y="38836"/>
                    <a:pt x="8274" y="38821"/>
                  </a:cubicBezTo>
                  <a:cubicBezTo>
                    <a:pt x="8260" y="38812"/>
                    <a:pt x="8243" y="38807"/>
                    <a:pt x="8228" y="38807"/>
                  </a:cubicBezTo>
                  <a:close/>
                  <a:moveTo>
                    <a:pt x="72185" y="47970"/>
                  </a:moveTo>
                  <a:cubicBezTo>
                    <a:pt x="72127" y="47970"/>
                    <a:pt x="72083" y="47999"/>
                    <a:pt x="72083" y="48058"/>
                  </a:cubicBezTo>
                  <a:cubicBezTo>
                    <a:pt x="71207" y="54828"/>
                    <a:pt x="70419" y="62649"/>
                    <a:pt x="71995" y="69960"/>
                  </a:cubicBezTo>
                  <a:cubicBezTo>
                    <a:pt x="70332" y="70077"/>
                    <a:pt x="68639" y="70164"/>
                    <a:pt x="66932" y="70179"/>
                  </a:cubicBezTo>
                  <a:cubicBezTo>
                    <a:pt x="66648" y="70181"/>
                    <a:pt x="66364" y="70182"/>
                    <a:pt x="66080" y="70182"/>
                  </a:cubicBezTo>
                  <a:cubicBezTo>
                    <a:pt x="64570" y="70182"/>
                    <a:pt x="63065" y="70148"/>
                    <a:pt x="61592" y="70062"/>
                  </a:cubicBezTo>
                  <a:cubicBezTo>
                    <a:pt x="61548" y="70062"/>
                    <a:pt x="61504" y="70106"/>
                    <a:pt x="61489" y="70149"/>
                  </a:cubicBezTo>
                  <a:cubicBezTo>
                    <a:pt x="61489" y="70208"/>
                    <a:pt x="61533" y="70252"/>
                    <a:pt x="61577" y="70252"/>
                  </a:cubicBezTo>
                  <a:cubicBezTo>
                    <a:pt x="63036" y="70325"/>
                    <a:pt x="64510" y="70368"/>
                    <a:pt x="65998" y="70368"/>
                  </a:cubicBezTo>
                  <a:cubicBezTo>
                    <a:pt x="66319" y="70368"/>
                    <a:pt x="66626" y="70368"/>
                    <a:pt x="66932" y="70354"/>
                  </a:cubicBezTo>
                  <a:cubicBezTo>
                    <a:pt x="68683" y="70339"/>
                    <a:pt x="70419" y="70266"/>
                    <a:pt x="72112" y="70135"/>
                  </a:cubicBezTo>
                  <a:lnTo>
                    <a:pt x="72127" y="70135"/>
                  </a:lnTo>
                  <a:cubicBezTo>
                    <a:pt x="72141" y="70135"/>
                    <a:pt x="72141" y="70120"/>
                    <a:pt x="72156" y="70120"/>
                  </a:cubicBezTo>
                  <a:cubicBezTo>
                    <a:pt x="72156" y="70120"/>
                    <a:pt x="72156" y="70120"/>
                    <a:pt x="72156" y="70106"/>
                  </a:cubicBezTo>
                  <a:lnTo>
                    <a:pt x="72170" y="70106"/>
                  </a:lnTo>
                  <a:cubicBezTo>
                    <a:pt x="72185" y="70091"/>
                    <a:pt x="72185" y="70091"/>
                    <a:pt x="72185" y="70091"/>
                  </a:cubicBezTo>
                  <a:cubicBezTo>
                    <a:pt x="72185" y="70077"/>
                    <a:pt x="72185" y="70077"/>
                    <a:pt x="72185" y="70062"/>
                  </a:cubicBezTo>
                  <a:cubicBezTo>
                    <a:pt x="72185" y="70062"/>
                    <a:pt x="72185" y="70062"/>
                    <a:pt x="72185" y="70047"/>
                  </a:cubicBezTo>
                  <a:cubicBezTo>
                    <a:pt x="72200" y="70047"/>
                    <a:pt x="72200" y="70047"/>
                    <a:pt x="72200" y="70033"/>
                  </a:cubicBezTo>
                  <a:lnTo>
                    <a:pt x="72185" y="70033"/>
                  </a:lnTo>
                  <a:cubicBezTo>
                    <a:pt x="70595" y="62722"/>
                    <a:pt x="71397" y="54857"/>
                    <a:pt x="72258" y="48072"/>
                  </a:cubicBezTo>
                  <a:cubicBezTo>
                    <a:pt x="72273" y="48029"/>
                    <a:pt x="72229" y="47985"/>
                    <a:pt x="72185" y="47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2"/>
            <p:cNvSpPr/>
            <p:nvPr/>
          </p:nvSpPr>
          <p:spPr>
            <a:xfrm>
              <a:off x="-1753339" y="3925167"/>
              <a:ext cx="263044" cy="67867"/>
            </a:xfrm>
            <a:custGeom>
              <a:avLst/>
              <a:gdLst/>
              <a:ahLst/>
              <a:cxnLst/>
              <a:rect l="l" t="t" r="r" b="b"/>
              <a:pathLst>
                <a:path w="10682" h="2756" extrusionOk="0">
                  <a:moveTo>
                    <a:pt x="942" y="0"/>
                  </a:moveTo>
                  <a:cubicBezTo>
                    <a:pt x="706" y="0"/>
                    <a:pt x="471" y="197"/>
                    <a:pt x="337" y="404"/>
                  </a:cubicBezTo>
                  <a:cubicBezTo>
                    <a:pt x="103" y="754"/>
                    <a:pt x="1" y="1192"/>
                    <a:pt x="16" y="1615"/>
                  </a:cubicBezTo>
                  <a:cubicBezTo>
                    <a:pt x="30" y="1834"/>
                    <a:pt x="88" y="2068"/>
                    <a:pt x="264" y="2214"/>
                  </a:cubicBezTo>
                  <a:cubicBezTo>
                    <a:pt x="354" y="2291"/>
                    <a:pt x="470" y="2329"/>
                    <a:pt x="587" y="2329"/>
                  </a:cubicBezTo>
                  <a:cubicBezTo>
                    <a:pt x="733" y="2329"/>
                    <a:pt x="881" y="2269"/>
                    <a:pt x="979" y="2155"/>
                  </a:cubicBezTo>
                  <a:cubicBezTo>
                    <a:pt x="1300" y="1790"/>
                    <a:pt x="1431" y="1251"/>
                    <a:pt x="1431" y="725"/>
                  </a:cubicBezTo>
                  <a:cubicBezTo>
                    <a:pt x="1431" y="448"/>
                    <a:pt x="1343" y="127"/>
                    <a:pt x="1081" y="25"/>
                  </a:cubicBezTo>
                  <a:cubicBezTo>
                    <a:pt x="1035" y="8"/>
                    <a:pt x="988" y="0"/>
                    <a:pt x="942" y="0"/>
                  </a:cubicBezTo>
                  <a:close/>
                  <a:moveTo>
                    <a:pt x="10188" y="423"/>
                  </a:moveTo>
                  <a:cubicBezTo>
                    <a:pt x="9947" y="423"/>
                    <a:pt x="9722" y="620"/>
                    <a:pt x="9588" y="827"/>
                  </a:cubicBezTo>
                  <a:cubicBezTo>
                    <a:pt x="9354" y="1192"/>
                    <a:pt x="9237" y="1615"/>
                    <a:pt x="9267" y="2039"/>
                  </a:cubicBezTo>
                  <a:cubicBezTo>
                    <a:pt x="9281" y="2257"/>
                    <a:pt x="9339" y="2505"/>
                    <a:pt x="9500" y="2651"/>
                  </a:cubicBezTo>
                  <a:cubicBezTo>
                    <a:pt x="9589" y="2722"/>
                    <a:pt x="9704" y="2756"/>
                    <a:pt x="9819" y="2756"/>
                  </a:cubicBezTo>
                  <a:cubicBezTo>
                    <a:pt x="9967" y="2756"/>
                    <a:pt x="10117" y="2700"/>
                    <a:pt x="10215" y="2593"/>
                  </a:cubicBezTo>
                  <a:cubicBezTo>
                    <a:pt x="10536" y="2228"/>
                    <a:pt x="10682" y="1674"/>
                    <a:pt x="10667" y="1148"/>
                  </a:cubicBezTo>
                  <a:cubicBezTo>
                    <a:pt x="10667" y="871"/>
                    <a:pt x="10580" y="550"/>
                    <a:pt x="10332" y="448"/>
                  </a:cubicBezTo>
                  <a:cubicBezTo>
                    <a:pt x="10284" y="431"/>
                    <a:pt x="10235" y="423"/>
                    <a:pt x="10188" y="4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2"/>
            <p:cNvSpPr/>
            <p:nvPr/>
          </p:nvSpPr>
          <p:spPr>
            <a:xfrm>
              <a:off x="-1773802" y="3818100"/>
              <a:ext cx="340638" cy="50900"/>
            </a:xfrm>
            <a:custGeom>
              <a:avLst/>
              <a:gdLst/>
              <a:ahLst/>
              <a:cxnLst/>
              <a:rect l="l" t="t" r="r" b="b"/>
              <a:pathLst>
                <a:path w="13833" h="2067" extrusionOk="0">
                  <a:moveTo>
                    <a:pt x="2072" y="0"/>
                  </a:moveTo>
                  <a:cubicBezTo>
                    <a:pt x="1543" y="0"/>
                    <a:pt x="1017" y="148"/>
                    <a:pt x="584" y="448"/>
                  </a:cubicBezTo>
                  <a:cubicBezTo>
                    <a:pt x="277" y="652"/>
                    <a:pt x="0" y="1017"/>
                    <a:pt x="132" y="1352"/>
                  </a:cubicBezTo>
                  <a:cubicBezTo>
                    <a:pt x="146" y="1411"/>
                    <a:pt x="190" y="1469"/>
                    <a:pt x="234" y="1484"/>
                  </a:cubicBezTo>
                  <a:cubicBezTo>
                    <a:pt x="262" y="1495"/>
                    <a:pt x="289" y="1500"/>
                    <a:pt x="317" y="1500"/>
                  </a:cubicBezTo>
                  <a:cubicBezTo>
                    <a:pt x="362" y="1500"/>
                    <a:pt x="407" y="1487"/>
                    <a:pt x="453" y="1469"/>
                  </a:cubicBezTo>
                  <a:cubicBezTo>
                    <a:pt x="959" y="1281"/>
                    <a:pt x="1513" y="1165"/>
                    <a:pt x="2056" y="1165"/>
                  </a:cubicBezTo>
                  <a:cubicBezTo>
                    <a:pt x="2607" y="1165"/>
                    <a:pt x="3148" y="1285"/>
                    <a:pt x="3619" y="1571"/>
                  </a:cubicBezTo>
                  <a:cubicBezTo>
                    <a:pt x="3667" y="1595"/>
                    <a:pt x="3731" y="1610"/>
                    <a:pt x="3797" y="1610"/>
                  </a:cubicBezTo>
                  <a:cubicBezTo>
                    <a:pt x="3890" y="1610"/>
                    <a:pt x="3988" y="1581"/>
                    <a:pt x="4057" y="1513"/>
                  </a:cubicBezTo>
                  <a:cubicBezTo>
                    <a:pt x="4173" y="1382"/>
                    <a:pt x="4188" y="1177"/>
                    <a:pt x="4130" y="1017"/>
                  </a:cubicBezTo>
                  <a:cubicBezTo>
                    <a:pt x="4057" y="856"/>
                    <a:pt x="3940" y="725"/>
                    <a:pt x="3809" y="623"/>
                  </a:cubicBezTo>
                  <a:cubicBezTo>
                    <a:pt x="3333" y="210"/>
                    <a:pt x="2701" y="0"/>
                    <a:pt x="2072" y="0"/>
                  </a:cubicBezTo>
                  <a:close/>
                  <a:moveTo>
                    <a:pt x="11570" y="343"/>
                  </a:moveTo>
                  <a:cubicBezTo>
                    <a:pt x="10781" y="343"/>
                    <a:pt x="9989" y="564"/>
                    <a:pt x="9324" y="988"/>
                  </a:cubicBezTo>
                  <a:cubicBezTo>
                    <a:pt x="9120" y="1119"/>
                    <a:pt x="8916" y="1279"/>
                    <a:pt x="8828" y="1498"/>
                  </a:cubicBezTo>
                  <a:cubicBezTo>
                    <a:pt x="8784" y="1586"/>
                    <a:pt x="8770" y="1688"/>
                    <a:pt x="8799" y="1776"/>
                  </a:cubicBezTo>
                  <a:cubicBezTo>
                    <a:pt x="8843" y="1921"/>
                    <a:pt x="9003" y="1994"/>
                    <a:pt x="9164" y="2009"/>
                  </a:cubicBezTo>
                  <a:cubicBezTo>
                    <a:pt x="9310" y="2009"/>
                    <a:pt x="9456" y="1965"/>
                    <a:pt x="9601" y="1921"/>
                  </a:cubicBezTo>
                  <a:cubicBezTo>
                    <a:pt x="10014" y="1801"/>
                    <a:pt x="10458" y="1762"/>
                    <a:pt x="10899" y="1762"/>
                  </a:cubicBezTo>
                  <a:cubicBezTo>
                    <a:pt x="11206" y="1762"/>
                    <a:pt x="11511" y="1781"/>
                    <a:pt x="11805" y="1805"/>
                  </a:cubicBezTo>
                  <a:cubicBezTo>
                    <a:pt x="11863" y="1819"/>
                    <a:pt x="11921" y="1819"/>
                    <a:pt x="11980" y="1834"/>
                  </a:cubicBezTo>
                  <a:cubicBezTo>
                    <a:pt x="12272" y="1863"/>
                    <a:pt x="12534" y="1907"/>
                    <a:pt x="12826" y="1994"/>
                  </a:cubicBezTo>
                  <a:cubicBezTo>
                    <a:pt x="12945" y="2038"/>
                    <a:pt x="13080" y="2066"/>
                    <a:pt x="13215" y="2066"/>
                  </a:cubicBezTo>
                  <a:cubicBezTo>
                    <a:pt x="13393" y="2066"/>
                    <a:pt x="13568" y="2017"/>
                    <a:pt x="13702" y="1892"/>
                  </a:cubicBezTo>
                  <a:cubicBezTo>
                    <a:pt x="13804" y="1761"/>
                    <a:pt x="13833" y="1571"/>
                    <a:pt x="13789" y="1396"/>
                  </a:cubicBezTo>
                  <a:cubicBezTo>
                    <a:pt x="13672" y="944"/>
                    <a:pt x="13206" y="667"/>
                    <a:pt x="12768" y="521"/>
                  </a:cubicBezTo>
                  <a:cubicBezTo>
                    <a:pt x="12381" y="402"/>
                    <a:pt x="11976" y="343"/>
                    <a:pt x="11570" y="3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2"/>
            <p:cNvSpPr/>
            <p:nvPr/>
          </p:nvSpPr>
          <p:spPr>
            <a:xfrm>
              <a:off x="-1977174" y="4839344"/>
              <a:ext cx="941438" cy="432218"/>
            </a:xfrm>
            <a:custGeom>
              <a:avLst/>
              <a:gdLst/>
              <a:ahLst/>
              <a:cxnLst/>
              <a:rect l="l" t="t" r="r" b="b"/>
              <a:pathLst>
                <a:path w="38231" h="17552" extrusionOk="0">
                  <a:moveTo>
                    <a:pt x="1620" y="1670"/>
                  </a:moveTo>
                  <a:cubicBezTo>
                    <a:pt x="730" y="1670"/>
                    <a:pt x="0" y="2399"/>
                    <a:pt x="0" y="3289"/>
                  </a:cubicBezTo>
                  <a:cubicBezTo>
                    <a:pt x="0" y="4180"/>
                    <a:pt x="730" y="4895"/>
                    <a:pt x="1620" y="4895"/>
                  </a:cubicBezTo>
                  <a:cubicBezTo>
                    <a:pt x="2496" y="4895"/>
                    <a:pt x="3225" y="4180"/>
                    <a:pt x="3225" y="3289"/>
                  </a:cubicBezTo>
                  <a:cubicBezTo>
                    <a:pt x="3225" y="2399"/>
                    <a:pt x="2496" y="1670"/>
                    <a:pt x="1620" y="1670"/>
                  </a:cubicBezTo>
                  <a:close/>
                  <a:moveTo>
                    <a:pt x="35193" y="1"/>
                  </a:moveTo>
                  <a:cubicBezTo>
                    <a:pt x="34792" y="1"/>
                    <a:pt x="34388" y="81"/>
                    <a:pt x="34013" y="225"/>
                  </a:cubicBezTo>
                  <a:cubicBezTo>
                    <a:pt x="33269" y="517"/>
                    <a:pt x="32612" y="1042"/>
                    <a:pt x="32043" y="1597"/>
                  </a:cubicBezTo>
                  <a:cubicBezTo>
                    <a:pt x="31037" y="2589"/>
                    <a:pt x="30176" y="3844"/>
                    <a:pt x="30117" y="5245"/>
                  </a:cubicBezTo>
                  <a:cubicBezTo>
                    <a:pt x="30103" y="5420"/>
                    <a:pt x="30147" y="5624"/>
                    <a:pt x="30307" y="5668"/>
                  </a:cubicBezTo>
                  <a:cubicBezTo>
                    <a:pt x="30329" y="5675"/>
                    <a:pt x="30351" y="5679"/>
                    <a:pt x="30371" y="5679"/>
                  </a:cubicBezTo>
                  <a:cubicBezTo>
                    <a:pt x="30515" y="5679"/>
                    <a:pt x="30625" y="5516"/>
                    <a:pt x="30701" y="5376"/>
                  </a:cubicBezTo>
                  <a:cubicBezTo>
                    <a:pt x="31095" y="4603"/>
                    <a:pt x="31460" y="3800"/>
                    <a:pt x="31956" y="3100"/>
                  </a:cubicBezTo>
                  <a:cubicBezTo>
                    <a:pt x="32452" y="2385"/>
                    <a:pt x="33109" y="1743"/>
                    <a:pt x="33911" y="1436"/>
                  </a:cubicBezTo>
                  <a:cubicBezTo>
                    <a:pt x="34229" y="1317"/>
                    <a:pt x="34574" y="1253"/>
                    <a:pt x="34916" y="1253"/>
                  </a:cubicBezTo>
                  <a:cubicBezTo>
                    <a:pt x="35451" y="1253"/>
                    <a:pt x="35976" y="1410"/>
                    <a:pt x="36377" y="1757"/>
                  </a:cubicBezTo>
                  <a:cubicBezTo>
                    <a:pt x="37136" y="2399"/>
                    <a:pt x="37311" y="3479"/>
                    <a:pt x="37428" y="4471"/>
                  </a:cubicBezTo>
                  <a:cubicBezTo>
                    <a:pt x="37515" y="5084"/>
                    <a:pt x="37588" y="5682"/>
                    <a:pt x="37661" y="6295"/>
                  </a:cubicBezTo>
                  <a:cubicBezTo>
                    <a:pt x="37695" y="6314"/>
                    <a:pt x="37728" y="6323"/>
                    <a:pt x="37759" y="6323"/>
                  </a:cubicBezTo>
                  <a:cubicBezTo>
                    <a:pt x="37946" y="6323"/>
                    <a:pt x="38086" y="6022"/>
                    <a:pt x="38099" y="5785"/>
                  </a:cubicBezTo>
                  <a:cubicBezTo>
                    <a:pt x="38230" y="3844"/>
                    <a:pt x="38157" y="1217"/>
                    <a:pt x="36377" y="269"/>
                  </a:cubicBezTo>
                  <a:cubicBezTo>
                    <a:pt x="36008" y="85"/>
                    <a:pt x="35602" y="1"/>
                    <a:pt x="35193" y="1"/>
                  </a:cubicBezTo>
                  <a:close/>
                  <a:moveTo>
                    <a:pt x="29571" y="16242"/>
                  </a:moveTo>
                  <a:cubicBezTo>
                    <a:pt x="29488" y="16242"/>
                    <a:pt x="29405" y="16268"/>
                    <a:pt x="29359" y="16349"/>
                  </a:cubicBezTo>
                  <a:cubicBezTo>
                    <a:pt x="29315" y="16436"/>
                    <a:pt x="29286" y="16553"/>
                    <a:pt x="29242" y="16641"/>
                  </a:cubicBezTo>
                  <a:cubicBezTo>
                    <a:pt x="29227" y="16670"/>
                    <a:pt x="29198" y="16714"/>
                    <a:pt x="29227" y="16743"/>
                  </a:cubicBezTo>
                  <a:cubicBezTo>
                    <a:pt x="29227" y="16772"/>
                    <a:pt x="29242" y="16772"/>
                    <a:pt x="29271" y="16787"/>
                  </a:cubicBezTo>
                  <a:cubicBezTo>
                    <a:pt x="29490" y="16947"/>
                    <a:pt x="29723" y="17079"/>
                    <a:pt x="29957" y="17210"/>
                  </a:cubicBezTo>
                  <a:cubicBezTo>
                    <a:pt x="30015" y="17239"/>
                    <a:pt x="30059" y="17268"/>
                    <a:pt x="30117" y="17268"/>
                  </a:cubicBezTo>
                  <a:cubicBezTo>
                    <a:pt x="30133" y="17272"/>
                    <a:pt x="30149" y="17274"/>
                    <a:pt x="30164" y="17274"/>
                  </a:cubicBezTo>
                  <a:cubicBezTo>
                    <a:pt x="30206" y="17274"/>
                    <a:pt x="30246" y="17260"/>
                    <a:pt x="30278" y="17239"/>
                  </a:cubicBezTo>
                  <a:cubicBezTo>
                    <a:pt x="30292" y="17210"/>
                    <a:pt x="30322" y="17181"/>
                    <a:pt x="30336" y="17151"/>
                  </a:cubicBezTo>
                  <a:cubicBezTo>
                    <a:pt x="30424" y="16962"/>
                    <a:pt x="30482" y="16757"/>
                    <a:pt x="30526" y="16553"/>
                  </a:cubicBezTo>
                  <a:cubicBezTo>
                    <a:pt x="30540" y="16466"/>
                    <a:pt x="30555" y="16378"/>
                    <a:pt x="30511" y="16334"/>
                  </a:cubicBezTo>
                  <a:cubicBezTo>
                    <a:pt x="30468" y="16276"/>
                    <a:pt x="30395" y="16276"/>
                    <a:pt x="30336" y="16276"/>
                  </a:cubicBezTo>
                  <a:lnTo>
                    <a:pt x="29636" y="16247"/>
                  </a:lnTo>
                  <a:cubicBezTo>
                    <a:pt x="29615" y="16244"/>
                    <a:pt x="29593" y="16242"/>
                    <a:pt x="29571" y="16242"/>
                  </a:cubicBezTo>
                  <a:close/>
                  <a:moveTo>
                    <a:pt x="31652" y="16508"/>
                  </a:moveTo>
                  <a:cubicBezTo>
                    <a:pt x="31629" y="16508"/>
                    <a:pt x="31608" y="16513"/>
                    <a:pt x="31591" y="16524"/>
                  </a:cubicBezTo>
                  <a:cubicBezTo>
                    <a:pt x="31518" y="16568"/>
                    <a:pt x="31504" y="16655"/>
                    <a:pt x="31489" y="16728"/>
                  </a:cubicBezTo>
                  <a:cubicBezTo>
                    <a:pt x="31474" y="16947"/>
                    <a:pt x="31445" y="17151"/>
                    <a:pt x="31474" y="17370"/>
                  </a:cubicBezTo>
                  <a:cubicBezTo>
                    <a:pt x="31474" y="17400"/>
                    <a:pt x="31489" y="17429"/>
                    <a:pt x="31504" y="17458"/>
                  </a:cubicBezTo>
                  <a:cubicBezTo>
                    <a:pt x="31518" y="17516"/>
                    <a:pt x="31576" y="17545"/>
                    <a:pt x="31635" y="17545"/>
                  </a:cubicBezTo>
                  <a:cubicBezTo>
                    <a:pt x="31654" y="17550"/>
                    <a:pt x="31674" y="17552"/>
                    <a:pt x="31693" y="17552"/>
                  </a:cubicBezTo>
                  <a:cubicBezTo>
                    <a:pt x="31732" y="17552"/>
                    <a:pt x="31771" y="17545"/>
                    <a:pt x="31810" y="17545"/>
                  </a:cubicBezTo>
                  <a:cubicBezTo>
                    <a:pt x="32073" y="17502"/>
                    <a:pt x="32335" y="17458"/>
                    <a:pt x="32598" y="17385"/>
                  </a:cubicBezTo>
                  <a:cubicBezTo>
                    <a:pt x="32612" y="17385"/>
                    <a:pt x="32642" y="17370"/>
                    <a:pt x="32656" y="17356"/>
                  </a:cubicBezTo>
                  <a:cubicBezTo>
                    <a:pt x="32685" y="17341"/>
                    <a:pt x="32685" y="17297"/>
                    <a:pt x="32685" y="17254"/>
                  </a:cubicBezTo>
                  <a:cubicBezTo>
                    <a:pt x="32671" y="17151"/>
                    <a:pt x="32685" y="17035"/>
                    <a:pt x="32671" y="16933"/>
                  </a:cubicBezTo>
                  <a:cubicBezTo>
                    <a:pt x="32642" y="16830"/>
                    <a:pt x="32540" y="16772"/>
                    <a:pt x="32437" y="16743"/>
                  </a:cubicBezTo>
                  <a:cubicBezTo>
                    <a:pt x="32218" y="16670"/>
                    <a:pt x="32000" y="16612"/>
                    <a:pt x="31781" y="16539"/>
                  </a:cubicBezTo>
                  <a:cubicBezTo>
                    <a:pt x="31736" y="16521"/>
                    <a:pt x="31691" y="16508"/>
                    <a:pt x="31652" y="16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2"/>
            <p:cNvSpPr/>
            <p:nvPr/>
          </p:nvSpPr>
          <p:spPr>
            <a:xfrm>
              <a:off x="-1660998" y="4323883"/>
              <a:ext cx="255509" cy="127213"/>
            </a:xfrm>
            <a:custGeom>
              <a:avLst/>
              <a:gdLst/>
              <a:ahLst/>
              <a:cxnLst/>
              <a:rect l="l" t="t" r="r" b="b"/>
              <a:pathLst>
                <a:path w="10376" h="5166" extrusionOk="0">
                  <a:moveTo>
                    <a:pt x="10376" y="0"/>
                  </a:moveTo>
                  <a:lnTo>
                    <a:pt x="10376" y="0"/>
                  </a:lnTo>
                  <a:cubicBezTo>
                    <a:pt x="8235" y="1595"/>
                    <a:pt x="5567" y="2431"/>
                    <a:pt x="2897" y="2431"/>
                  </a:cubicBezTo>
                  <a:cubicBezTo>
                    <a:pt x="2072" y="2431"/>
                    <a:pt x="1248" y="2351"/>
                    <a:pt x="439" y="2189"/>
                  </a:cubicBezTo>
                  <a:cubicBezTo>
                    <a:pt x="380" y="3196"/>
                    <a:pt x="234" y="4188"/>
                    <a:pt x="1" y="5166"/>
                  </a:cubicBezTo>
                  <a:cubicBezTo>
                    <a:pt x="8332" y="5078"/>
                    <a:pt x="10375" y="1"/>
                    <a:pt x="10376"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p:nvPr/>
          </p:nvSpPr>
          <p:spPr>
            <a:xfrm>
              <a:off x="-1843883" y="3990790"/>
              <a:ext cx="509196" cy="164963"/>
            </a:xfrm>
            <a:custGeom>
              <a:avLst/>
              <a:gdLst/>
              <a:ahLst/>
              <a:cxnLst/>
              <a:rect l="l" t="t" r="r" b="b"/>
              <a:pathLst>
                <a:path w="20678" h="6699" extrusionOk="0">
                  <a:moveTo>
                    <a:pt x="1183" y="1"/>
                  </a:moveTo>
                  <a:cubicBezTo>
                    <a:pt x="1081" y="1"/>
                    <a:pt x="964" y="1"/>
                    <a:pt x="862" y="16"/>
                  </a:cubicBezTo>
                  <a:cubicBezTo>
                    <a:pt x="643" y="1008"/>
                    <a:pt x="424" y="2000"/>
                    <a:pt x="264" y="2992"/>
                  </a:cubicBezTo>
                  <a:cubicBezTo>
                    <a:pt x="191" y="3401"/>
                    <a:pt x="132" y="3824"/>
                    <a:pt x="88" y="4233"/>
                  </a:cubicBezTo>
                  <a:cubicBezTo>
                    <a:pt x="45" y="4656"/>
                    <a:pt x="15" y="5079"/>
                    <a:pt x="1" y="5502"/>
                  </a:cubicBezTo>
                  <a:cubicBezTo>
                    <a:pt x="366" y="5663"/>
                    <a:pt x="760" y="5750"/>
                    <a:pt x="1183" y="5750"/>
                  </a:cubicBezTo>
                  <a:cubicBezTo>
                    <a:pt x="2773" y="5750"/>
                    <a:pt x="4072" y="4466"/>
                    <a:pt x="4072" y="2876"/>
                  </a:cubicBezTo>
                  <a:cubicBezTo>
                    <a:pt x="4072" y="1285"/>
                    <a:pt x="2773" y="1"/>
                    <a:pt x="1183" y="1"/>
                  </a:cubicBezTo>
                  <a:close/>
                  <a:moveTo>
                    <a:pt x="17803" y="935"/>
                  </a:moveTo>
                  <a:cubicBezTo>
                    <a:pt x="16212" y="935"/>
                    <a:pt x="14928" y="2219"/>
                    <a:pt x="14928" y="3824"/>
                  </a:cubicBezTo>
                  <a:cubicBezTo>
                    <a:pt x="14928" y="5414"/>
                    <a:pt x="16212" y="6699"/>
                    <a:pt x="17803" y="6699"/>
                  </a:cubicBezTo>
                  <a:cubicBezTo>
                    <a:pt x="19393" y="6699"/>
                    <a:pt x="20677" y="5414"/>
                    <a:pt x="20677" y="3824"/>
                  </a:cubicBezTo>
                  <a:cubicBezTo>
                    <a:pt x="20677" y="2219"/>
                    <a:pt x="19393" y="935"/>
                    <a:pt x="17803"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2"/>
            <p:cNvSpPr/>
            <p:nvPr/>
          </p:nvSpPr>
          <p:spPr>
            <a:xfrm>
              <a:off x="-1838121" y="4040384"/>
              <a:ext cx="473957" cy="60036"/>
            </a:xfrm>
            <a:custGeom>
              <a:avLst/>
              <a:gdLst/>
              <a:ahLst/>
              <a:cxnLst/>
              <a:rect l="l" t="t" r="r" b="b"/>
              <a:pathLst>
                <a:path w="19247" h="2438" extrusionOk="0">
                  <a:moveTo>
                    <a:pt x="1680" y="0"/>
                  </a:moveTo>
                  <a:cubicBezTo>
                    <a:pt x="1666" y="0"/>
                    <a:pt x="1650" y="5"/>
                    <a:pt x="1635" y="15"/>
                  </a:cubicBezTo>
                  <a:cubicBezTo>
                    <a:pt x="1022" y="409"/>
                    <a:pt x="496" y="891"/>
                    <a:pt x="30" y="1445"/>
                  </a:cubicBezTo>
                  <a:cubicBezTo>
                    <a:pt x="0" y="1474"/>
                    <a:pt x="0" y="1533"/>
                    <a:pt x="44" y="1562"/>
                  </a:cubicBezTo>
                  <a:cubicBezTo>
                    <a:pt x="59" y="1576"/>
                    <a:pt x="73" y="1591"/>
                    <a:pt x="102" y="1591"/>
                  </a:cubicBezTo>
                  <a:cubicBezTo>
                    <a:pt x="132" y="1591"/>
                    <a:pt x="146" y="1576"/>
                    <a:pt x="175" y="1562"/>
                  </a:cubicBezTo>
                  <a:cubicBezTo>
                    <a:pt x="613" y="1022"/>
                    <a:pt x="1138" y="555"/>
                    <a:pt x="1722" y="176"/>
                  </a:cubicBezTo>
                  <a:cubicBezTo>
                    <a:pt x="1766" y="147"/>
                    <a:pt x="1780" y="88"/>
                    <a:pt x="1751" y="44"/>
                  </a:cubicBezTo>
                  <a:cubicBezTo>
                    <a:pt x="1732" y="16"/>
                    <a:pt x="1708" y="0"/>
                    <a:pt x="1680" y="0"/>
                  </a:cubicBezTo>
                  <a:close/>
                  <a:moveTo>
                    <a:pt x="2331" y="525"/>
                  </a:moveTo>
                  <a:cubicBezTo>
                    <a:pt x="2312" y="525"/>
                    <a:pt x="2293" y="529"/>
                    <a:pt x="2277" y="540"/>
                  </a:cubicBezTo>
                  <a:cubicBezTo>
                    <a:pt x="1897" y="862"/>
                    <a:pt x="1518" y="1197"/>
                    <a:pt x="1153" y="1547"/>
                  </a:cubicBezTo>
                  <a:cubicBezTo>
                    <a:pt x="1124" y="1576"/>
                    <a:pt x="1124" y="1635"/>
                    <a:pt x="1153" y="1664"/>
                  </a:cubicBezTo>
                  <a:cubicBezTo>
                    <a:pt x="1168" y="1679"/>
                    <a:pt x="1197" y="1693"/>
                    <a:pt x="1211" y="1693"/>
                  </a:cubicBezTo>
                  <a:cubicBezTo>
                    <a:pt x="1241" y="1693"/>
                    <a:pt x="1270" y="1693"/>
                    <a:pt x="1284" y="1664"/>
                  </a:cubicBezTo>
                  <a:cubicBezTo>
                    <a:pt x="1635" y="1328"/>
                    <a:pt x="2014" y="993"/>
                    <a:pt x="2393" y="686"/>
                  </a:cubicBezTo>
                  <a:cubicBezTo>
                    <a:pt x="2437" y="657"/>
                    <a:pt x="2437" y="599"/>
                    <a:pt x="2408" y="555"/>
                  </a:cubicBezTo>
                  <a:cubicBezTo>
                    <a:pt x="2390" y="537"/>
                    <a:pt x="2361" y="525"/>
                    <a:pt x="2331" y="525"/>
                  </a:cubicBezTo>
                  <a:close/>
                  <a:moveTo>
                    <a:pt x="18158" y="798"/>
                  </a:moveTo>
                  <a:cubicBezTo>
                    <a:pt x="18146" y="798"/>
                    <a:pt x="18134" y="799"/>
                    <a:pt x="18123" y="803"/>
                  </a:cubicBezTo>
                  <a:cubicBezTo>
                    <a:pt x="17379" y="1080"/>
                    <a:pt x="16737" y="1635"/>
                    <a:pt x="16168" y="2116"/>
                  </a:cubicBezTo>
                  <a:cubicBezTo>
                    <a:pt x="16124" y="2146"/>
                    <a:pt x="16124" y="2204"/>
                    <a:pt x="16153" y="2248"/>
                  </a:cubicBezTo>
                  <a:cubicBezTo>
                    <a:pt x="16168" y="2262"/>
                    <a:pt x="16197" y="2277"/>
                    <a:pt x="16226" y="2277"/>
                  </a:cubicBezTo>
                  <a:cubicBezTo>
                    <a:pt x="16241" y="2277"/>
                    <a:pt x="16270" y="2262"/>
                    <a:pt x="16284" y="2248"/>
                  </a:cubicBezTo>
                  <a:cubicBezTo>
                    <a:pt x="16868" y="1752"/>
                    <a:pt x="17466" y="1241"/>
                    <a:pt x="18196" y="964"/>
                  </a:cubicBezTo>
                  <a:cubicBezTo>
                    <a:pt x="18240" y="949"/>
                    <a:pt x="18254" y="905"/>
                    <a:pt x="18240" y="847"/>
                  </a:cubicBezTo>
                  <a:cubicBezTo>
                    <a:pt x="18229" y="814"/>
                    <a:pt x="18193" y="798"/>
                    <a:pt x="18158" y="798"/>
                  </a:cubicBezTo>
                  <a:close/>
                  <a:moveTo>
                    <a:pt x="19135" y="1265"/>
                  </a:moveTo>
                  <a:cubicBezTo>
                    <a:pt x="19123" y="1265"/>
                    <a:pt x="19112" y="1266"/>
                    <a:pt x="19101" y="1270"/>
                  </a:cubicBezTo>
                  <a:cubicBezTo>
                    <a:pt x="18473" y="1562"/>
                    <a:pt x="17875" y="1898"/>
                    <a:pt x="17291" y="2277"/>
                  </a:cubicBezTo>
                  <a:cubicBezTo>
                    <a:pt x="17248" y="2306"/>
                    <a:pt x="17233" y="2350"/>
                    <a:pt x="17262" y="2394"/>
                  </a:cubicBezTo>
                  <a:cubicBezTo>
                    <a:pt x="17291" y="2423"/>
                    <a:pt x="17306" y="2437"/>
                    <a:pt x="17335" y="2437"/>
                  </a:cubicBezTo>
                  <a:cubicBezTo>
                    <a:pt x="17364" y="2437"/>
                    <a:pt x="17379" y="2437"/>
                    <a:pt x="17393" y="2423"/>
                  </a:cubicBezTo>
                  <a:cubicBezTo>
                    <a:pt x="17962" y="2043"/>
                    <a:pt x="18561" y="1722"/>
                    <a:pt x="19174" y="1431"/>
                  </a:cubicBezTo>
                  <a:cubicBezTo>
                    <a:pt x="19232" y="1416"/>
                    <a:pt x="19247" y="1358"/>
                    <a:pt x="19217" y="1314"/>
                  </a:cubicBezTo>
                  <a:cubicBezTo>
                    <a:pt x="19206" y="1281"/>
                    <a:pt x="19171" y="1265"/>
                    <a:pt x="19135" y="12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2"/>
            <p:cNvSpPr/>
            <p:nvPr/>
          </p:nvSpPr>
          <p:spPr>
            <a:xfrm>
              <a:off x="-1931176" y="3410888"/>
              <a:ext cx="964783" cy="875320"/>
            </a:xfrm>
            <a:custGeom>
              <a:avLst/>
              <a:gdLst/>
              <a:ahLst/>
              <a:cxnLst/>
              <a:rect l="l" t="t" r="r" b="b"/>
              <a:pathLst>
                <a:path w="39179" h="35546" extrusionOk="0">
                  <a:moveTo>
                    <a:pt x="20704" y="0"/>
                  </a:moveTo>
                  <a:cubicBezTo>
                    <a:pt x="17362" y="0"/>
                    <a:pt x="14014" y="463"/>
                    <a:pt x="10915" y="1693"/>
                  </a:cubicBezTo>
                  <a:cubicBezTo>
                    <a:pt x="7165" y="3181"/>
                    <a:pt x="3823" y="5895"/>
                    <a:pt x="2058" y="9514"/>
                  </a:cubicBezTo>
                  <a:cubicBezTo>
                    <a:pt x="0" y="13745"/>
                    <a:pt x="277" y="18838"/>
                    <a:pt x="1897" y="23259"/>
                  </a:cubicBezTo>
                  <a:cubicBezTo>
                    <a:pt x="2335" y="24456"/>
                    <a:pt x="2904" y="25652"/>
                    <a:pt x="3809" y="26542"/>
                  </a:cubicBezTo>
                  <a:cubicBezTo>
                    <a:pt x="4173" y="24295"/>
                    <a:pt x="4801" y="22092"/>
                    <a:pt x="5151" y="19845"/>
                  </a:cubicBezTo>
                  <a:cubicBezTo>
                    <a:pt x="5370" y="18473"/>
                    <a:pt x="5487" y="17058"/>
                    <a:pt x="5983" y="15759"/>
                  </a:cubicBezTo>
                  <a:cubicBezTo>
                    <a:pt x="6814" y="13556"/>
                    <a:pt x="8711" y="11848"/>
                    <a:pt x="10915" y="11002"/>
                  </a:cubicBezTo>
                  <a:cubicBezTo>
                    <a:pt x="12159" y="10513"/>
                    <a:pt x="13488" y="10292"/>
                    <a:pt x="14825" y="10292"/>
                  </a:cubicBezTo>
                  <a:cubicBezTo>
                    <a:pt x="15839" y="10292"/>
                    <a:pt x="16857" y="10419"/>
                    <a:pt x="17846" y="10652"/>
                  </a:cubicBezTo>
                  <a:cubicBezTo>
                    <a:pt x="19728" y="11090"/>
                    <a:pt x="21552" y="11936"/>
                    <a:pt x="22865" y="13337"/>
                  </a:cubicBezTo>
                  <a:cubicBezTo>
                    <a:pt x="23989" y="14519"/>
                    <a:pt x="24689" y="16051"/>
                    <a:pt x="25156" y="17612"/>
                  </a:cubicBezTo>
                  <a:cubicBezTo>
                    <a:pt x="26878" y="23376"/>
                    <a:pt x="25681" y="29519"/>
                    <a:pt x="25535" y="35545"/>
                  </a:cubicBezTo>
                  <a:cubicBezTo>
                    <a:pt x="28351" y="35385"/>
                    <a:pt x="31080" y="34057"/>
                    <a:pt x="33123" y="32087"/>
                  </a:cubicBezTo>
                  <a:cubicBezTo>
                    <a:pt x="35458" y="29855"/>
                    <a:pt x="36960" y="26819"/>
                    <a:pt x="37705" y="23668"/>
                  </a:cubicBezTo>
                  <a:cubicBezTo>
                    <a:pt x="39178" y="17525"/>
                    <a:pt x="37807" y="10769"/>
                    <a:pt x="34086" y="5676"/>
                  </a:cubicBezTo>
                  <a:cubicBezTo>
                    <a:pt x="32992" y="4188"/>
                    <a:pt x="31693" y="2831"/>
                    <a:pt x="30102" y="1897"/>
                  </a:cubicBezTo>
                  <a:cubicBezTo>
                    <a:pt x="27928" y="613"/>
                    <a:pt x="25331" y="204"/>
                    <a:pt x="22807" y="58"/>
                  </a:cubicBezTo>
                  <a:cubicBezTo>
                    <a:pt x="22108" y="20"/>
                    <a:pt x="21406" y="0"/>
                    <a:pt x="20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42"/>
          <p:cNvGrpSpPr/>
          <p:nvPr/>
        </p:nvGrpSpPr>
        <p:grpSpPr>
          <a:xfrm flipH="1">
            <a:off x="6651135" y="3369732"/>
            <a:ext cx="488155" cy="457809"/>
            <a:chOff x="3089978" y="4184399"/>
            <a:chExt cx="388071" cy="363947"/>
          </a:xfrm>
        </p:grpSpPr>
        <p:sp>
          <p:nvSpPr>
            <p:cNvPr id="927" name="Google Shape;927;p42"/>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2"/>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2"/>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Rectangle 45"/>
          <p:cNvSpPr/>
          <p:nvPr/>
        </p:nvSpPr>
        <p:spPr>
          <a:xfrm>
            <a:off x="3546625" y="1892658"/>
            <a:ext cx="4572000" cy="1323439"/>
          </a:xfrm>
          <a:prstGeom prst="rect">
            <a:avLst/>
          </a:prstGeom>
        </p:spPr>
        <p:txBody>
          <a:bodyPr>
            <a:spAutoFit/>
          </a:bodyPr>
          <a:lstStyle/>
          <a:p>
            <a:pPr algn="ctr"/>
            <a:r>
              <a:rPr lang="en-US" sz="2000" b="1" dirty="0">
                <a:solidFill>
                  <a:srgbClr val="7030A0"/>
                </a:solidFill>
                <a:latin typeface="Comfortaa"/>
                <a:sym typeface="Comfortaa"/>
              </a:rPr>
              <a:t>A varicocele is a varicose dilatation and elongation of the veins(pampiniform plexus) draining the testis.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900" decel="100000" fill="hold"/>
                                        <p:tgtEl>
                                          <p:spTgt spid="4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7" name="Google Shape;677;p38"/>
          <p:cNvSpPr txBox="1">
            <a:spLocks noGrp="1"/>
          </p:cNvSpPr>
          <p:nvPr>
            <p:ph type="ctrTitle"/>
          </p:nvPr>
        </p:nvSpPr>
        <p:spPr>
          <a:xfrm>
            <a:off x="1784181" y="-356066"/>
            <a:ext cx="5015155" cy="1533900"/>
          </a:xfrm>
          <a:prstGeom prst="rect">
            <a:avLst/>
          </a:prstGeom>
        </p:spPr>
        <p:txBody>
          <a:bodyPr spcFirstLastPara="1" wrap="square" lIns="91425" tIns="91425" rIns="91425" bIns="91425" anchor="t" anchorCtr="0">
            <a:noAutofit/>
          </a:bodyPr>
          <a:lstStyle/>
          <a:p>
            <a:pPr marL="0" lvl="0" indent="0" algn="ctr" rtl="0">
              <a:spcBef>
                <a:spcPts val="0"/>
              </a:spcBef>
              <a:spcAft>
                <a:spcPts val="200"/>
              </a:spcAft>
              <a:buNone/>
            </a:pPr>
            <a:br>
              <a:rPr lang="en-GB" sz="4400" dirty="0"/>
            </a:br>
            <a:r>
              <a:rPr lang="en-GB" sz="3600" dirty="0"/>
              <a:t>ANATOMY</a:t>
            </a:r>
            <a:endParaRPr sz="4400" dirty="0"/>
          </a:p>
        </p:txBody>
      </p:sp>
      <p:grpSp>
        <p:nvGrpSpPr>
          <p:cNvPr id="686" name="Google Shape;686;p38"/>
          <p:cNvGrpSpPr/>
          <p:nvPr/>
        </p:nvGrpSpPr>
        <p:grpSpPr>
          <a:xfrm>
            <a:off x="1954443" y="3729004"/>
            <a:ext cx="1168901" cy="1311737"/>
            <a:chOff x="2899562" y="2309713"/>
            <a:chExt cx="1168901" cy="1311737"/>
          </a:xfrm>
        </p:grpSpPr>
        <p:sp>
          <p:nvSpPr>
            <p:cNvPr id="687" name="Google Shape;687;p38"/>
            <p:cNvSpPr/>
            <p:nvPr/>
          </p:nvSpPr>
          <p:spPr>
            <a:xfrm flipH="1">
              <a:off x="3373608" y="2309713"/>
              <a:ext cx="694854" cy="738975"/>
            </a:xfrm>
            <a:custGeom>
              <a:avLst/>
              <a:gdLst/>
              <a:ahLst/>
              <a:cxnLst/>
              <a:rect l="l" t="t" r="r" b="b"/>
              <a:pathLst>
                <a:path w="34695" h="36898" extrusionOk="0">
                  <a:moveTo>
                    <a:pt x="19611" y="0"/>
                  </a:moveTo>
                  <a:cubicBezTo>
                    <a:pt x="18957" y="0"/>
                    <a:pt x="18319" y="263"/>
                    <a:pt x="17827" y="673"/>
                  </a:cubicBezTo>
                  <a:cubicBezTo>
                    <a:pt x="17279" y="1152"/>
                    <a:pt x="16868" y="1768"/>
                    <a:pt x="16526" y="2407"/>
                  </a:cubicBezTo>
                  <a:cubicBezTo>
                    <a:pt x="15659" y="4119"/>
                    <a:pt x="15271" y="6082"/>
                    <a:pt x="15248" y="8022"/>
                  </a:cubicBezTo>
                  <a:cubicBezTo>
                    <a:pt x="15225" y="9963"/>
                    <a:pt x="15544" y="11880"/>
                    <a:pt x="16001" y="13774"/>
                  </a:cubicBezTo>
                  <a:cubicBezTo>
                    <a:pt x="16115" y="14231"/>
                    <a:pt x="16229" y="14710"/>
                    <a:pt x="16389" y="15167"/>
                  </a:cubicBezTo>
                  <a:cubicBezTo>
                    <a:pt x="14905" y="13774"/>
                    <a:pt x="13079" y="12770"/>
                    <a:pt x="11162" y="12063"/>
                  </a:cubicBezTo>
                  <a:cubicBezTo>
                    <a:pt x="9432" y="11450"/>
                    <a:pt x="7602" y="11065"/>
                    <a:pt x="5773" y="11065"/>
                  </a:cubicBezTo>
                  <a:cubicBezTo>
                    <a:pt x="5286" y="11065"/>
                    <a:pt x="4799" y="11092"/>
                    <a:pt x="4314" y="11149"/>
                  </a:cubicBezTo>
                  <a:cubicBezTo>
                    <a:pt x="2739" y="11332"/>
                    <a:pt x="1050" y="11948"/>
                    <a:pt x="366" y="13364"/>
                  </a:cubicBezTo>
                  <a:cubicBezTo>
                    <a:pt x="0" y="14140"/>
                    <a:pt x="0" y="15075"/>
                    <a:pt x="252" y="15897"/>
                  </a:cubicBezTo>
                  <a:cubicBezTo>
                    <a:pt x="525" y="16719"/>
                    <a:pt x="1050" y="17449"/>
                    <a:pt x="1667" y="18043"/>
                  </a:cubicBezTo>
                  <a:cubicBezTo>
                    <a:pt x="3105" y="19458"/>
                    <a:pt x="5068" y="20211"/>
                    <a:pt x="7031" y="20668"/>
                  </a:cubicBezTo>
                  <a:cubicBezTo>
                    <a:pt x="8237" y="20934"/>
                    <a:pt x="9478" y="21089"/>
                    <a:pt x="10716" y="21089"/>
                  </a:cubicBezTo>
                  <a:cubicBezTo>
                    <a:pt x="11493" y="21089"/>
                    <a:pt x="12268" y="21028"/>
                    <a:pt x="13034" y="20896"/>
                  </a:cubicBezTo>
                  <a:cubicBezTo>
                    <a:pt x="15019" y="20554"/>
                    <a:pt x="16937" y="19709"/>
                    <a:pt x="18420" y="18339"/>
                  </a:cubicBezTo>
                  <a:cubicBezTo>
                    <a:pt x="18420" y="18317"/>
                    <a:pt x="18398" y="18271"/>
                    <a:pt x="18398" y="18225"/>
                  </a:cubicBezTo>
                  <a:lnTo>
                    <a:pt x="18398" y="18225"/>
                  </a:lnTo>
                  <a:cubicBezTo>
                    <a:pt x="18420" y="18248"/>
                    <a:pt x="18443" y="18271"/>
                    <a:pt x="18466" y="18294"/>
                  </a:cubicBezTo>
                  <a:lnTo>
                    <a:pt x="18420" y="18362"/>
                  </a:lnTo>
                  <a:cubicBezTo>
                    <a:pt x="19836" y="17153"/>
                    <a:pt x="20657" y="15395"/>
                    <a:pt x="21274" y="13637"/>
                  </a:cubicBezTo>
                  <a:cubicBezTo>
                    <a:pt x="22438" y="10419"/>
                    <a:pt x="23122" y="6972"/>
                    <a:pt x="22552" y="3617"/>
                  </a:cubicBezTo>
                  <a:cubicBezTo>
                    <a:pt x="22415" y="2818"/>
                    <a:pt x="22209" y="2019"/>
                    <a:pt x="21776" y="1335"/>
                  </a:cubicBezTo>
                  <a:cubicBezTo>
                    <a:pt x="21342" y="650"/>
                    <a:pt x="20635" y="102"/>
                    <a:pt x="19836" y="11"/>
                  </a:cubicBezTo>
                  <a:cubicBezTo>
                    <a:pt x="19761" y="4"/>
                    <a:pt x="19686" y="0"/>
                    <a:pt x="19611" y="0"/>
                  </a:cubicBezTo>
                  <a:close/>
                  <a:moveTo>
                    <a:pt x="33051" y="13009"/>
                  </a:moveTo>
                  <a:cubicBezTo>
                    <a:pt x="32705" y="13009"/>
                    <a:pt x="32359" y="13165"/>
                    <a:pt x="32070" y="13364"/>
                  </a:cubicBezTo>
                  <a:cubicBezTo>
                    <a:pt x="31134" y="13957"/>
                    <a:pt x="30472" y="14893"/>
                    <a:pt x="29947" y="15897"/>
                  </a:cubicBezTo>
                  <a:cubicBezTo>
                    <a:pt x="28737" y="18271"/>
                    <a:pt x="28281" y="21033"/>
                    <a:pt x="28715" y="23681"/>
                  </a:cubicBezTo>
                  <a:cubicBezTo>
                    <a:pt x="28760" y="24069"/>
                    <a:pt x="28852" y="24457"/>
                    <a:pt x="29148" y="24822"/>
                  </a:cubicBezTo>
                  <a:cubicBezTo>
                    <a:pt x="30107" y="24639"/>
                    <a:pt x="30974" y="24069"/>
                    <a:pt x="31636" y="23361"/>
                  </a:cubicBezTo>
                  <a:cubicBezTo>
                    <a:pt x="32321" y="22653"/>
                    <a:pt x="32823" y="21809"/>
                    <a:pt x="33257" y="20919"/>
                  </a:cubicBezTo>
                  <a:cubicBezTo>
                    <a:pt x="33782" y="19892"/>
                    <a:pt x="34238" y="18819"/>
                    <a:pt x="34467" y="17678"/>
                  </a:cubicBezTo>
                  <a:cubicBezTo>
                    <a:pt x="34695" y="16559"/>
                    <a:pt x="34695" y="15349"/>
                    <a:pt x="34330" y="14254"/>
                  </a:cubicBezTo>
                  <a:cubicBezTo>
                    <a:pt x="34170" y="13729"/>
                    <a:pt x="33850" y="13181"/>
                    <a:pt x="33325" y="13044"/>
                  </a:cubicBezTo>
                  <a:cubicBezTo>
                    <a:pt x="33235" y="13020"/>
                    <a:pt x="33143" y="13009"/>
                    <a:pt x="33051" y="13009"/>
                  </a:cubicBezTo>
                  <a:close/>
                  <a:moveTo>
                    <a:pt x="23893" y="23697"/>
                  </a:moveTo>
                  <a:cubicBezTo>
                    <a:pt x="22489" y="23697"/>
                    <a:pt x="21047" y="23882"/>
                    <a:pt x="19767" y="24046"/>
                  </a:cubicBezTo>
                  <a:cubicBezTo>
                    <a:pt x="18010" y="24274"/>
                    <a:pt x="16206" y="24845"/>
                    <a:pt x="15042" y="26169"/>
                  </a:cubicBezTo>
                  <a:cubicBezTo>
                    <a:pt x="14563" y="26739"/>
                    <a:pt x="14198" y="27447"/>
                    <a:pt x="14243" y="28200"/>
                  </a:cubicBezTo>
                  <a:cubicBezTo>
                    <a:pt x="14266" y="29159"/>
                    <a:pt x="14997" y="30026"/>
                    <a:pt x="15864" y="30460"/>
                  </a:cubicBezTo>
                  <a:cubicBezTo>
                    <a:pt x="16657" y="30826"/>
                    <a:pt x="17541" y="30920"/>
                    <a:pt x="18403" y="30920"/>
                  </a:cubicBezTo>
                  <a:cubicBezTo>
                    <a:pt x="18508" y="30920"/>
                    <a:pt x="18613" y="30919"/>
                    <a:pt x="18717" y="30916"/>
                  </a:cubicBezTo>
                  <a:cubicBezTo>
                    <a:pt x="20110" y="30848"/>
                    <a:pt x="21525" y="30597"/>
                    <a:pt x="22757" y="29980"/>
                  </a:cubicBezTo>
                  <a:cubicBezTo>
                    <a:pt x="24401" y="29181"/>
                    <a:pt x="25725" y="27835"/>
                    <a:pt x="27322" y="26990"/>
                  </a:cubicBezTo>
                  <a:lnTo>
                    <a:pt x="27322" y="26990"/>
                  </a:lnTo>
                  <a:cubicBezTo>
                    <a:pt x="26569" y="28200"/>
                    <a:pt x="25953" y="29524"/>
                    <a:pt x="25656" y="30939"/>
                  </a:cubicBezTo>
                  <a:cubicBezTo>
                    <a:pt x="25359" y="32354"/>
                    <a:pt x="25382" y="33838"/>
                    <a:pt x="25862" y="35207"/>
                  </a:cubicBezTo>
                  <a:cubicBezTo>
                    <a:pt x="26021" y="35641"/>
                    <a:pt x="26227" y="36052"/>
                    <a:pt x="26523" y="36371"/>
                  </a:cubicBezTo>
                  <a:cubicBezTo>
                    <a:pt x="26828" y="36676"/>
                    <a:pt x="27237" y="36898"/>
                    <a:pt x="27670" y="36898"/>
                  </a:cubicBezTo>
                  <a:cubicBezTo>
                    <a:pt x="27691" y="36898"/>
                    <a:pt x="27712" y="36897"/>
                    <a:pt x="27733" y="36896"/>
                  </a:cubicBezTo>
                  <a:cubicBezTo>
                    <a:pt x="28327" y="36851"/>
                    <a:pt x="28806" y="36371"/>
                    <a:pt x="29126" y="35869"/>
                  </a:cubicBezTo>
                  <a:cubicBezTo>
                    <a:pt x="29536" y="35230"/>
                    <a:pt x="29765" y="34500"/>
                    <a:pt x="29947" y="33747"/>
                  </a:cubicBezTo>
                  <a:cubicBezTo>
                    <a:pt x="30358" y="32035"/>
                    <a:pt x="30472" y="30231"/>
                    <a:pt x="30290" y="28474"/>
                  </a:cubicBezTo>
                  <a:cubicBezTo>
                    <a:pt x="30175" y="27470"/>
                    <a:pt x="29947" y="26465"/>
                    <a:pt x="29308" y="25689"/>
                  </a:cubicBezTo>
                  <a:cubicBezTo>
                    <a:pt x="28057" y="24122"/>
                    <a:pt x="26019" y="23697"/>
                    <a:pt x="23893" y="236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8"/>
            <p:cNvSpPr/>
            <p:nvPr/>
          </p:nvSpPr>
          <p:spPr>
            <a:xfrm flipH="1">
              <a:off x="2899562" y="2353629"/>
              <a:ext cx="1126847" cy="1267821"/>
            </a:xfrm>
            <a:custGeom>
              <a:avLst/>
              <a:gdLst/>
              <a:ahLst/>
              <a:cxnLst/>
              <a:rect l="l" t="t" r="r" b="b"/>
              <a:pathLst>
                <a:path w="56265" h="63304" extrusionOk="0">
                  <a:moveTo>
                    <a:pt x="17011" y="0"/>
                  </a:moveTo>
                  <a:cubicBezTo>
                    <a:pt x="16972" y="0"/>
                    <a:pt x="16931" y="21"/>
                    <a:pt x="16914" y="55"/>
                  </a:cubicBezTo>
                  <a:cubicBezTo>
                    <a:pt x="16526" y="1036"/>
                    <a:pt x="16389" y="2063"/>
                    <a:pt x="16252" y="3113"/>
                  </a:cubicBezTo>
                  <a:cubicBezTo>
                    <a:pt x="15978" y="5350"/>
                    <a:pt x="15795" y="7655"/>
                    <a:pt x="15704" y="9915"/>
                  </a:cubicBezTo>
                  <a:cubicBezTo>
                    <a:pt x="15636" y="11901"/>
                    <a:pt x="15636" y="14024"/>
                    <a:pt x="16184" y="15895"/>
                  </a:cubicBezTo>
                  <a:cubicBezTo>
                    <a:pt x="15544" y="15599"/>
                    <a:pt x="14905" y="15348"/>
                    <a:pt x="14266" y="15119"/>
                  </a:cubicBezTo>
                  <a:cubicBezTo>
                    <a:pt x="12006" y="14343"/>
                    <a:pt x="9633" y="13932"/>
                    <a:pt x="7327" y="13544"/>
                  </a:cubicBezTo>
                  <a:cubicBezTo>
                    <a:pt x="4931" y="13111"/>
                    <a:pt x="2465" y="12700"/>
                    <a:pt x="137" y="11855"/>
                  </a:cubicBezTo>
                  <a:cubicBezTo>
                    <a:pt x="126" y="11850"/>
                    <a:pt x="113" y="11847"/>
                    <a:pt x="100" y="11847"/>
                  </a:cubicBezTo>
                  <a:cubicBezTo>
                    <a:pt x="60" y="11847"/>
                    <a:pt x="17" y="11872"/>
                    <a:pt x="0" y="11924"/>
                  </a:cubicBezTo>
                  <a:cubicBezTo>
                    <a:pt x="0" y="11969"/>
                    <a:pt x="23" y="12038"/>
                    <a:pt x="69" y="12061"/>
                  </a:cubicBezTo>
                  <a:cubicBezTo>
                    <a:pt x="2397" y="12905"/>
                    <a:pt x="4885" y="13339"/>
                    <a:pt x="7282" y="13750"/>
                  </a:cubicBezTo>
                  <a:cubicBezTo>
                    <a:pt x="9587" y="14138"/>
                    <a:pt x="11961" y="14549"/>
                    <a:pt x="14198" y="15325"/>
                  </a:cubicBezTo>
                  <a:cubicBezTo>
                    <a:pt x="14882" y="15576"/>
                    <a:pt x="15567" y="15850"/>
                    <a:pt x="16275" y="16169"/>
                  </a:cubicBezTo>
                  <a:cubicBezTo>
                    <a:pt x="16298" y="16192"/>
                    <a:pt x="16320" y="16192"/>
                    <a:pt x="16343" y="16192"/>
                  </a:cubicBezTo>
                  <a:cubicBezTo>
                    <a:pt x="18398" y="17151"/>
                    <a:pt x="20520" y="18452"/>
                    <a:pt x="23008" y="20301"/>
                  </a:cubicBezTo>
                  <a:cubicBezTo>
                    <a:pt x="24241" y="21214"/>
                    <a:pt x="25451" y="22172"/>
                    <a:pt x="26615" y="23154"/>
                  </a:cubicBezTo>
                  <a:cubicBezTo>
                    <a:pt x="24994" y="23496"/>
                    <a:pt x="23556" y="23998"/>
                    <a:pt x="22164" y="24478"/>
                  </a:cubicBezTo>
                  <a:lnTo>
                    <a:pt x="21684" y="24637"/>
                  </a:lnTo>
                  <a:cubicBezTo>
                    <a:pt x="19331" y="25450"/>
                    <a:pt x="16858" y="26223"/>
                    <a:pt x="14340" y="26223"/>
                  </a:cubicBezTo>
                  <a:cubicBezTo>
                    <a:pt x="14171" y="26223"/>
                    <a:pt x="14002" y="26220"/>
                    <a:pt x="13833" y="26212"/>
                  </a:cubicBezTo>
                  <a:cubicBezTo>
                    <a:pt x="13787" y="26212"/>
                    <a:pt x="13741" y="26235"/>
                    <a:pt x="13718" y="26304"/>
                  </a:cubicBezTo>
                  <a:cubicBezTo>
                    <a:pt x="13718" y="26372"/>
                    <a:pt x="13764" y="26418"/>
                    <a:pt x="13833" y="26418"/>
                  </a:cubicBezTo>
                  <a:cubicBezTo>
                    <a:pt x="14003" y="26425"/>
                    <a:pt x="14174" y="26428"/>
                    <a:pt x="14344" y="26428"/>
                  </a:cubicBezTo>
                  <a:cubicBezTo>
                    <a:pt x="16887" y="26428"/>
                    <a:pt x="19400" y="25656"/>
                    <a:pt x="21753" y="24843"/>
                  </a:cubicBezTo>
                  <a:lnTo>
                    <a:pt x="22232" y="24683"/>
                  </a:lnTo>
                  <a:cubicBezTo>
                    <a:pt x="23625" y="24204"/>
                    <a:pt x="25063" y="23702"/>
                    <a:pt x="26683" y="23359"/>
                  </a:cubicBezTo>
                  <a:lnTo>
                    <a:pt x="26683" y="23359"/>
                  </a:lnTo>
                  <a:cubicBezTo>
                    <a:pt x="26318" y="26418"/>
                    <a:pt x="25816" y="29499"/>
                    <a:pt x="25177" y="32489"/>
                  </a:cubicBezTo>
                  <a:cubicBezTo>
                    <a:pt x="25154" y="32558"/>
                    <a:pt x="25200" y="32603"/>
                    <a:pt x="25245" y="32626"/>
                  </a:cubicBezTo>
                  <a:lnTo>
                    <a:pt x="25268" y="32626"/>
                  </a:lnTo>
                  <a:cubicBezTo>
                    <a:pt x="25314" y="32626"/>
                    <a:pt x="25359" y="32581"/>
                    <a:pt x="25382" y="32535"/>
                  </a:cubicBezTo>
                  <a:cubicBezTo>
                    <a:pt x="26021" y="29522"/>
                    <a:pt x="26546" y="26441"/>
                    <a:pt x="26889" y="23382"/>
                  </a:cubicBezTo>
                  <a:cubicBezTo>
                    <a:pt x="40470" y="34909"/>
                    <a:pt x="49554" y="50567"/>
                    <a:pt x="56036" y="63258"/>
                  </a:cubicBezTo>
                  <a:cubicBezTo>
                    <a:pt x="56059" y="63303"/>
                    <a:pt x="56105" y="63303"/>
                    <a:pt x="56128" y="63303"/>
                  </a:cubicBezTo>
                  <a:lnTo>
                    <a:pt x="56196" y="63303"/>
                  </a:lnTo>
                  <a:cubicBezTo>
                    <a:pt x="56242" y="63281"/>
                    <a:pt x="56265" y="63212"/>
                    <a:pt x="56242" y="63166"/>
                  </a:cubicBezTo>
                  <a:cubicBezTo>
                    <a:pt x="49737" y="50453"/>
                    <a:pt x="40652" y="34795"/>
                    <a:pt x="27048" y="23245"/>
                  </a:cubicBezTo>
                  <a:cubicBezTo>
                    <a:pt x="27391" y="19684"/>
                    <a:pt x="28509" y="16192"/>
                    <a:pt x="30267" y="13088"/>
                  </a:cubicBezTo>
                  <a:cubicBezTo>
                    <a:pt x="30290" y="13019"/>
                    <a:pt x="30290" y="12974"/>
                    <a:pt x="30221" y="12928"/>
                  </a:cubicBezTo>
                  <a:cubicBezTo>
                    <a:pt x="30209" y="12922"/>
                    <a:pt x="30195" y="12919"/>
                    <a:pt x="30181" y="12919"/>
                  </a:cubicBezTo>
                  <a:cubicBezTo>
                    <a:pt x="30142" y="12919"/>
                    <a:pt x="30101" y="12940"/>
                    <a:pt x="30084" y="12974"/>
                  </a:cubicBezTo>
                  <a:cubicBezTo>
                    <a:pt x="28327" y="16055"/>
                    <a:pt x="27208" y="19547"/>
                    <a:pt x="26843" y="23085"/>
                  </a:cubicBezTo>
                  <a:cubicBezTo>
                    <a:pt x="25656" y="22058"/>
                    <a:pt x="24401" y="21077"/>
                    <a:pt x="23122" y="20118"/>
                  </a:cubicBezTo>
                  <a:cubicBezTo>
                    <a:pt x="20634" y="18292"/>
                    <a:pt x="18489" y="16968"/>
                    <a:pt x="16435" y="16010"/>
                  </a:cubicBezTo>
                  <a:cubicBezTo>
                    <a:pt x="15887" y="14229"/>
                    <a:pt x="15841" y="12289"/>
                    <a:pt x="15932" y="9915"/>
                  </a:cubicBezTo>
                  <a:cubicBezTo>
                    <a:pt x="16001" y="7655"/>
                    <a:pt x="16184" y="5373"/>
                    <a:pt x="16457" y="3136"/>
                  </a:cubicBezTo>
                  <a:cubicBezTo>
                    <a:pt x="16594" y="2086"/>
                    <a:pt x="16731" y="1082"/>
                    <a:pt x="17119" y="146"/>
                  </a:cubicBezTo>
                  <a:cubicBezTo>
                    <a:pt x="17142" y="77"/>
                    <a:pt x="17119" y="32"/>
                    <a:pt x="17051" y="9"/>
                  </a:cubicBezTo>
                  <a:cubicBezTo>
                    <a:pt x="17039" y="3"/>
                    <a:pt x="17025" y="0"/>
                    <a:pt x="17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38"/>
          <p:cNvGrpSpPr/>
          <p:nvPr/>
        </p:nvGrpSpPr>
        <p:grpSpPr>
          <a:xfrm flipH="1">
            <a:off x="71588" y="3409077"/>
            <a:ext cx="308584" cy="389695"/>
            <a:chOff x="3311031" y="3025663"/>
            <a:chExt cx="308584" cy="389695"/>
          </a:xfrm>
        </p:grpSpPr>
        <p:sp>
          <p:nvSpPr>
            <p:cNvPr id="690" name="Google Shape;690;p3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38"/>
          <p:cNvGrpSpPr/>
          <p:nvPr/>
        </p:nvGrpSpPr>
        <p:grpSpPr>
          <a:xfrm>
            <a:off x="6805868" y="379589"/>
            <a:ext cx="355216" cy="305683"/>
            <a:chOff x="2581492" y="1663973"/>
            <a:chExt cx="447094" cy="384748"/>
          </a:xfrm>
        </p:grpSpPr>
        <p:sp>
          <p:nvSpPr>
            <p:cNvPr id="717" name="Google Shape;717;p3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38"/>
          <p:cNvGrpSpPr/>
          <p:nvPr/>
        </p:nvGrpSpPr>
        <p:grpSpPr>
          <a:xfrm rot="2519054" flipH="1">
            <a:off x="8167234" y="442363"/>
            <a:ext cx="406843" cy="401382"/>
            <a:chOff x="8167224" y="612742"/>
            <a:chExt cx="406859" cy="401398"/>
          </a:xfrm>
        </p:grpSpPr>
        <p:sp>
          <p:nvSpPr>
            <p:cNvPr id="722" name="Google Shape;722;p3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38"/>
          <p:cNvGrpSpPr/>
          <p:nvPr/>
        </p:nvGrpSpPr>
        <p:grpSpPr>
          <a:xfrm rot="10145385" flipH="1">
            <a:off x="1096451" y="182677"/>
            <a:ext cx="1140331" cy="595198"/>
            <a:chOff x="1362021" y="1108808"/>
            <a:chExt cx="986885" cy="515106"/>
          </a:xfrm>
        </p:grpSpPr>
        <p:sp>
          <p:nvSpPr>
            <p:cNvPr id="726" name="Google Shape;726;p3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38"/>
          <p:cNvSpPr/>
          <p:nvPr/>
        </p:nvSpPr>
        <p:spPr>
          <a:xfrm>
            <a:off x="6954025" y="9283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8"/>
          <p:cNvSpPr/>
          <p:nvPr/>
        </p:nvSpPr>
        <p:spPr>
          <a:xfrm>
            <a:off x="2886462" y="413013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8"/>
          <p:cNvSpPr/>
          <p:nvPr/>
        </p:nvSpPr>
        <p:spPr>
          <a:xfrm>
            <a:off x="66246" y="2497592"/>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8"/>
          <p:cNvSpPr/>
          <p:nvPr/>
        </p:nvSpPr>
        <p:spPr>
          <a:xfrm>
            <a:off x="81932" y="2055717"/>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0" name="Google Shape;740;p38"/>
          <p:cNvCxnSpPr/>
          <p:nvPr/>
        </p:nvCxnSpPr>
        <p:spPr>
          <a:xfrm>
            <a:off x="2221191" y="685254"/>
            <a:ext cx="4208400" cy="0"/>
          </a:xfrm>
          <a:prstGeom prst="straightConnector1">
            <a:avLst/>
          </a:prstGeom>
          <a:noFill/>
          <a:ln w="9525" cap="flat" cmpd="sng">
            <a:solidFill>
              <a:schemeClr val="dk1"/>
            </a:solidFill>
            <a:prstDash val="solid"/>
            <a:round/>
            <a:headEnd type="none" w="med" len="med"/>
            <a:tailEnd type="none" w="med" len="med"/>
          </a:ln>
        </p:spPr>
      </p:cxnSp>
      <p:grpSp>
        <p:nvGrpSpPr>
          <p:cNvPr id="741" name="Google Shape;741;p38"/>
          <p:cNvGrpSpPr/>
          <p:nvPr/>
        </p:nvGrpSpPr>
        <p:grpSpPr>
          <a:xfrm>
            <a:off x="4095115" y="822549"/>
            <a:ext cx="150927" cy="143533"/>
            <a:chOff x="3716290" y="4256524"/>
            <a:chExt cx="150927" cy="143533"/>
          </a:xfrm>
        </p:grpSpPr>
        <p:sp>
          <p:nvSpPr>
            <p:cNvPr id="742" name="Google Shape;742;p3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rotWithShape="1">
          <a:blip r:embed="rId3"/>
          <a:srcRect l="14843" t="5707" r="17502" b="5972"/>
          <a:stretch>
            <a:fillRect/>
          </a:stretch>
        </p:blipFill>
        <p:spPr>
          <a:xfrm>
            <a:off x="5972390" y="1135286"/>
            <a:ext cx="3007334" cy="3387603"/>
          </a:xfrm>
          <a:prstGeom prst="rect">
            <a:avLst/>
          </a:prstGeom>
        </p:spPr>
      </p:pic>
      <p:sp>
        <p:nvSpPr>
          <p:cNvPr id="6" name="Rectangle 5"/>
          <p:cNvSpPr/>
          <p:nvPr/>
        </p:nvSpPr>
        <p:spPr>
          <a:xfrm>
            <a:off x="191237" y="899897"/>
            <a:ext cx="5847644" cy="1815882"/>
          </a:xfrm>
          <a:prstGeom prst="rect">
            <a:avLst/>
          </a:prstGeom>
        </p:spPr>
        <p:txBody>
          <a:bodyPr wrap="square">
            <a:spAutoFit/>
          </a:bodyPr>
          <a:lstStyle/>
          <a:p>
            <a:r>
              <a:rPr lang="en-US" sz="1600" b="1" dirty="0">
                <a:solidFill>
                  <a:schemeClr val="tx1"/>
                </a:solidFill>
                <a:latin typeface="Comfortaa"/>
              </a:rPr>
              <a:t>The veins draining the testis and the epididymis form the </a:t>
            </a:r>
            <a:r>
              <a:rPr lang="en-US" sz="1600" b="1" dirty="0">
                <a:solidFill>
                  <a:srgbClr val="FF0000"/>
                </a:solidFill>
                <a:latin typeface="Comfortaa"/>
              </a:rPr>
              <a:t>pampiniform plexus</a:t>
            </a:r>
            <a:r>
              <a:rPr lang="en-US" sz="1600" b="1" dirty="0">
                <a:solidFill>
                  <a:schemeClr val="tx1"/>
                </a:solidFill>
                <a:latin typeface="Comfortaa"/>
              </a:rPr>
              <a:t>. The veins gradually join each other as they traverse the inguinal canal and, at or near </a:t>
            </a:r>
            <a:r>
              <a:rPr lang="en-US" sz="1600" b="1" dirty="0">
                <a:solidFill>
                  <a:srgbClr val="FF0000"/>
                </a:solidFill>
                <a:latin typeface="Comfortaa"/>
              </a:rPr>
              <a:t>the inguinal ring, there are only one or two testicular veins, </a:t>
            </a:r>
            <a:r>
              <a:rPr lang="en-US" sz="1600" b="1" dirty="0">
                <a:solidFill>
                  <a:schemeClr val="tx1"/>
                </a:solidFill>
                <a:latin typeface="Comfortaa"/>
              </a:rPr>
              <a:t>which pass upwards within the retroperitoneum </a:t>
            </a:r>
          </a:p>
          <a:p>
            <a:endParaRPr lang="en-US" sz="1600" b="1" dirty="0">
              <a:solidFill>
                <a:srgbClr val="7030A0"/>
              </a:solidFill>
              <a:latin typeface="Comfortaa"/>
            </a:endParaRPr>
          </a:p>
        </p:txBody>
      </p:sp>
      <p:sp>
        <p:nvSpPr>
          <p:cNvPr id="8" name="Rectangle 7"/>
          <p:cNvSpPr/>
          <p:nvPr/>
        </p:nvSpPr>
        <p:spPr>
          <a:xfrm>
            <a:off x="2601149" y="2495220"/>
            <a:ext cx="3405269" cy="1938992"/>
          </a:xfrm>
          <a:prstGeom prst="rect">
            <a:avLst/>
          </a:prstGeom>
        </p:spPr>
        <p:txBody>
          <a:bodyPr wrap="square">
            <a:spAutoFit/>
          </a:bodyPr>
          <a:lstStyle/>
          <a:p>
            <a:pPr marL="285750" indent="-285750">
              <a:buFont typeface="Wingdings" panose="05000000000000000000" pitchFamily="2" charset="2"/>
              <a:buChar char="ü"/>
            </a:pPr>
            <a:r>
              <a:rPr lang="en-US" sz="2000" b="1" dirty="0">
                <a:solidFill>
                  <a:schemeClr val="tx1"/>
                </a:solidFill>
                <a:latin typeface="Comfortaa"/>
              </a:rPr>
              <a:t>The </a:t>
            </a:r>
            <a:r>
              <a:rPr lang="en-US" sz="2000" b="1" dirty="0">
                <a:solidFill>
                  <a:srgbClr val="7030A0"/>
                </a:solidFill>
                <a:latin typeface="Comfortaa"/>
              </a:rPr>
              <a:t>right testicular vein </a:t>
            </a:r>
            <a:r>
              <a:rPr lang="en-US" sz="2000" b="1" dirty="0">
                <a:solidFill>
                  <a:schemeClr val="tx1"/>
                </a:solidFill>
                <a:latin typeface="Comfortaa"/>
              </a:rPr>
              <a:t>drains into </a:t>
            </a:r>
          </a:p>
          <a:p>
            <a:r>
              <a:rPr lang="en-US" sz="2000" b="1" dirty="0">
                <a:solidFill>
                  <a:schemeClr val="tx1"/>
                </a:solidFill>
                <a:latin typeface="Comfortaa"/>
              </a:rPr>
              <a:t>the </a:t>
            </a:r>
            <a:r>
              <a:rPr lang="en-US" sz="2000" b="1" u="sng" dirty="0">
                <a:solidFill>
                  <a:srgbClr val="7030A0"/>
                </a:solidFill>
                <a:latin typeface="Comfortaa"/>
              </a:rPr>
              <a:t>inferior vena cava</a:t>
            </a:r>
            <a:r>
              <a:rPr lang="en-US" sz="2000" b="1" dirty="0">
                <a:solidFill>
                  <a:schemeClr val="tx1"/>
                </a:solidFill>
                <a:latin typeface="Comfortaa"/>
              </a:rPr>
              <a:t>, and </a:t>
            </a:r>
          </a:p>
          <a:p>
            <a:pPr marL="285750" indent="-285750">
              <a:buFont typeface="Wingdings" panose="05000000000000000000" pitchFamily="2" charset="2"/>
              <a:buChar char="ü"/>
            </a:pPr>
            <a:r>
              <a:rPr lang="en-US" sz="2000" b="1" dirty="0">
                <a:solidFill>
                  <a:schemeClr val="tx1"/>
                </a:solidFill>
                <a:latin typeface="Comfortaa"/>
              </a:rPr>
              <a:t>the </a:t>
            </a:r>
            <a:r>
              <a:rPr lang="en-US" sz="2000" b="1" dirty="0">
                <a:solidFill>
                  <a:srgbClr val="7030A0"/>
                </a:solidFill>
                <a:latin typeface="Comfortaa"/>
              </a:rPr>
              <a:t>left vein </a:t>
            </a:r>
            <a:r>
              <a:rPr lang="en-US" sz="2000" b="1" dirty="0">
                <a:solidFill>
                  <a:schemeClr val="tx1"/>
                </a:solidFill>
                <a:latin typeface="Comfortaa"/>
              </a:rPr>
              <a:t>joins the </a:t>
            </a:r>
            <a:r>
              <a:rPr lang="en-US" sz="2000" b="1" u="sng" dirty="0">
                <a:solidFill>
                  <a:srgbClr val="7030A0"/>
                </a:solidFill>
                <a:latin typeface="Comfortaa"/>
              </a:rPr>
              <a:t>left renal vein</a:t>
            </a:r>
            <a:r>
              <a:rPr lang="en-US" sz="2000" b="1" dirty="0">
                <a:solidFill>
                  <a:schemeClr val="tx1"/>
                </a:solidFill>
                <a:latin typeface="Comfortaa"/>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58"/>
          <p:cNvSpPr txBox="1">
            <a:spLocks noGrp="1"/>
          </p:cNvSpPr>
          <p:nvPr>
            <p:ph type="title"/>
          </p:nvPr>
        </p:nvSpPr>
        <p:spPr>
          <a:xfrm>
            <a:off x="1353719" y="-257201"/>
            <a:ext cx="6298948" cy="1059815"/>
          </a:xfrm>
          <a:prstGeom prst="rect">
            <a:avLst/>
          </a:prstGeom>
        </p:spPr>
        <p:txBody>
          <a:bodyPr spcFirstLastPara="1" wrap="square" lIns="91425" tIns="91425" rIns="91425" bIns="91425" anchor="ctr" anchorCtr="0">
            <a:noAutofit/>
          </a:bodyPr>
          <a:lstStyle/>
          <a:p>
            <a:pPr lvl="0"/>
            <a:r>
              <a:rPr lang="en-US" sz="3600" dirty="0">
                <a:solidFill>
                  <a:schemeClr val="accent1"/>
                </a:solidFill>
              </a:rPr>
              <a:t>AETIOLOGY</a:t>
            </a:r>
            <a:r>
              <a:rPr lang="en-US" sz="4000" dirty="0"/>
              <a:t> </a:t>
            </a:r>
            <a:endParaRPr sz="4000" dirty="0">
              <a:solidFill>
                <a:schemeClr val="accent1"/>
              </a:solidFill>
            </a:endParaRPr>
          </a:p>
        </p:txBody>
      </p:sp>
      <p:sp>
        <p:nvSpPr>
          <p:cNvPr id="2" name="Subtitle 1"/>
          <p:cNvSpPr>
            <a:spLocks noGrp="1"/>
          </p:cNvSpPr>
          <p:nvPr>
            <p:ph type="subTitle" idx="1"/>
          </p:nvPr>
        </p:nvSpPr>
        <p:spPr>
          <a:xfrm>
            <a:off x="-46365" y="371938"/>
            <a:ext cx="8762805" cy="942900"/>
          </a:xfrm>
        </p:spPr>
        <p:txBody>
          <a:bodyPr/>
          <a:lstStyle/>
          <a:p>
            <a:pPr algn="l">
              <a:buFont typeface="Wingdings" panose="05000000000000000000" pitchFamily="2" charset="2"/>
              <a:buChar char="v"/>
            </a:pPr>
            <a:r>
              <a:rPr lang="en-US" sz="1800" b="1" dirty="0"/>
              <a:t>Varicoceles are </a:t>
            </a:r>
            <a:r>
              <a:rPr lang="en-US" sz="1800" b="1" dirty="0">
                <a:solidFill>
                  <a:srgbClr val="FF0000"/>
                </a:solidFill>
              </a:rPr>
              <a:t>common</a:t>
            </a:r>
            <a:r>
              <a:rPr lang="en-US" sz="1800" b="1" dirty="0"/>
              <a:t>, affecting perhaps 15–20 per cent of males. </a:t>
            </a:r>
          </a:p>
          <a:p>
            <a:pPr algn="l">
              <a:buFont typeface="Wingdings" panose="05000000000000000000" pitchFamily="2" charset="2"/>
              <a:buChar char="v"/>
            </a:pPr>
            <a:r>
              <a:rPr lang="en-US" sz="1800" b="1" dirty="0"/>
              <a:t>Seen commonly in men aged </a:t>
            </a:r>
            <a:r>
              <a:rPr lang="en-US" sz="1800" b="1" dirty="0">
                <a:solidFill>
                  <a:srgbClr val="FF0000"/>
                </a:solidFill>
              </a:rPr>
              <a:t>15-30yrs and rarely after 40yrs.</a:t>
            </a:r>
          </a:p>
          <a:p>
            <a:pPr algn="l">
              <a:buFont typeface="Wingdings" panose="05000000000000000000" pitchFamily="2" charset="2"/>
              <a:buChar char="v"/>
            </a:pPr>
            <a:r>
              <a:rPr lang="en-US" sz="1800" b="1" dirty="0"/>
              <a:t>Normal small vessels of plexus- 0.5-1.5mm Diameter </a:t>
            </a:r>
            <a:r>
              <a:rPr lang="en-US" sz="1800" b="1" dirty="0">
                <a:solidFill>
                  <a:srgbClr val="FF0000"/>
                </a:solidFill>
              </a:rPr>
              <a:t>greater than 2mm- Varicocele</a:t>
            </a:r>
            <a:r>
              <a:rPr lang="en-US" sz="1800" b="1" dirty="0">
                <a:ln w="0"/>
                <a:solidFill>
                  <a:srgbClr val="51B199"/>
                </a:solidFill>
                <a:effectLst>
                  <a:outerShdw blurRad="38100" dist="25400" dir="5400000" algn="ctr" rotWithShape="0">
                    <a:srgbClr val="6E747A">
                      <a:alpha val="43000"/>
                    </a:srgbClr>
                  </a:outerShdw>
                </a:effectLst>
                <a:latin typeface="Raleway Thin"/>
              </a:rPr>
              <a:t>.</a:t>
            </a:r>
          </a:p>
          <a:p>
            <a:pPr marL="425450" indent="-285750" algn="l">
              <a:buFont typeface="Wingdings" panose="05000000000000000000" pitchFamily="2" charset="2"/>
              <a:buChar char="v"/>
            </a:pPr>
            <a:r>
              <a:rPr lang="en-US" sz="1800" b="1" dirty="0">
                <a:solidFill>
                  <a:srgbClr val="FF0000"/>
                </a:solidFill>
              </a:rPr>
              <a:t>90% are left-sided</a:t>
            </a:r>
            <a:r>
              <a:rPr lang="en-US" sz="1800" b="1" dirty="0"/>
              <a:t>, reflecting the proximal venous anatomy. </a:t>
            </a:r>
          </a:p>
          <a:p>
            <a:pPr marL="139700" indent="0" algn="l"/>
            <a:r>
              <a:rPr lang="en-US" sz="1800" b="1" u="sng" dirty="0">
                <a:solidFill>
                  <a:srgbClr val="7030A0"/>
                </a:solidFill>
              </a:rPr>
              <a:t>              </a:t>
            </a:r>
            <a:r>
              <a:rPr lang="en-US" sz="3200" b="1" u="sng" dirty="0">
                <a:solidFill>
                  <a:srgbClr val="7030A0"/>
                </a:solidFill>
                <a:latin typeface="Arial Rounded MT Bold" panose="020F0704030504030204" pitchFamily="34" charset="77"/>
              </a:rPr>
              <a:t>WHY?</a:t>
            </a:r>
            <a:endParaRPr lang="en-US" sz="2400" b="1" u="sng" dirty="0">
              <a:solidFill>
                <a:srgbClr val="7030A0"/>
              </a:solidFill>
              <a:latin typeface="Arial Rounded MT Bold" panose="020F0704030504030204" pitchFamily="34" charset="77"/>
            </a:endParaRPr>
          </a:p>
          <a:p>
            <a:pPr marL="342900" indent="-342900" algn="l">
              <a:lnSpc>
                <a:spcPct val="150000"/>
              </a:lnSpc>
              <a:buFont typeface="Wingdings" panose="05000000000000000000" pitchFamily="2" charset="2"/>
              <a:buChar char="ü"/>
            </a:pPr>
            <a:r>
              <a:rPr lang="en-US" sz="1800" b="1" dirty="0"/>
              <a:t>Left testicular vein is </a:t>
            </a:r>
            <a:r>
              <a:rPr lang="en-US" sz="1800" b="1" dirty="0">
                <a:solidFill>
                  <a:srgbClr val="7030A0"/>
                </a:solidFill>
              </a:rPr>
              <a:t>longer than right testicular vein </a:t>
            </a:r>
          </a:p>
          <a:p>
            <a:pPr marL="342900" indent="-342900" algn="l">
              <a:lnSpc>
                <a:spcPct val="150000"/>
              </a:lnSpc>
              <a:buFont typeface="Wingdings" panose="05000000000000000000" pitchFamily="2" charset="2"/>
              <a:buChar char="ü"/>
            </a:pPr>
            <a:r>
              <a:rPr lang="en-US" sz="1800" b="1" dirty="0"/>
              <a:t>Left testicular vein enters at right angle to </a:t>
            </a:r>
            <a:r>
              <a:rPr lang="en-US" sz="1800" b="1" dirty="0">
                <a:solidFill>
                  <a:srgbClr val="7030A0"/>
                </a:solidFill>
              </a:rPr>
              <a:t>the left renal vein </a:t>
            </a:r>
          </a:p>
          <a:p>
            <a:pPr marL="342900" indent="-342900" algn="l">
              <a:lnSpc>
                <a:spcPct val="150000"/>
              </a:lnSpc>
              <a:buFont typeface="Wingdings" panose="05000000000000000000" pitchFamily="2" charset="2"/>
              <a:buChar char="ü"/>
            </a:pPr>
            <a:r>
              <a:rPr lang="en-US" sz="1800" b="1" dirty="0"/>
              <a:t>Left testicular artery is </a:t>
            </a:r>
            <a:r>
              <a:rPr lang="en-US" sz="1800" b="1" dirty="0">
                <a:solidFill>
                  <a:srgbClr val="7030A0"/>
                </a:solidFill>
              </a:rPr>
              <a:t>arching </a:t>
            </a:r>
            <a:r>
              <a:rPr lang="en-US" sz="1800" b="1" dirty="0" err="1">
                <a:solidFill>
                  <a:srgbClr val="7030A0"/>
                </a:solidFill>
              </a:rPr>
              <a:t>ove</a:t>
            </a:r>
            <a:r>
              <a:rPr lang="en-US" sz="1800" b="1" dirty="0">
                <a:solidFill>
                  <a:srgbClr val="7030A0"/>
                </a:solidFill>
              </a:rPr>
              <a:t> left testicular vein. </a:t>
            </a:r>
          </a:p>
          <a:p>
            <a:pPr marL="342900" indent="-342900" algn="l">
              <a:lnSpc>
                <a:spcPct val="150000"/>
              </a:lnSpc>
              <a:buFont typeface="Wingdings" panose="05000000000000000000" pitchFamily="2" charset="2"/>
              <a:buChar char="ü"/>
            </a:pPr>
            <a:r>
              <a:rPr lang="en-US" sz="1800" b="1" dirty="0"/>
              <a:t> A loaded </a:t>
            </a:r>
            <a:r>
              <a:rPr lang="en-US" sz="1800" b="1" dirty="0">
                <a:solidFill>
                  <a:srgbClr val="7030A0"/>
                </a:solidFill>
              </a:rPr>
              <a:t>sigmoid colon compressing left testicular vein </a:t>
            </a:r>
          </a:p>
          <a:p>
            <a:pPr marL="342900" indent="-342900" algn="l">
              <a:lnSpc>
                <a:spcPct val="150000"/>
              </a:lnSpc>
              <a:buFont typeface="Wingdings" panose="05000000000000000000" pitchFamily="2" charset="2"/>
              <a:buChar char="ü"/>
            </a:pPr>
            <a:r>
              <a:rPr lang="en-US" sz="1800" b="1" dirty="0">
                <a:solidFill>
                  <a:srgbClr val="7030A0"/>
                </a:solidFill>
              </a:rPr>
              <a:t>Left renal vein is compressed b/w the Aorta and SMA.</a:t>
            </a:r>
          </a:p>
          <a:p>
            <a:pPr marL="342900" indent="-342900" algn="l">
              <a:lnSpc>
                <a:spcPct val="150000"/>
              </a:lnSpc>
              <a:buFont typeface="Wingdings" panose="05000000000000000000" pitchFamily="2" charset="2"/>
              <a:buChar char="ü"/>
            </a:pPr>
            <a:r>
              <a:rPr lang="en-US" sz="1800" b="1" dirty="0"/>
              <a:t>Vascular spasm from </a:t>
            </a:r>
            <a:r>
              <a:rPr lang="en-US" sz="1800" b="1" dirty="0">
                <a:solidFill>
                  <a:srgbClr val="7030A0"/>
                </a:solidFill>
              </a:rPr>
              <a:t>adrenaline coming </a:t>
            </a:r>
            <a:r>
              <a:rPr lang="en-US" sz="1800" b="1" dirty="0"/>
              <a:t>from the left suprarenal gland.</a:t>
            </a:r>
          </a:p>
          <a:p>
            <a:pPr marL="425450" indent="-285750" algn="l">
              <a:buFont typeface="Wingdings" panose="05000000000000000000" pitchFamily="2" charset="2"/>
              <a:buChar char="ü"/>
            </a:pPr>
            <a:endParaRPr lang="en-US" sz="2000" b="1" u="sng" dirty="0">
              <a:solidFill>
                <a:srgbClr val="7030A0"/>
              </a:solidFill>
            </a:endParaRPr>
          </a:p>
          <a:p>
            <a:pPr marL="139700" indent="0" algn="l"/>
            <a:endParaRPr lang="en-US" sz="1800" b="1" dirty="0"/>
          </a:p>
          <a:p>
            <a:pPr algn="l">
              <a:buFont typeface="Wingdings" panose="05000000000000000000" pitchFamily="2" charset="2"/>
              <a:buChar char="v"/>
            </a:pPr>
            <a:endParaRPr lang="en-US" dirty="0"/>
          </a:p>
        </p:txBody>
      </p:sp>
      <p:sp>
        <p:nvSpPr>
          <p:cNvPr id="1732" name="Google Shape;1732;p58"/>
          <p:cNvSpPr/>
          <p:nvPr/>
        </p:nvSpPr>
        <p:spPr>
          <a:xfrm flipH="1">
            <a:off x="3731013" y="4013540"/>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sp>
        <p:nvSpPr>
          <p:cNvPr id="1733" name="Google Shape;1733;p58"/>
          <p:cNvSpPr/>
          <p:nvPr/>
        </p:nvSpPr>
        <p:spPr>
          <a:xfrm flipH="1">
            <a:off x="2229098" y="4317742"/>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sp>
        <p:nvSpPr>
          <p:cNvPr id="1734" name="Google Shape;1734;p58"/>
          <p:cNvSpPr/>
          <p:nvPr/>
        </p:nvSpPr>
        <p:spPr>
          <a:xfrm rot="5735881">
            <a:off x="6900571" y="1174077"/>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8"/>
          <p:cNvSpPr/>
          <p:nvPr/>
        </p:nvSpPr>
        <p:spPr>
          <a:xfrm>
            <a:off x="8511300" y="1084123"/>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8"/>
          <p:cNvSpPr/>
          <p:nvPr/>
        </p:nvSpPr>
        <p:spPr>
          <a:xfrm>
            <a:off x="652400" y="1662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sp>
        <p:nvSpPr>
          <p:cNvPr id="1737" name="Google Shape;1737;p58"/>
          <p:cNvSpPr/>
          <p:nvPr/>
        </p:nvSpPr>
        <p:spPr>
          <a:xfrm>
            <a:off x="4606050" y="36526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sp>
        <p:nvSpPr>
          <p:cNvPr id="1738" name="Google Shape;1738;p58"/>
          <p:cNvSpPr/>
          <p:nvPr/>
        </p:nvSpPr>
        <p:spPr>
          <a:xfrm>
            <a:off x="2190622" y="7126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8"/>
          <p:cNvSpPr/>
          <p:nvPr/>
        </p:nvSpPr>
        <p:spPr>
          <a:xfrm flipH="1">
            <a:off x="5575668" y="377281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grpSp>
        <p:nvGrpSpPr>
          <p:cNvPr id="1740" name="Google Shape;1740;p58"/>
          <p:cNvGrpSpPr/>
          <p:nvPr/>
        </p:nvGrpSpPr>
        <p:grpSpPr>
          <a:xfrm>
            <a:off x="1882315" y="1442124"/>
            <a:ext cx="150927" cy="143533"/>
            <a:chOff x="3716290" y="4256524"/>
            <a:chExt cx="150927" cy="143533"/>
          </a:xfrm>
        </p:grpSpPr>
        <p:sp>
          <p:nvSpPr>
            <p:cNvPr id="1741" name="Google Shape;1741;p5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sp>
          <p:nvSpPr>
            <p:cNvPr id="1742" name="Google Shape;1742;p5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sp>
          <p:nvSpPr>
            <p:cNvPr id="1743" name="Google Shape;1743;p5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anose="05000000000000000000" pitchFamily="2" charset="2"/>
                <a:buChar char="§"/>
              </a:pPr>
              <a:endParaRPr/>
            </a:p>
          </p:txBody>
        </p:sp>
      </p:grpSp>
      <p:grpSp>
        <p:nvGrpSpPr>
          <p:cNvPr id="1744" name="Google Shape;1744;p58"/>
          <p:cNvGrpSpPr/>
          <p:nvPr/>
        </p:nvGrpSpPr>
        <p:grpSpPr>
          <a:xfrm rot="-5712340">
            <a:off x="2067958" y="165708"/>
            <a:ext cx="199303" cy="251690"/>
            <a:chOff x="3311031" y="3025663"/>
            <a:chExt cx="308584" cy="389695"/>
          </a:xfrm>
        </p:grpSpPr>
        <p:sp>
          <p:nvSpPr>
            <p:cNvPr id="1745" name="Google Shape;1745;p5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9" name="Google Shape;1749;p58"/>
          <p:cNvGrpSpPr/>
          <p:nvPr/>
        </p:nvGrpSpPr>
        <p:grpSpPr>
          <a:xfrm>
            <a:off x="6978574" y="95774"/>
            <a:ext cx="355216" cy="305683"/>
            <a:chOff x="2581492" y="1663973"/>
            <a:chExt cx="447094" cy="384748"/>
          </a:xfrm>
        </p:grpSpPr>
        <p:sp>
          <p:nvSpPr>
            <p:cNvPr id="1750" name="Google Shape;1750;p5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p:cTn id="7" dur="500" decel="50000" fill="hold">
                                          <p:stCondLst>
                                            <p:cond delay="0"/>
                                          </p:stCondLst>
                                        </p:cTn>
                                        <p:tgtEl>
                                          <p:spTgt spid="2">
                                            <p:txEl>
                                              <p:pRg st="5" end="5"/>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xEl>
                                              <p:pRg st="5" end="5"/>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xEl>
                                              <p:pRg st="5" end="5"/>
                                            </p:txEl>
                                          </p:spTgt>
                                        </p:tgtEl>
                                        <p:attrNameLst>
                                          <p:attrName>ppt_w</p:attrName>
                                        </p:attrNameLst>
                                      </p:cBhvr>
                                      <p:tavLst>
                                        <p:tav tm="0">
                                          <p:val>
                                            <p:strVal val="#ppt_w*.05"/>
                                          </p:val>
                                        </p:tav>
                                        <p:tav tm="100000">
                                          <p:val>
                                            <p:strVal val="#ppt_w"/>
                                          </p:val>
                                        </p:tav>
                                      </p:tavLst>
                                    </p:anim>
                                    <p:anim calcmode="lin" valueType="num">
                                      <p:cBhvr>
                                        <p:cTn id="10" dur="1000" fill="hold"/>
                                        <p:tgtEl>
                                          <p:spTgt spid="2">
                                            <p:txEl>
                                              <p:pRg st="5" end="5"/>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xEl>
                                              <p:pRg st="5" end="5"/>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xEl>
                                              <p:pRg st="5" end="5"/>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xEl>
                                              <p:pRg st="5" end="5"/>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xEl>
                                              <p:pRg st="5" end="5"/>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 calcmode="lin" valueType="num">
                                      <p:cBhvr>
                                        <p:cTn id="17" dur="500" decel="50000" fill="hold">
                                          <p:stCondLst>
                                            <p:cond delay="0"/>
                                          </p:stCondLst>
                                        </p:cTn>
                                        <p:tgtEl>
                                          <p:spTgt spid="2">
                                            <p:txEl>
                                              <p:pRg st="6" end="6"/>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xEl>
                                              <p:pRg st="6" end="6"/>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xEl>
                                              <p:pRg st="6" end="6"/>
                                            </p:txEl>
                                          </p:spTgt>
                                        </p:tgtEl>
                                        <p:attrNameLst>
                                          <p:attrName>ppt_w</p:attrName>
                                        </p:attrNameLst>
                                      </p:cBhvr>
                                      <p:tavLst>
                                        <p:tav tm="0">
                                          <p:val>
                                            <p:strVal val="#ppt_w*.05"/>
                                          </p:val>
                                        </p:tav>
                                        <p:tav tm="100000">
                                          <p:val>
                                            <p:strVal val="#ppt_w"/>
                                          </p:val>
                                        </p:tav>
                                      </p:tavLst>
                                    </p:anim>
                                    <p:anim calcmode="lin" valueType="num">
                                      <p:cBhvr>
                                        <p:cTn id="20" dur="1000" fill="hold"/>
                                        <p:tgtEl>
                                          <p:spTgt spid="2">
                                            <p:txEl>
                                              <p:pRg st="6" end="6"/>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xEl>
                                              <p:pRg st="6" end="6"/>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xEl>
                                              <p:pRg st="6" end="6"/>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xEl>
                                              <p:pRg st="6" end="6"/>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xEl>
                                              <p:pRg st="6" end="6"/>
                                            </p:txEl>
                                          </p:spTgt>
                                        </p:tgtEl>
                                      </p:cBhvr>
                                    </p:animEffect>
                                  </p:childTnLst>
                                </p:cTn>
                              </p:par>
                              <p:par>
                                <p:cTn id="25" presetID="25"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p:cTn id="27" dur="500" decel="50000" fill="hold">
                                          <p:stCondLst>
                                            <p:cond delay="0"/>
                                          </p:stCondLst>
                                        </p:cTn>
                                        <p:tgtEl>
                                          <p:spTgt spid="2">
                                            <p:txEl>
                                              <p:pRg st="7" end="7"/>
                                            </p:txEl>
                                          </p:spTgt>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
                                            <p:txEl>
                                              <p:pRg st="7" end="7"/>
                                            </p:txEl>
                                          </p:spTgt>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
                                            <p:txEl>
                                              <p:pRg st="7" end="7"/>
                                            </p:txEl>
                                          </p:spTgt>
                                        </p:tgtEl>
                                        <p:attrNameLst>
                                          <p:attrName>ppt_w</p:attrName>
                                        </p:attrNameLst>
                                      </p:cBhvr>
                                      <p:tavLst>
                                        <p:tav tm="0">
                                          <p:val>
                                            <p:strVal val="#ppt_w*.05"/>
                                          </p:val>
                                        </p:tav>
                                        <p:tav tm="100000">
                                          <p:val>
                                            <p:strVal val="#ppt_w"/>
                                          </p:val>
                                        </p:tav>
                                      </p:tavLst>
                                    </p:anim>
                                    <p:anim calcmode="lin" valueType="num">
                                      <p:cBhvr>
                                        <p:cTn id="30" dur="1000" fill="hold"/>
                                        <p:tgtEl>
                                          <p:spTgt spid="2">
                                            <p:txEl>
                                              <p:pRg st="7" end="7"/>
                                            </p:txEl>
                                          </p:spTgt>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
                                            <p:txEl>
                                              <p:pRg st="7" end="7"/>
                                            </p:txEl>
                                          </p:spTgt>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
                                            <p:txEl>
                                              <p:pRg st="7" end="7"/>
                                            </p:txEl>
                                          </p:spTgt>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
                                            <p:txEl>
                                              <p:pRg st="7" end="7"/>
                                            </p:txEl>
                                          </p:spTgt>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
                                            <p:txEl>
                                              <p:pRg st="7" end="7"/>
                                            </p:txEl>
                                          </p:spTgt>
                                        </p:tgtEl>
                                      </p:cBhvr>
                                    </p:animEffect>
                                  </p:childTnLst>
                                </p:cTn>
                              </p:par>
                              <p:par>
                                <p:cTn id="35" presetID="25" presetClass="entr" presetSubtype="0" fill="hold"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p:cTn id="37" dur="500" decel="50000" fill="hold">
                                          <p:stCondLst>
                                            <p:cond delay="0"/>
                                          </p:stCondLst>
                                        </p:cTn>
                                        <p:tgtEl>
                                          <p:spTgt spid="2">
                                            <p:txEl>
                                              <p:pRg st="8" end="8"/>
                                            </p:txEl>
                                          </p:spTgt>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2">
                                            <p:txEl>
                                              <p:pRg st="8" end="8"/>
                                            </p:txEl>
                                          </p:spTgt>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2">
                                            <p:txEl>
                                              <p:pRg st="8" end="8"/>
                                            </p:txEl>
                                          </p:spTgt>
                                        </p:tgtEl>
                                        <p:attrNameLst>
                                          <p:attrName>ppt_w</p:attrName>
                                        </p:attrNameLst>
                                      </p:cBhvr>
                                      <p:tavLst>
                                        <p:tav tm="0">
                                          <p:val>
                                            <p:strVal val="#ppt_w*.05"/>
                                          </p:val>
                                        </p:tav>
                                        <p:tav tm="100000">
                                          <p:val>
                                            <p:strVal val="#ppt_w"/>
                                          </p:val>
                                        </p:tav>
                                      </p:tavLst>
                                    </p:anim>
                                    <p:anim calcmode="lin" valueType="num">
                                      <p:cBhvr>
                                        <p:cTn id="40" dur="1000" fill="hold"/>
                                        <p:tgtEl>
                                          <p:spTgt spid="2">
                                            <p:txEl>
                                              <p:pRg st="8" end="8"/>
                                            </p:txEl>
                                          </p:spTgt>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2">
                                            <p:txEl>
                                              <p:pRg st="8" end="8"/>
                                            </p:txEl>
                                          </p:spTgt>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2">
                                            <p:txEl>
                                              <p:pRg st="8" end="8"/>
                                            </p:txEl>
                                          </p:spTgt>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2">
                                            <p:txEl>
                                              <p:pRg st="8" end="8"/>
                                            </p:txEl>
                                          </p:spTgt>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2">
                                            <p:txEl>
                                              <p:pRg st="8" end="8"/>
                                            </p:txEl>
                                          </p:spTgt>
                                        </p:tgtEl>
                                      </p:cBhvr>
                                    </p:animEffect>
                                  </p:childTnLst>
                                </p:cTn>
                              </p:par>
                              <p:par>
                                <p:cTn id="45" presetID="25" presetClass="entr" presetSubtype="0" fill="hold" nodeType="with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 calcmode="lin" valueType="num">
                                      <p:cBhvr>
                                        <p:cTn id="47" dur="500" decel="50000" fill="hold">
                                          <p:stCondLst>
                                            <p:cond delay="0"/>
                                          </p:stCondLst>
                                        </p:cTn>
                                        <p:tgtEl>
                                          <p:spTgt spid="2">
                                            <p:txEl>
                                              <p:pRg st="9" end="9"/>
                                            </p:txEl>
                                          </p:spTgt>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2">
                                            <p:txEl>
                                              <p:pRg st="9" end="9"/>
                                            </p:txEl>
                                          </p:spTgt>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2">
                                            <p:txEl>
                                              <p:pRg st="9" end="9"/>
                                            </p:txEl>
                                          </p:spTgt>
                                        </p:tgtEl>
                                        <p:attrNameLst>
                                          <p:attrName>ppt_w</p:attrName>
                                        </p:attrNameLst>
                                      </p:cBhvr>
                                      <p:tavLst>
                                        <p:tav tm="0">
                                          <p:val>
                                            <p:strVal val="#ppt_w*.05"/>
                                          </p:val>
                                        </p:tav>
                                        <p:tav tm="100000">
                                          <p:val>
                                            <p:strVal val="#ppt_w"/>
                                          </p:val>
                                        </p:tav>
                                      </p:tavLst>
                                    </p:anim>
                                    <p:anim calcmode="lin" valueType="num">
                                      <p:cBhvr>
                                        <p:cTn id="50" dur="1000" fill="hold"/>
                                        <p:tgtEl>
                                          <p:spTgt spid="2">
                                            <p:txEl>
                                              <p:pRg st="9" end="9"/>
                                            </p:txEl>
                                          </p:spTgt>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2">
                                            <p:txEl>
                                              <p:pRg st="9" end="9"/>
                                            </p:txEl>
                                          </p:spTgt>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2">
                                            <p:txEl>
                                              <p:pRg st="9" end="9"/>
                                            </p:txEl>
                                          </p:spTgt>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2">
                                            <p:txEl>
                                              <p:pRg st="9" end="9"/>
                                            </p:txEl>
                                          </p:spTgt>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2">
                                            <p:txEl>
                                              <p:pRg st="9" end="9"/>
                                            </p:txEl>
                                          </p:spTgt>
                                        </p:tgtEl>
                                      </p:cBhvr>
                                    </p:animEffect>
                                  </p:childTnLst>
                                </p:cTn>
                              </p:par>
                              <p:par>
                                <p:cTn id="55" presetID="25" presetClass="entr" presetSubtype="0" fill="hold" nodeType="with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 calcmode="lin" valueType="num">
                                      <p:cBhvr>
                                        <p:cTn id="57" dur="500" decel="50000" fill="hold">
                                          <p:stCondLst>
                                            <p:cond delay="0"/>
                                          </p:stCondLst>
                                        </p:cTn>
                                        <p:tgtEl>
                                          <p:spTgt spid="2">
                                            <p:txEl>
                                              <p:pRg st="10" end="10"/>
                                            </p:tx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2">
                                            <p:txEl>
                                              <p:pRg st="10" end="10"/>
                                            </p:tx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2">
                                            <p:txEl>
                                              <p:pRg st="10" end="10"/>
                                            </p:txEl>
                                          </p:spTgt>
                                        </p:tgtEl>
                                        <p:attrNameLst>
                                          <p:attrName>ppt_w</p:attrName>
                                        </p:attrNameLst>
                                      </p:cBhvr>
                                      <p:tavLst>
                                        <p:tav tm="0">
                                          <p:val>
                                            <p:strVal val="#ppt_w*.05"/>
                                          </p:val>
                                        </p:tav>
                                        <p:tav tm="100000">
                                          <p:val>
                                            <p:strVal val="#ppt_w"/>
                                          </p:val>
                                        </p:tav>
                                      </p:tavLst>
                                    </p:anim>
                                    <p:anim calcmode="lin" valueType="num">
                                      <p:cBhvr>
                                        <p:cTn id="60" dur="1000" fill="hold"/>
                                        <p:tgtEl>
                                          <p:spTgt spid="2">
                                            <p:txEl>
                                              <p:pRg st="10" end="10"/>
                                            </p:tx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2">
                                            <p:txEl>
                                              <p:pRg st="10" end="10"/>
                                            </p:tx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2">
                                            <p:txEl>
                                              <p:pRg st="10" end="10"/>
                                            </p:tx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2">
                                            <p:txEl>
                                              <p:pRg st="10" end="10"/>
                                            </p:tx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9" name="Google Shape;1699;p57"/>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38</a:t>
            </a:fld>
            <a:endParaRPr dirty="0"/>
          </a:p>
        </p:txBody>
      </p:sp>
      <p:sp>
        <p:nvSpPr>
          <p:cNvPr id="1702" name="Google Shape;1702;p57"/>
          <p:cNvSpPr txBox="1">
            <a:spLocks noGrp="1"/>
          </p:cNvSpPr>
          <p:nvPr>
            <p:ph type="title"/>
          </p:nvPr>
        </p:nvSpPr>
        <p:spPr>
          <a:xfrm>
            <a:off x="636878" y="-108709"/>
            <a:ext cx="7704000" cy="572700"/>
          </a:xfrm>
          <a:prstGeom prst="rect">
            <a:avLst/>
          </a:prstGeom>
        </p:spPr>
        <p:txBody>
          <a:bodyPr spcFirstLastPara="1" wrap="square" lIns="91425" tIns="91425" rIns="91425" bIns="91425" anchor="t" anchorCtr="0">
            <a:noAutofit/>
          </a:bodyPr>
          <a:lstStyle/>
          <a:p>
            <a:pPr lvl="0"/>
            <a:r>
              <a:rPr lang="en-US" sz="3600" dirty="0"/>
              <a:t>ETIOLOGY </a:t>
            </a:r>
          </a:p>
        </p:txBody>
      </p:sp>
      <p:grpSp>
        <p:nvGrpSpPr>
          <p:cNvPr id="1703" name="Google Shape;1703;p57"/>
          <p:cNvGrpSpPr/>
          <p:nvPr/>
        </p:nvGrpSpPr>
        <p:grpSpPr>
          <a:xfrm rot="-387775" flipH="1">
            <a:off x="8471741" y="131746"/>
            <a:ext cx="488192" cy="457843"/>
            <a:chOff x="3089978" y="4184399"/>
            <a:chExt cx="388071" cy="363947"/>
          </a:xfrm>
        </p:grpSpPr>
        <p:sp>
          <p:nvSpPr>
            <p:cNvPr id="1704" name="Google Shape;1704;p57"/>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7"/>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7"/>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7" name="Google Shape;1707;p57"/>
          <p:cNvGrpSpPr/>
          <p:nvPr/>
        </p:nvGrpSpPr>
        <p:grpSpPr>
          <a:xfrm flipH="1">
            <a:off x="84647" y="110230"/>
            <a:ext cx="444119" cy="550116"/>
            <a:chOff x="7443422" y="3653739"/>
            <a:chExt cx="444119" cy="550116"/>
          </a:xfrm>
        </p:grpSpPr>
        <p:sp>
          <p:nvSpPr>
            <p:cNvPr id="1708" name="Google Shape;1708;p57"/>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7"/>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7"/>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7"/>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57"/>
          <p:cNvGrpSpPr/>
          <p:nvPr/>
        </p:nvGrpSpPr>
        <p:grpSpPr>
          <a:xfrm rot="-5712340">
            <a:off x="1556120" y="51796"/>
            <a:ext cx="199303" cy="251690"/>
            <a:chOff x="3311031" y="3025663"/>
            <a:chExt cx="308584" cy="389695"/>
          </a:xfrm>
        </p:grpSpPr>
        <p:sp>
          <p:nvSpPr>
            <p:cNvPr id="1713" name="Google Shape;1713;p57"/>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7"/>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7"/>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7"/>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57"/>
          <p:cNvGrpSpPr/>
          <p:nvPr/>
        </p:nvGrpSpPr>
        <p:grpSpPr>
          <a:xfrm>
            <a:off x="7275656" y="2588878"/>
            <a:ext cx="222754" cy="178090"/>
            <a:chOff x="2858987" y="3108507"/>
            <a:chExt cx="186655" cy="149254"/>
          </a:xfrm>
        </p:grpSpPr>
        <p:sp>
          <p:nvSpPr>
            <p:cNvPr id="1718" name="Google Shape;1718;p57"/>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7"/>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7"/>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1" name="Google Shape;1721;p57"/>
          <p:cNvGrpSpPr/>
          <p:nvPr/>
        </p:nvGrpSpPr>
        <p:grpSpPr>
          <a:xfrm rot="1517663">
            <a:off x="7706899" y="148592"/>
            <a:ext cx="355252" cy="305714"/>
            <a:chOff x="2581492" y="1663973"/>
            <a:chExt cx="447094" cy="384748"/>
          </a:xfrm>
        </p:grpSpPr>
        <p:sp>
          <p:nvSpPr>
            <p:cNvPr id="1722" name="Google Shape;1722;p57"/>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7"/>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7"/>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7"/>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p:cNvSpPr/>
          <p:nvPr/>
        </p:nvSpPr>
        <p:spPr>
          <a:xfrm>
            <a:off x="-96386" y="390369"/>
            <a:ext cx="8440891" cy="3108543"/>
          </a:xfrm>
          <a:prstGeom prst="rect">
            <a:avLst/>
          </a:prstGeom>
        </p:spPr>
        <p:txBody>
          <a:bodyPr wrap="square">
            <a:spAutoFit/>
          </a:bodyPr>
          <a:lstStyle/>
          <a:p>
            <a:pPr marL="482600" indent="-342900">
              <a:buClr>
                <a:schemeClr val="dk1"/>
              </a:buClr>
              <a:buSzPts val="1600"/>
              <a:buFont typeface="+mj-lt"/>
              <a:buAutoNum type="arabicPeriod"/>
            </a:pPr>
            <a:r>
              <a:rPr lang="en-US" sz="1800" b="1" u="sng" dirty="0">
                <a:solidFill>
                  <a:schemeClr val="dk1"/>
                </a:solidFill>
                <a:latin typeface="Comfortaa"/>
                <a:sym typeface="Comfortaa"/>
              </a:rPr>
              <a:t>Idiopathic/Primary </a:t>
            </a:r>
            <a:r>
              <a:rPr lang="en-US" sz="1800" b="1" dirty="0">
                <a:solidFill>
                  <a:schemeClr val="dk1"/>
                </a:solidFill>
                <a:latin typeface="Comfortaa"/>
                <a:sym typeface="Comfortaa"/>
              </a:rPr>
              <a:t>– due to incompetency of valves. 90% occur on the left side</a:t>
            </a:r>
          </a:p>
          <a:p>
            <a:pPr marL="482600" indent="-342900">
              <a:buClr>
                <a:schemeClr val="dk1"/>
              </a:buClr>
              <a:buSzPts val="1600"/>
              <a:buFont typeface="+mj-lt"/>
              <a:buAutoNum type="arabicPeriod"/>
            </a:pPr>
            <a:endParaRPr lang="en-US" sz="1800" b="1" dirty="0">
              <a:solidFill>
                <a:schemeClr val="dk1"/>
              </a:solidFill>
              <a:latin typeface="Comfortaa"/>
              <a:sym typeface="Comfortaa"/>
            </a:endParaRPr>
          </a:p>
          <a:p>
            <a:pPr marL="482600" indent="-342900">
              <a:buClr>
                <a:schemeClr val="dk1"/>
              </a:buClr>
              <a:buSzPts val="1600"/>
              <a:buFont typeface="+mj-lt"/>
              <a:buAutoNum type="arabicPeriod"/>
            </a:pPr>
            <a:r>
              <a:rPr lang="en-US" sz="1800" b="1" u="sng" dirty="0">
                <a:solidFill>
                  <a:schemeClr val="dk1"/>
                </a:solidFill>
                <a:latin typeface="Comfortaa"/>
                <a:sym typeface="Comfortaa"/>
              </a:rPr>
              <a:t>Secondary </a:t>
            </a:r>
          </a:p>
          <a:p>
            <a:pPr marL="425450" indent="-285750">
              <a:buClr>
                <a:schemeClr val="dk1"/>
              </a:buClr>
              <a:buSzPts val="1600"/>
              <a:buFont typeface="Courier New" panose="02070309020205020404" pitchFamily="49" charset="0"/>
              <a:buChar char="o"/>
            </a:pPr>
            <a:r>
              <a:rPr lang="en-US" sz="1800" b="1" dirty="0">
                <a:solidFill>
                  <a:srgbClr val="FF0000"/>
                </a:solidFill>
                <a:latin typeface="Comfortaa"/>
                <a:sym typeface="Comfortaa"/>
              </a:rPr>
              <a:t>Pelvic or abdominal mass</a:t>
            </a:r>
            <a:r>
              <a:rPr lang="en-US" sz="1800" b="1" dirty="0">
                <a:solidFill>
                  <a:schemeClr val="dk1"/>
                </a:solidFill>
                <a:latin typeface="Comfortaa"/>
                <a:sym typeface="Comfortaa"/>
              </a:rPr>
              <a:t>. </a:t>
            </a:r>
          </a:p>
          <a:p>
            <a:pPr marL="425450" indent="-285750">
              <a:buClr>
                <a:schemeClr val="dk1"/>
              </a:buClr>
              <a:buSzPts val="1600"/>
              <a:buFont typeface="Courier New" panose="02070309020205020404" pitchFamily="49" charset="0"/>
              <a:buChar char="o"/>
            </a:pPr>
            <a:r>
              <a:rPr lang="en-US" sz="1800" b="1" dirty="0">
                <a:solidFill>
                  <a:srgbClr val="FF0000"/>
                </a:solidFill>
                <a:latin typeface="Comfortaa"/>
                <a:sym typeface="Comfortaa"/>
              </a:rPr>
              <a:t>Lt renal cell carcinoma with tumor thrombus in left renal vein</a:t>
            </a:r>
            <a:r>
              <a:rPr lang="en-US" sz="1800" b="1" dirty="0">
                <a:solidFill>
                  <a:schemeClr val="dk1"/>
                </a:solidFill>
                <a:latin typeface="Comfortaa"/>
                <a:sym typeface="Comfortaa"/>
              </a:rPr>
              <a:t>.</a:t>
            </a:r>
          </a:p>
          <a:p>
            <a:pPr marL="139700">
              <a:buClr>
                <a:schemeClr val="dk1"/>
              </a:buClr>
              <a:buSzPts val="1600"/>
            </a:pPr>
            <a:r>
              <a:rPr lang="en-US" sz="1800" b="1" dirty="0">
                <a:solidFill>
                  <a:schemeClr val="dk1"/>
                </a:solidFill>
                <a:latin typeface="Comfortaa"/>
                <a:sym typeface="Comfortaa"/>
              </a:rPr>
              <a:t>   ( In such cases the varicocele doesn’t decompress in the supine       position)</a:t>
            </a:r>
          </a:p>
          <a:p>
            <a:pPr marL="425450" indent="-285750">
              <a:buClr>
                <a:schemeClr val="dk1"/>
              </a:buClr>
              <a:buSzPts val="1600"/>
              <a:buFont typeface="Courier New" panose="02070309020205020404" pitchFamily="49" charset="0"/>
              <a:buChar char="o"/>
            </a:pPr>
            <a:r>
              <a:rPr lang="en-US" sz="1800" b="1" dirty="0">
                <a:solidFill>
                  <a:schemeClr val="dk1"/>
                </a:solidFill>
                <a:latin typeface="Comfortaa"/>
                <a:sym typeface="Comfortaa"/>
              </a:rPr>
              <a:t>Nutcracker syndrome- SMA compressing left renal vein. Other conditions- Retroperitoneal fibrosis or adhesions</a:t>
            </a:r>
            <a:endParaRPr lang="x-none" sz="1800" b="1">
              <a:solidFill>
                <a:schemeClr val="dk1"/>
              </a:solidFill>
              <a:latin typeface="Comfortaa"/>
              <a:sym typeface="Comfortaa"/>
            </a:endParaRPr>
          </a:p>
          <a:p>
            <a:endParaRPr lang="en-US" sz="1600" b="1" dirty="0">
              <a:solidFill>
                <a:schemeClr val="accent4">
                  <a:lumMod val="50000"/>
                </a:schemeClr>
              </a:solidFill>
              <a:latin typeface="Comfortaa"/>
            </a:endParaRPr>
          </a:p>
        </p:txBody>
      </p:sp>
      <p:sp>
        <p:nvSpPr>
          <p:cNvPr id="2" name="Rectangle 1"/>
          <p:cNvSpPr/>
          <p:nvPr/>
        </p:nvSpPr>
        <p:spPr>
          <a:xfrm rot="983168">
            <a:off x="-140220" y="1735552"/>
            <a:ext cx="245580" cy="954107"/>
          </a:xfrm>
          <a:prstGeom prst="rect">
            <a:avLst/>
          </a:prstGeom>
        </p:spPr>
        <p:txBody>
          <a:bodyPr wrap="square">
            <a:spAutoFit/>
          </a:bodyPr>
          <a:lstStyle/>
          <a:p>
            <a:endParaRPr lang="en-US" sz="1600" b="1" dirty="0">
              <a:solidFill>
                <a:srgbClr val="7030A0"/>
              </a:solidFill>
              <a:latin typeface="Comfortaa"/>
            </a:endParaRPr>
          </a:p>
          <a:p>
            <a:pPr marL="0" indent="0">
              <a:buNone/>
            </a:pPr>
            <a:r>
              <a:rPr lang="en-US" sz="1600" b="1" dirty="0">
                <a:solidFill>
                  <a:schemeClr val="tx1"/>
                </a:solidFill>
                <a:latin typeface="Comfortaa"/>
              </a:rPr>
              <a:t> </a:t>
            </a:r>
          </a:p>
          <a:p>
            <a:pPr marL="0" indent="0">
              <a:buNone/>
            </a:pPr>
            <a:endParaRPr lang="en-US" sz="2400" dirty="0">
              <a:solidFill>
                <a:schemeClr val="accent5">
                  <a:lumMod val="50000"/>
                </a:schemeClr>
              </a:solidFill>
              <a:latin typeface="Archivo Black" panose="020B0A03020202020B04"/>
              <a:sym typeface="Archivo Black" panose="020B0A03020202020B04"/>
            </a:endParaRPr>
          </a:p>
        </p:txBody>
      </p:sp>
      <p:pic>
        <p:nvPicPr>
          <p:cNvPr id="3" name="Picture 2"/>
          <p:cNvPicPr>
            <a:picLocks noChangeAspect="1"/>
          </p:cNvPicPr>
          <p:nvPr/>
        </p:nvPicPr>
        <p:blipFill rotWithShape="1">
          <a:blip r:embed="rId3"/>
          <a:srcRect l="51158"/>
          <a:stretch>
            <a:fillRect/>
          </a:stretch>
        </p:blipFill>
        <p:spPr>
          <a:xfrm>
            <a:off x="7138502" y="2588878"/>
            <a:ext cx="1682210" cy="2596608"/>
          </a:xfrm>
          <a:prstGeom prst="rect">
            <a:avLst/>
          </a:prstGeom>
        </p:spPr>
      </p:pic>
      <p:pic>
        <p:nvPicPr>
          <p:cNvPr id="4" name="Picture 3"/>
          <p:cNvPicPr>
            <a:picLocks noChangeAspect="1"/>
          </p:cNvPicPr>
          <p:nvPr/>
        </p:nvPicPr>
        <p:blipFill>
          <a:blip r:embed="rId4"/>
          <a:stretch>
            <a:fillRect/>
          </a:stretch>
        </p:blipFill>
        <p:spPr>
          <a:xfrm>
            <a:off x="3397712" y="3172118"/>
            <a:ext cx="3008952" cy="1971382"/>
          </a:xfrm>
          <a:prstGeom prst="rect">
            <a:avLst/>
          </a:prstGeom>
        </p:spPr>
      </p:pic>
      <p:pic>
        <p:nvPicPr>
          <p:cNvPr id="31" name="Picture 30"/>
          <p:cNvPicPr>
            <a:picLocks noChangeAspect="1"/>
          </p:cNvPicPr>
          <p:nvPr/>
        </p:nvPicPr>
        <p:blipFill rotWithShape="1">
          <a:blip r:embed="rId5"/>
          <a:srcRect r="61513"/>
          <a:stretch>
            <a:fillRect/>
          </a:stretch>
        </p:blipFill>
        <p:spPr>
          <a:xfrm>
            <a:off x="528766" y="3171269"/>
            <a:ext cx="1844908" cy="19270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62"/>
          <p:cNvSpPr txBox="1">
            <a:spLocks noGrp="1"/>
          </p:cNvSpPr>
          <p:nvPr>
            <p:ph type="title"/>
          </p:nvPr>
        </p:nvSpPr>
        <p:spPr>
          <a:xfrm>
            <a:off x="660259" y="0"/>
            <a:ext cx="7704000" cy="572700"/>
          </a:xfrm>
          <a:prstGeom prst="rect">
            <a:avLst/>
          </a:prstGeom>
        </p:spPr>
        <p:txBody>
          <a:bodyPr spcFirstLastPara="1" wrap="square" lIns="91425" tIns="91425" rIns="91425" bIns="91425" anchor="t" anchorCtr="0">
            <a:noAutofit/>
          </a:bodyPr>
          <a:lstStyle/>
          <a:p>
            <a:r>
              <a:rPr lang="en-US" b="1" dirty="0"/>
              <a:t>CLINICAL FEATURES </a:t>
            </a:r>
            <a:endParaRPr lang="en-US" dirty="0"/>
          </a:p>
        </p:txBody>
      </p:sp>
      <p:sp>
        <p:nvSpPr>
          <p:cNvPr id="1878" name="Google Shape;1878;p62"/>
          <p:cNvSpPr/>
          <p:nvPr/>
        </p:nvSpPr>
        <p:spPr>
          <a:xfrm flipH="1">
            <a:off x="4489710" y="399391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2"/>
          <p:cNvSpPr/>
          <p:nvPr/>
        </p:nvSpPr>
        <p:spPr>
          <a:xfrm>
            <a:off x="558000" y="17585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p:cNvSpPr/>
          <p:nvPr/>
        </p:nvSpPr>
        <p:spPr>
          <a:xfrm>
            <a:off x="0" y="493677"/>
            <a:ext cx="8607779" cy="4801314"/>
          </a:xfrm>
          <a:prstGeom prst="rect">
            <a:avLst/>
          </a:prstGeom>
        </p:spPr>
        <p:txBody>
          <a:bodyPr wrap="square">
            <a:spAutoFit/>
          </a:bodyPr>
          <a:lstStyle/>
          <a:p>
            <a:r>
              <a:rPr lang="en-US" sz="1800" b="1" dirty="0">
                <a:solidFill>
                  <a:schemeClr val="dk1"/>
                </a:solidFill>
                <a:latin typeface="Comfortaa"/>
              </a:rPr>
              <a:t>While </a:t>
            </a:r>
            <a:r>
              <a:rPr lang="en-US" sz="1800" b="1" dirty="0">
                <a:solidFill>
                  <a:srgbClr val="7030A0"/>
                </a:solidFill>
                <a:latin typeface="Comfortaa"/>
              </a:rPr>
              <a:t>most varicoceles are asymptomatic</a:t>
            </a:r>
            <a:r>
              <a:rPr lang="en-US" sz="1800" b="1" dirty="0">
                <a:solidFill>
                  <a:schemeClr val="dk1"/>
                </a:solidFill>
                <a:latin typeface="Comfortaa"/>
              </a:rPr>
              <a:t>, those that are </a:t>
            </a:r>
            <a:r>
              <a:rPr lang="en-US" sz="1800" b="1" dirty="0" err="1">
                <a:solidFill>
                  <a:schemeClr val="dk1"/>
                </a:solidFill>
                <a:latin typeface="Comfortaa"/>
              </a:rPr>
              <a:t>symp</a:t>
            </a:r>
            <a:r>
              <a:rPr lang="en-US" sz="1800" b="1" dirty="0">
                <a:solidFill>
                  <a:schemeClr val="dk1"/>
                </a:solidFill>
                <a:latin typeface="Comfortaa"/>
              </a:rPr>
              <a:t>- </a:t>
            </a:r>
            <a:r>
              <a:rPr lang="en-US" sz="1800" b="1" dirty="0" err="1">
                <a:solidFill>
                  <a:schemeClr val="dk1"/>
                </a:solidFill>
                <a:latin typeface="Comfortaa"/>
              </a:rPr>
              <a:t>tomatic</a:t>
            </a:r>
            <a:r>
              <a:rPr lang="en-US" sz="1800" b="1" dirty="0">
                <a:solidFill>
                  <a:schemeClr val="dk1"/>
                </a:solidFill>
                <a:latin typeface="Comfortaa"/>
              </a:rPr>
              <a:t> tend to present in </a:t>
            </a:r>
            <a:r>
              <a:rPr lang="en-US" sz="1800" b="1" dirty="0">
                <a:solidFill>
                  <a:srgbClr val="7030A0"/>
                </a:solidFill>
                <a:latin typeface="Comfortaa"/>
              </a:rPr>
              <a:t>adolescence or early adulthood </a:t>
            </a:r>
            <a:r>
              <a:rPr lang="en-US" sz="1800" b="1" dirty="0">
                <a:solidFill>
                  <a:schemeClr val="dk1"/>
                </a:solidFill>
                <a:latin typeface="Comfortaa"/>
              </a:rPr>
              <a:t>when there may be</a:t>
            </a:r>
          </a:p>
          <a:p>
            <a:pPr marL="285750" indent="-285750">
              <a:buFont typeface="Wingdings" panose="05000000000000000000" pitchFamily="2" charset="2"/>
              <a:buChar char="ü"/>
            </a:pPr>
            <a:r>
              <a:rPr lang="en-US" sz="1800" b="1" dirty="0">
                <a:solidFill>
                  <a:schemeClr val="dk1"/>
                </a:solidFill>
                <a:latin typeface="Comfortaa"/>
              </a:rPr>
              <a:t> an annoying dragging discomfort that is worse on standing at the end of the day. </a:t>
            </a:r>
          </a:p>
          <a:p>
            <a:r>
              <a:rPr lang="en-US" sz="1800" b="1" dirty="0">
                <a:solidFill>
                  <a:schemeClr val="dk1"/>
                </a:solidFill>
                <a:latin typeface="Comfortaa"/>
              </a:rPr>
              <a:t>This presumably reflects </a:t>
            </a:r>
            <a:r>
              <a:rPr lang="en-US" sz="1800" b="1" dirty="0" err="1">
                <a:solidFill>
                  <a:schemeClr val="dk1"/>
                </a:solidFill>
                <a:latin typeface="Comfortaa"/>
              </a:rPr>
              <a:t>disten</a:t>
            </a:r>
            <a:r>
              <a:rPr lang="en-US" sz="1800" b="1" dirty="0">
                <a:solidFill>
                  <a:schemeClr val="dk1"/>
                </a:solidFill>
                <a:latin typeface="Comfortaa"/>
              </a:rPr>
              <a:t>- </a:t>
            </a:r>
            <a:r>
              <a:rPr lang="en-US" sz="1800" b="1" dirty="0" err="1">
                <a:solidFill>
                  <a:schemeClr val="dk1"/>
                </a:solidFill>
                <a:latin typeface="Comfortaa"/>
              </a:rPr>
              <a:t>sion</a:t>
            </a:r>
            <a:r>
              <a:rPr lang="en-US" sz="1800" b="1" dirty="0">
                <a:solidFill>
                  <a:schemeClr val="dk1"/>
                </a:solidFill>
                <a:latin typeface="Comfortaa"/>
              </a:rPr>
              <a:t> of the testicular veins. When examined in the erect </a:t>
            </a:r>
            <a:r>
              <a:rPr lang="en-US" sz="1800" b="1" dirty="0" err="1">
                <a:solidFill>
                  <a:schemeClr val="dk1"/>
                </a:solidFill>
                <a:latin typeface="Comfortaa"/>
              </a:rPr>
              <a:t>posi</a:t>
            </a:r>
            <a:r>
              <a:rPr lang="en-US" sz="1800" b="1" dirty="0">
                <a:solidFill>
                  <a:schemeClr val="dk1"/>
                </a:solidFill>
                <a:latin typeface="Comfortaa"/>
              </a:rPr>
              <a:t>- </a:t>
            </a:r>
            <a:r>
              <a:rPr lang="en-US" sz="1800" b="1" dirty="0" err="1">
                <a:solidFill>
                  <a:schemeClr val="dk1"/>
                </a:solidFill>
                <a:latin typeface="Comfortaa"/>
              </a:rPr>
              <a:t>tion</a:t>
            </a:r>
            <a:r>
              <a:rPr lang="en-US" sz="1800" b="1" dirty="0">
                <a:solidFill>
                  <a:schemeClr val="dk1"/>
                </a:solidFill>
                <a:latin typeface="Comfortaa"/>
              </a:rPr>
              <a:t>, the scrotum on the affected side hangs lower than normal, and on palpation, with the patient standing, the varicose plexus feels like a bag of worms.</a:t>
            </a:r>
          </a:p>
          <a:p>
            <a:pPr marL="285750" indent="-285750">
              <a:buFont typeface="Wingdings" panose="05000000000000000000" pitchFamily="2" charset="2"/>
              <a:buChar char="ü"/>
            </a:pPr>
            <a:r>
              <a:rPr lang="en-US" sz="1800" b="1" dirty="0">
                <a:solidFill>
                  <a:schemeClr val="dk1"/>
                </a:solidFill>
                <a:latin typeface="Comfortaa"/>
              </a:rPr>
              <a:t> There may be a cough impulse. If the patient lies down the veins empty by gravity and this provides an opportunity to ensure that the underlying testis is normal to palpation. </a:t>
            </a:r>
          </a:p>
          <a:p>
            <a:pPr marL="285750" indent="-285750">
              <a:buFont typeface="Wingdings" panose="05000000000000000000" pitchFamily="2" charset="2"/>
              <a:buChar char="ü"/>
            </a:pPr>
            <a:r>
              <a:rPr lang="en-US" sz="1800" b="1" dirty="0">
                <a:solidFill>
                  <a:schemeClr val="dk1"/>
                </a:solidFill>
                <a:latin typeface="Comfortaa"/>
              </a:rPr>
              <a:t>In longstanding cases, the affected testis is smaller and softer than its fellow owing to a minor degree of atrophy. </a:t>
            </a:r>
          </a:p>
          <a:p>
            <a:pPr marL="285750" indent="-285750">
              <a:buFont typeface="Wingdings" panose="05000000000000000000" pitchFamily="2" charset="2"/>
              <a:buChar char="ü"/>
            </a:pPr>
            <a:r>
              <a:rPr lang="en-US" sz="1800" b="1" dirty="0">
                <a:solidFill>
                  <a:schemeClr val="dk1"/>
                </a:solidFill>
                <a:latin typeface="Comfortaa"/>
              </a:rPr>
              <a:t>It can be differentiated from an </a:t>
            </a:r>
            <a:r>
              <a:rPr lang="en-US" sz="1800" b="1" dirty="0" err="1">
                <a:solidFill>
                  <a:schemeClr val="dk1"/>
                </a:solidFill>
                <a:latin typeface="Comfortaa"/>
              </a:rPr>
              <a:t>omentocele</a:t>
            </a:r>
            <a:r>
              <a:rPr lang="en-US" sz="1800" b="1" dirty="0">
                <a:solidFill>
                  <a:schemeClr val="dk1"/>
                </a:solidFill>
                <a:latin typeface="Comfortaa"/>
              </a:rPr>
              <a:t> by the peculiar feel of the bag of worms. </a:t>
            </a:r>
          </a:p>
          <a:p>
            <a:pPr marL="285750" indent="-285750">
              <a:buFont typeface="Wingdings" panose="05000000000000000000" pitchFamily="2" charset="2"/>
              <a:buChar char="ü"/>
            </a:pPr>
            <a:endParaRPr lang="en-US" sz="1800" b="1" dirty="0">
              <a:solidFill>
                <a:schemeClr val="dk1"/>
              </a:solidFill>
              <a:latin typeface="Comfortaa"/>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24" name="Google Shape;824;p41"/>
          <p:cNvGrpSpPr/>
          <p:nvPr/>
        </p:nvGrpSpPr>
        <p:grpSpPr>
          <a:xfrm flipH="1">
            <a:off x="5521082" y="3985960"/>
            <a:ext cx="488155" cy="457809"/>
            <a:chOff x="3089978" y="4184399"/>
            <a:chExt cx="388071" cy="363947"/>
          </a:xfrm>
        </p:grpSpPr>
        <p:sp>
          <p:nvSpPr>
            <p:cNvPr id="825" name="Google Shape;825;p41"/>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1"/>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1"/>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 name="Google Shape;829;p41"/>
          <p:cNvSpPr txBox="1">
            <a:spLocks noGrp="1"/>
          </p:cNvSpPr>
          <p:nvPr>
            <p:ph type="title"/>
          </p:nvPr>
        </p:nvSpPr>
        <p:spPr>
          <a:xfrm>
            <a:off x="1341333" y="375771"/>
            <a:ext cx="6225771"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ANATOMY</a:t>
            </a:r>
            <a:endParaRPr dirty="0"/>
          </a:p>
        </p:txBody>
      </p:sp>
      <p:sp>
        <p:nvSpPr>
          <p:cNvPr id="828" name="Google Shape;828;p41"/>
          <p:cNvSpPr txBox="1">
            <a:spLocks noGrp="1"/>
          </p:cNvSpPr>
          <p:nvPr>
            <p:ph type="subTitle" idx="1"/>
          </p:nvPr>
        </p:nvSpPr>
        <p:spPr>
          <a:xfrm>
            <a:off x="-61897" y="1215942"/>
            <a:ext cx="4803300" cy="1339800"/>
          </a:xfrm>
          <a:prstGeom prst="rect">
            <a:avLst/>
          </a:prstGeom>
        </p:spPr>
        <p:txBody>
          <a:bodyPr spcFirstLastPara="1" wrap="square" lIns="91425" tIns="91425" rIns="91425" bIns="91425" anchor="t" anchorCtr="0">
            <a:noAutofit/>
          </a:bodyPr>
          <a:lstStyle/>
          <a:p>
            <a:pPr marL="127000" indent="0" algn="l"/>
            <a:r>
              <a:rPr lang="en-US" sz="1800" b="1" u="sng" dirty="0"/>
              <a:t>LAYERS OF ANTERIOR ABDOMINAL WALL:</a:t>
            </a:r>
          </a:p>
          <a:p>
            <a:pPr marL="127000" indent="0" algn="l"/>
            <a:r>
              <a:rPr lang="en-US" sz="1800" dirty="0"/>
              <a:t>1. Skin</a:t>
            </a:r>
          </a:p>
          <a:p>
            <a:pPr marL="127000" indent="0" algn="l"/>
            <a:r>
              <a:rPr lang="en-US" sz="1800" dirty="0"/>
              <a:t>2. Subcutaneous tissue :</a:t>
            </a:r>
          </a:p>
          <a:p>
            <a:pPr algn="l">
              <a:buFont typeface="Arial" panose="020B0604020202020204" pitchFamily="34" charset="0"/>
              <a:buChar char="•"/>
            </a:pPr>
            <a:r>
              <a:rPr lang="en-US" sz="1800" dirty="0"/>
              <a:t>Camper’s fatty layer</a:t>
            </a:r>
          </a:p>
          <a:p>
            <a:pPr algn="l">
              <a:buFont typeface="Arial" panose="020B0604020202020204" pitchFamily="34" charset="0"/>
              <a:buChar char="•"/>
            </a:pPr>
            <a:r>
              <a:rPr lang="en-US" sz="1800" dirty="0"/>
              <a:t>Scarpa’s membranous layer</a:t>
            </a:r>
          </a:p>
          <a:p>
            <a:pPr marL="127000" indent="0" algn="l"/>
            <a:r>
              <a:rPr lang="en-US" sz="1800" dirty="0"/>
              <a:t>3. External oblique muscle</a:t>
            </a:r>
          </a:p>
          <a:p>
            <a:pPr marL="127000" indent="0" algn="l"/>
            <a:r>
              <a:rPr lang="en-US" sz="1800" dirty="0"/>
              <a:t>4. Internal oblique muscle</a:t>
            </a:r>
          </a:p>
          <a:p>
            <a:pPr marL="127000" indent="0" algn="l"/>
            <a:r>
              <a:rPr lang="en-US" sz="1800" dirty="0"/>
              <a:t>5. Transverse abdominis muscle</a:t>
            </a:r>
          </a:p>
          <a:p>
            <a:pPr marL="127000" indent="0" algn="l"/>
            <a:r>
              <a:rPr lang="en-US" sz="1800" dirty="0"/>
              <a:t>6. Rectus abdominis muscle [ medial ]</a:t>
            </a:r>
          </a:p>
          <a:p>
            <a:pPr marL="127000" indent="0" algn="l"/>
            <a:r>
              <a:rPr lang="en-US" sz="1800" dirty="0"/>
              <a:t>7. Fascia transversalis</a:t>
            </a:r>
          </a:p>
          <a:p>
            <a:pPr marL="127000" indent="0" algn="l"/>
            <a:r>
              <a:rPr lang="en-US" sz="1800" dirty="0"/>
              <a:t>8. Preperitoneal pad of fat</a:t>
            </a:r>
          </a:p>
          <a:p>
            <a:pPr marL="127000" indent="0" algn="l"/>
            <a:r>
              <a:rPr lang="en-US" sz="1800" dirty="0"/>
              <a:t>9. Parietal peritoneum</a:t>
            </a:r>
          </a:p>
        </p:txBody>
      </p:sp>
      <p:grpSp>
        <p:nvGrpSpPr>
          <p:cNvPr id="830" name="Google Shape;830;p41"/>
          <p:cNvGrpSpPr/>
          <p:nvPr/>
        </p:nvGrpSpPr>
        <p:grpSpPr>
          <a:xfrm flipH="1">
            <a:off x="7190556" y="989605"/>
            <a:ext cx="436105" cy="547391"/>
            <a:chOff x="3474326" y="3626268"/>
            <a:chExt cx="436105" cy="547391"/>
          </a:xfrm>
        </p:grpSpPr>
        <p:sp>
          <p:nvSpPr>
            <p:cNvPr id="831" name="Google Shape;831;p41"/>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1"/>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41"/>
          <p:cNvGrpSpPr/>
          <p:nvPr/>
        </p:nvGrpSpPr>
        <p:grpSpPr>
          <a:xfrm flipH="1">
            <a:off x="3619540" y="4291757"/>
            <a:ext cx="186655" cy="149254"/>
            <a:chOff x="2858987" y="3108507"/>
            <a:chExt cx="186655" cy="149254"/>
          </a:xfrm>
        </p:grpSpPr>
        <p:sp>
          <p:nvSpPr>
            <p:cNvPr id="835" name="Google Shape;835;p41"/>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1"/>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1"/>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41"/>
          <p:cNvSpPr/>
          <p:nvPr/>
        </p:nvSpPr>
        <p:spPr>
          <a:xfrm flipH="1">
            <a:off x="8168000" y="9479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1"/>
          <p:cNvSpPr/>
          <p:nvPr/>
        </p:nvSpPr>
        <p:spPr>
          <a:xfrm flipH="1">
            <a:off x="5140365" y="41803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1"/>
          <p:cNvSpPr/>
          <p:nvPr/>
        </p:nvSpPr>
        <p:spPr>
          <a:xfrm flipH="1">
            <a:off x="5172369" y="42036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1"/>
          <p:cNvSpPr/>
          <p:nvPr/>
        </p:nvSpPr>
        <p:spPr>
          <a:xfrm flipH="1">
            <a:off x="5153290" y="42148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41"/>
          <p:cNvGrpSpPr/>
          <p:nvPr/>
        </p:nvGrpSpPr>
        <p:grpSpPr>
          <a:xfrm flipH="1">
            <a:off x="4215213" y="4444575"/>
            <a:ext cx="444119" cy="550116"/>
            <a:chOff x="7443422" y="3653739"/>
            <a:chExt cx="444119" cy="550116"/>
          </a:xfrm>
        </p:grpSpPr>
        <p:sp>
          <p:nvSpPr>
            <p:cNvPr id="843" name="Google Shape;843;p41"/>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1"/>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1"/>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1"/>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5" name="Google Shape;875;p41"/>
          <p:cNvSpPr/>
          <p:nvPr/>
        </p:nvSpPr>
        <p:spPr>
          <a:xfrm>
            <a:off x="1013254"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4273204" y="376400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41"/>
          <p:cNvGrpSpPr/>
          <p:nvPr/>
        </p:nvGrpSpPr>
        <p:grpSpPr>
          <a:xfrm rot="-5712340">
            <a:off x="1798291" y="646521"/>
            <a:ext cx="199303" cy="251690"/>
            <a:chOff x="3311031" y="3025663"/>
            <a:chExt cx="308584" cy="389695"/>
          </a:xfrm>
        </p:grpSpPr>
        <p:sp>
          <p:nvSpPr>
            <p:cNvPr id="878" name="Google Shape;878;p41"/>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82" name="Google Shape;882;p41"/>
          <p:cNvCxnSpPr/>
          <p:nvPr/>
        </p:nvCxnSpPr>
        <p:spPr>
          <a:xfrm>
            <a:off x="2062185" y="1150218"/>
            <a:ext cx="4949700" cy="0"/>
          </a:xfrm>
          <a:prstGeom prst="straightConnector1">
            <a:avLst/>
          </a:prstGeom>
          <a:noFill/>
          <a:ln w="9525" cap="flat" cmpd="sng">
            <a:solidFill>
              <a:schemeClr val="dk1"/>
            </a:solidFill>
            <a:prstDash val="solid"/>
            <a:round/>
            <a:headEnd type="none" w="med" len="med"/>
            <a:tailEnd type="none" w="med" len="med"/>
          </a:ln>
        </p:spPr>
      </p:cxnSp>
      <p:pic>
        <p:nvPicPr>
          <p:cNvPr id="62" name="Picture 61"/>
          <p:cNvPicPr>
            <a:picLocks noChangeAspect="1"/>
          </p:cNvPicPr>
          <p:nvPr/>
        </p:nvPicPr>
        <p:blipFill rotWithShape="1">
          <a:blip r:embed="rId3"/>
          <a:srcRect r="2317" b="9962"/>
          <a:stretch>
            <a:fillRect/>
          </a:stretch>
        </p:blipFill>
        <p:spPr>
          <a:xfrm>
            <a:off x="4460527" y="1256699"/>
            <a:ext cx="3911992" cy="343950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62"/>
          <p:cNvSpPr txBox="1">
            <a:spLocks noGrp="1"/>
          </p:cNvSpPr>
          <p:nvPr>
            <p:ph type="title"/>
          </p:nvPr>
        </p:nvSpPr>
        <p:spPr>
          <a:xfrm>
            <a:off x="725367" y="-102109"/>
            <a:ext cx="7704000" cy="572700"/>
          </a:xfrm>
          <a:prstGeom prst="rect">
            <a:avLst/>
          </a:prstGeom>
        </p:spPr>
        <p:txBody>
          <a:bodyPr spcFirstLastPara="1" wrap="square" lIns="91425" tIns="91425" rIns="91425" bIns="91425" anchor="t" anchorCtr="0">
            <a:noAutofit/>
          </a:bodyPr>
          <a:lstStyle/>
          <a:p>
            <a:r>
              <a:rPr lang="en-US" b="1" dirty="0"/>
              <a:t>CLINICAL FEATURES </a:t>
            </a:r>
            <a:endParaRPr lang="en-US" dirty="0"/>
          </a:p>
        </p:txBody>
      </p:sp>
      <p:sp>
        <p:nvSpPr>
          <p:cNvPr id="1878" name="Google Shape;1878;p62"/>
          <p:cNvSpPr/>
          <p:nvPr/>
        </p:nvSpPr>
        <p:spPr>
          <a:xfrm flipH="1">
            <a:off x="4489710" y="399391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2"/>
          <p:cNvSpPr/>
          <p:nvPr/>
        </p:nvSpPr>
        <p:spPr>
          <a:xfrm>
            <a:off x="558000" y="17585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p:cNvSpPr/>
          <p:nvPr/>
        </p:nvSpPr>
        <p:spPr>
          <a:xfrm>
            <a:off x="0" y="493677"/>
            <a:ext cx="8607779" cy="369332"/>
          </a:xfrm>
          <a:prstGeom prst="rect">
            <a:avLst/>
          </a:prstGeom>
        </p:spPr>
        <p:txBody>
          <a:bodyPr wrap="square">
            <a:spAutoFit/>
          </a:bodyPr>
          <a:lstStyle/>
          <a:p>
            <a:pPr marL="285750" indent="-285750">
              <a:buFont typeface="Wingdings" panose="05000000000000000000" pitchFamily="2" charset="2"/>
              <a:buChar char="ü"/>
            </a:pPr>
            <a:endParaRPr lang="en-US" sz="1800" b="1" dirty="0">
              <a:solidFill>
                <a:schemeClr val="dk1"/>
              </a:solidFill>
              <a:latin typeface="Comfortaa"/>
            </a:endParaRPr>
          </a:p>
        </p:txBody>
      </p:sp>
      <p:sp>
        <p:nvSpPr>
          <p:cNvPr id="4" name="Rectangle 3"/>
          <p:cNvSpPr/>
          <p:nvPr/>
        </p:nvSpPr>
        <p:spPr>
          <a:xfrm>
            <a:off x="-28555" y="388089"/>
            <a:ext cx="9678710" cy="3077766"/>
          </a:xfrm>
          <a:prstGeom prst="rect">
            <a:avLst/>
          </a:prstGeom>
        </p:spPr>
        <p:txBody>
          <a:bodyPr wrap="square">
            <a:spAutoFit/>
          </a:bodyPr>
          <a:lstStyle/>
          <a:p>
            <a:pPr marL="285750" indent="-285750">
              <a:buFont typeface="Wingdings" panose="05000000000000000000" pitchFamily="2" charset="2"/>
              <a:buChar char="ü"/>
            </a:pPr>
            <a:r>
              <a:rPr lang="en-US" sz="1800" b="1" dirty="0">
                <a:solidFill>
                  <a:schemeClr val="dk1"/>
                </a:solidFill>
                <a:latin typeface="Comfortaa"/>
              </a:rPr>
              <a:t>Infertility: Varicocele is often associated with infertility. The scrotal </a:t>
            </a:r>
          </a:p>
          <a:p>
            <a:r>
              <a:rPr lang="en-US" sz="1800" b="1" dirty="0">
                <a:solidFill>
                  <a:schemeClr val="dk1"/>
                </a:solidFill>
                <a:latin typeface="Comfortaa"/>
              </a:rPr>
              <a:t>temperature is usually higher in the presence of varicocele and this may impair spermatogenesis</a:t>
            </a:r>
            <a:r>
              <a:rPr lang="en-US"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ü"/>
            </a:pPr>
            <a:r>
              <a:rPr lang="en-US" sz="1800" b="1" dirty="0">
                <a:solidFill>
                  <a:schemeClr val="dk1"/>
                </a:solidFill>
                <a:latin typeface="Comfortaa"/>
              </a:rPr>
              <a:t>Varicoceles are the most common surgically correctable cause of male infertility.</a:t>
            </a:r>
          </a:p>
          <a:p>
            <a:pPr marL="342900" indent="-342900">
              <a:buFont typeface="Wingdings" panose="05000000000000000000" pitchFamily="2" charset="2"/>
              <a:buChar char="ü"/>
            </a:pPr>
            <a:r>
              <a:rPr lang="en-US" sz="1800" b="1" dirty="0">
                <a:solidFill>
                  <a:schemeClr val="dk1"/>
                </a:solidFill>
                <a:latin typeface="Comfortaa"/>
              </a:rPr>
              <a:t>Bow sign- hold varicocele b/w thumb and fingers, patient is asked to </a:t>
            </a:r>
          </a:p>
          <a:p>
            <a:r>
              <a:rPr lang="en-US" sz="1800" b="1" dirty="0">
                <a:solidFill>
                  <a:schemeClr val="dk1"/>
                </a:solidFill>
                <a:latin typeface="Comfortaa"/>
              </a:rPr>
              <a:t>bow- reduced in size .</a:t>
            </a:r>
          </a:p>
          <a:p>
            <a:pPr marL="342900" indent="-342900">
              <a:buFont typeface="Wingdings" panose="05000000000000000000" pitchFamily="2" charset="2"/>
              <a:buChar char="ü"/>
            </a:pPr>
            <a:r>
              <a:rPr lang="en-US" sz="1800" b="1" dirty="0">
                <a:solidFill>
                  <a:schemeClr val="dk1"/>
                </a:solidFill>
                <a:latin typeface="Comfortaa"/>
              </a:rPr>
              <a:t>On lying down it gets reduced; On standing up it reappears. </a:t>
            </a:r>
          </a:p>
          <a:p>
            <a:pPr marL="285750" indent="-285750">
              <a:buFont typeface="Wingdings" panose="05000000000000000000" pitchFamily="2" charset="2"/>
              <a:buChar char="ü"/>
            </a:pPr>
            <a:r>
              <a:rPr lang="en-US" sz="1800" b="1" dirty="0">
                <a:solidFill>
                  <a:schemeClr val="dk1"/>
                </a:solidFill>
                <a:latin typeface="Comfortaa"/>
              </a:rPr>
              <a:t>Testis size can be measured by Prader orchidometer .</a:t>
            </a:r>
          </a:p>
          <a:p>
            <a:pPr marL="285750" indent="-285750">
              <a:buFont typeface="Wingdings" panose="05000000000000000000" pitchFamily="2" charset="2"/>
              <a:buChar char="ü"/>
            </a:pPr>
            <a:endParaRPr lang="en-US" sz="1800" b="1" dirty="0">
              <a:solidFill>
                <a:schemeClr val="dk1"/>
              </a:solidFill>
              <a:latin typeface="Comfortaa"/>
            </a:endParaRPr>
          </a:p>
          <a:p>
            <a:endParaRPr lang="en-US" dirty="0">
              <a:latin typeface="Arial" panose="020B0604020202020204" pitchFamily="34" charset="0"/>
              <a:cs typeface="Arial" panose="020B0604020202020204" pitchFamily="34" charset="0"/>
            </a:endParaRPr>
          </a:p>
        </p:txBody>
      </p:sp>
      <p:sp>
        <p:nvSpPr>
          <p:cNvPr id="9" name="Google Shape;1320;p52"/>
          <p:cNvSpPr/>
          <p:nvPr/>
        </p:nvSpPr>
        <p:spPr>
          <a:xfrm rot="-6816878" flipH="1">
            <a:off x="8262189" y="3855786"/>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22;p52"/>
          <p:cNvSpPr/>
          <p:nvPr/>
        </p:nvSpPr>
        <p:spPr>
          <a:xfrm>
            <a:off x="7720204" y="439064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336;p52"/>
          <p:cNvGrpSpPr/>
          <p:nvPr/>
        </p:nvGrpSpPr>
        <p:grpSpPr>
          <a:xfrm>
            <a:off x="7191933" y="3907696"/>
            <a:ext cx="150927" cy="143533"/>
            <a:chOff x="3716290" y="4256524"/>
            <a:chExt cx="150927" cy="143533"/>
          </a:xfrm>
        </p:grpSpPr>
        <p:sp>
          <p:nvSpPr>
            <p:cNvPr id="13" name="Google Shape;1337;p5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38;p5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39;p5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3" name="Picture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2502" y="2912778"/>
            <a:ext cx="1946939" cy="2402453"/>
          </a:xfrm>
          <a:prstGeom prst="rect">
            <a:avLst/>
          </a:prstGeom>
        </p:spPr>
      </p:pic>
      <p:pic>
        <p:nvPicPr>
          <p:cNvPr id="74" name="Picture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6828" y="2912779"/>
            <a:ext cx="2119129" cy="2402452"/>
          </a:xfrm>
          <a:prstGeom prst="rect">
            <a:avLst/>
          </a:prstGeom>
        </p:spPr>
      </p:pic>
      <p:sp>
        <p:nvSpPr>
          <p:cNvPr id="5" name="Rectangle 4"/>
          <p:cNvSpPr/>
          <p:nvPr/>
        </p:nvSpPr>
        <p:spPr>
          <a:xfrm>
            <a:off x="40261" y="3615346"/>
            <a:ext cx="2536272" cy="707886"/>
          </a:xfrm>
          <a:prstGeom prst="rect">
            <a:avLst/>
          </a:prstGeom>
        </p:spPr>
        <p:txBody>
          <a:bodyPr wrap="none">
            <a:spAutoFit/>
          </a:bodyPr>
          <a:lstStyle/>
          <a:p>
            <a:r>
              <a:rPr lang="en-US" sz="2000" b="1" dirty="0">
                <a:solidFill>
                  <a:srgbClr val="FF0000"/>
                </a:solidFill>
                <a:latin typeface="Archivo Black" panose="020B0A03020202020B04"/>
                <a:sym typeface="Archivo Black" panose="020B0A03020202020B04"/>
              </a:rPr>
              <a:t>BAG OF WORMS </a:t>
            </a:r>
          </a:p>
          <a:p>
            <a:r>
              <a:rPr lang="en-US" sz="2000" b="1" dirty="0">
                <a:solidFill>
                  <a:srgbClr val="FF0000"/>
                </a:solidFill>
                <a:latin typeface="Archivo Black" panose="020B0A03020202020B04"/>
                <a:sym typeface="Archivo Black" panose="020B0A03020202020B04"/>
              </a:rPr>
              <a:t>APPERANCE</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8"/>
          <p:cNvSpPr/>
          <p:nvPr/>
        </p:nvSpPr>
        <p:spPr>
          <a:xfrm flipH="1">
            <a:off x="6489401" y="2655500"/>
            <a:ext cx="2825319" cy="2440788"/>
          </a:xfrm>
          <a:custGeom>
            <a:avLst/>
            <a:gdLst/>
            <a:ahLst/>
            <a:cxnLst/>
            <a:rect l="l" t="t" r="r" b="b"/>
            <a:pathLst>
              <a:path w="143892" h="124308" extrusionOk="0">
                <a:moveTo>
                  <a:pt x="92298" y="0"/>
                </a:moveTo>
                <a:cubicBezTo>
                  <a:pt x="77715" y="0"/>
                  <a:pt x="63077" y="7352"/>
                  <a:pt x="54964" y="19567"/>
                </a:cubicBezTo>
                <a:cubicBezTo>
                  <a:pt x="51974" y="24064"/>
                  <a:pt x="49828" y="29108"/>
                  <a:pt x="46610" y="33445"/>
                </a:cubicBezTo>
                <a:cubicBezTo>
                  <a:pt x="35654" y="48167"/>
                  <a:pt x="14084" y="52778"/>
                  <a:pt x="5045" y="68733"/>
                </a:cubicBezTo>
                <a:cubicBezTo>
                  <a:pt x="708" y="76402"/>
                  <a:pt x="1" y="85715"/>
                  <a:pt x="1439" y="94388"/>
                </a:cubicBezTo>
                <a:cubicBezTo>
                  <a:pt x="2968" y="103656"/>
                  <a:pt x="7510" y="113242"/>
                  <a:pt x="16047" y="117168"/>
                </a:cubicBezTo>
                <a:cubicBezTo>
                  <a:pt x="20093" y="119026"/>
                  <a:pt x="24493" y="119401"/>
                  <a:pt x="28980" y="119401"/>
                </a:cubicBezTo>
                <a:cubicBezTo>
                  <a:pt x="32022" y="119401"/>
                  <a:pt x="35104" y="119228"/>
                  <a:pt x="38142" y="119228"/>
                </a:cubicBezTo>
                <a:cubicBezTo>
                  <a:pt x="38661" y="119228"/>
                  <a:pt x="39178" y="119233"/>
                  <a:pt x="39694" y="119245"/>
                </a:cubicBezTo>
                <a:cubicBezTo>
                  <a:pt x="49303" y="119496"/>
                  <a:pt x="58639" y="122190"/>
                  <a:pt x="68157" y="123468"/>
                </a:cubicBezTo>
                <a:cubicBezTo>
                  <a:pt x="72389" y="124028"/>
                  <a:pt x="76656" y="124307"/>
                  <a:pt x="80924" y="124307"/>
                </a:cubicBezTo>
                <a:cubicBezTo>
                  <a:pt x="92126" y="124307"/>
                  <a:pt x="103325" y="122385"/>
                  <a:pt x="113853" y="118583"/>
                </a:cubicBezTo>
                <a:cubicBezTo>
                  <a:pt x="121728" y="115753"/>
                  <a:pt x="133255" y="110161"/>
                  <a:pt x="138573" y="99593"/>
                </a:cubicBezTo>
                <a:cubicBezTo>
                  <a:pt x="143891" y="89025"/>
                  <a:pt x="143207" y="75695"/>
                  <a:pt x="136861" y="65697"/>
                </a:cubicBezTo>
                <a:cubicBezTo>
                  <a:pt x="132913" y="59466"/>
                  <a:pt x="126909" y="54444"/>
                  <a:pt x="124467" y="47483"/>
                </a:cubicBezTo>
                <a:cubicBezTo>
                  <a:pt x="120975" y="37485"/>
                  <a:pt x="125677" y="25890"/>
                  <a:pt x="121751" y="16052"/>
                </a:cubicBezTo>
                <a:cubicBezTo>
                  <a:pt x="118692" y="8406"/>
                  <a:pt x="110932" y="3498"/>
                  <a:pt x="102966" y="1376"/>
                </a:cubicBezTo>
                <a:cubicBezTo>
                  <a:pt x="99479" y="446"/>
                  <a:pt x="95890" y="0"/>
                  <a:pt x="92298" y="0"/>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8"/>
          <p:cNvSpPr txBox="1">
            <a:spLocks noGrp="1"/>
          </p:cNvSpPr>
          <p:nvPr>
            <p:ph type="title"/>
          </p:nvPr>
        </p:nvSpPr>
        <p:spPr>
          <a:xfrm>
            <a:off x="657690" y="192114"/>
            <a:ext cx="4173958" cy="572700"/>
          </a:xfrm>
          <a:prstGeom prst="rect">
            <a:avLst/>
          </a:prstGeom>
        </p:spPr>
        <p:txBody>
          <a:bodyPr spcFirstLastPara="1" wrap="square" lIns="91425" tIns="91425" rIns="91425" bIns="91425" anchor="t" anchorCtr="0">
            <a:noAutofit/>
          </a:bodyPr>
          <a:lstStyle/>
          <a:p>
            <a:pPr marL="12700">
              <a:lnSpc>
                <a:spcPts val="2555"/>
              </a:lnSpc>
            </a:pPr>
            <a:r>
              <a:rPr lang="en-US" sz="3200" b="1" spc="195" dirty="0">
                <a:latin typeface="Arial" panose="020B0604020202020204"/>
                <a:cs typeface="Arial" panose="020B0604020202020204"/>
              </a:rPr>
              <a:t>INVESTIGATIONS</a:t>
            </a:r>
            <a:endParaRPr lang="en-US" sz="3200" dirty="0">
              <a:latin typeface="Arial" panose="020B0604020202020204"/>
              <a:cs typeface="Arial" panose="020B0604020202020204"/>
            </a:endParaRPr>
          </a:p>
        </p:txBody>
      </p:sp>
      <p:cxnSp>
        <p:nvCxnSpPr>
          <p:cNvPr id="1113" name="Google Shape;1113;p48"/>
          <p:cNvCxnSpPr/>
          <p:nvPr/>
        </p:nvCxnSpPr>
        <p:spPr>
          <a:xfrm>
            <a:off x="760380" y="663963"/>
            <a:ext cx="3657900" cy="0"/>
          </a:xfrm>
          <a:prstGeom prst="straightConnector1">
            <a:avLst/>
          </a:prstGeom>
          <a:noFill/>
          <a:ln w="9525" cap="flat" cmpd="sng">
            <a:solidFill>
              <a:schemeClr val="dk1"/>
            </a:solidFill>
            <a:prstDash val="solid"/>
            <a:round/>
            <a:headEnd type="none" w="med" len="med"/>
            <a:tailEnd type="none" w="med" len="med"/>
          </a:ln>
        </p:spPr>
      </p:cxnSp>
      <p:sp>
        <p:nvSpPr>
          <p:cNvPr id="1114" name="Google Shape;1114;p48"/>
          <p:cNvSpPr/>
          <p:nvPr/>
        </p:nvSpPr>
        <p:spPr>
          <a:xfrm flipH="1">
            <a:off x="4938326" y="3151017"/>
            <a:ext cx="216407" cy="212808"/>
          </a:xfrm>
          <a:custGeom>
            <a:avLst/>
            <a:gdLst/>
            <a:ahLst/>
            <a:cxnLst/>
            <a:rect l="l" t="t" r="r" b="b"/>
            <a:pathLst>
              <a:path w="7396" h="7273" extrusionOk="0">
                <a:moveTo>
                  <a:pt x="4178" y="219"/>
                </a:moveTo>
                <a:cubicBezTo>
                  <a:pt x="4611" y="219"/>
                  <a:pt x="5091" y="288"/>
                  <a:pt x="5524" y="516"/>
                </a:cubicBezTo>
                <a:cubicBezTo>
                  <a:pt x="5981" y="767"/>
                  <a:pt x="6346" y="1155"/>
                  <a:pt x="6597" y="1566"/>
                </a:cubicBezTo>
                <a:cubicBezTo>
                  <a:pt x="4634" y="2844"/>
                  <a:pt x="2580" y="4054"/>
                  <a:pt x="548" y="5195"/>
                </a:cubicBezTo>
                <a:cubicBezTo>
                  <a:pt x="525" y="5150"/>
                  <a:pt x="503" y="5104"/>
                  <a:pt x="503" y="5058"/>
                </a:cubicBezTo>
                <a:cubicBezTo>
                  <a:pt x="229" y="4077"/>
                  <a:pt x="297" y="3095"/>
                  <a:pt x="411" y="2433"/>
                </a:cubicBezTo>
                <a:cubicBezTo>
                  <a:pt x="571" y="1589"/>
                  <a:pt x="1393" y="1041"/>
                  <a:pt x="2078" y="721"/>
                </a:cubicBezTo>
                <a:cubicBezTo>
                  <a:pt x="2557" y="493"/>
                  <a:pt x="3356" y="219"/>
                  <a:pt x="4178" y="219"/>
                </a:cubicBezTo>
                <a:close/>
                <a:moveTo>
                  <a:pt x="6688" y="1749"/>
                </a:moveTo>
                <a:cubicBezTo>
                  <a:pt x="6985" y="2319"/>
                  <a:pt x="7122" y="2958"/>
                  <a:pt x="7145" y="3506"/>
                </a:cubicBezTo>
                <a:cubicBezTo>
                  <a:pt x="7190" y="4077"/>
                  <a:pt x="7099" y="4602"/>
                  <a:pt x="6917" y="5035"/>
                </a:cubicBezTo>
                <a:cubicBezTo>
                  <a:pt x="6643" y="5675"/>
                  <a:pt x="6095" y="6222"/>
                  <a:pt x="5387" y="6565"/>
                </a:cubicBezTo>
                <a:cubicBezTo>
                  <a:pt x="4794" y="6861"/>
                  <a:pt x="4063" y="7021"/>
                  <a:pt x="3242" y="7044"/>
                </a:cubicBezTo>
                <a:cubicBezTo>
                  <a:pt x="3181" y="7046"/>
                  <a:pt x="3121" y="7047"/>
                  <a:pt x="3063" y="7047"/>
                </a:cubicBezTo>
                <a:cubicBezTo>
                  <a:pt x="2425" y="7047"/>
                  <a:pt x="1952" y="6932"/>
                  <a:pt x="1575" y="6702"/>
                </a:cubicBezTo>
                <a:cubicBezTo>
                  <a:pt x="1165" y="6451"/>
                  <a:pt x="845" y="5994"/>
                  <a:pt x="617" y="5401"/>
                </a:cubicBezTo>
                <a:cubicBezTo>
                  <a:pt x="2671" y="4259"/>
                  <a:pt x="4725" y="3027"/>
                  <a:pt x="6688" y="1749"/>
                </a:cubicBezTo>
                <a:close/>
                <a:moveTo>
                  <a:pt x="4191" y="0"/>
                </a:moveTo>
                <a:cubicBezTo>
                  <a:pt x="3323" y="0"/>
                  <a:pt x="2502" y="303"/>
                  <a:pt x="1986" y="539"/>
                </a:cubicBezTo>
                <a:cubicBezTo>
                  <a:pt x="1256" y="881"/>
                  <a:pt x="389" y="1475"/>
                  <a:pt x="206" y="2388"/>
                </a:cubicBezTo>
                <a:cubicBezTo>
                  <a:pt x="92" y="3072"/>
                  <a:pt x="0" y="4100"/>
                  <a:pt x="297" y="5104"/>
                </a:cubicBezTo>
                <a:cubicBezTo>
                  <a:pt x="320" y="5195"/>
                  <a:pt x="343" y="5264"/>
                  <a:pt x="366" y="5332"/>
                </a:cubicBezTo>
                <a:cubicBezTo>
                  <a:pt x="343" y="5355"/>
                  <a:pt x="343" y="5401"/>
                  <a:pt x="366" y="5423"/>
                </a:cubicBezTo>
                <a:cubicBezTo>
                  <a:pt x="389" y="5423"/>
                  <a:pt x="389" y="5446"/>
                  <a:pt x="411" y="5446"/>
                </a:cubicBezTo>
                <a:cubicBezTo>
                  <a:pt x="640" y="6108"/>
                  <a:pt x="1005" y="6588"/>
                  <a:pt x="1461" y="6884"/>
                </a:cubicBezTo>
                <a:cubicBezTo>
                  <a:pt x="1872" y="7135"/>
                  <a:pt x="2397" y="7272"/>
                  <a:pt x="3082" y="7272"/>
                </a:cubicBezTo>
                <a:lnTo>
                  <a:pt x="3242" y="7272"/>
                </a:lnTo>
                <a:cubicBezTo>
                  <a:pt x="4109" y="7250"/>
                  <a:pt x="4862" y="7067"/>
                  <a:pt x="5479" y="6747"/>
                </a:cubicBezTo>
                <a:cubicBezTo>
                  <a:pt x="6232" y="6382"/>
                  <a:pt x="6802" y="5812"/>
                  <a:pt x="7099" y="5127"/>
                </a:cubicBezTo>
                <a:cubicBezTo>
                  <a:pt x="7305" y="4670"/>
                  <a:pt x="7396" y="4122"/>
                  <a:pt x="7373" y="3483"/>
                </a:cubicBezTo>
                <a:cubicBezTo>
                  <a:pt x="7350" y="2890"/>
                  <a:pt x="7190" y="2205"/>
                  <a:pt x="6848" y="1612"/>
                </a:cubicBezTo>
                <a:cubicBezTo>
                  <a:pt x="6848" y="1589"/>
                  <a:pt x="6848" y="1566"/>
                  <a:pt x="6848" y="1543"/>
                </a:cubicBezTo>
                <a:cubicBezTo>
                  <a:pt x="6825" y="1520"/>
                  <a:pt x="6825" y="1520"/>
                  <a:pt x="6802" y="1498"/>
                </a:cubicBezTo>
                <a:cubicBezTo>
                  <a:pt x="6529" y="1041"/>
                  <a:pt x="6141" y="607"/>
                  <a:pt x="5616" y="333"/>
                </a:cubicBezTo>
                <a:cubicBezTo>
                  <a:pt x="5155" y="91"/>
                  <a:pt x="4666" y="0"/>
                  <a:pt x="4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1" name="Google Shape;1141;p48"/>
          <p:cNvGrpSpPr/>
          <p:nvPr/>
        </p:nvGrpSpPr>
        <p:grpSpPr>
          <a:xfrm rot="1855054" flipH="1">
            <a:off x="7505506" y="1359031"/>
            <a:ext cx="308581" cy="389692"/>
            <a:chOff x="3311031" y="3025663"/>
            <a:chExt cx="308584" cy="389695"/>
          </a:xfrm>
        </p:grpSpPr>
        <p:sp>
          <p:nvSpPr>
            <p:cNvPr id="1142" name="Google Shape;1142;p4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48"/>
          <p:cNvSpPr/>
          <p:nvPr/>
        </p:nvSpPr>
        <p:spPr>
          <a:xfrm flipH="1">
            <a:off x="7572481" y="382585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8"/>
          <p:cNvSpPr/>
          <p:nvPr/>
        </p:nvSpPr>
        <p:spPr>
          <a:xfrm flipH="1">
            <a:off x="7482835" y="9758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8"/>
          <p:cNvGrpSpPr/>
          <p:nvPr/>
        </p:nvGrpSpPr>
        <p:grpSpPr>
          <a:xfrm flipH="1">
            <a:off x="3322922" y="4136818"/>
            <a:ext cx="355216" cy="305683"/>
            <a:chOff x="2581492" y="1663973"/>
            <a:chExt cx="447094" cy="384748"/>
          </a:xfrm>
        </p:grpSpPr>
        <p:sp>
          <p:nvSpPr>
            <p:cNvPr id="1149" name="Google Shape;1149;p4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48"/>
          <p:cNvSpPr/>
          <p:nvPr/>
        </p:nvSpPr>
        <p:spPr>
          <a:xfrm>
            <a:off x="4161336" y="27097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48"/>
          <p:cNvGrpSpPr/>
          <p:nvPr/>
        </p:nvGrpSpPr>
        <p:grpSpPr>
          <a:xfrm rot="-2519054">
            <a:off x="163115" y="126989"/>
            <a:ext cx="406843" cy="401382"/>
            <a:chOff x="8167224" y="612742"/>
            <a:chExt cx="406859" cy="401398"/>
          </a:xfrm>
        </p:grpSpPr>
        <p:sp>
          <p:nvSpPr>
            <p:cNvPr id="1155" name="Google Shape;1155;p4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8" name="Google Shape;1158;p48"/>
          <p:cNvSpPr/>
          <p:nvPr/>
        </p:nvSpPr>
        <p:spPr>
          <a:xfrm>
            <a:off x="7122461" y="45671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1159;p48"/>
          <p:cNvGrpSpPr/>
          <p:nvPr/>
        </p:nvGrpSpPr>
        <p:grpSpPr>
          <a:xfrm rot="-10145385">
            <a:off x="4492489" y="157472"/>
            <a:ext cx="1033165" cy="538694"/>
            <a:chOff x="1362021" y="1108808"/>
            <a:chExt cx="986885" cy="515106"/>
          </a:xfrm>
        </p:grpSpPr>
        <p:sp>
          <p:nvSpPr>
            <p:cNvPr id="1160" name="Google Shape;1160;p4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48"/>
          <p:cNvSpPr/>
          <p:nvPr/>
        </p:nvSpPr>
        <p:spPr>
          <a:xfrm flipH="1">
            <a:off x="1427746" y="47862"/>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8"/>
          <p:cNvSpPr/>
          <p:nvPr/>
        </p:nvSpPr>
        <p:spPr>
          <a:xfrm flipH="1">
            <a:off x="5160564" y="426961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8"/>
          <p:cNvSpPr/>
          <p:nvPr/>
        </p:nvSpPr>
        <p:spPr>
          <a:xfrm flipH="1">
            <a:off x="8215562" y="1505053"/>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8"/>
          <p:cNvSpPr/>
          <p:nvPr/>
        </p:nvSpPr>
        <p:spPr>
          <a:xfrm flipH="1">
            <a:off x="8007223" y="1668090"/>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3" name="Google Shape;1173;p48"/>
          <p:cNvGrpSpPr/>
          <p:nvPr/>
        </p:nvGrpSpPr>
        <p:grpSpPr>
          <a:xfrm>
            <a:off x="5472815" y="694074"/>
            <a:ext cx="150927" cy="143533"/>
            <a:chOff x="3716290" y="4256524"/>
            <a:chExt cx="150927" cy="143533"/>
          </a:xfrm>
        </p:grpSpPr>
        <p:sp>
          <p:nvSpPr>
            <p:cNvPr id="1174" name="Google Shape;1174;p4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89518" y="713325"/>
            <a:ext cx="6678638" cy="1963102"/>
          </a:xfrm>
          <a:prstGeom prst="rect">
            <a:avLst/>
          </a:prstGeom>
        </p:spPr>
        <p:txBody>
          <a:bodyPr wrap="square">
            <a:spAutoFit/>
          </a:bodyPr>
          <a:lstStyle/>
          <a:p>
            <a:pPr marL="298450" indent="-285750">
              <a:lnSpc>
                <a:spcPts val="2245"/>
              </a:lnSpc>
              <a:buFont typeface="Wingdings" panose="05000000000000000000" pitchFamily="2" charset="2"/>
              <a:buChar char="Ø"/>
            </a:pPr>
            <a:r>
              <a:rPr lang="en-US" sz="2000" b="1" u="sng" dirty="0">
                <a:solidFill>
                  <a:srgbClr val="7030A0"/>
                </a:solidFill>
                <a:latin typeface="Raleway Thin"/>
              </a:rPr>
              <a:t>Venous color doppler</a:t>
            </a:r>
            <a:r>
              <a:rPr lang="en-US" sz="2000" dirty="0">
                <a:solidFill>
                  <a:schemeClr val="dk1"/>
                </a:solidFill>
                <a:latin typeface="Raleway Thin"/>
              </a:rPr>
              <a:t>:  of the scrotum and groin-standing/</a:t>
            </a:r>
            <a:r>
              <a:rPr lang="en-US" sz="2000" dirty="0" err="1">
                <a:solidFill>
                  <a:schemeClr val="dk1"/>
                </a:solidFill>
                <a:latin typeface="Raleway Thin"/>
              </a:rPr>
              <a:t>valsalva's</a:t>
            </a:r>
            <a:r>
              <a:rPr lang="en-US" sz="2000" dirty="0">
                <a:solidFill>
                  <a:schemeClr val="dk1"/>
                </a:solidFill>
                <a:latin typeface="Raleway Thin"/>
              </a:rPr>
              <a:t> </a:t>
            </a:r>
            <a:r>
              <a:rPr lang="en-US" sz="2000" dirty="0" err="1">
                <a:solidFill>
                  <a:schemeClr val="dk1"/>
                </a:solidFill>
                <a:latin typeface="Raleway Thin"/>
              </a:rPr>
              <a:t>manoeuvre</a:t>
            </a:r>
            <a:endParaRPr lang="en-US" sz="2000" dirty="0">
              <a:solidFill>
                <a:schemeClr val="dk1"/>
              </a:solidFill>
              <a:latin typeface="Raleway Thin"/>
            </a:endParaRPr>
          </a:p>
          <a:p>
            <a:pPr marL="298450" marR="40005" indent="-285750">
              <a:lnSpc>
                <a:spcPct val="110000"/>
              </a:lnSpc>
              <a:spcBef>
                <a:spcPts val="815"/>
              </a:spcBef>
              <a:buFont typeface="Wingdings" panose="05000000000000000000" pitchFamily="2" charset="2"/>
              <a:buChar char="Ø"/>
            </a:pPr>
            <a:r>
              <a:rPr lang="en-US" sz="2000" b="1" u="sng" dirty="0">
                <a:solidFill>
                  <a:srgbClr val="7030A0"/>
                </a:solidFill>
                <a:latin typeface="Raleway Thin"/>
              </a:rPr>
              <a:t>USG  abdomen </a:t>
            </a:r>
            <a:r>
              <a:rPr lang="en-US" sz="2000" dirty="0">
                <a:solidFill>
                  <a:schemeClr val="dk1"/>
                </a:solidFill>
                <a:latin typeface="Raleway Thin"/>
              </a:rPr>
              <a:t>to look for kidney </a:t>
            </a:r>
            <a:r>
              <a:rPr lang="en-US" sz="2000" dirty="0" err="1">
                <a:solidFill>
                  <a:schemeClr val="dk1"/>
                </a:solidFill>
                <a:latin typeface="Raleway Thin"/>
              </a:rPr>
              <a:t>tumours</a:t>
            </a:r>
            <a:r>
              <a:rPr lang="en-US" sz="2000" dirty="0">
                <a:solidFill>
                  <a:schemeClr val="dk1"/>
                </a:solidFill>
                <a:latin typeface="Raleway Thin"/>
              </a:rPr>
              <a:t>.</a:t>
            </a:r>
          </a:p>
          <a:p>
            <a:pPr marL="298450" marR="40005" indent="-285750">
              <a:lnSpc>
                <a:spcPct val="110000"/>
              </a:lnSpc>
              <a:spcBef>
                <a:spcPts val="790"/>
              </a:spcBef>
              <a:buFont typeface="Wingdings" panose="05000000000000000000" pitchFamily="2" charset="2"/>
              <a:buChar char="Ø"/>
            </a:pPr>
            <a:r>
              <a:rPr lang="en-US" sz="2000" b="1" u="sng" dirty="0">
                <a:solidFill>
                  <a:srgbClr val="7030A0"/>
                </a:solidFill>
                <a:latin typeface="Raleway Thin"/>
              </a:rPr>
              <a:t>Seminal analysis</a:t>
            </a:r>
            <a:r>
              <a:rPr lang="en-US" sz="2000" dirty="0">
                <a:solidFill>
                  <a:schemeClr val="dk1"/>
                </a:solidFill>
                <a:latin typeface="Raleway Thin"/>
              </a:rPr>
              <a:t>:  Oligospermia  or </a:t>
            </a:r>
            <a:r>
              <a:rPr lang="en-US" sz="2000" dirty="0" err="1">
                <a:solidFill>
                  <a:schemeClr val="dk1"/>
                </a:solidFill>
                <a:latin typeface="Raleway Thin"/>
              </a:rPr>
              <a:t>azospermia</a:t>
            </a:r>
            <a:r>
              <a:rPr lang="en-US" sz="2000" dirty="0">
                <a:solidFill>
                  <a:schemeClr val="dk1"/>
                </a:solidFill>
                <a:latin typeface="Raleway Thin"/>
              </a:rPr>
              <a:t>.</a:t>
            </a:r>
          </a:p>
          <a:p>
            <a:pPr marL="298450" marR="40005" indent="-285750">
              <a:lnSpc>
                <a:spcPct val="110000"/>
              </a:lnSpc>
              <a:spcBef>
                <a:spcPts val="790"/>
              </a:spcBef>
              <a:buFont typeface="Wingdings" panose="05000000000000000000" pitchFamily="2" charset="2"/>
              <a:buChar char="Ø"/>
            </a:pPr>
            <a:r>
              <a:rPr lang="en-US" sz="2000" b="1" u="sng" dirty="0">
                <a:solidFill>
                  <a:srgbClr val="7030A0"/>
                </a:solidFill>
                <a:latin typeface="Raleway Thin"/>
              </a:rPr>
              <a:t>Venography </a:t>
            </a:r>
          </a:p>
        </p:txBody>
      </p:sp>
      <p:pic>
        <p:nvPicPr>
          <p:cNvPr id="75" name="Picture 3"/>
          <p:cNvPicPr>
            <a:picLocks noChangeAspect="1" noChangeArrowheads="1"/>
          </p:cNvPicPr>
          <p:nvPr/>
        </p:nvPicPr>
        <p:blipFill>
          <a:blip r:embed="rId3" cstate="print"/>
          <a:srcRect/>
          <a:stretch>
            <a:fillRect/>
          </a:stretch>
        </p:blipFill>
        <p:spPr bwMode="auto">
          <a:xfrm>
            <a:off x="6891196" y="32129"/>
            <a:ext cx="2196232" cy="3149896"/>
          </a:xfrm>
          <a:prstGeom prst="rect">
            <a:avLst/>
          </a:prstGeom>
          <a:noFill/>
          <a:ln w="9525">
            <a:noFill/>
            <a:miter lim="800000"/>
            <a:headEnd/>
            <a:tailEnd/>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5224" y="2384725"/>
            <a:ext cx="4855972" cy="26242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534" name="Google Shape;1534;p54"/>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42</a:t>
            </a:fld>
            <a:endParaRPr lang="en-GB"/>
          </a:p>
        </p:txBody>
      </p:sp>
      <p:sp>
        <p:nvSpPr>
          <p:cNvPr id="1464" name="Google Shape;1464;p54"/>
          <p:cNvSpPr txBox="1">
            <a:spLocks noGrp="1"/>
          </p:cNvSpPr>
          <p:nvPr>
            <p:ph type="title"/>
          </p:nvPr>
        </p:nvSpPr>
        <p:spPr>
          <a:xfrm>
            <a:off x="829125" y="-355444"/>
            <a:ext cx="7704000" cy="572700"/>
          </a:xfrm>
          <a:prstGeom prst="rect">
            <a:avLst/>
          </a:prstGeom>
        </p:spPr>
        <p:txBody>
          <a:bodyPr spcFirstLastPara="1" wrap="square" lIns="91425" tIns="91425" rIns="91425" bIns="91425" anchor="t" anchorCtr="0">
            <a:noAutofit/>
          </a:bodyPr>
          <a:lstStyle/>
          <a:p>
            <a:pPr marL="323850" marR="377190">
              <a:lnSpc>
                <a:spcPct val="96000"/>
              </a:lnSpc>
              <a:spcBef>
                <a:spcPts val="3525"/>
              </a:spcBef>
            </a:pPr>
            <a:r>
              <a:rPr lang="en-US" sz="3200" b="1" dirty="0"/>
              <a:t>COMPLICATIONS</a:t>
            </a:r>
          </a:p>
        </p:txBody>
      </p:sp>
      <p:sp>
        <p:nvSpPr>
          <p:cNvPr id="1514" name="Google Shape;1514;p54"/>
          <p:cNvSpPr/>
          <p:nvPr/>
        </p:nvSpPr>
        <p:spPr>
          <a:xfrm flipH="1">
            <a:off x="4537938" y="445081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5" name="Google Shape;1515;p54"/>
          <p:cNvGrpSpPr/>
          <p:nvPr/>
        </p:nvGrpSpPr>
        <p:grpSpPr>
          <a:xfrm rot="-2519054">
            <a:off x="7631322" y="598176"/>
            <a:ext cx="406843" cy="401382"/>
            <a:chOff x="8167224" y="612742"/>
            <a:chExt cx="406859" cy="401398"/>
          </a:xfrm>
        </p:grpSpPr>
        <p:sp>
          <p:nvSpPr>
            <p:cNvPr id="1516" name="Google Shape;1516;p54"/>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4"/>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4"/>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9" name="Google Shape;1519;p54"/>
          <p:cNvSpPr/>
          <p:nvPr/>
        </p:nvSpPr>
        <p:spPr>
          <a:xfrm flipH="1">
            <a:off x="2229098" y="4317742"/>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4"/>
          <p:cNvSpPr/>
          <p:nvPr/>
        </p:nvSpPr>
        <p:spPr>
          <a:xfrm rot="5735881">
            <a:off x="4362871" y="1255802"/>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4"/>
          <p:cNvSpPr/>
          <p:nvPr/>
        </p:nvSpPr>
        <p:spPr>
          <a:xfrm>
            <a:off x="829125" y="1636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4"/>
          <p:cNvSpPr/>
          <p:nvPr/>
        </p:nvSpPr>
        <p:spPr>
          <a:xfrm>
            <a:off x="6163175" y="46084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3" name="Google Shape;1523;p54"/>
          <p:cNvGrpSpPr/>
          <p:nvPr/>
        </p:nvGrpSpPr>
        <p:grpSpPr>
          <a:xfrm rot="-10145385">
            <a:off x="1056336" y="373609"/>
            <a:ext cx="1140331" cy="595198"/>
            <a:chOff x="1362021" y="1108808"/>
            <a:chExt cx="986885" cy="515106"/>
          </a:xfrm>
        </p:grpSpPr>
        <p:sp>
          <p:nvSpPr>
            <p:cNvPr id="1524" name="Google Shape;1524;p54"/>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4"/>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4"/>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4"/>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4"/>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4"/>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0" name="Google Shape;1530;p54"/>
          <p:cNvGrpSpPr/>
          <p:nvPr/>
        </p:nvGrpSpPr>
        <p:grpSpPr>
          <a:xfrm>
            <a:off x="2235915" y="1184786"/>
            <a:ext cx="150927" cy="143533"/>
            <a:chOff x="3716290" y="4256524"/>
            <a:chExt cx="150927" cy="143533"/>
          </a:xfrm>
        </p:grpSpPr>
        <p:sp>
          <p:nvSpPr>
            <p:cNvPr id="1531" name="Google Shape;1531;p54"/>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4"/>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4"/>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391354" y="1237735"/>
            <a:ext cx="6361289" cy="3348802"/>
          </a:xfrm>
          <a:prstGeom prst="rect">
            <a:avLst/>
          </a:prstGeom>
        </p:spPr>
        <p:txBody>
          <a:bodyPr wrap="square">
            <a:spAutoFit/>
          </a:bodyPr>
          <a:lstStyle/>
          <a:p>
            <a:pPr marL="437515" marR="33020" indent="-342900">
              <a:lnSpc>
                <a:spcPts val="2245"/>
              </a:lnSpc>
              <a:buFont typeface="Wingdings" panose="05000000000000000000" pitchFamily="2" charset="2"/>
              <a:buChar char="Ø"/>
            </a:pPr>
            <a:r>
              <a:rPr lang="en-US" sz="2400" b="1" dirty="0" err="1">
                <a:solidFill>
                  <a:srgbClr val="7030A0"/>
                </a:solidFill>
                <a:latin typeface="Raleway Thin"/>
              </a:rPr>
              <a:t>Haemorrhage</a:t>
            </a:r>
            <a:r>
              <a:rPr lang="en-US" sz="2400" b="1" dirty="0">
                <a:solidFill>
                  <a:srgbClr val="7030A0"/>
                </a:solidFill>
                <a:latin typeface="Raleway Thin"/>
              </a:rPr>
              <a:t> and scrotal  </a:t>
            </a:r>
            <a:r>
              <a:rPr lang="en-US" sz="2400" b="1" dirty="0" err="1">
                <a:solidFill>
                  <a:srgbClr val="7030A0"/>
                </a:solidFill>
                <a:latin typeface="Raleway Thin"/>
              </a:rPr>
              <a:t>haematoma</a:t>
            </a:r>
            <a:endParaRPr lang="en-US" sz="2400" b="1" dirty="0">
              <a:solidFill>
                <a:srgbClr val="7030A0"/>
              </a:solidFill>
              <a:latin typeface="Raleway Thin"/>
            </a:endParaRPr>
          </a:p>
          <a:p>
            <a:pPr marL="370840" marR="33020" indent="-342900">
              <a:lnSpc>
                <a:spcPct val="96000"/>
              </a:lnSpc>
              <a:spcBef>
                <a:spcPts val="1070"/>
              </a:spcBef>
              <a:buFont typeface="Wingdings" panose="05000000000000000000" pitchFamily="2" charset="2"/>
              <a:buChar char="Ø"/>
            </a:pPr>
            <a:r>
              <a:rPr lang="en-US" sz="2400" b="1" dirty="0">
                <a:solidFill>
                  <a:srgbClr val="7030A0"/>
                </a:solidFill>
                <a:latin typeface="Raleway Thin"/>
              </a:rPr>
              <a:t>Infection</a:t>
            </a:r>
            <a:r>
              <a:rPr lang="en-US" sz="2400" b="1" dirty="0">
                <a:solidFill>
                  <a:schemeClr val="dk1"/>
                </a:solidFill>
                <a:latin typeface="Raleway Thin"/>
              </a:rPr>
              <a:t>:  </a:t>
            </a:r>
            <a:r>
              <a:rPr lang="en-US" sz="2400" b="1" dirty="0" err="1">
                <a:solidFill>
                  <a:schemeClr val="dk1"/>
                </a:solidFill>
                <a:latin typeface="Raleway Thin"/>
              </a:rPr>
              <a:t>Pyocele</a:t>
            </a:r>
            <a:endParaRPr lang="en-US" sz="2400" b="1" dirty="0">
              <a:solidFill>
                <a:schemeClr val="dk1"/>
              </a:solidFill>
              <a:latin typeface="Raleway Thin"/>
            </a:endParaRPr>
          </a:p>
          <a:p>
            <a:pPr marL="367665" marR="33020" indent="-342900">
              <a:lnSpc>
                <a:spcPct val="96000"/>
              </a:lnSpc>
              <a:spcBef>
                <a:spcPts val="1160"/>
              </a:spcBef>
              <a:buFont typeface="Wingdings" panose="05000000000000000000" pitchFamily="2" charset="2"/>
              <a:buChar char="Ø"/>
            </a:pPr>
            <a:r>
              <a:rPr lang="en-US" sz="2400" b="1" dirty="0">
                <a:solidFill>
                  <a:srgbClr val="7030A0"/>
                </a:solidFill>
                <a:latin typeface="Raleway Thin"/>
              </a:rPr>
              <a:t>Injury to testicular artery</a:t>
            </a:r>
          </a:p>
          <a:p>
            <a:pPr marL="370840" marR="33020" indent="-342900">
              <a:lnSpc>
                <a:spcPct val="96000"/>
              </a:lnSpc>
              <a:spcBef>
                <a:spcPts val="1185"/>
              </a:spcBef>
              <a:buFont typeface="Wingdings" panose="05000000000000000000" pitchFamily="2" charset="2"/>
              <a:buChar char="Ø"/>
            </a:pPr>
            <a:r>
              <a:rPr lang="en-US" sz="2400" b="1" dirty="0">
                <a:solidFill>
                  <a:srgbClr val="7030A0"/>
                </a:solidFill>
                <a:latin typeface="Raleway Thin"/>
              </a:rPr>
              <a:t>Injury to ilioinguinal  nerve and pain</a:t>
            </a:r>
          </a:p>
          <a:p>
            <a:pPr marL="370840" marR="33020" indent="-342900">
              <a:lnSpc>
                <a:spcPct val="96000"/>
              </a:lnSpc>
              <a:spcBef>
                <a:spcPts val="1160"/>
              </a:spcBef>
              <a:buFont typeface="Wingdings" panose="05000000000000000000" pitchFamily="2" charset="2"/>
              <a:buChar char="Ø"/>
            </a:pPr>
            <a:r>
              <a:rPr lang="en-US" sz="2400" b="1" dirty="0">
                <a:solidFill>
                  <a:schemeClr val="dk1"/>
                </a:solidFill>
                <a:latin typeface="Raleway Thin"/>
              </a:rPr>
              <a:t>Recurrence-5-10%</a:t>
            </a:r>
          </a:p>
          <a:p>
            <a:pPr marL="355600" indent="-342900">
              <a:lnSpc>
                <a:spcPts val="3600"/>
              </a:lnSpc>
              <a:spcBef>
                <a:spcPts val="475"/>
              </a:spcBef>
              <a:buFont typeface="Wingdings" panose="05000000000000000000" pitchFamily="2" charset="2"/>
              <a:buChar char="Ø"/>
            </a:pPr>
            <a:r>
              <a:rPr lang="en-US" sz="2400" b="1" dirty="0">
                <a:solidFill>
                  <a:schemeClr val="dk1"/>
                </a:solidFill>
                <a:latin typeface="Raleway Thin"/>
              </a:rPr>
              <a:t>Shrinkage of the affected testicle </a:t>
            </a:r>
            <a:r>
              <a:rPr lang="en-US" sz="2400" b="1" dirty="0">
                <a:solidFill>
                  <a:srgbClr val="7030A0"/>
                </a:solidFill>
                <a:latin typeface="Raleway Thin"/>
              </a:rPr>
              <a:t>(atrophy) Infertility</a:t>
            </a:r>
            <a:endParaRPr lang="en-US" sz="1800" b="1" dirty="0">
              <a:solidFill>
                <a:srgbClr val="7030A0"/>
              </a:solidFill>
              <a:latin typeface="Raleway Thin"/>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534" name="Google Shape;1534;p54"/>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43</a:t>
            </a:fld>
            <a:endParaRPr lang="en-GB"/>
          </a:p>
        </p:txBody>
      </p:sp>
      <p:sp>
        <p:nvSpPr>
          <p:cNvPr id="1464" name="Google Shape;1464;p54"/>
          <p:cNvSpPr txBox="1">
            <a:spLocks noGrp="1"/>
          </p:cNvSpPr>
          <p:nvPr>
            <p:ph type="title"/>
          </p:nvPr>
        </p:nvSpPr>
        <p:spPr>
          <a:xfrm>
            <a:off x="829125" y="-50969"/>
            <a:ext cx="7704000" cy="572700"/>
          </a:xfrm>
          <a:prstGeom prst="rect">
            <a:avLst/>
          </a:prstGeom>
        </p:spPr>
        <p:txBody>
          <a:bodyPr spcFirstLastPara="1" wrap="square" lIns="91425" tIns="91425" rIns="91425" bIns="91425" anchor="t" anchorCtr="0">
            <a:noAutofit/>
          </a:bodyPr>
          <a:lstStyle/>
          <a:p>
            <a:r>
              <a:rPr lang="en-US" sz="3200" b="1" dirty="0"/>
              <a:t>TREATMENT </a:t>
            </a:r>
          </a:p>
        </p:txBody>
      </p:sp>
      <p:sp>
        <p:nvSpPr>
          <p:cNvPr id="1514" name="Google Shape;1514;p54"/>
          <p:cNvSpPr/>
          <p:nvPr/>
        </p:nvSpPr>
        <p:spPr>
          <a:xfrm flipH="1">
            <a:off x="4537938" y="445081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5" name="Google Shape;1515;p54"/>
          <p:cNvGrpSpPr/>
          <p:nvPr/>
        </p:nvGrpSpPr>
        <p:grpSpPr>
          <a:xfrm rot="-2519054">
            <a:off x="134013" y="113732"/>
            <a:ext cx="406843" cy="401382"/>
            <a:chOff x="8167224" y="612742"/>
            <a:chExt cx="406859" cy="401398"/>
          </a:xfrm>
        </p:grpSpPr>
        <p:sp>
          <p:nvSpPr>
            <p:cNvPr id="1516" name="Google Shape;1516;p54"/>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4"/>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4"/>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9" name="Google Shape;1519;p54"/>
          <p:cNvSpPr/>
          <p:nvPr/>
        </p:nvSpPr>
        <p:spPr>
          <a:xfrm flipH="1">
            <a:off x="2229098" y="4317742"/>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4"/>
          <p:cNvSpPr/>
          <p:nvPr/>
        </p:nvSpPr>
        <p:spPr>
          <a:xfrm rot="5735881">
            <a:off x="4362871" y="1255802"/>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4"/>
          <p:cNvSpPr/>
          <p:nvPr/>
        </p:nvSpPr>
        <p:spPr>
          <a:xfrm>
            <a:off x="829125" y="1636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4"/>
          <p:cNvSpPr/>
          <p:nvPr/>
        </p:nvSpPr>
        <p:spPr>
          <a:xfrm>
            <a:off x="6163175" y="46084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3" name="Google Shape;1523;p54"/>
          <p:cNvGrpSpPr/>
          <p:nvPr/>
        </p:nvGrpSpPr>
        <p:grpSpPr>
          <a:xfrm rot="-10145385">
            <a:off x="6425444" y="134385"/>
            <a:ext cx="987966" cy="595198"/>
            <a:chOff x="1362021" y="1108808"/>
            <a:chExt cx="986885" cy="515106"/>
          </a:xfrm>
        </p:grpSpPr>
        <p:sp>
          <p:nvSpPr>
            <p:cNvPr id="1524" name="Google Shape;1524;p54"/>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4"/>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6" name="Google Shape;1526;p54"/>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4"/>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4"/>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4"/>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0" name="Google Shape;1530;p54"/>
          <p:cNvGrpSpPr/>
          <p:nvPr/>
        </p:nvGrpSpPr>
        <p:grpSpPr>
          <a:xfrm>
            <a:off x="2235915" y="1184786"/>
            <a:ext cx="150927" cy="143533"/>
            <a:chOff x="3716290" y="4256524"/>
            <a:chExt cx="150927" cy="143533"/>
          </a:xfrm>
        </p:grpSpPr>
        <p:sp>
          <p:nvSpPr>
            <p:cNvPr id="1531" name="Google Shape;1531;p54"/>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4"/>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4"/>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0" y="475844"/>
            <a:ext cx="9079209" cy="4585871"/>
          </a:xfrm>
          <a:prstGeom prst="rect">
            <a:avLst/>
          </a:prstGeom>
        </p:spPr>
        <p:txBody>
          <a:bodyPr wrap="square">
            <a:spAutoFit/>
          </a:bodyPr>
          <a:lstStyle/>
          <a:p>
            <a:pPr marL="285750" marR="33020" indent="-342900">
              <a:buFont typeface="Wingdings" panose="05000000000000000000" pitchFamily="2" charset="2"/>
              <a:buChar char="Ø"/>
            </a:pPr>
            <a:r>
              <a:rPr lang="en-US" sz="2000" dirty="0">
                <a:solidFill>
                  <a:schemeClr val="tx1"/>
                </a:solidFill>
                <a:latin typeface="Raleway Thin"/>
              </a:rPr>
              <a:t>Aim to seal the affected veins.</a:t>
            </a:r>
          </a:p>
          <a:p>
            <a:pPr marL="285750" marR="33020" indent="-342900">
              <a:buFont typeface="Wingdings" panose="05000000000000000000" pitchFamily="2" charset="2"/>
              <a:buChar char="Ø"/>
            </a:pPr>
            <a:r>
              <a:rPr lang="en-US" sz="2000" dirty="0">
                <a:solidFill>
                  <a:schemeClr val="tx1"/>
                </a:solidFill>
                <a:latin typeface="Raleway Thin"/>
              </a:rPr>
              <a:t> </a:t>
            </a:r>
            <a:r>
              <a:rPr lang="en-US" sz="2000" b="1" u="sng" dirty="0">
                <a:solidFill>
                  <a:srgbClr val="FF0000"/>
                </a:solidFill>
                <a:latin typeface="Raleway Thin"/>
              </a:rPr>
              <a:t>Asymptomatic varicocele</a:t>
            </a:r>
            <a:r>
              <a:rPr lang="en-US" sz="2000" dirty="0">
                <a:solidFill>
                  <a:schemeClr val="tx1"/>
                </a:solidFill>
                <a:latin typeface="Raleway Thin"/>
              </a:rPr>
              <a:t>—No treatment is required, only scrotal support and reassurance .</a:t>
            </a:r>
          </a:p>
          <a:p>
            <a:pPr marR="33020"/>
            <a:r>
              <a:rPr lang="en-US" sz="2000" dirty="0"/>
              <a:t> </a:t>
            </a:r>
            <a:r>
              <a:rPr lang="en-US" sz="1800" b="1" dirty="0">
                <a:solidFill>
                  <a:srgbClr val="00B0F0"/>
                </a:solidFill>
              </a:rPr>
              <a:t>When the discomfort is significant, then </a:t>
            </a:r>
            <a:r>
              <a:rPr lang="en-US" sz="1800" b="1" dirty="0" err="1">
                <a:solidFill>
                  <a:srgbClr val="00B0F0"/>
                </a:solidFill>
              </a:rPr>
              <a:t>embolisation</a:t>
            </a:r>
            <a:r>
              <a:rPr lang="en-US" sz="1800" b="1" dirty="0">
                <a:solidFill>
                  <a:srgbClr val="00B0F0"/>
                </a:solidFill>
              </a:rPr>
              <a:t> of the gonadal veins is the usual first line intervention</a:t>
            </a:r>
            <a:r>
              <a:rPr lang="en-US" sz="1800" dirty="0"/>
              <a:t>. If this is not possible, or if the varicocele recurs (as it does in around 20 per cent after </a:t>
            </a:r>
            <a:r>
              <a:rPr lang="en-US" sz="1800" dirty="0" err="1"/>
              <a:t>embolisation</a:t>
            </a:r>
            <a:r>
              <a:rPr lang="en-US" sz="1800" dirty="0"/>
              <a:t>), then surgical ligation of the testicular veins is the appropriate treatment, although recurrence can occur even after such surgery </a:t>
            </a:r>
          </a:p>
          <a:p>
            <a:pPr marL="342900" marR="33020" indent="-342900">
              <a:buFont typeface="Wingdings" panose="05000000000000000000" pitchFamily="2" charset="2"/>
              <a:buChar char="Ø"/>
            </a:pPr>
            <a:r>
              <a:rPr lang="en-US" sz="2000" dirty="0">
                <a:solidFill>
                  <a:schemeClr val="tx1"/>
                </a:solidFill>
                <a:latin typeface="Raleway Thin"/>
              </a:rPr>
              <a:t> </a:t>
            </a:r>
            <a:r>
              <a:rPr lang="en-US" sz="2000" b="1" u="sng" dirty="0">
                <a:solidFill>
                  <a:srgbClr val="FF0000"/>
                </a:solidFill>
                <a:latin typeface="Raleway Thin"/>
              </a:rPr>
              <a:t>Symptomatic varicocele</a:t>
            </a:r>
            <a:r>
              <a:rPr lang="en-US" sz="2000" dirty="0">
                <a:solidFill>
                  <a:schemeClr val="tx1"/>
                </a:solidFill>
                <a:latin typeface="Raleway Thin"/>
              </a:rPr>
              <a:t>—Excision of the pampiniform plexus in the inguinal canal after ligating them. Testis still has venous drainage via the cremasteric veins .</a:t>
            </a:r>
          </a:p>
          <a:p>
            <a:pPr marR="33020"/>
            <a:r>
              <a:rPr lang="en-US" sz="2000" b="1" u="sng" dirty="0">
                <a:solidFill>
                  <a:srgbClr val="7030A0"/>
                </a:solidFill>
                <a:latin typeface="Raleway Thin"/>
              </a:rPr>
              <a:t>Non surgical </a:t>
            </a:r>
            <a:r>
              <a:rPr lang="en-US" sz="2000" dirty="0">
                <a:solidFill>
                  <a:srgbClr val="7030A0"/>
                </a:solidFill>
                <a:latin typeface="Raleway Thin"/>
              </a:rPr>
              <a:t>: </a:t>
            </a:r>
            <a:r>
              <a:rPr lang="en-US" sz="2000" dirty="0">
                <a:solidFill>
                  <a:schemeClr val="tx1"/>
                </a:solidFill>
                <a:latin typeface="Raleway Thin"/>
              </a:rPr>
              <a:t>radiologically-guided embolization of testicular veins using sclerosants or spring coil ( coil embolization ).</a:t>
            </a:r>
          </a:p>
          <a:p>
            <a:pPr marR="33020"/>
            <a:r>
              <a:rPr lang="en-US" sz="2000" b="1" u="sng" dirty="0">
                <a:solidFill>
                  <a:srgbClr val="7030A0"/>
                </a:solidFill>
                <a:latin typeface="Raleway Thin"/>
              </a:rPr>
              <a:t>Surgical ligation </a:t>
            </a:r>
            <a:r>
              <a:rPr lang="en-US" sz="2000" dirty="0">
                <a:solidFill>
                  <a:srgbClr val="7030A0"/>
                </a:solidFill>
                <a:latin typeface="Raleway Thin"/>
              </a:rPr>
              <a:t>: </a:t>
            </a:r>
            <a:r>
              <a:rPr lang="en-US" sz="2000" dirty="0" err="1">
                <a:solidFill>
                  <a:schemeClr val="tx1"/>
                </a:solidFill>
                <a:latin typeface="Raleway Thin"/>
              </a:rPr>
              <a:t>palamo</a:t>
            </a:r>
            <a:r>
              <a:rPr lang="en-US" sz="2000" dirty="0">
                <a:solidFill>
                  <a:schemeClr val="tx1"/>
                </a:solidFill>
                <a:latin typeface="Raleway Thin"/>
              </a:rPr>
              <a:t> operation ( high retroperitoneal approach and ligation of internal spermatic vein above internal inguinal ring)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24" name="Google Shape;824;p41"/>
          <p:cNvGrpSpPr/>
          <p:nvPr/>
        </p:nvGrpSpPr>
        <p:grpSpPr>
          <a:xfrm flipH="1">
            <a:off x="5521082" y="3985960"/>
            <a:ext cx="488155" cy="457809"/>
            <a:chOff x="3089978" y="4184399"/>
            <a:chExt cx="388071" cy="363947"/>
          </a:xfrm>
        </p:grpSpPr>
        <p:sp>
          <p:nvSpPr>
            <p:cNvPr id="825" name="Google Shape;825;p41"/>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1"/>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1"/>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 name="Google Shape;829;p41"/>
          <p:cNvSpPr txBox="1">
            <a:spLocks noGrp="1"/>
          </p:cNvSpPr>
          <p:nvPr>
            <p:ph type="title"/>
          </p:nvPr>
        </p:nvSpPr>
        <p:spPr>
          <a:xfrm>
            <a:off x="1394746" y="-120978"/>
            <a:ext cx="6225771" cy="841800"/>
          </a:xfrm>
          <a:prstGeom prst="rect">
            <a:avLst/>
          </a:prstGeom>
        </p:spPr>
        <p:txBody>
          <a:bodyPr spcFirstLastPara="1" wrap="square" lIns="91425" tIns="91425" rIns="91425" bIns="91425" anchor="b" anchorCtr="0">
            <a:noAutofit/>
          </a:bodyPr>
          <a:lstStyle/>
          <a:p>
            <a:pPr marL="12700">
              <a:lnSpc>
                <a:spcPts val="2135"/>
              </a:lnSpc>
            </a:pPr>
            <a:r>
              <a:rPr lang="en-US" sz="3600" b="1" spc="1" dirty="0">
                <a:latin typeface="Arial" panose="020B0604020202020204"/>
                <a:cs typeface="Arial" panose="020B0604020202020204"/>
              </a:rPr>
              <a:t>SURGICAL PROCEDURE</a:t>
            </a:r>
            <a:endParaRPr lang="en-US" sz="3600" dirty="0">
              <a:latin typeface="Arial" panose="020B0604020202020204"/>
              <a:cs typeface="Arial" panose="020B0604020202020204"/>
            </a:endParaRPr>
          </a:p>
        </p:txBody>
      </p:sp>
      <p:grpSp>
        <p:nvGrpSpPr>
          <p:cNvPr id="830" name="Google Shape;830;p41"/>
          <p:cNvGrpSpPr/>
          <p:nvPr/>
        </p:nvGrpSpPr>
        <p:grpSpPr>
          <a:xfrm flipH="1">
            <a:off x="7190556" y="989605"/>
            <a:ext cx="436105" cy="547391"/>
            <a:chOff x="3474326" y="3626268"/>
            <a:chExt cx="436105" cy="547391"/>
          </a:xfrm>
        </p:grpSpPr>
        <p:sp>
          <p:nvSpPr>
            <p:cNvPr id="831" name="Google Shape;831;p41"/>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1"/>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41"/>
          <p:cNvGrpSpPr/>
          <p:nvPr/>
        </p:nvGrpSpPr>
        <p:grpSpPr>
          <a:xfrm flipH="1">
            <a:off x="3619540" y="4291757"/>
            <a:ext cx="186655" cy="149254"/>
            <a:chOff x="2858987" y="3108507"/>
            <a:chExt cx="186655" cy="149254"/>
          </a:xfrm>
        </p:grpSpPr>
        <p:sp>
          <p:nvSpPr>
            <p:cNvPr id="835" name="Google Shape;835;p41"/>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1"/>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1"/>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41"/>
          <p:cNvSpPr/>
          <p:nvPr/>
        </p:nvSpPr>
        <p:spPr>
          <a:xfrm flipH="1">
            <a:off x="8168000" y="9479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1"/>
          <p:cNvSpPr/>
          <p:nvPr/>
        </p:nvSpPr>
        <p:spPr>
          <a:xfrm flipH="1">
            <a:off x="5140365" y="41803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1"/>
          <p:cNvSpPr/>
          <p:nvPr/>
        </p:nvSpPr>
        <p:spPr>
          <a:xfrm flipH="1">
            <a:off x="5172369" y="42036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1"/>
          <p:cNvSpPr/>
          <p:nvPr/>
        </p:nvSpPr>
        <p:spPr>
          <a:xfrm flipH="1">
            <a:off x="5153290" y="42148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41"/>
          <p:cNvGrpSpPr/>
          <p:nvPr/>
        </p:nvGrpSpPr>
        <p:grpSpPr>
          <a:xfrm flipH="1">
            <a:off x="4215213" y="4444575"/>
            <a:ext cx="444119" cy="550116"/>
            <a:chOff x="7443422" y="3653739"/>
            <a:chExt cx="444119" cy="550116"/>
          </a:xfrm>
        </p:grpSpPr>
        <p:sp>
          <p:nvSpPr>
            <p:cNvPr id="843" name="Google Shape;843;p41"/>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1"/>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1"/>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1"/>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5" name="Google Shape;875;p41"/>
          <p:cNvSpPr/>
          <p:nvPr/>
        </p:nvSpPr>
        <p:spPr>
          <a:xfrm>
            <a:off x="1013254"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4273204" y="376400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41"/>
          <p:cNvGrpSpPr/>
          <p:nvPr/>
        </p:nvGrpSpPr>
        <p:grpSpPr>
          <a:xfrm rot="-5712340">
            <a:off x="1798291" y="646521"/>
            <a:ext cx="199303" cy="251690"/>
            <a:chOff x="3311031" y="3025663"/>
            <a:chExt cx="308584" cy="389695"/>
          </a:xfrm>
        </p:grpSpPr>
        <p:sp>
          <p:nvSpPr>
            <p:cNvPr id="878" name="Google Shape;878;p41"/>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82" name="Google Shape;882;p41"/>
          <p:cNvCxnSpPr/>
          <p:nvPr/>
        </p:nvCxnSpPr>
        <p:spPr>
          <a:xfrm>
            <a:off x="2068069" y="709035"/>
            <a:ext cx="4949700" cy="0"/>
          </a:xfrm>
          <a:prstGeom prst="straightConnector1">
            <a:avLst/>
          </a:prstGeom>
          <a:noFill/>
          <a:ln w="9525" cap="flat" cmpd="sng">
            <a:solidFill>
              <a:schemeClr val="dk1"/>
            </a:solidFill>
            <a:prstDash val="solid"/>
            <a:round/>
            <a:headEnd type="none" w="med" len="med"/>
            <a:tailEnd type="none" w="med" len="med"/>
          </a:ln>
        </p:spPr>
      </p:cxnSp>
      <p:sp>
        <p:nvSpPr>
          <p:cNvPr id="3" name="Rectangle 2"/>
          <p:cNvSpPr/>
          <p:nvPr/>
        </p:nvSpPr>
        <p:spPr>
          <a:xfrm>
            <a:off x="526119" y="1355536"/>
            <a:ext cx="6481284" cy="2492990"/>
          </a:xfrm>
          <a:prstGeom prst="rect">
            <a:avLst/>
          </a:prstGeom>
        </p:spPr>
        <p:txBody>
          <a:bodyPr wrap="square">
            <a:spAutoFit/>
          </a:bodyPr>
          <a:lstStyle/>
          <a:p>
            <a:pPr marL="457200" indent="-457200">
              <a:buFont typeface="Wingdings" panose="05000000000000000000" pitchFamily="2" charset="2"/>
              <a:buChar char="q"/>
            </a:pPr>
            <a:r>
              <a:rPr lang="en-US" sz="2000" b="1" dirty="0">
                <a:solidFill>
                  <a:srgbClr val="7030A0"/>
                </a:solidFill>
              </a:rPr>
              <a:t>VARICOCELECTOMY</a:t>
            </a:r>
            <a:r>
              <a:rPr lang="en-US" sz="2000" dirty="0"/>
              <a:t>- The most common approaches are :</a:t>
            </a:r>
          </a:p>
          <a:p>
            <a:pPr marL="457200" indent="-457200">
              <a:buFont typeface="Wingdings" panose="05000000000000000000" pitchFamily="2" charset="2"/>
              <a:buChar char="Ø"/>
            </a:pPr>
            <a:r>
              <a:rPr lang="en-US" sz="2000" b="1" u="sng" dirty="0">
                <a:solidFill>
                  <a:srgbClr val="FF0000"/>
                </a:solidFill>
              </a:rPr>
              <a:t>Inguinal (groin)-</a:t>
            </a:r>
            <a:r>
              <a:rPr lang="en-US" sz="2000" dirty="0"/>
              <a:t>easier and safer. </a:t>
            </a:r>
          </a:p>
          <a:p>
            <a:pPr marL="457200" indent="-457200">
              <a:buFont typeface="Wingdings" panose="05000000000000000000" pitchFamily="2" charset="2"/>
              <a:buChar char="Ø"/>
            </a:pPr>
            <a:r>
              <a:rPr lang="en-US" sz="2000" b="1" u="sng" dirty="0">
                <a:solidFill>
                  <a:srgbClr val="FF0000"/>
                </a:solidFill>
              </a:rPr>
              <a:t>Sub-Inguinal Approach</a:t>
            </a:r>
            <a:r>
              <a:rPr lang="en-US" sz="2000" dirty="0"/>
              <a:t>.</a:t>
            </a:r>
          </a:p>
          <a:p>
            <a:pPr marL="457200" indent="-457200">
              <a:buFont typeface="Wingdings" panose="05000000000000000000" pitchFamily="2" charset="2"/>
              <a:buChar char="Ø"/>
            </a:pPr>
            <a:r>
              <a:rPr lang="en-US" sz="2000" b="1" u="sng" dirty="0">
                <a:solidFill>
                  <a:srgbClr val="FF0000"/>
                </a:solidFill>
              </a:rPr>
              <a:t>Retroperitoneal (abdominal</a:t>
            </a:r>
            <a:r>
              <a:rPr lang="en-US" sz="2000" dirty="0"/>
              <a:t>) ( </a:t>
            </a:r>
            <a:r>
              <a:rPr lang="en-US" sz="2000" dirty="0" err="1"/>
              <a:t>Palomo’s</a:t>
            </a:r>
            <a:r>
              <a:rPr lang="en-US" sz="2000" dirty="0"/>
              <a:t> operation)      Open &amp; Laparoscopic </a:t>
            </a:r>
          </a:p>
          <a:p>
            <a:pPr marL="457200" indent="-457200">
              <a:buFont typeface="Wingdings" panose="05000000000000000000" pitchFamily="2" charset="2"/>
              <a:buChar char="Ø"/>
            </a:pPr>
            <a:r>
              <a:rPr lang="en-US" sz="2000" b="1" u="sng" dirty="0">
                <a:solidFill>
                  <a:srgbClr val="FF0000"/>
                </a:solidFill>
              </a:rPr>
              <a:t>Scrotal approach</a:t>
            </a:r>
            <a:endParaRPr lang="en-US" sz="2000" dirty="0"/>
          </a:p>
          <a:p>
            <a:endParaRPr lang="en-US" sz="1600" b="1" dirty="0">
              <a:solidFill>
                <a:schemeClr val="tx1"/>
              </a:solidFill>
              <a:latin typeface="Comforta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42"/>
          <p:cNvSpPr/>
          <p:nvPr/>
        </p:nvSpPr>
        <p:spPr>
          <a:xfrm>
            <a:off x="1246895" y="1021462"/>
            <a:ext cx="1331703" cy="1279687"/>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888" name="Google Shape;888;p42"/>
          <p:cNvSpPr txBox="1">
            <a:spLocks noGrp="1"/>
          </p:cNvSpPr>
          <p:nvPr>
            <p:ph type="title"/>
          </p:nvPr>
        </p:nvSpPr>
        <p:spPr>
          <a:xfrm>
            <a:off x="2308705" y="3020789"/>
            <a:ext cx="7147022" cy="531000"/>
          </a:xfrm>
          <a:prstGeom prst="rect">
            <a:avLst/>
          </a:prstGeom>
        </p:spPr>
        <p:txBody>
          <a:bodyPr spcFirstLastPara="1" wrap="square" lIns="91425" tIns="91425" rIns="91425" bIns="91425" anchor="b" anchorCtr="0">
            <a:noAutofit/>
          </a:bodyPr>
          <a:lstStyle/>
          <a:p>
            <a:pPr algn="ctr"/>
            <a:r>
              <a:rPr lang="en-US" sz="4000" dirty="0"/>
              <a:t>TESTICULAR TORSION AND TUMOURS</a:t>
            </a:r>
            <a:br>
              <a:rPr lang="en-US" sz="5400" dirty="0"/>
            </a:br>
            <a:endParaRPr sz="5400" dirty="0"/>
          </a:p>
        </p:txBody>
      </p:sp>
      <p:sp>
        <p:nvSpPr>
          <p:cNvPr id="890" name="Google Shape;890;p42"/>
          <p:cNvSpPr txBox="1">
            <a:spLocks noGrp="1"/>
          </p:cNvSpPr>
          <p:nvPr>
            <p:ph type="title" idx="2"/>
          </p:nvPr>
        </p:nvSpPr>
        <p:spPr>
          <a:xfrm>
            <a:off x="1246895" y="1257167"/>
            <a:ext cx="1331700" cy="82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05</a:t>
            </a:r>
            <a:endParaRPr dirty="0"/>
          </a:p>
        </p:txBody>
      </p:sp>
      <p:grpSp>
        <p:nvGrpSpPr>
          <p:cNvPr id="891" name="Google Shape;891;p42"/>
          <p:cNvGrpSpPr/>
          <p:nvPr/>
        </p:nvGrpSpPr>
        <p:grpSpPr>
          <a:xfrm>
            <a:off x="5961462" y="3657294"/>
            <a:ext cx="186655" cy="149254"/>
            <a:chOff x="2858987" y="3108507"/>
            <a:chExt cx="186655" cy="149254"/>
          </a:xfrm>
        </p:grpSpPr>
        <p:sp>
          <p:nvSpPr>
            <p:cNvPr id="892" name="Google Shape;892;p42"/>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2"/>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2"/>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42"/>
          <p:cNvGrpSpPr/>
          <p:nvPr/>
        </p:nvGrpSpPr>
        <p:grpSpPr>
          <a:xfrm flipH="1">
            <a:off x="7936778" y="3237609"/>
            <a:ext cx="436105" cy="547391"/>
            <a:chOff x="3474326" y="3626268"/>
            <a:chExt cx="436105" cy="547391"/>
          </a:xfrm>
        </p:grpSpPr>
        <p:sp>
          <p:nvSpPr>
            <p:cNvPr id="896" name="Google Shape;896;p42"/>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2"/>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2"/>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42"/>
          <p:cNvGrpSpPr/>
          <p:nvPr/>
        </p:nvGrpSpPr>
        <p:grpSpPr>
          <a:xfrm>
            <a:off x="3716290" y="4256524"/>
            <a:ext cx="150927" cy="143533"/>
            <a:chOff x="3716290" y="4256524"/>
            <a:chExt cx="150927" cy="143533"/>
          </a:xfrm>
        </p:grpSpPr>
        <p:sp>
          <p:nvSpPr>
            <p:cNvPr id="900" name="Google Shape;900;p4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42"/>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2"/>
          <p:cNvSpPr/>
          <p:nvPr/>
        </p:nvSpPr>
        <p:spPr>
          <a:xfrm flipH="1">
            <a:off x="1339431" y="79085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3" name="Google Shape;913;p42"/>
          <p:cNvCxnSpPr/>
          <p:nvPr/>
        </p:nvCxnSpPr>
        <p:spPr>
          <a:xfrm>
            <a:off x="3626489" y="2643066"/>
            <a:ext cx="4624500" cy="0"/>
          </a:xfrm>
          <a:prstGeom prst="straightConnector1">
            <a:avLst/>
          </a:prstGeom>
          <a:noFill/>
          <a:ln w="9525" cap="flat" cmpd="sng">
            <a:solidFill>
              <a:schemeClr val="dk1"/>
            </a:solidFill>
            <a:prstDash val="solid"/>
            <a:round/>
            <a:headEnd type="none" w="med" len="med"/>
            <a:tailEnd type="none" w="med" len="med"/>
          </a:ln>
        </p:spPr>
      </p:cxnSp>
      <p:grpSp>
        <p:nvGrpSpPr>
          <p:cNvPr id="914" name="Google Shape;914;p42"/>
          <p:cNvGrpSpPr/>
          <p:nvPr/>
        </p:nvGrpSpPr>
        <p:grpSpPr>
          <a:xfrm flipH="1">
            <a:off x="897511" y="2613788"/>
            <a:ext cx="2884252" cy="2655138"/>
            <a:chOff x="-2942989" y="3410888"/>
            <a:chExt cx="2884252" cy="2655138"/>
          </a:xfrm>
        </p:grpSpPr>
        <p:sp>
          <p:nvSpPr>
            <p:cNvPr id="915" name="Google Shape;915;p42"/>
            <p:cNvSpPr/>
            <p:nvPr/>
          </p:nvSpPr>
          <p:spPr>
            <a:xfrm>
              <a:off x="-2489557" y="4397904"/>
              <a:ext cx="1774699" cy="1668122"/>
            </a:xfrm>
            <a:custGeom>
              <a:avLst/>
              <a:gdLst/>
              <a:ahLst/>
              <a:cxnLst/>
              <a:rect l="l" t="t" r="r" b="b"/>
              <a:pathLst>
                <a:path w="72069" h="67741" extrusionOk="0">
                  <a:moveTo>
                    <a:pt x="8143" y="0"/>
                  </a:moveTo>
                  <a:cubicBezTo>
                    <a:pt x="5254" y="6362"/>
                    <a:pt x="2540" y="12782"/>
                    <a:pt x="1" y="19290"/>
                  </a:cubicBezTo>
                  <a:cubicBezTo>
                    <a:pt x="3080" y="20837"/>
                    <a:pt x="6275" y="22209"/>
                    <a:pt x="9485" y="23537"/>
                  </a:cubicBezTo>
                  <a:cubicBezTo>
                    <a:pt x="4597" y="36246"/>
                    <a:pt x="1431" y="49612"/>
                    <a:pt x="74" y="63153"/>
                  </a:cubicBezTo>
                  <a:lnTo>
                    <a:pt x="45" y="63269"/>
                  </a:lnTo>
                  <a:cubicBezTo>
                    <a:pt x="1737" y="63766"/>
                    <a:pt x="3415" y="64408"/>
                    <a:pt x="5108" y="64933"/>
                  </a:cubicBezTo>
                  <a:cubicBezTo>
                    <a:pt x="12248" y="67204"/>
                    <a:pt x="19802" y="67740"/>
                    <a:pt x="27319" y="67740"/>
                  </a:cubicBezTo>
                  <a:cubicBezTo>
                    <a:pt x="28496" y="67740"/>
                    <a:pt x="29673" y="67727"/>
                    <a:pt x="30847" y="67705"/>
                  </a:cubicBezTo>
                  <a:cubicBezTo>
                    <a:pt x="43673" y="67486"/>
                    <a:pt x="56572" y="66290"/>
                    <a:pt x="68902" y="62788"/>
                  </a:cubicBezTo>
                  <a:cubicBezTo>
                    <a:pt x="68654" y="52297"/>
                    <a:pt x="67968" y="41805"/>
                    <a:pt x="66830" y="31372"/>
                  </a:cubicBezTo>
                  <a:cubicBezTo>
                    <a:pt x="68552" y="31358"/>
                    <a:pt x="70288" y="31285"/>
                    <a:pt x="71995" y="31153"/>
                  </a:cubicBezTo>
                  <a:cubicBezTo>
                    <a:pt x="70434" y="24003"/>
                    <a:pt x="71135" y="16518"/>
                    <a:pt x="72068" y="9164"/>
                  </a:cubicBezTo>
                  <a:cubicBezTo>
                    <a:pt x="65386" y="8682"/>
                    <a:pt x="58732" y="7602"/>
                    <a:pt x="52370" y="5501"/>
                  </a:cubicBezTo>
                  <a:cubicBezTo>
                    <a:pt x="51845" y="5297"/>
                    <a:pt x="51363" y="4991"/>
                    <a:pt x="50925" y="4597"/>
                  </a:cubicBezTo>
                  <a:cubicBezTo>
                    <a:pt x="47467" y="7340"/>
                    <a:pt x="43790" y="9791"/>
                    <a:pt x="39938" y="11922"/>
                  </a:cubicBezTo>
                  <a:cubicBezTo>
                    <a:pt x="39788" y="12003"/>
                    <a:pt x="39625" y="12098"/>
                    <a:pt x="39461" y="12098"/>
                  </a:cubicBezTo>
                  <a:cubicBezTo>
                    <a:pt x="39450" y="12098"/>
                    <a:pt x="39439" y="12098"/>
                    <a:pt x="39427" y="12097"/>
                  </a:cubicBezTo>
                  <a:cubicBezTo>
                    <a:pt x="39179" y="12097"/>
                    <a:pt x="38975" y="11922"/>
                    <a:pt x="38800" y="11746"/>
                  </a:cubicBezTo>
                  <a:cubicBezTo>
                    <a:pt x="36275" y="9339"/>
                    <a:pt x="34116" y="6537"/>
                    <a:pt x="32409" y="3488"/>
                  </a:cubicBezTo>
                  <a:cubicBezTo>
                    <a:pt x="32304" y="3500"/>
                    <a:pt x="32196" y="3504"/>
                    <a:pt x="32089" y="3504"/>
                  </a:cubicBezTo>
                  <a:cubicBezTo>
                    <a:pt x="31941" y="3504"/>
                    <a:pt x="31793" y="3496"/>
                    <a:pt x="31650" y="3488"/>
                  </a:cubicBezTo>
                  <a:cubicBezTo>
                    <a:pt x="23741" y="2904"/>
                    <a:pt x="15906" y="1620"/>
                    <a:pt x="8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2"/>
            <p:cNvSpPr/>
            <p:nvPr/>
          </p:nvSpPr>
          <p:spPr>
            <a:xfrm>
              <a:off x="-2019922" y="4395737"/>
              <a:ext cx="980937" cy="868130"/>
            </a:xfrm>
            <a:custGeom>
              <a:avLst/>
              <a:gdLst/>
              <a:ahLst/>
              <a:cxnLst/>
              <a:rect l="l" t="t" r="r" b="b"/>
              <a:pathLst>
                <a:path w="39835" h="35254" extrusionOk="0">
                  <a:moveTo>
                    <a:pt x="29387" y="1"/>
                  </a:moveTo>
                  <a:cubicBezTo>
                    <a:pt x="29460" y="395"/>
                    <a:pt x="29548" y="774"/>
                    <a:pt x="29665" y="1139"/>
                  </a:cubicBezTo>
                  <a:cubicBezTo>
                    <a:pt x="31240" y="1941"/>
                    <a:pt x="32889" y="2875"/>
                    <a:pt x="34027" y="4261"/>
                  </a:cubicBezTo>
                  <a:cubicBezTo>
                    <a:pt x="35341" y="5852"/>
                    <a:pt x="35910" y="7968"/>
                    <a:pt x="36231" y="9427"/>
                  </a:cubicBezTo>
                  <a:cubicBezTo>
                    <a:pt x="36844" y="12243"/>
                    <a:pt x="37033" y="15118"/>
                    <a:pt x="36800" y="17978"/>
                  </a:cubicBezTo>
                  <a:cubicBezTo>
                    <a:pt x="36785" y="18226"/>
                    <a:pt x="36960" y="18444"/>
                    <a:pt x="37208" y="18459"/>
                  </a:cubicBezTo>
                  <a:cubicBezTo>
                    <a:pt x="37223" y="18459"/>
                    <a:pt x="37238" y="18474"/>
                    <a:pt x="37252" y="18474"/>
                  </a:cubicBezTo>
                  <a:cubicBezTo>
                    <a:pt x="37486" y="18474"/>
                    <a:pt x="37675" y="18284"/>
                    <a:pt x="37690" y="18051"/>
                  </a:cubicBezTo>
                  <a:cubicBezTo>
                    <a:pt x="37923" y="15103"/>
                    <a:pt x="37734" y="12141"/>
                    <a:pt x="37106" y="9237"/>
                  </a:cubicBezTo>
                  <a:cubicBezTo>
                    <a:pt x="36771" y="7690"/>
                    <a:pt x="36158" y="5429"/>
                    <a:pt x="34713" y="3692"/>
                  </a:cubicBezTo>
                  <a:cubicBezTo>
                    <a:pt x="33283" y="1956"/>
                    <a:pt x="31226" y="920"/>
                    <a:pt x="29387" y="1"/>
                  </a:cubicBezTo>
                  <a:close/>
                  <a:moveTo>
                    <a:pt x="14913" y="468"/>
                  </a:moveTo>
                  <a:lnTo>
                    <a:pt x="14913" y="468"/>
                  </a:lnTo>
                  <a:cubicBezTo>
                    <a:pt x="12855" y="1139"/>
                    <a:pt x="10885" y="2437"/>
                    <a:pt x="9193" y="4247"/>
                  </a:cubicBezTo>
                  <a:cubicBezTo>
                    <a:pt x="7763" y="5779"/>
                    <a:pt x="6522" y="7632"/>
                    <a:pt x="5282" y="10098"/>
                  </a:cubicBezTo>
                  <a:cubicBezTo>
                    <a:pt x="3779" y="13075"/>
                    <a:pt x="2991" y="15614"/>
                    <a:pt x="2802" y="18007"/>
                  </a:cubicBezTo>
                  <a:cubicBezTo>
                    <a:pt x="1211" y="18269"/>
                    <a:pt x="0" y="19641"/>
                    <a:pt x="0" y="21304"/>
                  </a:cubicBezTo>
                  <a:cubicBezTo>
                    <a:pt x="0" y="23143"/>
                    <a:pt x="1503" y="24646"/>
                    <a:pt x="3356" y="24646"/>
                  </a:cubicBezTo>
                  <a:cubicBezTo>
                    <a:pt x="5195" y="24646"/>
                    <a:pt x="6698" y="23143"/>
                    <a:pt x="6698" y="21304"/>
                  </a:cubicBezTo>
                  <a:cubicBezTo>
                    <a:pt x="6698" y="19568"/>
                    <a:pt x="5384" y="18153"/>
                    <a:pt x="3706" y="17978"/>
                  </a:cubicBezTo>
                  <a:cubicBezTo>
                    <a:pt x="3896" y="15730"/>
                    <a:pt x="4655" y="13323"/>
                    <a:pt x="6085" y="10492"/>
                  </a:cubicBezTo>
                  <a:cubicBezTo>
                    <a:pt x="7281" y="8114"/>
                    <a:pt x="8478" y="6319"/>
                    <a:pt x="9849" y="4860"/>
                  </a:cubicBezTo>
                  <a:cubicBezTo>
                    <a:pt x="11323" y="3284"/>
                    <a:pt x="13001" y="2131"/>
                    <a:pt x="14752" y="1474"/>
                  </a:cubicBezTo>
                  <a:cubicBezTo>
                    <a:pt x="14810" y="1139"/>
                    <a:pt x="14869" y="803"/>
                    <a:pt x="14913" y="468"/>
                  </a:cubicBezTo>
                  <a:close/>
                  <a:moveTo>
                    <a:pt x="32119" y="22752"/>
                  </a:moveTo>
                  <a:cubicBezTo>
                    <a:pt x="32058" y="22752"/>
                    <a:pt x="32000" y="22791"/>
                    <a:pt x="31970" y="22851"/>
                  </a:cubicBezTo>
                  <a:cubicBezTo>
                    <a:pt x="30744" y="25142"/>
                    <a:pt x="29840" y="27608"/>
                    <a:pt x="29285" y="30162"/>
                  </a:cubicBezTo>
                  <a:cubicBezTo>
                    <a:pt x="29125" y="30906"/>
                    <a:pt x="28964" y="31752"/>
                    <a:pt x="29212" y="32569"/>
                  </a:cubicBezTo>
                  <a:cubicBezTo>
                    <a:pt x="29446" y="33386"/>
                    <a:pt x="30088" y="34145"/>
                    <a:pt x="31080" y="34743"/>
                  </a:cubicBezTo>
                  <a:cubicBezTo>
                    <a:pt x="31109" y="34758"/>
                    <a:pt x="31138" y="34772"/>
                    <a:pt x="31168" y="34772"/>
                  </a:cubicBezTo>
                  <a:cubicBezTo>
                    <a:pt x="31226" y="34772"/>
                    <a:pt x="31284" y="34743"/>
                    <a:pt x="31328" y="34685"/>
                  </a:cubicBezTo>
                  <a:cubicBezTo>
                    <a:pt x="31372" y="34597"/>
                    <a:pt x="31343" y="34495"/>
                    <a:pt x="31270" y="34437"/>
                  </a:cubicBezTo>
                  <a:cubicBezTo>
                    <a:pt x="30628" y="34057"/>
                    <a:pt x="29825" y="33401"/>
                    <a:pt x="29548" y="32467"/>
                  </a:cubicBezTo>
                  <a:cubicBezTo>
                    <a:pt x="29329" y="31737"/>
                    <a:pt x="29475" y="30935"/>
                    <a:pt x="29635" y="30234"/>
                  </a:cubicBezTo>
                  <a:cubicBezTo>
                    <a:pt x="30190" y="27710"/>
                    <a:pt x="31080" y="25288"/>
                    <a:pt x="32276" y="23012"/>
                  </a:cubicBezTo>
                  <a:cubicBezTo>
                    <a:pt x="32335" y="22924"/>
                    <a:pt x="32291" y="22822"/>
                    <a:pt x="32204" y="22778"/>
                  </a:cubicBezTo>
                  <a:cubicBezTo>
                    <a:pt x="32176" y="22760"/>
                    <a:pt x="32147" y="22752"/>
                    <a:pt x="32119" y="22752"/>
                  </a:cubicBezTo>
                  <a:close/>
                  <a:moveTo>
                    <a:pt x="39660" y="23581"/>
                  </a:moveTo>
                  <a:cubicBezTo>
                    <a:pt x="39572" y="23581"/>
                    <a:pt x="39485" y="23654"/>
                    <a:pt x="39485" y="23756"/>
                  </a:cubicBezTo>
                  <a:cubicBezTo>
                    <a:pt x="39441" y="26353"/>
                    <a:pt x="39164" y="28965"/>
                    <a:pt x="38668" y="31504"/>
                  </a:cubicBezTo>
                  <a:cubicBezTo>
                    <a:pt x="38492" y="32423"/>
                    <a:pt x="38274" y="33357"/>
                    <a:pt x="37632" y="33999"/>
                  </a:cubicBezTo>
                  <a:cubicBezTo>
                    <a:pt x="36862" y="34756"/>
                    <a:pt x="35684" y="34894"/>
                    <a:pt x="34651" y="34894"/>
                  </a:cubicBezTo>
                  <a:cubicBezTo>
                    <a:pt x="34528" y="34894"/>
                    <a:pt x="34408" y="34892"/>
                    <a:pt x="34290" y="34889"/>
                  </a:cubicBezTo>
                  <a:cubicBezTo>
                    <a:pt x="34203" y="34889"/>
                    <a:pt x="34115" y="34962"/>
                    <a:pt x="34115" y="35064"/>
                  </a:cubicBezTo>
                  <a:cubicBezTo>
                    <a:pt x="34115" y="35166"/>
                    <a:pt x="34188" y="35239"/>
                    <a:pt x="34290" y="35239"/>
                  </a:cubicBezTo>
                  <a:cubicBezTo>
                    <a:pt x="34421" y="35254"/>
                    <a:pt x="34553" y="35254"/>
                    <a:pt x="34684" y="35254"/>
                  </a:cubicBezTo>
                  <a:cubicBezTo>
                    <a:pt x="35778" y="35254"/>
                    <a:pt x="37033" y="35094"/>
                    <a:pt x="37880" y="34247"/>
                  </a:cubicBezTo>
                  <a:cubicBezTo>
                    <a:pt x="38595" y="33547"/>
                    <a:pt x="38843" y="32496"/>
                    <a:pt x="39018" y="31577"/>
                  </a:cubicBezTo>
                  <a:cubicBezTo>
                    <a:pt x="39528" y="29009"/>
                    <a:pt x="39806" y="26382"/>
                    <a:pt x="39835" y="23756"/>
                  </a:cubicBezTo>
                  <a:cubicBezTo>
                    <a:pt x="39835" y="23668"/>
                    <a:pt x="39762" y="23581"/>
                    <a:pt x="39660" y="235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2"/>
            <p:cNvSpPr/>
            <p:nvPr/>
          </p:nvSpPr>
          <p:spPr>
            <a:xfrm>
              <a:off x="-2942989" y="3442333"/>
              <a:ext cx="2884252" cy="1722765"/>
            </a:xfrm>
            <a:custGeom>
              <a:avLst/>
              <a:gdLst/>
              <a:ahLst/>
              <a:cxnLst/>
              <a:rect l="l" t="t" r="r" b="b"/>
              <a:pathLst>
                <a:path w="117127" h="69960" extrusionOk="0">
                  <a:moveTo>
                    <a:pt x="55915" y="9015"/>
                  </a:moveTo>
                  <a:cubicBezTo>
                    <a:pt x="54578" y="9015"/>
                    <a:pt x="53249" y="9236"/>
                    <a:pt x="52005" y="9725"/>
                  </a:cubicBezTo>
                  <a:cubicBezTo>
                    <a:pt x="49801" y="10571"/>
                    <a:pt x="47904" y="12279"/>
                    <a:pt x="47073" y="14482"/>
                  </a:cubicBezTo>
                  <a:cubicBezTo>
                    <a:pt x="46577" y="15781"/>
                    <a:pt x="46460" y="17196"/>
                    <a:pt x="46241" y="18568"/>
                  </a:cubicBezTo>
                  <a:cubicBezTo>
                    <a:pt x="45891" y="20815"/>
                    <a:pt x="45263" y="23018"/>
                    <a:pt x="44899" y="25265"/>
                  </a:cubicBezTo>
                  <a:cubicBezTo>
                    <a:pt x="44826" y="25674"/>
                    <a:pt x="44767" y="26097"/>
                    <a:pt x="44723" y="26506"/>
                  </a:cubicBezTo>
                  <a:cubicBezTo>
                    <a:pt x="44432" y="29190"/>
                    <a:pt x="44723" y="32065"/>
                    <a:pt x="46285" y="34268"/>
                  </a:cubicBezTo>
                  <a:cubicBezTo>
                    <a:pt x="47394" y="35815"/>
                    <a:pt x="49072" y="36909"/>
                    <a:pt x="50866" y="37537"/>
                  </a:cubicBezTo>
                  <a:cubicBezTo>
                    <a:pt x="51406" y="37726"/>
                    <a:pt x="51961" y="37887"/>
                    <a:pt x="52501" y="37989"/>
                  </a:cubicBezTo>
                  <a:cubicBezTo>
                    <a:pt x="52442" y="38996"/>
                    <a:pt x="52296" y="39988"/>
                    <a:pt x="52063" y="40966"/>
                  </a:cubicBezTo>
                  <a:cubicBezTo>
                    <a:pt x="51975" y="41345"/>
                    <a:pt x="51859" y="41739"/>
                    <a:pt x="51567" y="42002"/>
                  </a:cubicBezTo>
                  <a:cubicBezTo>
                    <a:pt x="51363" y="42177"/>
                    <a:pt x="51100" y="42264"/>
                    <a:pt x="50823" y="42294"/>
                  </a:cubicBezTo>
                  <a:cubicBezTo>
                    <a:pt x="52530" y="45343"/>
                    <a:pt x="54689" y="48145"/>
                    <a:pt x="57214" y="50552"/>
                  </a:cubicBezTo>
                  <a:cubicBezTo>
                    <a:pt x="57389" y="50728"/>
                    <a:pt x="57593" y="50903"/>
                    <a:pt x="57841" y="50903"/>
                  </a:cubicBezTo>
                  <a:cubicBezTo>
                    <a:pt x="57853" y="50904"/>
                    <a:pt x="57864" y="50904"/>
                    <a:pt x="57875" y="50904"/>
                  </a:cubicBezTo>
                  <a:cubicBezTo>
                    <a:pt x="58039" y="50904"/>
                    <a:pt x="58202" y="50809"/>
                    <a:pt x="58352" y="50728"/>
                  </a:cubicBezTo>
                  <a:cubicBezTo>
                    <a:pt x="62204" y="48597"/>
                    <a:pt x="65881" y="46146"/>
                    <a:pt x="69339" y="43403"/>
                  </a:cubicBezTo>
                  <a:cubicBezTo>
                    <a:pt x="68449" y="42615"/>
                    <a:pt x="67749" y="41520"/>
                    <a:pt x="67326" y="40353"/>
                  </a:cubicBezTo>
                  <a:cubicBezTo>
                    <a:pt x="66684" y="38617"/>
                    <a:pt x="66582" y="36720"/>
                    <a:pt x="66611" y="34867"/>
                  </a:cubicBezTo>
                  <a:cubicBezTo>
                    <a:pt x="66611" y="34662"/>
                    <a:pt x="66611" y="34473"/>
                    <a:pt x="66625" y="34268"/>
                  </a:cubicBezTo>
                  <a:cubicBezTo>
                    <a:pt x="66771" y="28242"/>
                    <a:pt x="67968" y="22099"/>
                    <a:pt x="66246" y="16335"/>
                  </a:cubicBezTo>
                  <a:cubicBezTo>
                    <a:pt x="65779" y="14774"/>
                    <a:pt x="65079" y="13242"/>
                    <a:pt x="63955" y="12060"/>
                  </a:cubicBezTo>
                  <a:cubicBezTo>
                    <a:pt x="62642" y="10659"/>
                    <a:pt x="60818" y="9813"/>
                    <a:pt x="58936" y="9375"/>
                  </a:cubicBezTo>
                  <a:cubicBezTo>
                    <a:pt x="57947" y="9142"/>
                    <a:pt x="56929" y="9015"/>
                    <a:pt x="55915" y="9015"/>
                  </a:cubicBezTo>
                  <a:close/>
                  <a:moveTo>
                    <a:pt x="26833" y="0"/>
                  </a:moveTo>
                  <a:cubicBezTo>
                    <a:pt x="26766" y="0"/>
                    <a:pt x="26698" y="3"/>
                    <a:pt x="26630" y="7"/>
                  </a:cubicBezTo>
                  <a:cubicBezTo>
                    <a:pt x="25973" y="51"/>
                    <a:pt x="25331" y="124"/>
                    <a:pt x="24675" y="211"/>
                  </a:cubicBezTo>
                  <a:lnTo>
                    <a:pt x="24675" y="314"/>
                  </a:lnTo>
                  <a:cubicBezTo>
                    <a:pt x="23361" y="328"/>
                    <a:pt x="22063" y="1496"/>
                    <a:pt x="20968" y="2429"/>
                  </a:cubicBezTo>
                  <a:cubicBezTo>
                    <a:pt x="19553" y="3655"/>
                    <a:pt x="17919" y="4618"/>
                    <a:pt x="16460" y="5800"/>
                  </a:cubicBezTo>
                  <a:cubicBezTo>
                    <a:pt x="13950" y="7814"/>
                    <a:pt x="11995" y="10426"/>
                    <a:pt x="10200" y="13096"/>
                  </a:cubicBezTo>
                  <a:cubicBezTo>
                    <a:pt x="7427" y="17254"/>
                    <a:pt x="5020" y="21647"/>
                    <a:pt x="3065" y="26257"/>
                  </a:cubicBezTo>
                  <a:cubicBezTo>
                    <a:pt x="1810" y="29234"/>
                    <a:pt x="745" y="32313"/>
                    <a:pt x="380" y="35523"/>
                  </a:cubicBezTo>
                  <a:cubicBezTo>
                    <a:pt x="0" y="38733"/>
                    <a:pt x="365" y="42089"/>
                    <a:pt x="1839" y="44964"/>
                  </a:cubicBezTo>
                  <a:cubicBezTo>
                    <a:pt x="3240" y="47693"/>
                    <a:pt x="5545" y="49838"/>
                    <a:pt x="7982" y="51705"/>
                  </a:cubicBezTo>
                  <a:cubicBezTo>
                    <a:pt x="11236" y="54200"/>
                    <a:pt x="14752" y="56258"/>
                    <a:pt x="18415" y="58096"/>
                  </a:cubicBezTo>
                  <a:cubicBezTo>
                    <a:pt x="20954" y="51588"/>
                    <a:pt x="23668" y="45168"/>
                    <a:pt x="26557" y="38806"/>
                  </a:cubicBezTo>
                  <a:cubicBezTo>
                    <a:pt x="25565" y="38602"/>
                    <a:pt x="24572" y="38398"/>
                    <a:pt x="23580" y="38179"/>
                  </a:cubicBezTo>
                  <a:cubicBezTo>
                    <a:pt x="22136" y="37858"/>
                    <a:pt x="20662" y="37522"/>
                    <a:pt x="19363" y="36822"/>
                  </a:cubicBezTo>
                  <a:cubicBezTo>
                    <a:pt x="18065" y="36107"/>
                    <a:pt x="16927" y="34969"/>
                    <a:pt x="16547" y="33539"/>
                  </a:cubicBezTo>
                  <a:cubicBezTo>
                    <a:pt x="16168" y="32080"/>
                    <a:pt x="16606" y="30562"/>
                    <a:pt x="17029" y="29117"/>
                  </a:cubicBezTo>
                  <a:cubicBezTo>
                    <a:pt x="18780" y="23222"/>
                    <a:pt x="20414" y="17284"/>
                    <a:pt x="21931" y="11330"/>
                  </a:cubicBezTo>
                  <a:cubicBezTo>
                    <a:pt x="22559" y="11243"/>
                    <a:pt x="23172" y="11038"/>
                    <a:pt x="23712" y="10688"/>
                  </a:cubicBezTo>
                  <a:cubicBezTo>
                    <a:pt x="24033" y="10469"/>
                    <a:pt x="24354" y="10207"/>
                    <a:pt x="24485" y="9842"/>
                  </a:cubicBezTo>
                  <a:cubicBezTo>
                    <a:pt x="24602" y="9565"/>
                    <a:pt x="24616" y="9273"/>
                    <a:pt x="24689" y="8981"/>
                  </a:cubicBezTo>
                  <a:cubicBezTo>
                    <a:pt x="25092" y="9411"/>
                    <a:pt x="25693" y="9643"/>
                    <a:pt x="26298" y="9643"/>
                  </a:cubicBezTo>
                  <a:cubicBezTo>
                    <a:pt x="26350" y="9643"/>
                    <a:pt x="26403" y="9641"/>
                    <a:pt x="26455" y="9638"/>
                  </a:cubicBezTo>
                  <a:cubicBezTo>
                    <a:pt x="26455" y="10119"/>
                    <a:pt x="26820" y="10601"/>
                    <a:pt x="27301" y="10688"/>
                  </a:cubicBezTo>
                  <a:cubicBezTo>
                    <a:pt x="27368" y="10700"/>
                    <a:pt x="27434" y="10706"/>
                    <a:pt x="27500" y="10706"/>
                  </a:cubicBezTo>
                  <a:cubicBezTo>
                    <a:pt x="28080" y="10706"/>
                    <a:pt x="28617" y="10276"/>
                    <a:pt x="29154" y="9988"/>
                  </a:cubicBezTo>
                  <a:cubicBezTo>
                    <a:pt x="29607" y="9740"/>
                    <a:pt x="30103" y="9579"/>
                    <a:pt x="30570" y="9346"/>
                  </a:cubicBezTo>
                  <a:cubicBezTo>
                    <a:pt x="30920" y="9156"/>
                    <a:pt x="31270" y="8879"/>
                    <a:pt x="31343" y="8485"/>
                  </a:cubicBezTo>
                  <a:cubicBezTo>
                    <a:pt x="31401" y="8149"/>
                    <a:pt x="31241" y="7799"/>
                    <a:pt x="30949" y="7639"/>
                  </a:cubicBezTo>
                  <a:cubicBezTo>
                    <a:pt x="31124" y="7522"/>
                    <a:pt x="31285" y="7391"/>
                    <a:pt x="31416" y="7245"/>
                  </a:cubicBezTo>
                  <a:cubicBezTo>
                    <a:pt x="31722" y="7142"/>
                    <a:pt x="32014" y="6982"/>
                    <a:pt x="32218" y="6748"/>
                  </a:cubicBezTo>
                  <a:cubicBezTo>
                    <a:pt x="32700" y="6194"/>
                    <a:pt x="32627" y="5348"/>
                    <a:pt x="32408" y="4647"/>
                  </a:cubicBezTo>
                  <a:cubicBezTo>
                    <a:pt x="32058" y="3480"/>
                    <a:pt x="31387" y="2429"/>
                    <a:pt x="31095" y="1247"/>
                  </a:cubicBezTo>
                  <a:cubicBezTo>
                    <a:pt x="31051" y="1087"/>
                    <a:pt x="30993" y="897"/>
                    <a:pt x="30847" y="824"/>
                  </a:cubicBezTo>
                  <a:cubicBezTo>
                    <a:pt x="30803" y="798"/>
                    <a:pt x="30749" y="793"/>
                    <a:pt x="30693" y="793"/>
                  </a:cubicBezTo>
                  <a:cubicBezTo>
                    <a:pt x="30657" y="793"/>
                    <a:pt x="30619" y="795"/>
                    <a:pt x="30584" y="795"/>
                  </a:cubicBezTo>
                  <a:cubicBezTo>
                    <a:pt x="30278" y="824"/>
                    <a:pt x="29986" y="883"/>
                    <a:pt x="29694" y="970"/>
                  </a:cubicBezTo>
                  <a:cubicBezTo>
                    <a:pt x="29475" y="620"/>
                    <a:pt x="29213" y="299"/>
                    <a:pt x="28819" y="226"/>
                  </a:cubicBezTo>
                  <a:cubicBezTo>
                    <a:pt x="28755" y="213"/>
                    <a:pt x="28692" y="207"/>
                    <a:pt x="28629" y="207"/>
                  </a:cubicBezTo>
                  <a:cubicBezTo>
                    <a:pt x="28343" y="207"/>
                    <a:pt x="28060" y="331"/>
                    <a:pt x="27797" y="474"/>
                  </a:cubicBezTo>
                  <a:cubicBezTo>
                    <a:pt x="27666" y="314"/>
                    <a:pt x="27520" y="168"/>
                    <a:pt x="27345" y="95"/>
                  </a:cubicBezTo>
                  <a:cubicBezTo>
                    <a:pt x="27186" y="21"/>
                    <a:pt x="27012" y="0"/>
                    <a:pt x="26833" y="0"/>
                  </a:cubicBezTo>
                  <a:close/>
                  <a:moveTo>
                    <a:pt x="97737" y="5197"/>
                  </a:moveTo>
                  <a:cubicBezTo>
                    <a:pt x="97621" y="5197"/>
                    <a:pt x="97503" y="5207"/>
                    <a:pt x="97384" y="5231"/>
                  </a:cubicBezTo>
                  <a:cubicBezTo>
                    <a:pt x="96844" y="5333"/>
                    <a:pt x="96377" y="5698"/>
                    <a:pt x="95969" y="6077"/>
                  </a:cubicBezTo>
                  <a:cubicBezTo>
                    <a:pt x="94510" y="7434"/>
                    <a:pt x="93401" y="9185"/>
                    <a:pt x="92788" y="11082"/>
                  </a:cubicBezTo>
                  <a:cubicBezTo>
                    <a:pt x="92715" y="11316"/>
                    <a:pt x="92642" y="11549"/>
                    <a:pt x="92671" y="11783"/>
                  </a:cubicBezTo>
                  <a:cubicBezTo>
                    <a:pt x="92715" y="12045"/>
                    <a:pt x="92846" y="12264"/>
                    <a:pt x="93036" y="12454"/>
                  </a:cubicBezTo>
                  <a:lnTo>
                    <a:pt x="93021" y="12468"/>
                  </a:lnTo>
                  <a:cubicBezTo>
                    <a:pt x="92671" y="12950"/>
                    <a:pt x="92598" y="13607"/>
                    <a:pt x="92744" y="14190"/>
                  </a:cubicBezTo>
                  <a:cubicBezTo>
                    <a:pt x="92890" y="14774"/>
                    <a:pt x="93240" y="15299"/>
                    <a:pt x="93693" y="15708"/>
                  </a:cubicBezTo>
                  <a:cubicBezTo>
                    <a:pt x="94130" y="16102"/>
                    <a:pt x="94670" y="16408"/>
                    <a:pt x="95079" y="16831"/>
                  </a:cubicBezTo>
                  <a:cubicBezTo>
                    <a:pt x="95341" y="17094"/>
                    <a:pt x="95546" y="17400"/>
                    <a:pt x="95823" y="17634"/>
                  </a:cubicBezTo>
                  <a:cubicBezTo>
                    <a:pt x="96053" y="17851"/>
                    <a:pt x="96362" y="18024"/>
                    <a:pt x="96680" y="18024"/>
                  </a:cubicBezTo>
                  <a:cubicBezTo>
                    <a:pt x="96725" y="18024"/>
                    <a:pt x="96770" y="18020"/>
                    <a:pt x="96815" y="18013"/>
                  </a:cubicBezTo>
                  <a:cubicBezTo>
                    <a:pt x="97180" y="17969"/>
                    <a:pt x="97501" y="17605"/>
                    <a:pt x="97399" y="17240"/>
                  </a:cubicBezTo>
                  <a:lnTo>
                    <a:pt x="97530" y="17181"/>
                  </a:lnTo>
                  <a:cubicBezTo>
                    <a:pt x="97632" y="17371"/>
                    <a:pt x="97764" y="17546"/>
                    <a:pt x="97924" y="17692"/>
                  </a:cubicBezTo>
                  <a:cubicBezTo>
                    <a:pt x="98137" y="17877"/>
                    <a:pt x="98419" y="17991"/>
                    <a:pt x="98690" y="17991"/>
                  </a:cubicBezTo>
                  <a:cubicBezTo>
                    <a:pt x="98848" y="17991"/>
                    <a:pt x="99001" y="17953"/>
                    <a:pt x="99135" y="17867"/>
                  </a:cubicBezTo>
                  <a:cubicBezTo>
                    <a:pt x="99281" y="17780"/>
                    <a:pt x="99383" y="17663"/>
                    <a:pt x="99456" y="17517"/>
                  </a:cubicBezTo>
                  <a:lnTo>
                    <a:pt x="99515" y="17561"/>
                  </a:lnTo>
                  <a:cubicBezTo>
                    <a:pt x="99675" y="18145"/>
                    <a:pt x="99894" y="18714"/>
                    <a:pt x="100273" y="19181"/>
                  </a:cubicBezTo>
                  <a:cubicBezTo>
                    <a:pt x="100434" y="19385"/>
                    <a:pt x="100624" y="19560"/>
                    <a:pt x="100857" y="19706"/>
                  </a:cubicBezTo>
                  <a:cubicBezTo>
                    <a:pt x="100959" y="27775"/>
                    <a:pt x="100769" y="35859"/>
                    <a:pt x="100273" y="43928"/>
                  </a:cubicBezTo>
                  <a:cubicBezTo>
                    <a:pt x="100186" y="45358"/>
                    <a:pt x="99982" y="47021"/>
                    <a:pt x="98756" y="47795"/>
                  </a:cubicBezTo>
                  <a:cubicBezTo>
                    <a:pt x="98145" y="48194"/>
                    <a:pt x="97383" y="48272"/>
                    <a:pt x="96638" y="48272"/>
                  </a:cubicBezTo>
                  <a:cubicBezTo>
                    <a:pt x="96457" y="48272"/>
                    <a:pt x="96277" y="48267"/>
                    <a:pt x="96100" y="48262"/>
                  </a:cubicBezTo>
                  <a:cubicBezTo>
                    <a:pt x="94232" y="48203"/>
                    <a:pt x="92350" y="48116"/>
                    <a:pt x="90482" y="47970"/>
                  </a:cubicBezTo>
                  <a:cubicBezTo>
                    <a:pt x="89549" y="55324"/>
                    <a:pt x="88848" y="62809"/>
                    <a:pt x="90409" y="69959"/>
                  </a:cubicBezTo>
                  <a:cubicBezTo>
                    <a:pt x="94918" y="69624"/>
                    <a:pt x="99383" y="68923"/>
                    <a:pt x="103775" y="67858"/>
                  </a:cubicBezTo>
                  <a:cubicBezTo>
                    <a:pt x="107905" y="66851"/>
                    <a:pt x="112253" y="65319"/>
                    <a:pt x="114719" y="61846"/>
                  </a:cubicBezTo>
                  <a:cubicBezTo>
                    <a:pt x="116762" y="58957"/>
                    <a:pt x="117127" y="55207"/>
                    <a:pt x="117068" y="51676"/>
                  </a:cubicBezTo>
                  <a:cubicBezTo>
                    <a:pt x="116966" y="45402"/>
                    <a:pt x="115711" y="39215"/>
                    <a:pt x="114471" y="33072"/>
                  </a:cubicBezTo>
                  <a:cubicBezTo>
                    <a:pt x="113654" y="28986"/>
                    <a:pt x="112807" y="24857"/>
                    <a:pt x="111129" y="21048"/>
                  </a:cubicBezTo>
                  <a:cubicBezTo>
                    <a:pt x="109904" y="18305"/>
                    <a:pt x="108240" y="15722"/>
                    <a:pt x="107496" y="12819"/>
                  </a:cubicBezTo>
                  <a:cubicBezTo>
                    <a:pt x="107277" y="11943"/>
                    <a:pt x="107131" y="11038"/>
                    <a:pt x="106650" y="10280"/>
                  </a:cubicBezTo>
                  <a:cubicBezTo>
                    <a:pt x="106139" y="9448"/>
                    <a:pt x="105293" y="8879"/>
                    <a:pt x="104476" y="8368"/>
                  </a:cubicBezTo>
                  <a:cubicBezTo>
                    <a:pt x="103513" y="7784"/>
                    <a:pt x="102550" y="7215"/>
                    <a:pt x="101557" y="6690"/>
                  </a:cubicBezTo>
                  <a:cubicBezTo>
                    <a:pt x="100697" y="6223"/>
                    <a:pt x="99806" y="5698"/>
                    <a:pt x="98858" y="5421"/>
                  </a:cubicBezTo>
                  <a:cubicBezTo>
                    <a:pt x="98489" y="5309"/>
                    <a:pt x="98119" y="5197"/>
                    <a:pt x="97737" y="5197"/>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2"/>
            <p:cNvSpPr/>
            <p:nvPr/>
          </p:nvSpPr>
          <p:spPr>
            <a:xfrm>
              <a:off x="-2492068" y="3440166"/>
              <a:ext cx="2058552" cy="1732837"/>
            </a:xfrm>
            <a:custGeom>
              <a:avLst/>
              <a:gdLst/>
              <a:ahLst/>
              <a:cxnLst/>
              <a:rect l="l" t="t" r="r" b="b"/>
              <a:pathLst>
                <a:path w="83596" h="70369" extrusionOk="0">
                  <a:moveTo>
                    <a:pt x="10321" y="385"/>
                  </a:moveTo>
                  <a:cubicBezTo>
                    <a:pt x="10378" y="385"/>
                    <a:pt x="10435" y="390"/>
                    <a:pt x="10492" y="402"/>
                  </a:cubicBezTo>
                  <a:cubicBezTo>
                    <a:pt x="10798" y="460"/>
                    <a:pt x="11047" y="679"/>
                    <a:pt x="11295" y="1102"/>
                  </a:cubicBezTo>
                  <a:cubicBezTo>
                    <a:pt x="11382" y="1233"/>
                    <a:pt x="11455" y="1365"/>
                    <a:pt x="11528" y="1540"/>
                  </a:cubicBezTo>
                  <a:cubicBezTo>
                    <a:pt x="11922" y="2313"/>
                    <a:pt x="12345" y="3057"/>
                    <a:pt x="12797" y="3772"/>
                  </a:cubicBezTo>
                  <a:lnTo>
                    <a:pt x="12870" y="3889"/>
                  </a:lnTo>
                  <a:cubicBezTo>
                    <a:pt x="13148" y="4327"/>
                    <a:pt x="13440" y="4764"/>
                    <a:pt x="13556" y="5261"/>
                  </a:cubicBezTo>
                  <a:cubicBezTo>
                    <a:pt x="13702" y="5888"/>
                    <a:pt x="13571" y="6559"/>
                    <a:pt x="13191" y="7070"/>
                  </a:cubicBezTo>
                  <a:cubicBezTo>
                    <a:pt x="13148" y="7143"/>
                    <a:pt x="13104" y="7201"/>
                    <a:pt x="13046" y="7274"/>
                  </a:cubicBezTo>
                  <a:cubicBezTo>
                    <a:pt x="12914" y="7420"/>
                    <a:pt x="12754" y="7537"/>
                    <a:pt x="12593" y="7654"/>
                  </a:cubicBezTo>
                  <a:cubicBezTo>
                    <a:pt x="12404" y="7770"/>
                    <a:pt x="12199" y="7858"/>
                    <a:pt x="11995" y="7916"/>
                  </a:cubicBezTo>
                  <a:cubicBezTo>
                    <a:pt x="12083" y="7814"/>
                    <a:pt x="12155" y="7712"/>
                    <a:pt x="12228" y="7610"/>
                  </a:cubicBezTo>
                  <a:cubicBezTo>
                    <a:pt x="12652" y="7070"/>
                    <a:pt x="13060" y="6399"/>
                    <a:pt x="12900" y="5713"/>
                  </a:cubicBezTo>
                  <a:cubicBezTo>
                    <a:pt x="12827" y="5363"/>
                    <a:pt x="12608" y="5086"/>
                    <a:pt x="12418" y="4808"/>
                  </a:cubicBezTo>
                  <a:lnTo>
                    <a:pt x="12360" y="4735"/>
                  </a:lnTo>
                  <a:cubicBezTo>
                    <a:pt x="11922" y="4137"/>
                    <a:pt x="11528" y="3495"/>
                    <a:pt x="11163" y="2882"/>
                  </a:cubicBezTo>
                  <a:cubicBezTo>
                    <a:pt x="10696" y="2109"/>
                    <a:pt x="10200" y="1306"/>
                    <a:pt x="9617" y="591"/>
                  </a:cubicBezTo>
                  <a:cubicBezTo>
                    <a:pt x="9851" y="474"/>
                    <a:pt x="10086" y="385"/>
                    <a:pt x="10321" y="385"/>
                  </a:cubicBezTo>
                  <a:close/>
                  <a:moveTo>
                    <a:pt x="8533" y="1"/>
                  </a:moveTo>
                  <a:cubicBezTo>
                    <a:pt x="8462" y="1"/>
                    <a:pt x="8390" y="4"/>
                    <a:pt x="8318" y="8"/>
                  </a:cubicBezTo>
                  <a:cubicBezTo>
                    <a:pt x="7676" y="51"/>
                    <a:pt x="7019" y="110"/>
                    <a:pt x="6348" y="212"/>
                  </a:cubicBezTo>
                  <a:cubicBezTo>
                    <a:pt x="6304" y="212"/>
                    <a:pt x="6275" y="256"/>
                    <a:pt x="6275" y="314"/>
                  </a:cubicBezTo>
                  <a:cubicBezTo>
                    <a:pt x="6288" y="352"/>
                    <a:pt x="6322" y="390"/>
                    <a:pt x="6360" y="390"/>
                  </a:cubicBezTo>
                  <a:cubicBezTo>
                    <a:pt x="6365" y="390"/>
                    <a:pt x="6371" y="389"/>
                    <a:pt x="6377" y="387"/>
                  </a:cubicBezTo>
                  <a:cubicBezTo>
                    <a:pt x="7048" y="299"/>
                    <a:pt x="7690" y="226"/>
                    <a:pt x="8318" y="197"/>
                  </a:cubicBezTo>
                  <a:cubicBezTo>
                    <a:pt x="8417" y="192"/>
                    <a:pt x="8510" y="186"/>
                    <a:pt x="8599" y="186"/>
                  </a:cubicBezTo>
                  <a:cubicBezTo>
                    <a:pt x="8744" y="186"/>
                    <a:pt x="8877" y="201"/>
                    <a:pt x="9004" y="256"/>
                  </a:cubicBezTo>
                  <a:cubicBezTo>
                    <a:pt x="9164" y="343"/>
                    <a:pt x="9296" y="489"/>
                    <a:pt x="9412" y="620"/>
                  </a:cubicBezTo>
                  <a:cubicBezTo>
                    <a:pt x="9412" y="620"/>
                    <a:pt x="9427" y="635"/>
                    <a:pt x="9441" y="635"/>
                  </a:cubicBezTo>
                  <a:lnTo>
                    <a:pt x="9441" y="650"/>
                  </a:lnTo>
                  <a:cubicBezTo>
                    <a:pt x="10025" y="1365"/>
                    <a:pt x="10521" y="2182"/>
                    <a:pt x="11003" y="2970"/>
                  </a:cubicBezTo>
                  <a:cubicBezTo>
                    <a:pt x="11382" y="3597"/>
                    <a:pt x="11776" y="4239"/>
                    <a:pt x="12214" y="4837"/>
                  </a:cubicBezTo>
                  <a:lnTo>
                    <a:pt x="12272" y="4910"/>
                  </a:lnTo>
                  <a:cubicBezTo>
                    <a:pt x="12462" y="5173"/>
                    <a:pt x="12652" y="5450"/>
                    <a:pt x="12725" y="5757"/>
                  </a:cubicBezTo>
                  <a:cubicBezTo>
                    <a:pt x="12870" y="6370"/>
                    <a:pt x="12476" y="6982"/>
                    <a:pt x="12083" y="7508"/>
                  </a:cubicBezTo>
                  <a:cubicBezTo>
                    <a:pt x="11966" y="7654"/>
                    <a:pt x="11834" y="7829"/>
                    <a:pt x="11674" y="8004"/>
                  </a:cubicBezTo>
                  <a:cubicBezTo>
                    <a:pt x="11513" y="8179"/>
                    <a:pt x="11338" y="8325"/>
                    <a:pt x="11163" y="8427"/>
                  </a:cubicBezTo>
                  <a:cubicBezTo>
                    <a:pt x="10913" y="8580"/>
                    <a:pt x="10638" y="8659"/>
                    <a:pt x="10387" y="8659"/>
                  </a:cubicBezTo>
                  <a:cubicBezTo>
                    <a:pt x="10302" y="8659"/>
                    <a:pt x="10219" y="8650"/>
                    <a:pt x="10142" y="8631"/>
                  </a:cubicBezTo>
                  <a:cubicBezTo>
                    <a:pt x="10609" y="8150"/>
                    <a:pt x="11047" y="7683"/>
                    <a:pt x="11382" y="7128"/>
                  </a:cubicBezTo>
                  <a:cubicBezTo>
                    <a:pt x="11484" y="6968"/>
                    <a:pt x="11572" y="6778"/>
                    <a:pt x="11572" y="6559"/>
                  </a:cubicBezTo>
                  <a:cubicBezTo>
                    <a:pt x="11557" y="6238"/>
                    <a:pt x="11324" y="5990"/>
                    <a:pt x="11061" y="5771"/>
                  </a:cubicBezTo>
                  <a:cubicBezTo>
                    <a:pt x="10944" y="5684"/>
                    <a:pt x="10828" y="5582"/>
                    <a:pt x="10711" y="5479"/>
                  </a:cubicBezTo>
                  <a:cubicBezTo>
                    <a:pt x="10025" y="4896"/>
                    <a:pt x="9310" y="4298"/>
                    <a:pt x="8858" y="3539"/>
                  </a:cubicBezTo>
                  <a:cubicBezTo>
                    <a:pt x="8814" y="3466"/>
                    <a:pt x="8785" y="3393"/>
                    <a:pt x="8741" y="3320"/>
                  </a:cubicBezTo>
                  <a:cubicBezTo>
                    <a:pt x="8639" y="3145"/>
                    <a:pt x="8537" y="2955"/>
                    <a:pt x="8405" y="2795"/>
                  </a:cubicBezTo>
                  <a:cubicBezTo>
                    <a:pt x="8183" y="2544"/>
                    <a:pt x="7907" y="2400"/>
                    <a:pt x="7641" y="2400"/>
                  </a:cubicBezTo>
                  <a:cubicBezTo>
                    <a:pt x="7628" y="2400"/>
                    <a:pt x="7616" y="2400"/>
                    <a:pt x="7603" y="2401"/>
                  </a:cubicBezTo>
                  <a:cubicBezTo>
                    <a:pt x="7545" y="2401"/>
                    <a:pt x="7515" y="2444"/>
                    <a:pt x="7515" y="2488"/>
                  </a:cubicBezTo>
                  <a:cubicBezTo>
                    <a:pt x="7515" y="2547"/>
                    <a:pt x="7559" y="2576"/>
                    <a:pt x="7603" y="2576"/>
                  </a:cubicBezTo>
                  <a:cubicBezTo>
                    <a:pt x="7615" y="2575"/>
                    <a:pt x="7626" y="2575"/>
                    <a:pt x="7638" y="2575"/>
                  </a:cubicBezTo>
                  <a:cubicBezTo>
                    <a:pt x="7860" y="2575"/>
                    <a:pt x="8079" y="2704"/>
                    <a:pt x="8260" y="2911"/>
                  </a:cubicBezTo>
                  <a:cubicBezTo>
                    <a:pt x="8391" y="3072"/>
                    <a:pt x="8478" y="3232"/>
                    <a:pt x="8581" y="3407"/>
                  </a:cubicBezTo>
                  <a:cubicBezTo>
                    <a:pt x="8624" y="3480"/>
                    <a:pt x="8668" y="3553"/>
                    <a:pt x="8697" y="3626"/>
                  </a:cubicBezTo>
                  <a:cubicBezTo>
                    <a:pt x="9179" y="4429"/>
                    <a:pt x="9894" y="5027"/>
                    <a:pt x="10594" y="5611"/>
                  </a:cubicBezTo>
                  <a:cubicBezTo>
                    <a:pt x="10711" y="5713"/>
                    <a:pt x="10828" y="5815"/>
                    <a:pt x="10944" y="5917"/>
                  </a:cubicBezTo>
                  <a:cubicBezTo>
                    <a:pt x="11178" y="6107"/>
                    <a:pt x="11382" y="6311"/>
                    <a:pt x="11382" y="6574"/>
                  </a:cubicBezTo>
                  <a:cubicBezTo>
                    <a:pt x="11397" y="6734"/>
                    <a:pt x="11309" y="6895"/>
                    <a:pt x="11222" y="7026"/>
                  </a:cubicBezTo>
                  <a:cubicBezTo>
                    <a:pt x="10886" y="7610"/>
                    <a:pt x="10404" y="8106"/>
                    <a:pt x="9908" y="8602"/>
                  </a:cubicBezTo>
                  <a:lnTo>
                    <a:pt x="9792" y="8719"/>
                  </a:lnTo>
                  <a:cubicBezTo>
                    <a:pt x="9573" y="8938"/>
                    <a:pt x="9339" y="9171"/>
                    <a:pt x="9077" y="9332"/>
                  </a:cubicBezTo>
                  <a:cubicBezTo>
                    <a:pt x="8799" y="9507"/>
                    <a:pt x="8478" y="9609"/>
                    <a:pt x="8128" y="9638"/>
                  </a:cubicBezTo>
                  <a:cubicBezTo>
                    <a:pt x="8091" y="9640"/>
                    <a:pt x="8054" y="9641"/>
                    <a:pt x="8017" y="9641"/>
                  </a:cubicBezTo>
                  <a:cubicBezTo>
                    <a:pt x="7429" y="9641"/>
                    <a:pt x="6864" y="9424"/>
                    <a:pt x="6479" y="9040"/>
                  </a:cubicBezTo>
                  <a:cubicBezTo>
                    <a:pt x="6479" y="9025"/>
                    <a:pt x="6479" y="9025"/>
                    <a:pt x="6479" y="9011"/>
                  </a:cubicBezTo>
                  <a:cubicBezTo>
                    <a:pt x="6611" y="8617"/>
                    <a:pt x="6888" y="8296"/>
                    <a:pt x="7151" y="8018"/>
                  </a:cubicBezTo>
                  <a:cubicBezTo>
                    <a:pt x="7632" y="8325"/>
                    <a:pt x="8187" y="8500"/>
                    <a:pt x="8756" y="8544"/>
                  </a:cubicBezTo>
                  <a:cubicBezTo>
                    <a:pt x="8799" y="8544"/>
                    <a:pt x="8843" y="8515"/>
                    <a:pt x="8843" y="8456"/>
                  </a:cubicBezTo>
                  <a:cubicBezTo>
                    <a:pt x="8858" y="8412"/>
                    <a:pt x="8814" y="8369"/>
                    <a:pt x="8756" y="8354"/>
                  </a:cubicBezTo>
                  <a:cubicBezTo>
                    <a:pt x="8201" y="8325"/>
                    <a:pt x="7647" y="8135"/>
                    <a:pt x="7180" y="7814"/>
                  </a:cubicBezTo>
                  <a:cubicBezTo>
                    <a:pt x="7162" y="7808"/>
                    <a:pt x="7143" y="7805"/>
                    <a:pt x="7126" y="7805"/>
                  </a:cubicBezTo>
                  <a:cubicBezTo>
                    <a:pt x="7102" y="7805"/>
                    <a:pt x="7080" y="7812"/>
                    <a:pt x="7063" y="7829"/>
                  </a:cubicBezTo>
                  <a:cubicBezTo>
                    <a:pt x="6786" y="8135"/>
                    <a:pt x="6450" y="8500"/>
                    <a:pt x="6304" y="8967"/>
                  </a:cubicBezTo>
                  <a:cubicBezTo>
                    <a:pt x="6304" y="8996"/>
                    <a:pt x="6290" y="9025"/>
                    <a:pt x="6290" y="9054"/>
                  </a:cubicBezTo>
                  <a:cubicBezTo>
                    <a:pt x="6260" y="9157"/>
                    <a:pt x="6231" y="9288"/>
                    <a:pt x="6217" y="9390"/>
                  </a:cubicBezTo>
                  <a:cubicBezTo>
                    <a:pt x="6188" y="9565"/>
                    <a:pt x="6158" y="9740"/>
                    <a:pt x="6100" y="9901"/>
                  </a:cubicBezTo>
                  <a:cubicBezTo>
                    <a:pt x="5983" y="10178"/>
                    <a:pt x="5735" y="10441"/>
                    <a:pt x="5356" y="10689"/>
                  </a:cubicBezTo>
                  <a:cubicBezTo>
                    <a:pt x="4845" y="11024"/>
                    <a:pt x="4232" y="11243"/>
                    <a:pt x="3605" y="11316"/>
                  </a:cubicBezTo>
                  <a:cubicBezTo>
                    <a:pt x="3419" y="11342"/>
                    <a:pt x="3233" y="11355"/>
                    <a:pt x="3049" y="11355"/>
                  </a:cubicBezTo>
                  <a:cubicBezTo>
                    <a:pt x="2508" y="11355"/>
                    <a:pt x="1978" y="11246"/>
                    <a:pt x="1489" y="11039"/>
                  </a:cubicBezTo>
                  <a:cubicBezTo>
                    <a:pt x="1475" y="11035"/>
                    <a:pt x="1462" y="11034"/>
                    <a:pt x="1450" y="11034"/>
                  </a:cubicBezTo>
                  <a:cubicBezTo>
                    <a:pt x="1412" y="11034"/>
                    <a:pt x="1383" y="11053"/>
                    <a:pt x="1372" y="11097"/>
                  </a:cubicBezTo>
                  <a:cubicBezTo>
                    <a:pt x="1343" y="11141"/>
                    <a:pt x="1372" y="11185"/>
                    <a:pt x="1416" y="11214"/>
                  </a:cubicBezTo>
                  <a:cubicBezTo>
                    <a:pt x="1927" y="11433"/>
                    <a:pt x="2496" y="11535"/>
                    <a:pt x="3080" y="11535"/>
                  </a:cubicBezTo>
                  <a:cubicBezTo>
                    <a:pt x="3255" y="11535"/>
                    <a:pt x="3444" y="11520"/>
                    <a:pt x="3619" y="11506"/>
                  </a:cubicBezTo>
                  <a:cubicBezTo>
                    <a:pt x="4276" y="11418"/>
                    <a:pt x="4918" y="11199"/>
                    <a:pt x="5458" y="10849"/>
                  </a:cubicBezTo>
                  <a:cubicBezTo>
                    <a:pt x="5867" y="10572"/>
                    <a:pt x="6129" y="10280"/>
                    <a:pt x="6260" y="9959"/>
                  </a:cubicBezTo>
                  <a:cubicBezTo>
                    <a:pt x="6333" y="9784"/>
                    <a:pt x="6363" y="9609"/>
                    <a:pt x="6392" y="9419"/>
                  </a:cubicBezTo>
                  <a:cubicBezTo>
                    <a:pt x="6406" y="9361"/>
                    <a:pt x="6421" y="9302"/>
                    <a:pt x="6421" y="9244"/>
                  </a:cubicBezTo>
                  <a:cubicBezTo>
                    <a:pt x="6844" y="9609"/>
                    <a:pt x="7399" y="9813"/>
                    <a:pt x="7982" y="9813"/>
                  </a:cubicBezTo>
                  <a:lnTo>
                    <a:pt x="8143" y="9813"/>
                  </a:lnTo>
                  <a:cubicBezTo>
                    <a:pt x="8522" y="9784"/>
                    <a:pt x="8872" y="9682"/>
                    <a:pt x="9164" y="9492"/>
                  </a:cubicBezTo>
                  <a:cubicBezTo>
                    <a:pt x="9456" y="9302"/>
                    <a:pt x="9704" y="9069"/>
                    <a:pt x="9923" y="8850"/>
                  </a:cubicBezTo>
                  <a:lnTo>
                    <a:pt x="9996" y="8777"/>
                  </a:lnTo>
                  <a:cubicBezTo>
                    <a:pt x="10127" y="8821"/>
                    <a:pt x="10259" y="8836"/>
                    <a:pt x="10404" y="8836"/>
                  </a:cubicBezTo>
                  <a:cubicBezTo>
                    <a:pt x="10682" y="8836"/>
                    <a:pt x="10988" y="8748"/>
                    <a:pt x="11265" y="8587"/>
                  </a:cubicBezTo>
                  <a:cubicBezTo>
                    <a:pt x="11440" y="8471"/>
                    <a:pt x="11616" y="8325"/>
                    <a:pt x="11791" y="8150"/>
                  </a:cubicBezTo>
                  <a:cubicBezTo>
                    <a:pt x="12097" y="8091"/>
                    <a:pt x="12418" y="7975"/>
                    <a:pt x="12681" y="7800"/>
                  </a:cubicBezTo>
                  <a:cubicBezTo>
                    <a:pt x="12870" y="7683"/>
                    <a:pt x="13031" y="7551"/>
                    <a:pt x="13177" y="7391"/>
                  </a:cubicBezTo>
                  <a:cubicBezTo>
                    <a:pt x="13235" y="7318"/>
                    <a:pt x="13294" y="7260"/>
                    <a:pt x="13337" y="7187"/>
                  </a:cubicBezTo>
                  <a:cubicBezTo>
                    <a:pt x="13746" y="6618"/>
                    <a:pt x="13892" y="5888"/>
                    <a:pt x="13731" y="5217"/>
                  </a:cubicBezTo>
                  <a:cubicBezTo>
                    <a:pt x="13600" y="4692"/>
                    <a:pt x="13308" y="4239"/>
                    <a:pt x="13031" y="3787"/>
                  </a:cubicBezTo>
                  <a:lnTo>
                    <a:pt x="12943" y="3670"/>
                  </a:lnTo>
                  <a:cubicBezTo>
                    <a:pt x="12491" y="2970"/>
                    <a:pt x="12083" y="2226"/>
                    <a:pt x="11689" y="1452"/>
                  </a:cubicBezTo>
                  <a:cubicBezTo>
                    <a:pt x="11616" y="1292"/>
                    <a:pt x="11543" y="1146"/>
                    <a:pt x="11455" y="1014"/>
                  </a:cubicBezTo>
                  <a:cubicBezTo>
                    <a:pt x="11280" y="723"/>
                    <a:pt x="11003" y="314"/>
                    <a:pt x="10521" y="226"/>
                  </a:cubicBezTo>
                  <a:cubicBezTo>
                    <a:pt x="10453" y="212"/>
                    <a:pt x="10385" y="206"/>
                    <a:pt x="10317" y="206"/>
                  </a:cubicBezTo>
                  <a:cubicBezTo>
                    <a:pt x="10036" y="206"/>
                    <a:pt x="9758" y="316"/>
                    <a:pt x="9500" y="445"/>
                  </a:cubicBezTo>
                  <a:cubicBezTo>
                    <a:pt x="9383" y="314"/>
                    <a:pt x="9252" y="183"/>
                    <a:pt x="9077" y="95"/>
                  </a:cubicBezTo>
                  <a:cubicBezTo>
                    <a:pt x="8907" y="21"/>
                    <a:pt x="8722" y="1"/>
                    <a:pt x="8533" y="1"/>
                  </a:cubicBezTo>
                  <a:close/>
                  <a:moveTo>
                    <a:pt x="79357" y="6585"/>
                  </a:moveTo>
                  <a:cubicBezTo>
                    <a:pt x="79350" y="6585"/>
                    <a:pt x="79342" y="6586"/>
                    <a:pt x="79335" y="6588"/>
                  </a:cubicBezTo>
                  <a:cubicBezTo>
                    <a:pt x="78722" y="6691"/>
                    <a:pt x="77963" y="6822"/>
                    <a:pt x="77453" y="7318"/>
                  </a:cubicBezTo>
                  <a:cubicBezTo>
                    <a:pt x="77117" y="7639"/>
                    <a:pt x="76927" y="8062"/>
                    <a:pt x="76752" y="8442"/>
                  </a:cubicBezTo>
                  <a:cubicBezTo>
                    <a:pt x="76387" y="9259"/>
                    <a:pt x="76008" y="10090"/>
                    <a:pt x="75629" y="10908"/>
                  </a:cubicBezTo>
                  <a:lnTo>
                    <a:pt x="75541" y="11112"/>
                  </a:lnTo>
                  <a:cubicBezTo>
                    <a:pt x="75381" y="11447"/>
                    <a:pt x="75220" y="11812"/>
                    <a:pt x="75176" y="12206"/>
                  </a:cubicBezTo>
                  <a:cubicBezTo>
                    <a:pt x="75162" y="12469"/>
                    <a:pt x="75205" y="12746"/>
                    <a:pt x="75322" y="13023"/>
                  </a:cubicBezTo>
                  <a:cubicBezTo>
                    <a:pt x="75541" y="13534"/>
                    <a:pt x="75993" y="13928"/>
                    <a:pt x="76490" y="14059"/>
                  </a:cubicBezTo>
                  <a:cubicBezTo>
                    <a:pt x="76548" y="14264"/>
                    <a:pt x="76650" y="14439"/>
                    <a:pt x="76767" y="14599"/>
                  </a:cubicBezTo>
                  <a:cubicBezTo>
                    <a:pt x="77394" y="15504"/>
                    <a:pt x="78080" y="15985"/>
                    <a:pt x="78780" y="16015"/>
                  </a:cubicBezTo>
                  <a:cubicBezTo>
                    <a:pt x="78810" y="16248"/>
                    <a:pt x="78853" y="16467"/>
                    <a:pt x="78912" y="16671"/>
                  </a:cubicBezTo>
                  <a:cubicBezTo>
                    <a:pt x="78970" y="16919"/>
                    <a:pt x="79043" y="17124"/>
                    <a:pt x="79145" y="17299"/>
                  </a:cubicBezTo>
                  <a:cubicBezTo>
                    <a:pt x="79247" y="17518"/>
                    <a:pt x="79393" y="17707"/>
                    <a:pt x="79554" y="17853"/>
                  </a:cubicBezTo>
                  <a:cubicBezTo>
                    <a:pt x="79773" y="18043"/>
                    <a:pt x="80079" y="18174"/>
                    <a:pt x="80385" y="18174"/>
                  </a:cubicBezTo>
                  <a:cubicBezTo>
                    <a:pt x="80546" y="18174"/>
                    <a:pt x="80721" y="18130"/>
                    <a:pt x="80882" y="18028"/>
                  </a:cubicBezTo>
                  <a:cubicBezTo>
                    <a:pt x="80984" y="17970"/>
                    <a:pt x="81071" y="17882"/>
                    <a:pt x="81144" y="17780"/>
                  </a:cubicBezTo>
                  <a:cubicBezTo>
                    <a:pt x="81305" y="18320"/>
                    <a:pt x="81509" y="18875"/>
                    <a:pt x="81888" y="19327"/>
                  </a:cubicBezTo>
                  <a:cubicBezTo>
                    <a:pt x="82064" y="19546"/>
                    <a:pt x="82268" y="19735"/>
                    <a:pt x="82487" y="19867"/>
                  </a:cubicBezTo>
                  <a:cubicBezTo>
                    <a:pt x="82793" y="20056"/>
                    <a:pt x="83114" y="20144"/>
                    <a:pt x="83421" y="20144"/>
                  </a:cubicBezTo>
                  <a:lnTo>
                    <a:pt x="83508" y="20144"/>
                  </a:lnTo>
                  <a:cubicBezTo>
                    <a:pt x="83552" y="20144"/>
                    <a:pt x="83596" y="20100"/>
                    <a:pt x="83596" y="20056"/>
                  </a:cubicBezTo>
                  <a:cubicBezTo>
                    <a:pt x="83596" y="20006"/>
                    <a:pt x="83563" y="19966"/>
                    <a:pt x="83516" y="19966"/>
                  </a:cubicBezTo>
                  <a:cubicBezTo>
                    <a:pt x="83509" y="19966"/>
                    <a:pt x="83501" y="19967"/>
                    <a:pt x="83493" y="19969"/>
                  </a:cubicBezTo>
                  <a:cubicBezTo>
                    <a:pt x="83473" y="19970"/>
                    <a:pt x="83452" y="19971"/>
                    <a:pt x="83431" y="19971"/>
                  </a:cubicBezTo>
                  <a:cubicBezTo>
                    <a:pt x="83156" y="19971"/>
                    <a:pt x="82860" y="19882"/>
                    <a:pt x="82589" y="19706"/>
                  </a:cubicBezTo>
                  <a:cubicBezTo>
                    <a:pt x="82385" y="19590"/>
                    <a:pt x="82180" y="19414"/>
                    <a:pt x="82020" y="19210"/>
                  </a:cubicBezTo>
                  <a:cubicBezTo>
                    <a:pt x="81655" y="18758"/>
                    <a:pt x="81451" y="18174"/>
                    <a:pt x="81290" y="17620"/>
                  </a:cubicBezTo>
                  <a:cubicBezTo>
                    <a:pt x="81276" y="17605"/>
                    <a:pt x="81276" y="17591"/>
                    <a:pt x="81261" y="17591"/>
                  </a:cubicBezTo>
                  <a:cubicBezTo>
                    <a:pt x="81378" y="17313"/>
                    <a:pt x="81421" y="17021"/>
                    <a:pt x="81421" y="16817"/>
                  </a:cubicBezTo>
                  <a:cubicBezTo>
                    <a:pt x="81421" y="16671"/>
                    <a:pt x="81421" y="16525"/>
                    <a:pt x="81421" y="16394"/>
                  </a:cubicBezTo>
                  <a:cubicBezTo>
                    <a:pt x="81407" y="16088"/>
                    <a:pt x="81392" y="15810"/>
                    <a:pt x="81451" y="15533"/>
                  </a:cubicBezTo>
                  <a:cubicBezTo>
                    <a:pt x="81567" y="15081"/>
                    <a:pt x="81874" y="14716"/>
                    <a:pt x="82195" y="14322"/>
                  </a:cubicBezTo>
                  <a:cubicBezTo>
                    <a:pt x="82472" y="13972"/>
                    <a:pt x="82778" y="13607"/>
                    <a:pt x="82924" y="13169"/>
                  </a:cubicBezTo>
                  <a:cubicBezTo>
                    <a:pt x="82939" y="13125"/>
                    <a:pt x="82910" y="13067"/>
                    <a:pt x="82866" y="13053"/>
                  </a:cubicBezTo>
                  <a:cubicBezTo>
                    <a:pt x="82856" y="13050"/>
                    <a:pt x="82846" y="13049"/>
                    <a:pt x="82836" y="13049"/>
                  </a:cubicBezTo>
                  <a:cubicBezTo>
                    <a:pt x="82793" y="13049"/>
                    <a:pt x="82761" y="13075"/>
                    <a:pt x="82749" y="13111"/>
                  </a:cubicBezTo>
                  <a:cubicBezTo>
                    <a:pt x="82618" y="13519"/>
                    <a:pt x="82326" y="13870"/>
                    <a:pt x="82049" y="14205"/>
                  </a:cubicBezTo>
                  <a:cubicBezTo>
                    <a:pt x="81728" y="14599"/>
                    <a:pt x="81392" y="14993"/>
                    <a:pt x="81276" y="15504"/>
                  </a:cubicBezTo>
                  <a:cubicBezTo>
                    <a:pt x="81203" y="15796"/>
                    <a:pt x="81217" y="16102"/>
                    <a:pt x="81232" y="16394"/>
                  </a:cubicBezTo>
                  <a:cubicBezTo>
                    <a:pt x="81232" y="16540"/>
                    <a:pt x="81246" y="16671"/>
                    <a:pt x="81246" y="16817"/>
                  </a:cubicBezTo>
                  <a:cubicBezTo>
                    <a:pt x="81232" y="17021"/>
                    <a:pt x="81203" y="17313"/>
                    <a:pt x="81071" y="17561"/>
                  </a:cubicBezTo>
                  <a:cubicBezTo>
                    <a:pt x="80998" y="17707"/>
                    <a:pt x="80896" y="17809"/>
                    <a:pt x="80779" y="17882"/>
                  </a:cubicBezTo>
                  <a:cubicBezTo>
                    <a:pt x="80660" y="17957"/>
                    <a:pt x="80524" y="17989"/>
                    <a:pt x="80387" y="17989"/>
                  </a:cubicBezTo>
                  <a:cubicBezTo>
                    <a:pt x="80124" y="17989"/>
                    <a:pt x="79853" y="17870"/>
                    <a:pt x="79670" y="17707"/>
                  </a:cubicBezTo>
                  <a:cubicBezTo>
                    <a:pt x="79525" y="17591"/>
                    <a:pt x="79408" y="17415"/>
                    <a:pt x="79306" y="17226"/>
                  </a:cubicBezTo>
                  <a:cubicBezTo>
                    <a:pt x="79218" y="17051"/>
                    <a:pt x="79145" y="16861"/>
                    <a:pt x="79087" y="16613"/>
                  </a:cubicBezTo>
                  <a:cubicBezTo>
                    <a:pt x="79028" y="16409"/>
                    <a:pt x="78985" y="16175"/>
                    <a:pt x="78956" y="15942"/>
                  </a:cubicBezTo>
                  <a:cubicBezTo>
                    <a:pt x="78956" y="15942"/>
                    <a:pt x="78956" y="15942"/>
                    <a:pt x="78956" y="15927"/>
                  </a:cubicBezTo>
                  <a:cubicBezTo>
                    <a:pt x="78956" y="15927"/>
                    <a:pt x="78941" y="15912"/>
                    <a:pt x="78941" y="15912"/>
                  </a:cubicBezTo>
                  <a:cubicBezTo>
                    <a:pt x="78824" y="14920"/>
                    <a:pt x="78956" y="13826"/>
                    <a:pt x="79335" y="12761"/>
                  </a:cubicBezTo>
                  <a:cubicBezTo>
                    <a:pt x="79729" y="11666"/>
                    <a:pt x="80385" y="10557"/>
                    <a:pt x="81349" y="9375"/>
                  </a:cubicBezTo>
                  <a:cubicBezTo>
                    <a:pt x="81378" y="9332"/>
                    <a:pt x="81378" y="9273"/>
                    <a:pt x="81334" y="9244"/>
                  </a:cubicBezTo>
                  <a:cubicBezTo>
                    <a:pt x="81314" y="9231"/>
                    <a:pt x="81292" y="9224"/>
                    <a:pt x="81270" y="9224"/>
                  </a:cubicBezTo>
                  <a:cubicBezTo>
                    <a:pt x="81244" y="9224"/>
                    <a:pt x="81219" y="9235"/>
                    <a:pt x="81203" y="9259"/>
                  </a:cubicBezTo>
                  <a:cubicBezTo>
                    <a:pt x="80240" y="10470"/>
                    <a:pt x="79568" y="11593"/>
                    <a:pt x="79174" y="12702"/>
                  </a:cubicBezTo>
                  <a:cubicBezTo>
                    <a:pt x="78780" y="13753"/>
                    <a:pt x="78649" y="14833"/>
                    <a:pt x="78751" y="15840"/>
                  </a:cubicBezTo>
                  <a:cubicBezTo>
                    <a:pt x="78124" y="15796"/>
                    <a:pt x="77511" y="15343"/>
                    <a:pt x="76913" y="14497"/>
                  </a:cubicBezTo>
                  <a:cubicBezTo>
                    <a:pt x="76811" y="14337"/>
                    <a:pt x="76694" y="14147"/>
                    <a:pt x="76665" y="13972"/>
                  </a:cubicBezTo>
                  <a:cubicBezTo>
                    <a:pt x="76650" y="13943"/>
                    <a:pt x="76650" y="13913"/>
                    <a:pt x="76650" y="13884"/>
                  </a:cubicBezTo>
                  <a:cubicBezTo>
                    <a:pt x="76650" y="13695"/>
                    <a:pt x="76723" y="13519"/>
                    <a:pt x="76781" y="13359"/>
                  </a:cubicBezTo>
                  <a:cubicBezTo>
                    <a:pt x="77453" y="11725"/>
                    <a:pt x="78153" y="10032"/>
                    <a:pt x="79101" y="8500"/>
                  </a:cubicBezTo>
                  <a:cubicBezTo>
                    <a:pt x="79247" y="8237"/>
                    <a:pt x="79437" y="7960"/>
                    <a:pt x="79700" y="7800"/>
                  </a:cubicBezTo>
                  <a:cubicBezTo>
                    <a:pt x="79824" y="7722"/>
                    <a:pt x="79981" y="7673"/>
                    <a:pt x="80136" y="7673"/>
                  </a:cubicBezTo>
                  <a:cubicBezTo>
                    <a:pt x="80273" y="7673"/>
                    <a:pt x="80408" y="7711"/>
                    <a:pt x="80517" y="7800"/>
                  </a:cubicBezTo>
                  <a:cubicBezTo>
                    <a:pt x="80530" y="7813"/>
                    <a:pt x="80549" y="7820"/>
                    <a:pt x="80569" y="7820"/>
                  </a:cubicBezTo>
                  <a:cubicBezTo>
                    <a:pt x="80593" y="7820"/>
                    <a:pt x="80617" y="7809"/>
                    <a:pt x="80634" y="7785"/>
                  </a:cubicBezTo>
                  <a:cubicBezTo>
                    <a:pt x="80677" y="7741"/>
                    <a:pt x="80663" y="7683"/>
                    <a:pt x="80634" y="7654"/>
                  </a:cubicBezTo>
                  <a:cubicBezTo>
                    <a:pt x="80488" y="7536"/>
                    <a:pt x="80313" y="7487"/>
                    <a:pt x="80140" y="7487"/>
                  </a:cubicBezTo>
                  <a:cubicBezTo>
                    <a:pt x="79948" y="7487"/>
                    <a:pt x="79758" y="7547"/>
                    <a:pt x="79612" y="7639"/>
                  </a:cubicBezTo>
                  <a:cubicBezTo>
                    <a:pt x="79306" y="7829"/>
                    <a:pt x="79116" y="8135"/>
                    <a:pt x="78941" y="8398"/>
                  </a:cubicBezTo>
                  <a:cubicBezTo>
                    <a:pt x="77978" y="9945"/>
                    <a:pt x="77292" y="11637"/>
                    <a:pt x="76621" y="13286"/>
                  </a:cubicBezTo>
                  <a:cubicBezTo>
                    <a:pt x="76548" y="13446"/>
                    <a:pt x="76475" y="13651"/>
                    <a:pt x="76475" y="13855"/>
                  </a:cubicBezTo>
                  <a:cubicBezTo>
                    <a:pt x="76052" y="13724"/>
                    <a:pt x="75672" y="13388"/>
                    <a:pt x="75483" y="12950"/>
                  </a:cubicBezTo>
                  <a:cubicBezTo>
                    <a:pt x="75381" y="12702"/>
                    <a:pt x="75337" y="12454"/>
                    <a:pt x="75366" y="12221"/>
                  </a:cubicBezTo>
                  <a:cubicBezTo>
                    <a:pt x="75395" y="11856"/>
                    <a:pt x="75556" y="11506"/>
                    <a:pt x="75702" y="11185"/>
                  </a:cubicBezTo>
                  <a:lnTo>
                    <a:pt x="75789" y="10981"/>
                  </a:lnTo>
                  <a:cubicBezTo>
                    <a:pt x="76169" y="10163"/>
                    <a:pt x="76548" y="9332"/>
                    <a:pt x="76927" y="8515"/>
                  </a:cubicBezTo>
                  <a:cubicBezTo>
                    <a:pt x="77088" y="8150"/>
                    <a:pt x="77277" y="7741"/>
                    <a:pt x="77584" y="7449"/>
                  </a:cubicBezTo>
                  <a:cubicBezTo>
                    <a:pt x="78051" y="6997"/>
                    <a:pt x="78780" y="6866"/>
                    <a:pt x="79364" y="6764"/>
                  </a:cubicBezTo>
                  <a:cubicBezTo>
                    <a:pt x="79408" y="6749"/>
                    <a:pt x="79452" y="6705"/>
                    <a:pt x="79437" y="6661"/>
                  </a:cubicBezTo>
                  <a:cubicBezTo>
                    <a:pt x="79425" y="6613"/>
                    <a:pt x="79393" y="6585"/>
                    <a:pt x="79357" y="6585"/>
                  </a:cubicBezTo>
                  <a:close/>
                  <a:moveTo>
                    <a:pt x="30672" y="17342"/>
                  </a:moveTo>
                  <a:cubicBezTo>
                    <a:pt x="32160" y="17445"/>
                    <a:pt x="33561" y="18481"/>
                    <a:pt x="34072" y="19852"/>
                  </a:cubicBezTo>
                  <a:cubicBezTo>
                    <a:pt x="34553" y="21180"/>
                    <a:pt x="34335" y="23077"/>
                    <a:pt x="33124" y="23967"/>
                  </a:cubicBezTo>
                  <a:cubicBezTo>
                    <a:pt x="32250" y="24615"/>
                    <a:pt x="31196" y="24949"/>
                    <a:pt x="30177" y="24949"/>
                  </a:cubicBezTo>
                  <a:cubicBezTo>
                    <a:pt x="29614" y="24949"/>
                    <a:pt x="29061" y="24846"/>
                    <a:pt x="28556" y="24638"/>
                  </a:cubicBezTo>
                  <a:cubicBezTo>
                    <a:pt x="27024" y="23982"/>
                    <a:pt x="26032" y="22347"/>
                    <a:pt x="26265" y="20801"/>
                  </a:cubicBezTo>
                  <a:cubicBezTo>
                    <a:pt x="26338" y="20290"/>
                    <a:pt x="26543" y="19750"/>
                    <a:pt x="26864" y="19269"/>
                  </a:cubicBezTo>
                  <a:cubicBezTo>
                    <a:pt x="27652" y="18087"/>
                    <a:pt x="29023" y="17342"/>
                    <a:pt x="30409" y="17342"/>
                  </a:cubicBezTo>
                  <a:close/>
                  <a:moveTo>
                    <a:pt x="40521" y="17955"/>
                  </a:moveTo>
                  <a:cubicBezTo>
                    <a:pt x="40901" y="17955"/>
                    <a:pt x="41266" y="18014"/>
                    <a:pt x="41616" y="18116"/>
                  </a:cubicBezTo>
                  <a:cubicBezTo>
                    <a:pt x="42375" y="18364"/>
                    <a:pt x="43002" y="18904"/>
                    <a:pt x="43294" y="19560"/>
                  </a:cubicBezTo>
                  <a:cubicBezTo>
                    <a:pt x="43586" y="20217"/>
                    <a:pt x="43556" y="20976"/>
                    <a:pt x="43513" y="21486"/>
                  </a:cubicBezTo>
                  <a:cubicBezTo>
                    <a:pt x="43425" y="22333"/>
                    <a:pt x="43090" y="23865"/>
                    <a:pt x="41791" y="24653"/>
                  </a:cubicBezTo>
                  <a:cubicBezTo>
                    <a:pt x="41241" y="24983"/>
                    <a:pt x="40598" y="25148"/>
                    <a:pt x="39955" y="25148"/>
                  </a:cubicBezTo>
                  <a:cubicBezTo>
                    <a:pt x="39404" y="25148"/>
                    <a:pt x="38853" y="25027"/>
                    <a:pt x="38362" y="24784"/>
                  </a:cubicBezTo>
                  <a:cubicBezTo>
                    <a:pt x="37297" y="24244"/>
                    <a:pt x="36538" y="23150"/>
                    <a:pt x="36407" y="21968"/>
                  </a:cubicBezTo>
                  <a:cubicBezTo>
                    <a:pt x="36334" y="21282"/>
                    <a:pt x="36480" y="20596"/>
                    <a:pt x="36786" y="20013"/>
                  </a:cubicBezTo>
                  <a:cubicBezTo>
                    <a:pt x="37268" y="19108"/>
                    <a:pt x="38187" y="18422"/>
                    <a:pt x="39339" y="18116"/>
                  </a:cubicBezTo>
                  <a:cubicBezTo>
                    <a:pt x="39733" y="18014"/>
                    <a:pt x="40127" y="17955"/>
                    <a:pt x="40521" y="17955"/>
                  </a:cubicBezTo>
                  <a:close/>
                  <a:moveTo>
                    <a:pt x="30417" y="17158"/>
                  </a:moveTo>
                  <a:cubicBezTo>
                    <a:pt x="28963" y="17158"/>
                    <a:pt x="27542" y="17929"/>
                    <a:pt x="26718" y="19166"/>
                  </a:cubicBezTo>
                  <a:cubicBezTo>
                    <a:pt x="26382" y="19677"/>
                    <a:pt x="26163" y="20232"/>
                    <a:pt x="26090" y="20771"/>
                  </a:cubicBezTo>
                  <a:cubicBezTo>
                    <a:pt x="25842" y="22391"/>
                    <a:pt x="26878" y="24128"/>
                    <a:pt x="28483" y="24799"/>
                  </a:cubicBezTo>
                  <a:cubicBezTo>
                    <a:pt x="29009" y="25018"/>
                    <a:pt x="29592" y="25134"/>
                    <a:pt x="30191" y="25134"/>
                  </a:cubicBezTo>
                  <a:cubicBezTo>
                    <a:pt x="31241" y="25134"/>
                    <a:pt x="32336" y="24784"/>
                    <a:pt x="33240" y="24113"/>
                  </a:cubicBezTo>
                  <a:cubicBezTo>
                    <a:pt x="34232" y="23383"/>
                    <a:pt x="34597" y="21997"/>
                    <a:pt x="34466" y="20771"/>
                  </a:cubicBezTo>
                  <a:cubicBezTo>
                    <a:pt x="34704" y="20708"/>
                    <a:pt x="34950" y="20676"/>
                    <a:pt x="35196" y="20676"/>
                  </a:cubicBezTo>
                  <a:cubicBezTo>
                    <a:pt x="35567" y="20676"/>
                    <a:pt x="35939" y="20748"/>
                    <a:pt x="36290" y="20888"/>
                  </a:cubicBezTo>
                  <a:cubicBezTo>
                    <a:pt x="36217" y="21238"/>
                    <a:pt x="36188" y="21618"/>
                    <a:pt x="36232" y="21983"/>
                  </a:cubicBezTo>
                  <a:cubicBezTo>
                    <a:pt x="36363" y="23223"/>
                    <a:pt x="37165" y="24390"/>
                    <a:pt x="38274" y="24945"/>
                  </a:cubicBezTo>
                  <a:cubicBezTo>
                    <a:pt x="38800" y="25193"/>
                    <a:pt x="39369" y="25324"/>
                    <a:pt x="39952" y="25324"/>
                  </a:cubicBezTo>
                  <a:cubicBezTo>
                    <a:pt x="40624" y="25324"/>
                    <a:pt x="41295" y="25149"/>
                    <a:pt x="41878" y="24799"/>
                  </a:cubicBezTo>
                  <a:cubicBezTo>
                    <a:pt x="43104" y="24069"/>
                    <a:pt x="43513" y="22741"/>
                    <a:pt x="43644" y="21837"/>
                  </a:cubicBezTo>
                  <a:lnTo>
                    <a:pt x="48824" y="22450"/>
                  </a:lnTo>
                  <a:lnTo>
                    <a:pt x="48839" y="22450"/>
                  </a:lnTo>
                  <a:cubicBezTo>
                    <a:pt x="48882" y="22450"/>
                    <a:pt x="48912" y="22420"/>
                    <a:pt x="48926" y="22377"/>
                  </a:cubicBezTo>
                  <a:cubicBezTo>
                    <a:pt x="48926" y="22318"/>
                    <a:pt x="48897" y="22274"/>
                    <a:pt x="48839" y="22274"/>
                  </a:cubicBezTo>
                  <a:lnTo>
                    <a:pt x="43673" y="21647"/>
                  </a:lnTo>
                  <a:cubicBezTo>
                    <a:pt x="43688" y="21603"/>
                    <a:pt x="43688" y="21545"/>
                    <a:pt x="43688" y="21501"/>
                  </a:cubicBezTo>
                  <a:cubicBezTo>
                    <a:pt x="43746" y="20976"/>
                    <a:pt x="43775" y="20188"/>
                    <a:pt x="43469" y="19487"/>
                  </a:cubicBezTo>
                  <a:cubicBezTo>
                    <a:pt x="43148" y="18787"/>
                    <a:pt x="42477" y="18203"/>
                    <a:pt x="41674" y="17941"/>
                  </a:cubicBezTo>
                  <a:cubicBezTo>
                    <a:pt x="41303" y="17830"/>
                    <a:pt x="40910" y="17771"/>
                    <a:pt x="40502" y="17771"/>
                  </a:cubicBezTo>
                  <a:cubicBezTo>
                    <a:pt x="40107" y="17771"/>
                    <a:pt x="39697" y="17826"/>
                    <a:pt x="39281" y="17941"/>
                  </a:cubicBezTo>
                  <a:cubicBezTo>
                    <a:pt x="38099" y="18262"/>
                    <a:pt x="37122" y="18977"/>
                    <a:pt x="36625" y="19925"/>
                  </a:cubicBezTo>
                  <a:cubicBezTo>
                    <a:pt x="36494" y="20159"/>
                    <a:pt x="36392" y="20436"/>
                    <a:pt x="36319" y="20699"/>
                  </a:cubicBezTo>
                  <a:cubicBezTo>
                    <a:pt x="35962" y="20559"/>
                    <a:pt x="35584" y="20493"/>
                    <a:pt x="35204" y="20493"/>
                  </a:cubicBezTo>
                  <a:cubicBezTo>
                    <a:pt x="34947" y="20493"/>
                    <a:pt x="34690" y="20523"/>
                    <a:pt x="34437" y="20582"/>
                  </a:cubicBezTo>
                  <a:cubicBezTo>
                    <a:pt x="34393" y="20305"/>
                    <a:pt x="34335" y="20042"/>
                    <a:pt x="34232" y="19779"/>
                  </a:cubicBezTo>
                  <a:cubicBezTo>
                    <a:pt x="33707" y="18349"/>
                    <a:pt x="32248" y="17269"/>
                    <a:pt x="30687" y="17167"/>
                  </a:cubicBezTo>
                  <a:cubicBezTo>
                    <a:pt x="30597" y="17161"/>
                    <a:pt x="30507" y="17158"/>
                    <a:pt x="30417" y="17158"/>
                  </a:cubicBezTo>
                  <a:close/>
                  <a:moveTo>
                    <a:pt x="34684" y="22548"/>
                  </a:moveTo>
                  <a:cubicBezTo>
                    <a:pt x="34641" y="22548"/>
                    <a:pt x="34607" y="22574"/>
                    <a:pt x="34583" y="22610"/>
                  </a:cubicBezTo>
                  <a:cubicBezTo>
                    <a:pt x="34145" y="23704"/>
                    <a:pt x="33372" y="24682"/>
                    <a:pt x="32394" y="25368"/>
                  </a:cubicBezTo>
                  <a:cubicBezTo>
                    <a:pt x="32379" y="25382"/>
                    <a:pt x="32365" y="25397"/>
                    <a:pt x="32365" y="25426"/>
                  </a:cubicBezTo>
                  <a:cubicBezTo>
                    <a:pt x="32365" y="25455"/>
                    <a:pt x="32365" y="25470"/>
                    <a:pt x="32379" y="25499"/>
                  </a:cubicBezTo>
                  <a:cubicBezTo>
                    <a:pt x="32773" y="25951"/>
                    <a:pt x="33196" y="26375"/>
                    <a:pt x="33649" y="26754"/>
                  </a:cubicBezTo>
                  <a:cubicBezTo>
                    <a:pt x="33663" y="26769"/>
                    <a:pt x="33693" y="26783"/>
                    <a:pt x="33707" y="26783"/>
                  </a:cubicBezTo>
                  <a:cubicBezTo>
                    <a:pt x="33736" y="26783"/>
                    <a:pt x="33766" y="26769"/>
                    <a:pt x="33780" y="26754"/>
                  </a:cubicBezTo>
                  <a:cubicBezTo>
                    <a:pt x="33809" y="26710"/>
                    <a:pt x="33809" y="26652"/>
                    <a:pt x="33766" y="26623"/>
                  </a:cubicBezTo>
                  <a:cubicBezTo>
                    <a:pt x="33342" y="26258"/>
                    <a:pt x="32948" y="25864"/>
                    <a:pt x="32584" y="25455"/>
                  </a:cubicBezTo>
                  <a:cubicBezTo>
                    <a:pt x="33547" y="24755"/>
                    <a:pt x="34305" y="23777"/>
                    <a:pt x="34758" y="22668"/>
                  </a:cubicBezTo>
                  <a:cubicBezTo>
                    <a:pt x="34772" y="22625"/>
                    <a:pt x="34758" y="22581"/>
                    <a:pt x="34714" y="22552"/>
                  </a:cubicBezTo>
                  <a:cubicBezTo>
                    <a:pt x="34704" y="22549"/>
                    <a:pt x="34694" y="22548"/>
                    <a:pt x="34684" y="22548"/>
                  </a:cubicBezTo>
                  <a:close/>
                  <a:moveTo>
                    <a:pt x="37438" y="27526"/>
                  </a:moveTo>
                  <a:cubicBezTo>
                    <a:pt x="37420" y="27526"/>
                    <a:pt x="37401" y="27531"/>
                    <a:pt x="37384" y="27542"/>
                  </a:cubicBezTo>
                  <a:cubicBezTo>
                    <a:pt x="36298" y="28334"/>
                    <a:pt x="34944" y="28748"/>
                    <a:pt x="33599" y="28748"/>
                  </a:cubicBezTo>
                  <a:cubicBezTo>
                    <a:pt x="32811" y="28748"/>
                    <a:pt x="32027" y="28606"/>
                    <a:pt x="31300" y="28315"/>
                  </a:cubicBezTo>
                  <a:cubicBezTo>
                    <a:pt x="31292" y="28313"/>
                    <a:pt x="31284" y="28312"/>
                    <a:pt x="31275" y="28312"/>
                  </a:cubicBezTo>
                  <a:cubicBezTo>
                    <a:pt x="31236" y="28312"/>
                    <a:pt x="31195" y="28338"/>
                    <a:pt x="31183" y="28374"/>
                  </a:cubicBezTo>
                  <a:cubicBezTo>
                    <a:pt x="31154" y="28417"/>
                    <a:pt x="31183" y="28476"/>
                    <a:pt x="31227" y="28490"/>
                  </a:cubicBezTo>
                  <a:cubicBezTo>
                    <a:pt x="31985" y="28797"/>
                    <a:pt x="32788" y="28943"/>
                    <a:pt x="33605" y="28943"/>
                  </a:cubicBezTo>
                  <a:cubicBezTo>
                    <a:pt x="34991" y="28943"/>
                    <a:pt x="36377" y="28505"/>
                    <a:pt x="37486" y="27688"/>
                  </a:cubicBezTo>
                  <a:cubicBezTo>
                    <a:pt x="37530" y="27659"/>
                    <a:pt x="37545" y="27600"/>
                    <a:pt x="37516" y="27557"/>
                  </a:cubicBezTo>
                  <a:cubicBezTo>
                    <a:pt x="37498" y="27539"/>
                    <a:pt x="37468" y="27526"/>
                    <a:pt x="37438" y="27526"/>
                  </a:cubicBezTo>
                  <a:close/>
                  <a:moveTo>
                    <a:pt x="8228" y="38807"/>
                  </a:moveTo>
                  <a:cubicBezTo>
                    <a:pt x="8196" y="38807"/>
                    <a:pt x="8167" y="38826"/>
                    <a:pt x="8157" y="38865"/>
                  </a:cubicBezTo>
                  <a:cubicBezTo>
                    <a:pt x="5283" y="45198"/>
                    <a:pt x="2540" y="51691"/>
                    <a:pt x="15" y="58141"/>
                  </a:cubicBezTo>
                  <a:cubicBezTo>
                    <a:pt x="15" y="58155"/>
                    <a:pt x="15" y="58155"/>
                    <a:pt x="15" y="58155"/>
                  </a:cubicBezTo>
                  <a:cubicBezTo>
                    <a:pt x="15" y="58170"/>
                    <a:pt x="1" y="58170"/>
                    <a:pt x="1" y="58184"/>
                  </a:cubicBezTo>
                  <a:cubicBezTo>
                    <a:pt x="1" y="58184"/>
                    <a:pt x="15" y="58184"/>
                    <a:pt x="15" y="58199"/>
                  </a:cubicBezTo>
                  <a:cubicBezTo>
                    <a:pt x="15" y="58199"/>
                    <a:pt x="15" y="58214"/>
                    <a:pt x="15" y="58214"/>
                  </a:cubicBezTo>
                  <a:cubicBezTo>
                    <a:pt x="15" y="58214"/>
                    <a:pt x="15" y="58228"/>
                    <a:pt x="15" y="58228"/>
                  </a:cubicBezTo>
                  <a:cubicBezTo>
                    <a:pt x="30" y="58228"/>
                    <a:pt x="30" y="58243"/>
                    <a:pt x="30" y="58243"/>
                  </a:cubicBezTo>
                  <a:cubicBezTo>
                    <a:pt x="30" y="58243"/>
                    <a:pt x="44" y="58243"/>
                    <a:pt x="44" y="58257"/>
                  </a:cubicBezTo>
                  <a:lnTo>
                    <a:pt x="59" y="58257"/>
                  </a:lnTo>
                  <a:cubicBezTo>
                    <a:pt x="2729" y="59600"/>
                    <a:pt x="5662" y="60913"/>
                    <a:pt x="9558" y="62503"/>
                  </a:cubicBezTo>
                  <a:cubicBezTo>
                    <a:pt x="10857" y="63043"/>
                    <a:pt x="12141" y="63554"/>
                    <a:pt x="13221" y="63992"/>
                  </a:cubicBezTo>
                  <a:lnTo>
                    <a:pt x="13250" y="63992"/>
                  </a:lnTo>
                  <a:cubicBezTo>
                    <a:pt x="13279" y="63992"/>
                    <a:pt x="13323" y="63977"/>
                    <a:pt x="13337" y="63933"/>
                  </a:cubicBezTo>
                  <a:cubicBezTo>
                    <a:pt x="13352" y="63890"/>
                    <a:pt x="13323" y="63831"/>
                    <a:pt x="13279" y="63817"/>
                  </a:cubicBezTo>
                  <a:cubicBezTo>
                    <a:pt x="12199" y="63379"/>
                    <a:pt x="10930" y="62868"/>
                    <a:pt x="9617" y="62343"/>
                  </a:cubicBezTo>
                  <a:cubicBezTo>
                    <a:pt x="5779" y="60767"/>
                    <a:pt x="2875" y="59468"/>
                    <a:pt x="220" y="58141"/>
                  </a:cubicBezTo>
                  <a:cubicBezTo>
                    <a:pt x="2729" y="51706"/>
                    <a:pt x="5458" y="45242"/>
                    <a:pt x="8318" y="38938"/>
                  </a:cubicBezTo>
                  <a:cubicBezTo>
                    <a:pt x="8347" y="38894"/>
                    <a:pt x="8318" y="38836"/>
                    <a:pt x="8274" y="38821"/>
                  </a:cubicBezTo>
                  <a:cubicBezTo>
                    <a:pt x="8260" y="38812"/>
                    <a:pt x="8243" y="38807"/>
                    <a:pt x="8228" y="38807"/>
                  </a:cubicBezTo>
                  <a:close/>
                  <a:moveTo>
                    <a:pt x="72185" y="47970"/>
                  </a:moveTo>
                  <a:cubicBezTo>
                    <a:pt x="72127" y="47970"/>
                    <a:pt x="72083" y="47999"/>
                    <a:pt x="72083" y="48058"/>
                  </a:cubicBezTo>
                  <a:cubicBezTo>
                    <a:pt x="71207" y="54828"/>
                    <a:pt x="70419" y="62649"/>
                    <a:pt x="71995" y="69960"/>
                  </a:cubicBezTo>
                  <a:cubicBezTo>
                    <a:pt x="70332" y="70077"/>
                    <a:pt x="68639" y="70164"/>
                    <a:pt x="66932" y="70179"/>
                  </a:cubicBezTo>
                  <a:cubicBezTo>
                    <a:pt x="66648" y="70181"/>
                    <a:pt x="66364" y="70182"/>
                    <a:pt x="66080" y="70182"/>
                  </a:cubicBezTo>
                  <a:cubicBezTo>
                    <a:pt x="64570" y="70182"/>
                    <a:pt x="63065" y="70148"/>
                    <a:pt x="61592" y="70062"/>
                  </a:cubicBezTo>
                  <a:cubicBezTo>
                    <a:pt x="61548" y="70062"/>
                    <a:pt x="61504" y="70106"/>
                    <a:pt x="61489" y="70149"/>
                  </a:cubicBezTo>
                  <a:cubicBezTo>
                    <a:pt x="61489" y="70208"/>
                    <a:pt x="61533" y="70252"/>
                    <a:pt x="61577" y="70252"/>
                  </a:cubicBezTo>
                  <a:cubicBezTo>
                    <a:pt x="63036" y="70325"/>
                    <a:pt x="64510" y="70368"/>
                    <a:pt x="65998" y="70368"/>
                  </a:cubicBezTo>
                  <a:cubicBezTo>
                    <a:pt x="66319" y="70368"/>
                    <a:pt x="66626" y="70368"/>
                    <a:pt x="66932" y="70354"/>
                  </a:cubicBezTo>
                  <a:cubicBezTo>
                    <a:pt x="68683" y="70339"/>
                    <a:pt x="70419" y="70266"/>
                    <a:pt x="72112" y="70135"/>
                  </a:cubicBezTo>
                  <a:lnTo>
                    <a:pt x="72127" y="70135"/>
                  </a:lnTo>
                  <a:cubicBezTo>
                    <a:pt x="72141" y="70135"/>
                    <a:pt x="72141" y="70120"/>
                    <a:pt x="72156" y="70120"/>
                  </a:cubicBezTo>
                  <a:cubicBezTo>
                    <a:pt x="72156" y="70120"/>
                    <a:pt x="72156" y="70120"/>
                    <a:pt x="72156" y="70106"/>
                  </a:cubicBezTo>
                  <a:lnTo>
                    <a:pt x="72170" y="70106"/>
                  </a:lnTo>
                  <a:cubicBezTo>
                    <a:pt x="72185" y="70091"/>
                    <a:pt x="72185" y="70091"/>
                    <a:pt x="72185" y="70091"/>
                  </a:cubicBezTo>
                  <a:cubicBezTo>
                    <a:pt x="72185" y="70077"/>
                    <a:pt x="72185" y="70077"/>
                    <a:pt x="72185" y="70062"/>
                  </a:cubicBezTo>
                  <a:cubicBezTo>
                    <a:pt x="72185" y="70062"/>
                    <a:pt x="72185" y="70062"/>
                    <a:pt x="72185" y="70047"/>
                  </a:cubicBezTo>
                  <a:cubicBezTo>
                    <a:pt x="72200" y="70047"/>
                    <a:pt x="72200" y="70047"/>
                    <a:pt x="72200" y="70033"/>
                  </a:cubicBezTo>
                  <a:lnTo>
                    <a:pt x="72185" y="70033"/>
                  </a:lnTo>
                  <a:cubicBezTo>
                    <a:pt x="70595" y="62722"/>
                    <a:pt x="71397" y="54857"/>
                    <a:pt x="72258" y="48072"/>
                  </a:cubicBezTo>
                  <a:cubicBezTo>
                    <a:pt x="72273" y="48029"/>
                    <a:pt x="72229" y="47985"/>
                    <a:pt x="72185" y="47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2"/>
            <p:cNvSpPr/>
            <p:nvPr/>
          </p:nvSpPr>
          <p:spPr>
            <a:xfrm>
              <a:off x="-1753339" y="3925167"/>
              <a:ext cx="263044" cy="67867"/>
            </a:xfrm>
            <a:custGeom>
              <a:avLst/>
              <a:gdLst/>
              <a:ahLst/>
              <a:cxnLst/>
              <a:rect l="l" t="t" r="r" b="b"/>
              <a:pathLst>
                <a:path w="10682" h="2756" extrusionOk="0">
                  <a:moveTo>
                    <a:pt x="942" y="0"/>
                  </a:moveTo>
                  <a:cubicBezTo>
                    <a:pt x="706" y="0"/>
                    <a:pt x="471" y="197"/>
                    <a:pt x="337" y="404"/>
                  </a:cubicBezTo>
                  <a:cubicBezTo>
                    <a:pt x="103" y="754"/>
                    <a:pt x="1" y="1192"/>
                    <a:pt x="16" y="1615"/>
                  </a:cubicBezTo>
                  <a:cubicBezTo>
                    <a:pt x="30" y="1834"/>
                    <a:pt x="88" y="2068"/>
                    <a:pt x="264" y="2214"/>
                  </a:cubicBezTo>
                  <a:cubicBezTo>
                    <a:pt x="354" y="2291"/>
                    <a:pt x="470" y="2329"/>
                    <a:pt x="587" y="2329"/>
                  </a:cubicBezTo>
                  <a:cubicBezTo>
                    <a:pt x="733" y="2329"/>
                    <a:pt x="881" y="2269"/>
                    <a:pt x="979" y="2155"/>
                  </a:cubicBezTo>
                  <a:cubicBezTo>
                    <a:pt x="1300" y="1790"/>
                    <a:pt x="1431" y="1251"/>
                    <a:pt x="1431" y="725"/>
                  </a:cubicBezTo>
                  <a:cubicBezTo>
                    <a:pt x="1431" y="448"/>
                    <a:pt x="1343" y="127"/>
                    <a:pt x="1081" y="25"/>
                  </a:cubicBezTo>
                  <a:cubicBezTo>
                    <a:pt x="1035" y="8"/>
                    <a:pt x="988" y="0"/>
                    <a:pt x="942" y="0"/>
                  </a:cubicBezTo>
                  <a:close/>
                  <a:moveTo>
                    <a:pt x="10188" y="423"/>
                  </a:moveTo>
                  <a:cubicBezTo>
                    <a:pt x="9947" y="423"/>
                    <a:pt x="9722" y="620"/>
                    <a:pt x="9588" y="827"/>
                  </a:cubicBezTo>
                  <a:cubicBezTo>
                    <a:pt x="9354" y="1192"/>
                    <a:pt x="9237" y="1615"/>
                    <a:pt x="9267" y="2039"/>
                  </a:cubicBezTo>
                  <a:cubicBezTo>
                    <a:pt x="9281" y="2257"/>
                    <a:pt x="9339" y="2505"/>
                    <a:pt x="9500" y="2651"/>
                  </a:cubicBezTo>
                  <a:cubicBezTo>
                    <a:pt x="9589" y="2722"/>
                    <a:pt x="9704" y="2756"/>
                    <a:pt x="9819" y="2756"/>
                  </a:cubicBezTo>
                  <a:cubicBezTo>
                    <a:pt x="9967" y="2756"/>
                    <a:pt x="10117" y="2700"/>
                    <a:pt x="10215" y="2593"/>
                  </a:cubicBezTo>
                  <a:cubicBezTo>
                    <a:pt x="10536" y="2228"/>
                    <a:pt x="10682" y="1674"/>
                    <a:pt x="10667" y="1148"/>
                  </a:cubicBezTo>
                  <a:cubicBezTo>
                    <a:pt x="10667" y="871"/>
                    <a:pt x="10580" y="550"/>
                    <a:pt x="10332" y="448"/>
                  </a:cubicBezTo>
                  <a:cubicBezTo>
                    <a:pt x="10284" y="431"/>
                    <a:pt x="10235" y="423"/>
                    <a:pt x="10188" y="4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2"/>
            <p:cNvSpPr/>
            <p:nvPr/>
          </p:nvSpPr>
          <p:spPr>
            <a:xfrm>
              <a:off x="-1773802" y="3818100"/>
              <a:ext cx="340638" cy="50900"/>
            </a:xfrm>
            <a:custGeom>
              <a:avLst/>
              <a:gdLst/>
              <a:ahLst/>
              <a:cxnLst/>
              <a:rect l="l" t="t" r="r" b="b"/>
              <a:pathLst>
                <a:path w="13833" h="2067" extrusionOk="0">
                  <a:moveTo>
                    <a:pt x="2072" y="0"/>
                  </a:moveTo>
                  <a:cubicBezTo>
                    <a:pt x="1543" y="0"/>
                    <a:pt x="1017" y="148"/>
                    <a:pt x="584" y="448"/>
                  </a:cubicBezTo>
                  <a:cubicBezTo>
                    <a:pt x="277" y="652"/>
                    <a:pt x="0" y="1017"/>
                    <a:pt x="132" y="1352"/>
                  </a:cubicBezTo>
                  <a:cubicBezTo>
                    <a:pt x="146" y="1411"/>
                    <a:pt x="190" y="1469"/>
                    <a:pt x="234" y="1484"/>
                  </a:cubicBezTo>
                  <a:cubicBezTo>
                    <a:pt x="262" y="1495"/>
                    <a:pt x="289" y="1500"/>
                    <a:pt x="317" y="1500"/>
                  </a:cubicBezTo>
                  <a:cubicBezTo>
                    <a:pt x="362" y="1500"/>
                    <a:pt x="407" y="1487"/>
                    <a:pt x="453" y="1469"/>
                  </a:cubicBezTo>
                  <a:cubicBezTo>
                    <a:pt x="959" y="1281"/>
                    <a:pt x="1513" y="1165"/>
                    <a:pt x="2056" y="1165"/>
                  </a:cubicBezTo>
                  <a:cubicBezTo>
                    <a:pt x="2607" y="1165"/>
                    <a:pt x="3148" y="1285"/>
                    <a:pt x="3619" y="1571"/>
                  </a:cubicBezTo>
                  <a:cubicBezTo>
                    <a:pt x="3667" y="1595"/>
                    <a:pt x="3731" y="1610"/>
                    <a:pt x="3797" y="1610"/>
                  </a:cubicBezTo>
                  <a:cubicBezTo>
                    <a:pt x="3890" y="1610"/>
                    <a:pt x="3988" y="1581"/>
                    <a:pt x="4057" y="1513"/>
                  </a:cubicBezTo>
                  <a:cubicBezTo>
                    <a:pt x="4173" y="1382"/>
                    <a:pt x="4188" y="1177"/>
                    <a:pt x="4130" y="1017"/>
                  </a:cubicBezTo>
                  <a:cubicBezTo>
                    <a:pt x="4057" y="856"/>
                    <a:pt x="3940" y="725"/>
                    <a:pt x="3809" y="623"/>
                  </a:cubicBezTo>
                  <a:cubicBezTo>
                    <a:pt x="3333" y="210"/>
                    <a:pt x="2701" y="0"/>
                    <a:pt x="2072" y="0"/>
                  </a:cubicBezTo>
                  <a:close/>
                  <a:moveTo>
                    <a:pt x="11570" y="343"/>
                  </a:moveTo>
                  <a:cubicBezTo>
                    <a:pt x="10781" y="343"/>
                    <a:pt x="9989" y="564"/>
                    <a:pt x="9324" y="988"/>
                  </a:cubicBezTo>
                  <a:cubicBezTo>
                    <a:pt x="9120" y="1119"/>
                    <a:pt x="8916" y="1279"/>
                    <a:pt x="8828" y="1498"/>
                  </a:cubicBezTo>
                  <a:cubicBezTo>
                    <a:pt x="8784" y="1586"/>
                    <a:pt x="8770" y="1688"/>
                    <a:pt x="8799" y="1776"/>
                  </a:cubicBezTo>
                  <a:cubicBezTo>
                    <a:pt x="8843" y="1921"/>
                    <a:pt x="9003" y="1994"/>
                    <a:pt x="9164" y="2009"/>
                  </a:cubicBezTo>
                  <a:cubicBezTo>
                    <a:pt x="9310" y="2009"/>
                    <a:pt x="9456" y="1965"/>
                    <a:pt x="9601" y="1921"/>
                  </a:cubicBezTo>
                  <a:cubicBezTo>
                    <a:pt x="10014" y="1801"/>
                    <a:pt x="10458" y="1762"/>
                    <a:pt x="10899" y="1762"/>
                  </a:cubicBezTo>
                  <a:cubicBezTo>
                    <a:pt x="11206" y="1762"/>
                    <a:pt x="11511" y="1781"/>
                    <a:pt x="11805" y="1805"/>
                  </a:cubicBezTo>
                  <a:cubicBezTo>
                    <a:pt x="11863" y="1819"/>
                    <a:pt x="11921" y="1819"/>
                    <a:pt x="11980" y="1834"/>
                  </a:cubicBezTo>
                  <a:cubicBezTo>
                    <a:pt x="12272" y="1863"/>
                    <a:pt x="12534" y="1907"/>
                    <a:pt x="12826" y="1994"/>
                  </a:cubicBezTo>
                  <a:cubicBezTo>
                    <a:pt x="12945" y="2038"/>
                    <a:pt x="13080" y="2066"/>
                    <a:pt x="13215" y="2066"/>
                  </a:cubicBezTo>
                  <a:cubicBezTo>
                    <a:pt x="13393" y="2066"/>
                    <a:pt x="13568" y="2017"/>
                    <a:pt x="13702" y="1892"/>
                  </a:cubicBezTo>
                  <a:cubicBezTo>
                    <a:pt x="13804" y="1761"/>
                    <a:pt x="13833" y="1571"/>
                    <a:pt x="13789" y="1396"/>
                  </a:cubicBezTo>
                  <a:cubicBezTo>
                    <a:pt x="13672" y="944"/>
                    <a:pt x="13206" y="667"/>
                    <a:pt x="12768" y="521"/>
                  </a:cubicBezTo>
                  <a:cubicBezTo>
                    <a:pt x="12381" y="402"/>
                    <a:pt x="11976" y="343"/>
                    <a:pt x="11570" y="3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2"/>
            <p:cNvSpPr/>
            <p:nvPr/>
          </p:nvSpPr>
          <p:spPr>
            <a:xfrm>
              <a:off x="-1977174" y="4839344"/>
              <a:ext cx="941438" cy="432218"/>
            </a:xfrm>
            <a:custGeom>
              <a:avLst/>
              <a:gdLst/>
              <a:ahLst/>
              <a:cxnLst/>
              <a:rect l="l" t="t" r="r" b="b"/>
              <a:pathLst>
                <a:path w="38231" h="17552" extrusionOk="0">
                  <a:moveTo>
                    <a:pt x="1620" y="1670"/>
                  </a:moveTo>
                  <a:cubicBezTo>
                    <a:pt x="730" y="1670"/>
                    <a:pt x="0" y="2399"/>
                    <a:pt x="0" y="3289"/>
                  </a:cubicBezTo>
                  <a:cubicBezTo>
                    <a:pt x="0" y="4180"/>
                    <a:pt x="730" y="4895"/>
                    <a:pt x="1620" y="4895"/>
                  </a:cubicBezTo>
                  <a:cubicBezTo>
                    <a:pt x="2496" y="4895"/>
                    <a:pt x="3225" y="4180"/>
                    <a:pt x="3225" y="3289"/>
                  </a:cubicBezTo>
                  <a:cubicBezTo>
                    <a:pt x="3225" y="2399"/>
                    <a:pt x="2496" y="1670"/>
                    <a:pt x="1620" y="1670"/>
                  </a:cubicBezTo>
                  <a:close/>
                  <a:moveTo>
                    <a:pt x="35193" y="1"/>
                  </a:moveTo>
                  <a:cubicBezTo>
                    <a:pt x="34792" y="1"/>
                    <a:pt x="34388" y="81"/>
                    <a:pt x="34013" y="225"/>
                  </a:cubicBezTo>
                  <a:cubicBezTo>
                    <a:pt x="33269" y="517"/>
                    <a:pt x="32612" y="1042"/>
                    <a:pt x="32043" y="1597"/>
                  </a:cubicBezTo>
                  <a:cubicBezTo>
                    <a:pt x="31037" y="2589"/>
                    <a:pt x="30176" y="3844"/>
                    <a:pt x="30117" y="5245"/>
                  </a:cubicBezTo>
                  <a:cubicBezTo>
                    <a:pt x="30103" y="5420"/>
                    <a:pt x="30147" y="5624"/>
                    <a:pt x="30307" y="5668"/>
                  </a:cubicBezTo>
                  <a:cubicBezTo>
                    <a:pt x="30329" y="5675"/>
                    <a:pt x="30351" y="5679"/>
                    <a:pt x="30371" y="5679"/>
                  </a:cubicBezTo>
                  <a:cubicBezTo>
                    <a:pt x="30515" y="5679"/>
                    <a:pt x="30625" y="5516"/>
                    <a:pt x="30701" y="5376"/>
                  </a:cubicBezTo>
                  <a:cubicBezTo>
                    <a:pt x="31095" y="4603"/>
                    <a:pt x="31460" y="3800"/>
                    <a:pt x="31956" y="3100"/>
                  </a:cubicBezTo>
                  <a:cubicBezTo>
                    <a:pt x="32452" y="2385"/>
                    <a:pt x="33109" y="1743"/>
                    <a:pt x="33911" y="1436"/>
                  </a:cubicBezTo>
                  <a:cubicBezTo>
                    <a:pt x="34229" y="1317"/>
                    <a:pt x="34574" y="1253"/>
                    <a:pt x="34916" y="1253"/>
                  </a:cubicBezTo>
                  <a:cubicBezTo>
                    <a:pt x="35451" y="1253"/>
                    <a:pt x="35976" y="1410"/>
                    <a:pt x="36377" y="1757"/>
                  </a:cubicBezTo>
                  <a:cubicBezTo>
                    <a:pt x="37136" y="2399"/>
                    <a:pt x="37311" y="3479"/>
                    <a:pt x="37428" y="4471"/>
                  </a:cubicBezTo>
                  <a:cubicBezTo>
                    <a:pt x="37515" y="5084"/>
                    <a:pt x="37588" y="5682"/>
                    <a:pt x="37661" y="6295"/>
                  </a:cubicBezTo>
                  <a:cubicBezTo>
                    <a:pt x="37695" y="6314"/>
                    <a:pt x="37728" y="6323"/>
                    <a:pt x="37759" y="6323"/>
                  </a:cubicBezTo>
                  <a:cubicBezTo>
                    <a:pt x="37946" y="6323"/>
                    <a:pt x="38086" y="6022"/>
                    <a:pt x="38099" y="5785"/>
                  </a:cubicBezTo>
                  <a:cubicBezTo>
                    <a:pt x="38230" y="3844"/>
                    <a:pt x="38157" y="1217"/>
                    <a:pt x="36377" y="269"/>
                  </a:cubicBezTo>
                  <a:cubicBezTo>
                    <a:pt x="36008" y="85"/>
                    <a:pt x="35602" y="1"/>
                    <a:pt x="35193" y="1"/>
                  </a:cubicBezTo>
                  <a:close/>
                  <a:moveTo>
                    <a:pt x="29571" y="16242"/>
                  </a:moveTo>
                  <a:cubicBezTo>
                    <a:pt x="29488" y="16242"/>
                    <a:pt x="29405" y="16268"/>
                    <a:pt x="29359" y="16349"/>
                  </a:cubicBezTo>
                  <a:cubicBezTo>
                    <a:pt x="29315" y="16436"/>
                    <a:pt x="29286" y="16553"/>
                    <a:pt x="29242" y="16641"/>
                  </a:cubicBezTo>
                  <a:cubicBezTo>
                    <a:pt x="29227" y="16670"/>
                    <a:pt x="29198" y="16714"/>
                    <a:pt x="29227" y="16743"/>
                  </a:cubicBezTo>
                  <a:cubicBezTo>
                    <a:pt x="29227" y="16772"/>
                    <a:pt x="29242" y="16772"/>
                    <a:pt x="29271" y="16787"/>
                  </a:cubicBezTo>
                  <a:cubicBezTo>
                    <a:pt x="29490" y="16947"/>
                    <a:pt x="29723" y="17079"/>
                    <a:pt x="29957" y="17210"/>
                  </a:cubicBezTo>
                  <a:cubicBezTo>
                    <a:pt x="30015" y="17239"/>
                    <a:pt x="30059" y="17268"/>
                    <a:pt x="30117" y="17268"/>
                  </a:cubicBezTo>
                  <a:cubicBezTo>
                    <a:pt x="30133" y="17272"/>
                    <a:pt x="30149" y="17274"/>
                    <a:pt x="30164" y="17274"/>
                  </a:cubicBezTo>
                  <a:cubicBezTo>
                    <a:pt x="30206" y="17274"/>
                    <a:pt x="30246" y="17260"/>
                    <a:pt x="30278" y="17239"/>
                  </a:cubicBezTo>
                  <a:cubicBezTo>
                    <a:pt x="30292" y="17210"/>
                    <a:pt x="30322" y="17181"/>
                    <a:pt x="30336" y="17151"/>
                  </a:cubicBezTo>
                  <a:cubicBezTo>
                    <a:pt x="30424" y="16962"/>
                    <a:pt x="30482" y="16757"/>
                    <a:pt x="30526" y="16553"/>
                  </a:cubicBezTo>
                  <a:cubicBezTo>
                    <a:pt x="30540" y="16466"/>
                    <a:pt x="30555" y="16378"/>
                    <a:pt x="30511" y="16334"/>
                  </a:cubicBezTo>
                  <a:cubicBezTo>
                    <a:pt x="30468" y="16276"/>
                    <a:pt x="30395" y="16276"/>
                    <a:pt x="30336" y="16276"/>
                  </a:cubicBezTo>
                  <a:lnTo>
                    <a:pt x="29636" y="16247"/>
                  </a:lnTo>
                  <a:cubicBezTo>
                    <a:pt x="29615" y="16244"/>
                    <a:pt x="29593" y="16242"/>
                    <a:pt x="29571" y="16242"/>
                  </a:cubicBezTo>
                  <a:close/>
                  <a:moveTo>
                    <a:pt x="31652" y="16508"/>
                  </a:moveTo>
                  <a:cubicBezTo>
                    <a:pt x="31629" y="16508"/>
                    <a:pt x="31608" y="16513"/>
                    <a:pt x="31591" y="16524"/>
                  </a:cubicBezTo>
                  <a:cubicBezTo>
                    <a:pt x="31518" y="16568"/>
                    <a:pt x="31504" y="16655"/>
                    <a:pt x="31489" y="16728"/>
                  </a:cubicBezTo>
                  <a:cubicBezTo>
                    <a:pt x="31474" y="16947"/>
                    <a:pt x="31445" y="17151"/>
                    <a:pt x="31474" y="17370"/>
                  </a:cubicBezTo>
                  <a:cubicBezTo>
                    <a:pt x="31474" y="17400"/>
                    <a:pt x="31489" y="17429"/>
                    <a:pt x="31504" y="17458"/>
                  </a:cubicBezTo>
                  <a:cubicBezTo>
                    <a:pt x="31518" y="17516"/>
                    <a:pt x="31576" y="17545"/>
                    <a:pt x="31635" y="17545"/>
                  </a:cubicBezTo>
                  <a:cubicBezTo>
                    <a:pt x="31654" y="17550"/>
                    <a:pt x="31674" y="17552"/>
                    <a:pt x="31693" y="17552"/>
                  </a:cubicBezTo>
                  <a:cubicBezTo>
                    <a:pt x="31732" y="17552"/>
                    <a:pt x="31771" y="17545"/>
                    <a:pt x="31810" y="17545"/>
                  </a:cubicBezTo>
                  <a:cubicBezTo>
                    <a:pt x="32073" y="17502"/>
                    <a:pt x="32335" y="17458"/>
                    <a:pt x="32598" y="17385"/>
                  </a:cubicBezTo>
                  <a:cubicBezTo>
                    <a:pt x="32612" y="17385"/>
                    <a:pt x="32642" y="17370"/>
                    <a:pt x="32656" y="17356"/>
                  </a:cubicBezTo>
                  <a:cubicBezTo>
                    <a:pt x="32685" y="17341"/>
                    <a:pt x="32685" y="17297"/>
                    <a:pt x="32685" y="17254"/>
                  </a:cubicBezTo>
                  <a:cubicBezTo>
                    <a:pt x="32671" y="17151"/>
                    <a:pt x="32685" y="17035"/>
                    <a:pt x="32671" y="16933"/>
                  </a:cubicBezTo>
                  <a:cubicBezTo>
                    <a:pt x="32642" y="16830"/>
                    <a:pt x="32540" y="16772"/>
                    <a:pt x="32437" y="16743"/>
                  </a:cubicBezTo>
                  <a:cubicBezTo>
                    <a:pt x="32218" y="16670"/>
                    <a:pt x="32000" y="16612"/>
                    <a:pt x="31781" y="16539"/>
                  </a:cubicBezTo>
                  <a:cubicBezTo>
                    <a:pt x="31736" y="16521"/>
                    <a:pt x="31691" y="16508"/>
                    <a:pt x="31652" y="16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2"/>
            <p:cNvSpPr/>
            <p:nvPr/>
          </p:nvSpPr>
          <p:spPr>
            <a:xfrm>
              <a:off x="-1660998" y="4323883"/>
              <a:ext cx="255509" cy="127213"/>
            </a:xfrm>
            <a:custGeom>
              <a:avLst/>
              <a:gdLst/>
              <a:ahLst/>
              <a:cxnLst/>
              <a:rect l="l" t="t" r="r" b="b"/>
              <a:pathLst>
                <a:path w="10376" h="5166" extrusionOk="0">
                  <a:moveTo>
                    <a:pt x="10376" y="0"/>
                  </a:moveTo>
                  <a:lnTo>
                    <a:pt x="10376" y="0"/>
                  </a:lnTo>
                  <a:cubicBezTo>
                    <a:pt x="8235" y="1595"/>
                    <a:pt x="5567" y="2431"/>
                    <a:pt x="2897" y="2431"/>
                  </a:cubicBezTo>
                  <a:cubicBezTo>
                    <a:pt x="2072" y="2431"/>
                    <a:pt x="1248" y="2351"/>
                    <a:pt x="439" y="2189"/>
                  </a:cubicBezTo>
                  <a:cubicBezTo>
                    <a:pt x="380" y="3196"/>
                    <a:pt x="234" y="4188"/>
                    <a:pt x="1" y="5166"/>
                  </a:cubicBezTo>
                  <a:cubicBezTo>
                    <a:pt x="8332" y="5078"/>
                    <a:pt x="10375" y="1"/>
                    <a:pt x="10376"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p:nvPr/>
          </p:nvSpPr>
          <p:spPr>
            <a:xfrm>
              <a:off x="-1843883" y="3990790"/>
              <a:ext cx="509196" cy="164963"/>
            </a:xfrm>
            <a:custGeom>
              <a:avLst/>
              <a:gdLst/>
              <a:ahLst/>
              <a:cxnLst/>
              <a:rect l="l" t="t" r="r" b="b"/>
              <a:pathLst>
                <a:path w="20678" h="6699" extrusionOk="0">
                  <a:moveTo>
                    <a:pt x="1183" y="1"/>
                  </a:moveTo>
                  <a:cubicBezTo>
                    <a:pt x="1081" y="1"/>
                    <a:pt x="964" y="1"/>
                    <a:pt x="862" y="16"/>
                  </a:cubicBezTo>
                  <a:cubicBezTo>
                    <a:pt x="643" y="1008"/>
                    <a:pt x="424" y="2000"/>
                    <a:pt x="264" y="2992"/>
                  </a:cubicBezTo>
                  <a:cubicBezTo>
                    <a:pt x="191" y="3401"/>
                    <a:pt x="132" y="3824"/>
                    <a:pt x="88" y="4233"/>
                  </a:cubicBezTo>
                  <a:cubicBezTo>
                    <a:pt x="45" y="4656"/>
                    <a:pt x="15" y="5079"/>
                    <a:pt x="1" y="5502"/>
                  </a:cubicBezTo>
                  <a:cubicBezTo>
                    <a:pt x="366" y="5663"/>
                    <a:pt x="760" y="5750"/>
                    <a:pt x="1183" y="5750"/>
                  </a:cubicBezTo>
                  <a:cubicBezTo>
                    <a:pt x="2773" y="5750"/>
                    <a:pt x="4072" y="4466"/>
                    <a:pt x="4072" y="2876"/>
                  </a:cubicBezTo>
                  <a:cubicBezTo>
                    <a:pt x="4072" y="1285"/>
                    <a:pt x="2773" y="1"/>
                    <a:pt x="1183" y="1"/>
                  </a:cubicBezTo>
                  <a:close/>
                  <a:moveTo>
                    <a:pt x="17803" y="935"/>
                  </a:moveTo>
                  <a:cubicBezTo>
                    <a:pt x="16212" y="935"/>
                    <a:pt x="14928" y="2219"/>
                    <a:pt x="14928" y="3824"/>
                  </a:cubicBezTo>
                  <a:cubicBezTo>
                    <a:pt x="14928" y="5414"/>
                    <a:pt x="16212" y="6699"/>
                    <a:pt x="17803" y="6699"/>
                  </a:cubicBezTo>
                  <a:cubicBezTo>
                    <a:pt x="19393" y="6699"/>
                    <a:pt x="20677" y="5414"/>
                    <a:pt x="20677" y="3824"/>
                  </a:cubicBezTo>
                  <a:cubicBezTo>
                    <a:pt x="20677" y="2219"/>
                    <a:pt x="19393" y="935"/>
                    <a:pt x="17803"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2"/>
            <p:cNvSpPr/>
            <p:nvPr/>
          </p:nvSpPr>
          <p:spPr>
            <a:xfrm>
              <a:off x="-1838121" y="4040384"/>
              <a:ext cx="473957" cy="60036"/>
            </a:xfrm>
            <a:custGeom>
              <a:avLst/>
              <a:gdLst/>
              <a:ahLst/>
              <a:cxnLst/>
              <a:rect l="l" t="t" r="r" b="b"/>
              <a:pathLst>
                <a:path w="19247" h="2438" extrusionOk="0">
                  <a:moveTo>
                    <a:pt x="1680" y="0"/>
                  </a:moveTo>
                  <a:cubicBezTo>
                    <a:pt x="1666" y="0"/>
                    <a:pt x="1650" y="5"/>
                    <a:pt x="1635" y="15"/>
                  </a:cubicBezTo>
                  <a:cubicBezTo>
                    <a:pt x="1022" y="409"/>
                    <a:pt x="496" y="891"/>
                    <a:pt x="30" y="1445"/>
                  </a:cubicBezTo>
                  <a:cubicBezTo>
                    <a:pt x="0" y="1474"/>
                    <a:pt x="0" y="1533"/>
                    <a:pt x="44" y="1562"/>
                  </a:cubicBezTo>
                  <a:cubicBezTo>
                    <a:pt x="59" y="1576"/>
                    <a:pt x="73" y="1591"/>
                    <a:pt x="102" y="1591"/>
                  </a:cubicBezTo>
                  <a:cubicBezTo>
                    <a:pt x="132" y="1591"/>
                    <a:pt x="146" y="1576"/>
                    <a:pt x="175" y="1562"/>
                  </a:cubicBezTo>
                  <a:cubicBezTo>
                    <a:pt x="613" y="1022"/>
                    <a:pt x="1138" y="555"/>
                    <a:pt x="1722" y="176"/>
                  </a:cubicBezTo>
                  <a:cubicBezTo>
                    <a:pt x="1766" y="147"/>
                    <a:pt x="1780" y="88"/>
                    <a:pt x="1751" y="44"/>
                  </a:cubicBezTo>
                  <a:cubicBezTo>
                    <a:pt x="1732" y="16"/>
                    <a:pt x="1708" y="0"/>
                    <a:pt x="1680" y="0"/>
                  </a:cubicBezTo>
                  <a:close/>
                  <a:moveTo>
                    <a:pt x="2331" y="525"/>
                  </a:moveTo>
                  <a:cubicBezTo>
                    <a:pt x="2312" y="525"/>
                    <a:pt x="2293" y="529"/>
                    <a:pt x="2277" y="540"/>
                  </a:cubicBezTo>
                  <a:cubicBezTo>
                    <a:pt x="1897" y="862"/>
                    <a:pt x="1518" y="1197"/>
                    <a:pt x="1153" y="1547"/>
                  </a:cubicBezTo>
                  <a:cubicBezTo>
                    <a:pt x="1124" y="1576"/>
                    <a:pt x="1124" y="1635"/>
                    <a:pt x="1153" y="1664"/>
                  </a:cubicBezTo>
                  <a:cubicBezTo>
                    <a:pt x="1168" y="1679"/>
                    <a:pt x="1197" y="1693"/>
                    <a:pt x="1211" y="1693"/>
                  </a:cubicBezTo>
                  <a:cubicBezTo>
                    <a:pt x="1241" y="1693"/>
                    <a:pt x="1270" y="1693"/>
                    <a:pt x="1284" y="1664"/>
                  </a:cubicBezTo>
                  <a:cubicBezTo>
                    <a:pt x="1635" y="1328"/>
                    <a:pt x="2014" y="993"/>
                    <a:pt x="2393" y="686"/>
                  </a:cubicBezTo>
                  <a:cubicBezTo>
                    <a:pt x="2437" y="657"/>
                    <a:pt x="2437" y="599"/>
                    <a:pt x="2408" y="555"/>
                  </a:cubicBezTo>
                  <a:cubicBezTo>
                    <a:pt x="2390" y="537"/>
                    <a:pt x="2361" y="525"/>
                    <a:pt x="2331" y="525"/>
                  </a:cubicBezTo>
                  <a:close/>
                  <a:moveTo>
                    <a:pt x="18158" y="798"/>
                  </a:moveTo>
                  <a:cubicBezTo>
                    <a:pt x="18146" y="798"/>
                    <a:pt x="18134" y="799"/>
                    <a:pt x="18123" y="803"/>
                  </a:cubicBezTo>
                  <a:cubicBezTo>
                    <a:pt x="17379" y="1080"/>
                    <a:pt x="16737" y="1635"/>
                    <a:pt x="16168" y="2116"/>
                  </a:cubicBezTo>
                  <a:cubicBezTo>
                    <a:pt x="16124" y="2146"/>
                    <a:pt x="16124" y="2204"/>
                    <a:pt x="16153" y="2248"/>
                  </a:cubicBezTo>
                  <a:cubicBezTo>
                    <a:pt x="16168" y="2262"/>
                    <a:pt x="16197" y="2277"/>
                    <a:pt x="16226" y="2277"/>
                  </a:cubicBezTo>
                  <a:cubicBezTo>
                    <a:pt x="16241" y="2277"/>
                    <a:pt x="16270" y="2262"/>
                    <a:pt x="16284" y="2248"/>
                  </a:cubicBezTo>
                  <a:cubicBezTo>
                    <a:pt x="16868" y="1752"/>
                    <a:pt x="17466" y="1241"/>
                    <a:pt x="18196" y="964"/>
                  </a:cubicBezTo>
                  <a:cubicBezTo>
                    <a:pt x="18240" y="949"/>
                    <a:pt x="18254" y="905"/>
                    <a:pt x="18240" y="847"/>
                  </a:cubicBezTo>
                  <a:cubicBezTo>
                    <a:pt x="18229" y="814"/>
                    <a:pt x="18193" y="798"/>
                    <a:pt x="18158" y="798"/>
                  </a:cubicBezTo>
                  <a:close/>
                  <a:moveTo>
                    <a:pt x="19135" y="1265"/>
                  </a:moveTo>
                  <a:cubicBezTo>
                    <a:pt x="19123" y="1265"/>
                    <a:pt x="19112" y="1266"/>
                    <a:pt x="19101" y="1270"/>
                  </a:cubicBezTo>
                  <a:cubicBezTo>
                    <a:pt x="18473" y="1562"/>
                    <a:pt x="17875" y="1898"/>
                    <a:pt x="17291" y="2277"/>
                  </a:cubicBezTo>
                  <a:cubicBezTo>
                    <a:pt x="17248" y="2306"/>
                    <a:pt x="17233" y="2350"/>
                    <a:pt x="17262" y="2394"/>
                  </a:cubicBezTo>
                  <a:cubicBezTo>
                    <a:pt x="17291" y="2423"/>
                    <a:pt x="17306" y="2437"/>
                    <a:pt x="17335" y="2437"/>
                  </a:cubicBezTo>
                  <a:cubicBezTo>
                    <a:pt x="17364" y="2437"/>
                    <a:pt x="17379" y="2437"/>
                    <a:pt x="17393" y="2423"/>
                  </a:cubicBezTo>
                  <a:cubicBezTo>
                    <a:pt x="17962" y="2043"/>
                    <a:pt x="18561" y="1722"/>
                    <a:pt x="19174" y="1431"/>
                  </a:cubicBezTo>
                  <a:cubicBezTo>
                    <a:pt x="19232" y="1416"/>
                    <a:pt x="19247" y="1358"/>
                    <a:pt x="19217" y="1314"/>
                  </a:cubicBezTo>
                  <a:cubicBezTo>
                    <a:pt x="19206" y="1281"/>
                    <a:pt x="19171" y="1265"/>
                    <a:pt x="19135" y="12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2"/>
            <p:cNvSpPr/>
            <p:nvPr/>
          </p:nvSpPr>
          <p:spPr>
            <a:xfrm>
              <a:off x="-1931176" y="3410888"/>
              <a:ext cx="964783" cy="875320"/>
            </a:xfrm>
            <a:custGeom>
              <a:avLst/>
              <a:gdLst/>
              <a:ahLst/>
              <a:cxnLst/>
              <a:rect l="l" t="t" r="r" b="b"/>
              <a:pathLst>
                <a:path w="39179" h="35546" extrusionOk="0">
                  <a:moveTo>
                    <a:pt x="20704" y="0"/>
                  </a:moveTo>
                  <a:cubicBezTo>
                    <a:pt x="17362" y="0"/>
                    <a:pt x="14014" y="463"/>
                    <a:pt x="10915" y="1693"/>
                  </a:cubicBezTo>
                  <a:cubicBezTo>
                    <a:pt x="7165" y="3181"/>
                    <a:pt x="3823" y="5895"/>
                    <a:pt x="2058" y="9514"/>
                  </a:cubicBezTo>
                  <a:cubicBezTo>
                    <a:pt x="0" y="13745"/>
                    <a:pt x="277" y="18838"/>
                    <a:pt x="1897" y="23259"/>
                  </a:cubicBezTo>
                  <a:cubicBezTo>
                    <a:pt x="2335" y="24456"/>
                    <a:pt x="2904" y="25652"/>
                    <a:pt x="3809" y="26542"/>
                  </a:cubicBezTo>
                  <a:cubicBezTo>
                    <a:pt x="4173" y="24295"/>
                    <a:pt x="4801" y="22092"/>
                    <a:pt x="5151" y="19845"/>
                  </a:cubicBezTo>
                  <a:cubicBezTo>
                    <a:pt x="5370" y="18473"/>
                    <a:pt x="5487" y="17058"/>
                    <a:pt x="5983" y="15759"/>
                  </a:cubicBezTo>
                  <a:cubicBezTo>
                    <a:pt x="6814" y="13556"/>
                    <a:pt x="8711" y="11848"/>
                    <a:pt x="10915" y="11002"/>
                  </a:cubicBezTo>
                  <a:cubicBezTo>
                    <a:pt x="12159" y="10513"/>
                    <a:pt x="13488" y="10292"/>
                    <a:pt x="14825" y="10292"/>
                  </a:cubicBezTo>
                  <a:cubicBezTo>
                    <a:pt x="15839" y="10292"/>
                    <a:pt x="16857" y="10419"/>
                    <a:pt x="17846" y="10652"/>
                  </a:cubicBezTo>
                  <a:cubicBezTo>
                    <a:pt x="19728" y="11090"/>
                    <a:pt x="21552" y="11936"/>
                    <a:pt x="22865" y="13337"/>
                  </a:cubicBezTo>
                  <a:cubicBezTo>
                    <a:pt x="23989" y="14519"/>
                    <a:pt x="24689" y="16051"/>
                    <a:pt x="25156" y="17612"/>
                  </a:cubicBezTo>
                  <a:cubicBezTo>
                    <a:pt x="26878" y="23376"/>
                    <a:pt x="25681" y="29519"/>
                    <a:pt x="25535" y="35545"/>
                  </a:cubicBezTo>
                  <a:cubicBezTo>
                    <a:pt x="28351" y="35385"/>
                    <a:pt x="31080" y="34057"/>
                    <a:pt x="33123" y="32087"/>
                  </a:cubicBezTo>
                  <a:cubicBezTo>
                    <a:pt x="35458" y="29855"/>
                    <a:pt x="36960" y="26819"/>
                    <a:pt x="37705" y="23668"/>
                  </a:cubicBezTo>
                  <a:cubicBezTo>
                    <a:pt x="39178" y="17525"/>
                    <a:pt x="37807" y="10769"/>
                    <a:pt x="34086" y="5676"/>
                  </a:cubicBezTo>
                  <a:cubicBezTo>
                    <a:pt x="32992" y="4188"/>
                    <a:pt x="31693" y="2831"/>
                    <a:pt x="30102" y="1897"/>
                  </a:cubicBezTo>
                  <a:cubicBezTo>
                    <a:pt x="27928" y="613"/>
                    <a:pt x="25331" y="204"/>
                    <a:pt x="22807" y="58"/>
                  </a:cubicBezTo>
                  <a:cubicBezTo>
                    <a:pt x="22108" y="20"/>
                    <a:pt x="21406" y="0"/>
                    <a:pt x="20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42"/>
          <p:cNvGrpSpPr/>
          <p:nvPr/>
        </p:nvGrpSpPr>
        <p:grpSpPr>
          <a:xfrm flipH="1">
            <a:off x="6651135" y="3369732"/>
            <a:ext cx="488155" cy="457809"/>
            <a:chOff x="3089978" y="4184399"/>
            <a:chExt cx="388071" cy="363947"/>
          </a:xfrm>
        </p:grpSpPr>
        <p:sp>
          <p:nvSpPr>
            <p:cNvPr id="927" name="Google Shape;927;p42"/>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2"/>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2"/>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534" name="Google Shape;1534;p54"/>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46</a:t>
            </a:fld>
            <a:endParaRPr lang="en-GB"/>
          </a:p>
        </p:txBody>
      </p:sp>
      <p:sp>
        <p:nvSpPr>
          <p:cNvPr id="1464" name="Google Shape;1464;p54"/>
          <p:cNvSpPr txBox="1">
            <a:spLocks noGrp="1"/>
          </p:cNvSpPr>
          <p:nvPr>
            <p:ph type="title"/>
          </p:nvPr>
        </p:nvSpPr>
        <p:spPr>
          <a:xfrm>
            <a:off x="829125" y="183856"/>
            <a:ext cx="7704000" cy="572700"/>
          </a:xfrm>
          <a:prstGeom prst="rect">
            <a:avLst/>
          </a:prstGeom>
        </p:spPr>
        <p:txBody>
          <a:bodyPr spcFirstLastPara="1" wrap="square" lIns="91425" tIns="91425" rIns="91425" bIns="91425" anchor="t" anchorCtr="0">
            <a:noAutofit/>
          </a:bodyPr>
          <a:lstStyle/>
          <a:p>
            <a:pPr marL="12700">
              <a:lnSpc>
                <a:spcPts val="2555"/>
              </a:lnSpc>
            </a:pPr>
            <a:r>
              <a:rPr lang="en-US" sz="3200" b="1" spc="155" dirty="0">
                <a:latin typeface="Arial" panose="020B0604020202020204"/>
                <a:cs typeface="Arial" panose="020B0604020202020204"/>
              </a:rPr>
              <a:t>PATHOPHYSIOLOGY</a:t>
            </a:r>
            <a:endParaRPr lang="en-US" sz="3200" dirty="0">
              <a:latin typeface="Arial" panose="020B0604020202020204"/>
              <a:cs typeface="Arial" panose="020B0604020202020204"/>
            </a:endParaRPr>
          </a:p>
        </p:txBody>
      </p:sp>
      <p:sp>
        <p:nvSpPr>
          <p:cNvPr id="1514" name="Google Shape;1514;p54"/>
          <p:cNvSpPr/>
          <p:nvPr/>
        </p:nvSpPr>
        <p:spPr>
          <a:xfrm flipH="1">
            <a:off x="4537938" y="445081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5" name="Google Shape;1515;p54"/>
          <p:cNvGrpSpPr/>
          <p:nvPr/>
        </p:nvGrpSpPr>
        <p:grpSpPr>
          <a:xfrm rot="-2519054">
            <a:off x="7631322" y="598176"/>
            <a:ext cx="406843" cy="401382"/>
            <a:chOff x="8167224" y="612742"/>
            <a:chExt cx="406859" cy="401398"/>
          </a:xfrm>
        </p:grpSpPr>
        <p:sp>
          <p:nvSpPr>
            <p:cNvPr id="1516" name="Google Shape;1516;p54"/>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4"/>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4"/>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9" name="Google Shape;1519;p54"/>
          <p:cNvSpPr/>
          <p:nvPr/>
        </p:nvSpPr>
        <p:spPr>
          <a:xfrm flipH="1">
            <a:off x="2229098" y="4317742"/>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4"/>
          <p:cNvSpPr/>
          <p:nvPr/>
        </p:nvSpPr>
        <p:spPr>
          <a:xfrm rot="5735881">
            <a:off x="4362871" y="1255802"/>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4"/>
          <p:cNvSpPr/>
          <p:nvPr/>
        </p:nvSpPr>
        <p:spPr>
          <a:xfrm>
            <a:off x="829125" y="1636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4"/>
          <p:cNvSpPr/>
          <p:nvPr/>
        </p:nvSpPr>
        <p:spPr>
          <a:xfrm>
            <a:off x="6163175" y="46084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3" name="Google Shape;1523;p54"/>
          <p:cNvGrpSpPr/>
          <p:nvPr/>
        </p:nvGrpSpPr>
        <p:grpSpPr>
          <a:xfrm rot="-10145385">
            <a:off x="1056336" y="373609"/>
            <a:ext cx="1140331" cy="595198"/>
            <a:chOff x="1362021" y="1108808"/>
            <a:chExt cx="986885" cy="515106"/>
          </a:xfrm>
        </p:grpSpPr>
        <p:sp>
          <p:nvSpPr>
            <p:cNvPr id="1524" name="Google Shape;1524;p54"/>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4"/>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4"/>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4"/>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4"/>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4"/>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0" name="Google Shape;1530;p54"/>
          <p:cNvGrpSpPr/>
          <p:nvPr/>
        </p:nvGrpSpPr>
        <p:grpSpPr>
          <a:xfrm>
            <a:off x="2235915" y="1184786"/>
            <a:ext cx="150927" cy="143533"/>
            <a:chOff x="3716290" y="4256524"/>
            <a:chExt cx="150927" cy="143533"/>
          </a:xfrm>
        </p:grpSpPr>
        <p:sp>
          <p:nvSpPr>
            <p:cNvPr id="1531" name="Google Shape;1531;p54"/>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4"/>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4"/>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03270" y="1030988"/>
            <a:ext cx="7747969" cy="1692771"/>
          </a:xfrm>
          <a:prstGeom prst="rect">
            <a:avLst/>
          </a:prstGeom>
          <a:noFill/>
        </p:spPr>
        <p:txBody>
          <a:bodyPr wrap="square" rtlCol="0">
            <a:spAutoFit/>
          </a:bodyPr>
          <a:lstStyle/>
          <a:p>
            <a:r>
              <a:rPr lang="en-US" sz="1800" b="1" dirty="0">
                <a:solidFill>
                  <a:schemeClr val="dk1"/>
                </a:solidFill>
                <a:latin typeface="Comfortaa"/>
              </a:rPr>
              <a:t>Testicular torsion is a condition whereby the testicle twists in such a way that its blood supply becomes compromised. </a:t>
            </a:r>
          </a:p>
          <a:p>
            <a:endParaRPr lang="en-US" sz="1800" b="1" dirty="0">
              <a:solidFill>
                <a:schemeClr val="dk1"/>
              </a:solidFill>
              <a:latin typeface="Comfortaa"/>
            </a:endParaRPr>
          </a:p>
          <a:p>
            <a:r>
              <a:rPr lang="en-US" sz="1800" b="1" dirty="0">
                <a:solidFill>
                  <a:schemeClr val="dk1"/>
                </a:solidFill>
                <a:latin typeface="Comfortaa"/>
              </a:rPr>
              <a:t>If left untreated, the blood flow to the testicle ceases and the testicle dies. </a:t>
            </a:r>
          </a:p>
          <a:p>
            <a:endParaRPr lang="en-US" dirty="0"/>
          </a:p>
        </p:txBody>
      </p:sp>
      <p:pic>
        <p:nvPicPr>
          <p:cNvPr id="29" name="Picture 2"/>
          <p:cNvPicPr>
            <a:picLocks noChangeAspect="1" noChangeArrowheads="1"/>
          </p:cNvPicPr>
          <p:nvPr/>
        </p:nvPicPr>
        <p:blipFill>
          <a:blip r:embed="rId3" cstate="print"/>
          <a:srcRect/>
          <a:stretch>
            <a:fillRect/>
          </a:stretch>
        </p:blipFill>
        <p:spPr bwMode="auto">
          <a:xfrm>
            <a:off x="3827797" y="2206655"/>
            <a:ext cx="4233139" cy="2910283"/>
          </a:xfrm>
          <a:prstGeom prst="rect">
            <a:avLst/>
          </a:prstGeom>
          <a:noFill/>
          <a:ln w="9525">
            <a:noFill/>
            <a:miter lim="800000"/>
            <a:headEnd/>
            <a:tailEnd/>
          </a:ln>
        </p:spPr>
      </p:pic>
      <p:sp>
        <p:nvSpPr>
          <p:cNvPr id="4" name="Rectangle 3"/>
          <p:cNvSpPr/>
          <p:nvPr/>
        </p:nvSpPr>
        <p:spPr>
          <a:xfrm>
            <a:off x="326219" y="2512642"/>
            <a:ext cx="4095394" cy="2587888"/>
          </a:xfrm>
          <a:prstGeom prst="rect">
            <a:avLst/>
          </a:prstGeom>
        </p:spPr>
        <p:txBody>
          <a:bodyPr wrap="square">
            <a:spAutoFit/>
          </a:bodyPr>
          <a:lstStyle/>
          <a:p>
            <a:pPr marL="62230" marR="81280" algn="ctr"/>
            <a:r>
              <a:rPr lang="en-US" sz="1600" b="1" spc="-133" dirty="0">
                <a:solidFill>
                  <a:srgbClr val="BF0000"/>
                </a:solidFill>
              </a:rPr>
              <a:t>THE EARLIER</a:t>
            </a:r>
            <a:endParaRPr lang="en-US" sz="1600" dirty="0"/>
          </a:p>
          <a:p>
            <a:pPr algn="ctr">
              <a:spcBef>
                <a:spcPts val="470"/>
              </a:spcBef>
            </a:pPr>
            <a:r>
              <a:rPr lang="en-US" sz="1600" b="1" spc="-133" dirty="0">
                <a:solidFill>
                  <a:srgbClr val="BF0000"/>
                </a:solidFill>
              </a:rPr>
              <a:t>T</a:t>
            </a:r>
            <a:r>
              <a:rPr lang="en-US" sz="1600" b="1" spc="-160" dirty="0">
                <a:solidFill>
                  <a:srgbClr val="BF0000"/>
                </a:solidFill>
              </a:rPr>
              <a:t>H</a:t>
            </a:r>
            <a:r>
              <a:rPr lang="en-US" sz="1600" b="1" spc="-159" dirty="0">
                <a:solidFill>
                  <a:srgbClr val="BF0000"/>
                </a:solidFill>
              </a:rPr>
              <a:t>E</a:t>
            </a:r>
            <a:r>
              <a:rPr lang="en-US" sz="1600" b="1" spc="220" dirty="0">
                <a:solidFill>
                  <a:srgbClr val="BF0000"/>
                </a:solidFill>
              </a:rPr>
              <a:t> </a:t>
            </a:r>
            <a:r>
              <a:rPr lang="en-US" sz="1600" b="1" spc="-325" dirty="0">
                <a:solidFill>
                  <a:srgbClr val="BF0000"/>
                </a:solidFill>
              </a:rPr>
              <a:t>S</a:t>
            </a:r>
            <a:r>
              <a:rPr lang="en-US" sz="1600" b="1" spc="43" dirty="0">
                <a:solidFill>
                  <a:srgbClr val="BF0000"/>
                </a:solidFill>
              </a:rPr>
              <a:t>U</a:t>
            </a:r>
            <a:r>
              <a:rPr lang="en-US" sz="1600" b="1" spc="-150" dirty="0">
                <a:solidFill>
                  <a:srgbClr val="BF0000"/>
                </a:solidFill>
              </a:rPr>
              <a:t>R</a:t>
            </a:r>
            <a:r>
              <a:rPr lang="en-US" sz="1600" b="1" spc="-111" dirty="0">
                <a:solidFill>
                  <a:srgbClr val="BF0000"/>
                </a:solidFill>
              </a:rPr>
              <a:t>G</a:t>
            </a:r>
            <a:r>
              <a:rPr lang="en-US" sz="1600" b="1" spc="-208" dirty="0">
                <a:solidFill>
                  <a:srgbClr val="BF0000"/>
                </a:solidFill>
              </a:rPr>
              <a:t>E</a:t>
            </a:r>
            <a:r>
              <a:rPr lang="en-US" sz="1600" b="1" spc="-245" dirty="0">
                <a:solidFill>
                  <a:srgbClr val="BF0000"/>
                </a:solidFill>
              </a:rPr>
              <a:t>R</a:t>
            </a:r>
            <a:r>
              <a:rPr lang="en-US" sz="1600" b="1" spc="-175" dirty="0">
                <a:solidFill>
                  <a:srgbClr val="BF0000"/>
                </a:solidFill>
              </a:rPr>
              <a:t>Y</a:t>
            </a:r>
            <a:r>
              <a:rPr lang="en-US" sz="1600" b="1" spc="-73" dirty="0">
                <a:solidFill>
                  <a:srgbClr val="BF0000"/>
                </a:solidFill>
              </a:rPr>
              <a:t> </a:t>
            </a:r>
            <a:endParaRPr lang="en-US" sz="1600" dirty="0"/>
          </a:p>
          <a:p>
            <a:pPr algn="ctr">
              <a:spcBef>
                <a:spcPts val="600"/>
              </a:spcBef>
            </a:pPr>
            <a:r>
              <a:rPr lang="en-US" sz="1600" b="1" spc="-15" dirty="0">
                <a:solidFill>
                  <a:srgbClr val="BF0000"/>
                </a:solidFill>
              </a:rPr>
              <a:t>TO UNTWIST </a:t>
            </a:r>
            <a:endParaRPr lang="en-US" sz="1600" dirty="0"/>
          </a:p>
          <a:p>
            <a:pPr algn="ctr">
              <a:spcBef>
                <a:spcPts val="600"/>
              </a:spcBef>
            </a:pPr>
            <a:r>
              <a:rPr lang="en-US" sz="1600" b="1" spc="-134" dirty="0">
                <a:solidFill>
                  <a:srgbClr val="BF0000"/>
                </a:solidFill>
              </a:rPr>
              <a:t>THE TESTIS </a:t>
            </a:r>
            <a:endParaRPr lang="en-US" sz="1600" dirty="0"/>
          </a:p>
          <a:p>
            <a:pPr algn="ctr">
              <a:spcBef>
                <a:spcPts val="600"/>
              </a:spcBef>
            </a:pPr>
            <a:r>
              <a:rPr lang="en-US" sz="1600" b="1" spc="-144" dirty="0">
                <a:solidFill>
                  <a:srgbClr val="BF0000"/>
                </a:solidFill>
              </a:rPr>
              <a:t>CAN BE </a:t>
            </a:r>
            <a:endParaRPr lang="en-US" sz="1600" dirty="0"/>
          </a:p>
          <a:p>
            <a:pPr algn="ctr">
              <a:spcBef>
                <a:spcPts val="600"/>
              </a:spcBef>
            </a:pPr>
            <a:r>
              <a:rPr lang="en-US" sz="1600" b="1" spc="-102" dirty="0">
                <a:solidFill>
                  <a:srgbClr val="BF0000"/>
                </a:solidFill>
              </a:rPr>
              <a:t>U</a:t>
            </a:r>
            <a:r>
              <a:rPr lang="en-US" sz="1600" b="1" spc="112" dirty="0">
                <a:solidFill>
                  <a:srgbClr val="BF0000"/>
                </a:solidFill>
              </a:rPr>
              <a:t>N</a:t>
            </a:r>
            <a:r>
              <a:rPr lang="en-US" sz="1600" b="1" spc="65" dirty="0">
                <a:solidFill>
                  <a:srgbClr val="BF0000"/>
                </a:solidFill>
              </a:rPr>
              <a:t>D</a:t>
            </a:r>
            <a:r>
              <a:rPr lang="en-US" sz="1600" b="1" spc="-257" dirty="0">
                <a:solidFill>
                  <a:srgbClr val="BF0000"/>
                </a:solidFill>
              </a:rPr>
              <a:t>E</a:t>
            </a:r>
            <a:r>
              <a:rPr lang="en-US" sz="1600" b="1" spc="-223" dirty="0">
                <a:solidFill>
                  <a:srgbClr val="BF0000"/>
                </a:solidFill>
              </a:rPr>
              <a:t>R</a:t>
            </a:r>
            <a:r>
              <a:rPr lang="en-US" sz="1600" b="1" spc="-237" dirty="0">
                <a:solidFill>
                  <a:srgbClr val="BF0000"/>
                </a:solidFill>
              </a:rPr>
              <a:t>T</a:t>
            </a:r>
            <a:r>
              <a:rPr lang="en-US" sz="1600" b="1" spc="-3" dirty="0">
                <a:solidFill>
                  <a:srgbClr val="BF0000"/>
                </a:solidFill>
              </a:rPr>
              <a:t>A</a:t>
            </a:r>
            <a:r>
              <a:rPr lang="en-US" sz="1600" b="1" spc="-223" dirty="0">
                <a:solidFill>
                  <a:srgbClr val="BF0000"/>
                </a:solidFill>
              </a:rPr>
              <a:t>K</a:t>
            </a:r>
            <a:r>
              <a:rPr lang="en-US" sz="1600" b="1" spc="-278" dirty="0">
                <a:solidFill>
                  <a:srgbClr val="BF0000"/>
                </a:solidFill>
              </a:rPr>
              <a:t>E</a:t>
            </a:r>
            <a:r>
              <a:rPr lang="en-US" sz="1600" b="1" spc="-121" dirty="0">
                <a:solidFill>
                  <a:srgbClr val="BF0000"/>
                </a:solidFill>
              </a:rPr>
              <a:t>N</a:t>
            </a:r>
            <a:r>
              <a:rPr lang="en-US" sz="1600" b="1" spc="-46" dirty="0">
                <a:solidFill>
                  <a:srgbClr val="BF0000"/>
                </a:solidFill>
              </a:rPr>
              <a:t> </a:t>
            </a:r>
            <a:endParaRPr lang="en-US" sz="1600" dirty="0"/>
          </a:p>
          <a:p>
            <a:pPr algn="ctr">
              <a:spcBef>
                <a:spcPts val="600"/>
              </a:spcBef>
            </a:pPr>
            <a:r>
              <a:rPr lang="en-US" sz="1600" b="1" spc="-134" dirty="0">
                <a:solidFill>
                  <a:srgbClr val="BF0000"/>
                </a:solidFill>
              </a:rPr>
              <a:t>THE BETTER</a:t>
            </a:r>
            <a:endParaRPr lang="en-US" sz="1600" dirty="0"/>
          </a:p>
          <a:p>
            <a:pPr marL="128905" marR="141605" algn="ctr">
              <a:spcBef>
                <a:spcPts val="615"/>
              </a:spcBef>
            </a:pPr>
            <a:r>
              <a:rPr lang="en-US" sz="1600" b="1" spc="-153" dirty="0">
                <a:solidFill>
                  <a:srgbClr val="BF0000"/>
                </a:solidFill>
              </a:rPr>
              <a:t>THE RESULT</a:t>
            </a:r>
            <a:endParaRPr lang="en-US" sz="1600" dirty="0"/>
          </a:p>
        </p:txBody>
      </p:sp>
    </p:spTree>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47</a:t>
            </a:fld>
            <a:endParaRPr lang="en-GB"/>
          </a:p>
        </p:txBody>
      </p:sp>
      <p:sp>
        <p:nvSpPr>
          <p:cNvPr id="3" name="Title 2"/>
          <p:cNvSpPr>
            <a:spLocks noGrp="1"/>
          </p:cNvSpPr>
          <p:nvPr>
            <p:ph type="title"/>
          </p:nvPr>
        </p:nvSpPr>
        <p:spPr>
          <a:xfrm>
            <a:off x="666875" y="-108131"/>
            <a:ext cx="7704000" cy="572700"/>
          </a:xfrm>
        </p:spPr>
        <p:txBody>
          <a:bodyPr/>
          <a:lstStyle/>
          <a:p>
            <a:r>
              <a:rPr lang="en-US" sz="3200" b="1" spc="155" dirty="0">
                <a:latin typeface="Arial" panose="020B0604020202020204"/>
                <a:cs typeface="Arial" panose="020B0604020202020204"/>
              </a:rPr>
              <a:t>PATHOPHYSIOLOGY</a:t>
            </a:r>
            <a:br>
              <a:rPr lang="en-US" sz="3200" dirty="0">
                <a:latin typeface="Arial" panose="020B0604020202020204"/>
                <a:cs typeface="Arial" panose="020B0604020202020204"/>
              </a:rPr>
            </a:br>
            <a:endParaRPr lang="en-US" dirty="0"/>
          </a:p>
        </p:txBody>
      </p:sp>
      <p:sp>
        <p:nvSpPr>
          <p:cNvPr id="4" name="Rectangle 3"/>
          <p:cNvSpPr/>
          <p:nvPr/>
        </p:nvSpPr>
        <p:spPr>
          <a:xfrm>
            <a:off x="-1" y="464569"/>
            <a:ext cx="9437511" cy="2862322"/>
          </a:xfrm>
          <a:prstGeom prst="rect">
            <a:avLst/>
          </a:prstGeom>
        </p:spPr>
        <p:txBody>
          <a:bodyPr wrap="square">
            <a:spAutoFit/>
          </a:bodyPr>
          <a:lstStyle/>
          <a:p>
            <a:pPr marL="342900" indent="-342900">
              <a:buFont typeface="Wingdings" panose="05000000000000000000" pitchFamily="2" charset="2"/>
              <a:buChar char="ü"/>
            </a:pPr>
            <a:r>
              <a:rPr lang="en-US" sz="1800" b="1" dirty="0">
                <a:solidFill>
                  <a:schemeClr val="dk1"/>
                </a:solidFill>
                <a:latin typeface="Comfortaa"/>
              </a:rPr>
              <a:t>Twisting of testis along with spermatic cord, Strangulation ,Necrosis </a:t>
            </a:r>
          </a:p>
          <a:p>
            <a:pPr marL="342900" indent="-342900">
              <a:buFont typeface="Wingdings" panose="05000000000000000000" pitchFamily="2" charset="2"/>
              <a:buChar char="ü"/>
            </a:pPr>
            <a:r>
              <a:rPr lang="en-US" sz="1800" b="1" dirty="0">
                <a:solidFill>
                  <a:schemeClr val="dk1"/>
                </a:solidFill>
                <a:latin typeface="Comfortaa"/>
              </a:rPr>
              <a:t>Common in neonates and in puberty. </a:t>
            </a:r>
          </a:p>
          <a:p>
            <a:pPr marL="342900" indent="-342900">
              <a:buFont typeface="Wingdings" panose="05000000000000000000" pitchFamily="2" charset="2"/>
              <a:buChar char="ü"/>
            </a:pPr>
            <a:r>
              <a:rPr lang="en-US" sz="1800" b="1" dirty="0">
                <a:solidFill>
                  <a:schemeClr val="dk1"/>
                </a:solidFill>
                <a:latin typeface="Comfortaa"/>
              </a:rPr>
              <a:t>Inversion of testis .</a:t>
            </a:r>
          </a:p>
          <a:p>
            <a:pPr marL="342900" indent="-342900">
              <a:buFont typeface="Wingdings" panose="05000000000000000000" pitchFamily="2" charset="2"/>
              <a:buChar char="ü"/>
            </a:pPr>
            <a:r>
              <a:rPr lang="en-US" sz="1800" b="1" dirty="0">
                <a:solidFill>
                  <a:schemeClr val="dk1"/>
                </a:solidFill>
                <a:latin typeface="Comfortaa"/>
              </a:rPr>
              <a:t>Strong muscular exertion or blunt trauma can trigger it .</a:t>
            </a:r>
          </a:p>
          <a:p>
            <a:pPr marL="342900" indent="-342900">
              <a:buFont typeface="Wingdings" panose="05000000000000000000" pitchFamily="2" charset="2"/>
              <a:buChar char="ü"/>
            </a:pPr>
            <a:r>
              <a:rPr lang="en-US" sz="1800" b="1" dirty="0">
                <a:solidFill>
                  <a:schemeClr val="dk1"/>
                </a:solidFill>
                <a:latin typeface="Comfortaa"/>
              </a:rPr>
              <a:t>Undescended testis undergo torsion frequently .</a:t>
            </a:r>
          </a:p>
          <a:p>
            <a:pPr marL="342900" indent="-342900">
              <a:buFont typeface="Wingdings" panose="05000000000000000000" pitchFamily="2" charset="2"/>
              <a:buChar char="ü"/>
            </a:pPr>
            <a:r>
              <a:rPr lang="en-US" sz="1800" b="1" dirty="0">
                <a:solidFill>
                  <a:schemeClr val="dk1"/>
                </a:solidFill>
                <a:latin typeface="Comfortaa"/>
              </a:rPr>
              <a:t>High insertion of tunica vaginalis- bell clapper deformity-predisposes .</a:t>
            </a:r>
          </a:p>
          <a:p>
            <a:pPr marL="342900" indent="-342900">
              <a:buFont typeface="Wingdings" panose="05000000000000000000" pitchFamily="2" charset="2"/>
              <a:buChar char="ü"/>
            </a:pPr>
            <a:r>
              <a:rPr lang="en-US" sz="1800" b="1" dirty="0" err="1">
                <a:solidFill>
                  <a:schemeClr val="dk1"/>
                </a:solidFill>
                <a:latin typeface="Comfortaa"/>
              </a:rPr>
              <a:t>Seperation</a:t>
            </a:r>
            <a:r>
              <a:rPr lang="en-US" sz="1800" b="1" dirty="0">
                <a:solidFill>
                  <a:schemeClr val="dk1"/>
                </a:solidFill>
                <a:latin typeface="Comfortaa"/>
              </a:rPr>
              <a:t> of the epididymis from the body of testis permits torsion of testis on the pedicle that connects the testis with the epididymis.</a:t>
            </a:r>
          </a:p>
          <a:p>
            <a:pPr marL="342900" indent="-342900">
              <a:buFont typeface="Wingdings" panose="05000000000000000000" pitchFamily="2" charset="2"/>
              <a:buChar char="ü"/>
            </a:pPr>
            <a:r>
              <a:rPr lang="en-US" sz="1800" b="1" dirty="0">
                <a:solidFill>
                  <a:schemeClr val="dk1"/>
                </a:solidFill>
                <a:latin typeface="Comfortaa"/>
              </a:rPr>
              <a:t>There are 3 types of torsion- </a:t>
            </a:r>
            <a:r>
              <a:rPr lang="en-US" sz="1800" b="1" dirty="0" err="1">
                <a:solidFill>
                  <a:schemeClr val="dk1"/>
                </a:solidFill>
                <a:latin typeface="Comfortaa"/>
              </a:rPr>
              <a:t>Extravaginal</a:t>
            </a:r>
            <a:r>
              <a:rPr lang="en-US" sz="1800" b="1" dirty="0">
                <a:solidFill>
                  <a:schemeClr val="dk1"/>
                </a:solidFill>
                <a:latin typeface="Comfortaa"/>
              </a:rPr>
              <a:t>, intravaginal and </a:t>
            </a:r>
            <a:r>
              <a:rPr lang="en-US" sz="1800" b="1" dirty="0" err="1">
                <a:solidFill>
                  <a:schemeClr val="dk1"/>
                </a:solidFill>
                <a:latin typeface="Comfortaa"/>
              </a:rPr>
              <a:t>mesorchial</a:t>
            </a:r>
            <a:r>
              <a:rPr lang="en-US" sz="1800" b="1" dirty="0">
                <a:solidFill>
                  <a:schemeClr val="dk1"/>
                </a:solidFill>
                <a:latin typeface="Comfortaa"/>
              </a:rPr>
              <a:t>. </a:t>
            </a:r>
          </a:p>
          <a:p>
            <a:pPr marL="342900" indent="-342900">
              <a:buFont typeface="Wingdings" panose="05000000000000000000" pitchFamily="2" charset="2"/>
              <a:buChar char="ü"/>
            </a:pPr>
            <a:r>
              <a:rPr lang="en-US" sz="1800" b="1" dirty="0" err="1">
                <a:solidFill>
                  <a:schemeClr val="dk1"/>
                </a:solidFill>
                <a:latin typeface="Comfortaa"/>
              </a:rPr>
              <a:t>Extravaginal</a:t>
            </a:r>
            <a:r>
              <a:rPr lang="en-US" sz="1800" b="1" dirty="0">
                <a:solidFill>
                  <a:schemeClr val="dk1"/>
                </a:solidFill>
                <a:latin typeface="Comfortaa"/>
              </a:rPr>
              <a:t> in neonates, intravaginal in adolescents.</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5774" y="3352322"/>
            <a:ext cx="2776626" cy="169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2292" y="3352322"/>
            <a:ext cx="3025432" cy="169509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30" y="3353626"/>
            <a:ext cx="2374810" cy="1713625"/>
          </a:xfrm>
          <a:prstGeom prst="rect">
            <a:avLst/>
          </a:prstGeom>
        </p:spPr>
      </p:pic>
    </p:spTree>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48</a:t>
            </a:fld>
            <a:endParaRPr lang="en-GB"/>
          </a:p>
        </p:txBody>
      </p:sp>
      <p:sp>
        <p:nvSpPr>
          <p:cNvPr id="3" name="Title 2"/>
          <p:cNvSpPr>
            <a:spLocks noGrp="1"/>
          </p:cNvSpPr>
          <p:nvPr>
            <p:ph type="title"/>
          </p:nvPr>
        </p:nvSpPr>
        <p:spPr>
          <a:xfrm>
            <a:off x="889333" y="0"/>
            <a:ext cx="7704000" cy="572700"/>
          </a:xfrm>
        </p:spPr>
        <p:txBody>
          <a:bodyPr/>
          <a:lstStyle/>
          <a:p>
            <a:r>
              <a:rPr lang="en-US" sz="2800" dirty="0"/>
              <a:t>TYPES OF TETICULAR TORSION</a:t>
            </a:r>
          </a:p>
        </p:txBody>
      </p:sp>
      <p:sp>
        <p:nvSpPr>
          <p:cNvPr id="4" name="TextBox 3"/>
          <p:cNvSpPr txBox="1"/>
          <p:nvPr/>
        </p:nvSpPr>
        <p:spPr>
          <a:xfrm>
            <a:off x="248355" y="539643"/>
            <a:ext cx="3522134" cy="338554"/>
          </a:xfrm>
          <a:prstGeom prst="rect">
            <a:avLst/>
          </a:prstGeom>
          <a:noFill/>
        </p:spPr>
        <p:txBody>
          <a:bodyPr wrap="square" rtlCol="0">
            <a:spAutoFit/>
          </a:bodyPr>
          <a:lstStyle/>
          <a:p>
            <a:pPr algn="ctr"/>
            <a:r>
              <a:rPr lang="en-US" sz="1600" b="1" dirty="0">
                <a:solidFill>
                  <a:srgbClr val="FF0000"/>
                </a:solidFill>
              </a:rPr>
              <a:t>INTRAVAGINAL TORSION</a:t>
            </a:r>
          </a:p>
        </p:txBody>
      </p:sp>
      <p:sp>
        <p:nvSpPr>
          <p:cNvPr id="5" name="TextBox 4"/>
          <p:cNvSpPr txBox="1"/>
          <p:nvPr/>
        </p:nvSpPr>
        <p:spPr>
          <a:xfrm>
            <a:off x="5030763" y="801002"/>
            <a:ext cx="3218328" cy="338554"/>
          </a:xfrm>
          <a:prstGeom prst="rect">
            <a:avLst/>
          </a:prstGeom>
          <a:noFill/>
        </p:spPr>
        <p:txBody>
          <a:bodyPr wrap="square" rtlCol="0">
            <a:spAutoFit/>
          </a:bodyPr>
          <a:lstStyle/>
          <a:p>
            <a:pPr algn="ctr"/>
            <a:r>
              <a:rPr lang="en-US" sz="1600" b="1" dirty="0">
                <a:solidFill>
                  <a:srgbClr val="FF0000"/>
                </a:solidFill>
              </a:rPr>
              <a:t>EXTRAVAGINAL TORSION</a:t>
            </a:r>
          </a:p>
        </p:txBody>
      </p:sp>
      <p:sp>
        <p:nvSpPr>
          <p:cNvPr id="6" name="Rectangle 5"/>
          <p:cNvSpPr/>
          <p:nvPr/>
        </p:nvSpPr>
        <p:spPr>
          <a:xfrm>
            <a:off x="0" y="832176"/>
            <a:ext cx="6400800" cy="3421962"/>
          </a:xfrm>
          <a:prstGeom prst="rect">
            <a:avLst/>
          </a:prstGeom>
        </p:spPr>
        <p:txBody>
          <a:bodyPr wrap="square">
            <a:spAutoFit/>
          </a:bodyPr>
          <a:lstStyle/>
          <a:p>
            <a:pPr marL="298450" marR="24130" indent="-285750">
              <a:lnSpc>
                <a:spcPts val="1840"/>
              </a:lnSpc>
              <a:buFont typeface="Wingdings" panose="05000000000000000000" pitchFamily="2" charset="2"/>
              <a:buChar char="§"/>
            </a:pPr>
            <a:r>
              <a:rPr lang="en-US" sz="1600" spc="-137" dirty="0">
                <a:solidFill>
                  <a:srgbClr val="7030A0"/>
                </a:solidFill>
              </a:rPr>
              <a:t>I</a:t>
            </a:r>
            <a:r>
              <a:rPr lang="en-US" sz="1600" spc="-47" dirty="0">
                <a:solidFill>
                  <a:srgbClr val="7030A0"/>
                </a:solidFill>
              </a:rPr>
              <a:t>n</a:t>
            </a:r>
            <a:r>
              <a:rPr lang="en-US" sz="1600" dirty="0">
                <a:solidFill>
                  <a:srgbClr val="7030A0"/>
                </a:solidFill>
              </a:rPr>
              <a:t> </a:t>
            </a:r>
            <a:r>
              <a:rPr lang="en-US" sz="1600" spc="-159" dirty="0">
                <a:solidFill>
                  <a:srgbClr val="7030A0"/>
                </a:solidFill>
              </a:rPr>
              <a:t> </a:t>
            </a:r>
            <a:r>
              <a:rPr lang="en-US" sz="1600" spc="19" dirty="0">
                <a:solidFill>
                  <a:srgbClr val="7030A0"/>
                </a:solidFill>
              </a:rPr>
              <a:t>1</a:t>
            </a:r>
            <a:r>
              <a:rPr lang="en-US" sz="1600" spc="14" dirty="0">
                <a:solidFill>
                  <a:srgbClr val="7030A0"/>
                </a:solidFill>
              </a:rPr>
              <a:t>7</a:t>
            </a:r>
            <a:r>
              <a:rPr lang="en-US" sz="1600" dirty="0">
                <a:solidFill>
                  <a:srgbClr val="7030A0"/>
                </a:solidFill>
              </a:rPr>
              <a:t>%</a:t>
            </a:r>
            <a:r>
              <a:rPr lang="en-US" sz="1600" spc="-91" dirty="0">
                <a:solidFill>
                  <a:srgbClr val="7030A0"/>
                </a:solidFill>
              </a:rPr>
              <a:t> </a:t>
            </a:r>
            <a:r>
              <a:rPr lang="en-US" sz="1600" spc="-8" dirty="0">
                <a:solidFill>
                  <a:srgbClr val="7030A0"/>
                </a:solidFill>
              </a:rPr>
              <a:t>o</a:t>
            </a:r>
            <a:r>
              <a:rPr lang="en-US" sz="1600" spc="192" dirty="0">
                <a:solidFill>
                  <a:srgbClr val="7030A0"/>
                </a:solidFill>
              </a:rPr>
              <a:t>f</a:t>
            </a:r>
            <a:r>
              <a:rPr lang="en-US" sz="1600" spc="114" dirty="0">
                <a:solidFill>
                  <a:srgbClr val="7030A0"/>
                </a:solidFill>
              </a:rPr>
              <a:t> </a:t>
            </a:r>
            <a:r>
              <a:rPr lang="en-US" sz="1600" dirty="0">
                <a:solidFill>
                  <a:srgbClr val="7030A0"/>
                </a:solidFill>
              </a:rPr>
              <a:t>ma</a:t>
            </a:r>
            <a:r>
              <a:rPr lang="en-US" sz="1600" spc="-3" dirty="0">
                <a:solidFill>
                  <a:srgbClr val="7030A0"/>
                </a:solidFill>
              </a:rPr>
              <a:t>l</a:t>
            </a:r>
            <a:r>
              <a:rPr lang="en-US" sz="1600" spc="-4" dirty="0">
                <a:solidFill>
                  <a:srgbClr val="7030A0"/>
                </a:solidFill>
              </a:rPr>
              <a:t>e</a:t>
            </a:r>
            <a:r>
              <a:rPr lang="en-US" sz="1600" spc="-16" dirty="0">
                <a:solidFill>
                  <a:srgbClr val="7030A0"/>
                </a:solidFill>
              </a:rPr>
              <a:t>s</a:t>
            </a:r>
            <a:r>
              <a:rPr lang="en-US" sz="1600" spc="203" dirty="0">
                <a:solidFill>
                  <a:srgbClr val="7030A0"/>
                </a:solidFill>
              </a:rPr>
              <a:t> </a:t>
            </a:r>
            <a:r>
              <a:rPr lang="en-US" sz="1600" spc="14" dirty="0">
                <a:solidFill>
                  <a:srgbClr val="7030A0"/>
                </a:solidFill>
              </a:rPr>
              <a:t>a</a:t>
            </a:r>
            <a:r>
              <a:rPr lang="en-US" sz="1600" spc="19" dirty="0">
                <a:solidFill>
                  <a:srgbClr val="7030A0"/>
                </a:solidFill>
              </a:rPr>
              <a:t>n</a:t>
            </a:r>
            <a:r>
              <a:rPr lang="en-US" sz="1600" dirty="0">
                <a:solidFill>
                  <a:srgbClr val="7030A0"/>
                </a:solidFill>
              </a:rPr>
              <a:t>d</a:t>
            </a:r>
            <a:r>
              <a:rPr lang="en-US" sz="1600" spc="138" dirty="0">
                <a:solidFill>
                  <a:srgbClr val="7030A0"/>
                </a:solidFill>
              </a:rPr>
              <a:t> </a:t>
            </a:r>
            <a:r>
              <a:rPr lang="en-US" sz="1600" spc="14" dirty="0">
                <a:solidFill>
                  <a:srgbClr val="7030A0"/>
                </a:solidFill>
              </a:rPr>
              <a:t>4</a:t>
            </a:r>
            <a:r>
              <a:rPr lang="en-US" sz="1600" spc="19" dirty="0">
                <a:solidFill>
                  <a:srgbClr val="7030A0"/>
                </a:solidFill>
              </a:rPr>
              <a:t>0</a:t>
            </a:r>
            <a:r>
              <a:rPr lang="en-US" sz="1600" dirty="0">
                <a:solidFill>
                  <a:srgbClr val="7030A0"/>
                </a:solidFill>
              </a:rPr>
              <a:t>% </a:t>
            </a:r>
            <a:r>
              <a:rPr lang="en-US" sz="1600" spc="54" dirty="0">
                <a:solidFill>
                  <a:srgbClr val="7030A0"/>
                </a:solidFill>
              </a:rPr>
              <a:t>bilaterally</a:t>
            </a:r>
            <a:endParaRPr lang="en-US" sz="1600" dirty="0">
              <a:solidFill>
                <a:srgbClr val="7030A0"/>
              </a:solidFill>
            </a:endParaRPr>
          </a:p>
          <a:p>
            <a:pPr marL="337185" marR="97155" indent="-324485">
              <a:lnSpc>
                <a:spcPts val="2245"/>
              </a:lnSpc>
              <a:spcBef>
                <a:spcPts val="140"/>
              </a:spcBef>
              <a:tabLst>
                <a:tab pos="340995" algn="l"/>
              </a:tabLst>
            </a:pPr>
            <a:r>
              <a:rPr lang="en-US" sz="1200" spc="-202" dirty="0">
                <a:latin typeface="Arial Unicode MS"/>
                <a:cs typeface="Arial Unicode MS"/>
              </a:rPr>
              <a:t>■</a:t>
            </a:r>
            <a:r>
              <a:rPr lang="en-US" sz="1200" dirty="0">
                <a:latin typeface="Arial Unicode MS"/>
                <a:cs typeface="Arial Unicode MS"/>
              </a:rPr>
              <a:t>		</a:t>
            </a:r>
            <a:r>
              <a:rPr lang="en-US" sz="1600" spc="26" dirty="0"/>
              <a:t>In  a  mature attachment, tunica </a:t>
            </a:r>
            <a:endParaRPr lang="en-US" sz="1600" dirty="0"/>
          </a:p>
          <a:p>
            <a:pPr marL="337185" marR="97155">
              <a:lnSpc>
                <a:spcPts val="1955"/>
              </a:lnSpc>
              <a:spcBef>
                <a:spcPts val="490"/>
              </a:spcBef>
              <a:tabLst>
                <a:tab pos="340995" algn="l"/>
              </a:tabLst>
            </a:pPr>
            <a:r>
              <a:rPr lang="en-US" sz="1600" spc="42" dirty="0"/>
              <a:t>vaginalis is attached securely to </a:t>
            </a:r>
            <a:endParaRPr lang="en-US" sz="1600" dirty="0"/>
          </a:p>
          <a:p>
            <a:pPr marL="337185" marR="97155">
              <a:lnSpc>
                <a:spcPts val="1955"/>
              </a:lnSpc>
              <a:spcBef>
                <a:spcPts val="425"/>
              </a:spcBef>
              <a:tabLst>
                <a:tab pos="340995" algn="l"/>
              </a:tabLst>
            </a:pPr>
            <a:r>
              <a:rPr lang="en-US" sz="1600" spc="41" dirty="0"/>
              <a:t>the  posterior lateral  aspect of </a:t>
            </a:r>
            <a:r>
              <a:rPr lang="en-US" sz="1600" spc="50" dirty="0"/>
              <a:t>testicle</a:t>
            </a:r>
            <a:endParaRPr lang="en-US" sz="1600" dirty="0"/>
          </a:p>
          <a:p>
            <a:pPr marL="12700" marR="24130">
              <a:lnSpc>
                <a:spcPts val="1990"/>
              </a:lnSpc>
              <a:spcBef>
                <a:spcPts val="520"/>
              </a:spcBef>
            </a:pPr>
            <a:r>
              <a:rPr lang="en-US" sz="1200" spc="-202" dirty="0">
                <a:latin typeface="Arial Unicode MS"/>
                <a:cs typeface="Arial Unicode MS"/>
              </a:rPr>
              <a:t>■</a:t>
            </a:r>
            <a:r>
              <a:rPr lang="en-US" sz="1200" spc="-93" dirty="0">
                <a:latin typeface="Arial Unicode MS"/>
                <a:cs typeface="Arial Unicode MS"/>
              </a:rPr>
              <a:t>      </a:t>
            </a:r>
            <a:r>
              <a:rPr lang="en-US" sz="1200" spc="151" dirty="0">
                <a:latin typeface="Arial Unicode MS"/>
                <a:cs typeface="Arial Unicode MS"/>
              </a:rPr>
              <a:t> </a:t>
            </a:r>
            <a:r>
              <a:rPr lang="en-US" sz="1600" spc="-173" dirty="0"/>
              <a:t>B</a:t>
            </a:r>
            <a:r>
              <a:rPr lang="en-US" sz="1600" spc="14" dirty="0"/>
              <a:t>u</a:t>
            </a:r>
            <a:r>
              <a:rPr lang="en-US" sz="1600" spc="192" dirty="0"/>
              <a:t>t</a:t>
            </a:r>
            <a:r>
              <a:rPr lang="en-US" sz="1600" spc="184" dirty="0"/>
              <a:t> </a:t>
            </a:r>
            <a:r>
              <a:rPr lang="en-US" sz="1600" spc="-112" dirty="0"/>
              <a:t>i</a:t>
            </a:r>
            <a:r>
              <a:rPr lang="en-US" sz="1600" spc="215" dirty="0"/>
              <a:t>f</a:t>
            </a:r>
            <a:r>
              <a:rPr lang="en-US" sz="1600" spc="-4" dirty="0"/>
              <a:t> </a:t>
            </a:r>
            <a:r>
              <a:rPr lang="en-US" sz="1600" spc="202" dirty="0"/>
              <a:t>t</a:t>
            </a:r>
            <a:r>
              <a:rPr lang="en-US" sz="1600" spc="61" dirty="0"/>
              <a:t>h</a:t>
            </a:r>
            <a:r>
              <a:rPr lang="en-US" sz="1600" spc="-47" dirty="0"/>
              <a:t>e</a:t>
            </a:r>
            <a:r>
              <a:rPr lang="en-US" sz="1600" spc="189" dirty="0"/>
              <a:t> </a:t>
            </a:r>
            <a:r>
              <a:rPr lang="en-US" sz="1600" spc="-156" dirty="0"/>
              <a:t>a</a:t>
            </a:r>
            <a:r>
              <a:rPr lang="en-US" sz="1600" spc="225" dirty="0"/>
              <a:t>t</a:t>
            </a:r>
            <a:r>
              <a:rPr lang="en-US" sz="1600" spc="202" dirty="0"/>
              <a:t>t</a:t>
            </a:r>
            <a:r>
              <a:rPr lang="en-US" sz="1600" spc="-33" dirty="0"/>
              <a:t>a</a:t>
            </a:r>
            <a:r>
              <a:rPr lang="en-US" sz="1600" spc="60" dirty="0"/>
              <a:t>c</a:t>
            </a:r>
            <a:r>
              <a:rPr lang="en-US" sz="1600" spc="85" dirty="0"/>
              <a:t>h</a:t>
            </a:r>
            <a:r>
              <a:rPr lang="en-US" sz="1600" spc="142" dirty="0"/>
              <a:t>m</a:t>
            </a:r>
            <a:r>
              <a:rPr lang="en-US" sz="1600" spc="108" dirty="0"/>
              <a:t>e</a:t>
            </a:r>
            <a:r>
              <a:rPr lang="en-US" sz="1600" spc="14" dirty="0"/>
              <a:t>n</a:t>
            </a:r>
            <a:r>
              <a:rPr lang="en-US" sz="1600" spc="168" dirty="0"/>
              <a:t>t</a:t>
            </a:r>
            <a:r>
              <a:rPr lang="en-US" sz="1600" spc="134" dirty="0"/>
              <a:t> </a:t>
            </a:r>
            <a:r>
              <a:rPr lang="en-US" sz="1600" spc="-8" dirty="0"/>
              <a:t>o</a:t>
            </a:r>
            <a:r>
              <a:rPr lang="en-US" sz="1600" spc="192" dirty="0"/>
              <a:t>f</a:t>
            </a:r>
            <a:r>
              <a:rPr lang="en-US" sz="1600" spc="-4" dirty="0"/>
              <a:t> </a:t>
            </a:r>
            <a:r>
              <a:rPr lang="en-US" sz="1600" spc="202" dirty="0"/>
              <a:t>t</a:t>
            </a:r>
            <a:r>
              <a:rPr lang="en-US" sz="1600" spc="85" dirty="0"/>
              <a:t>un</a:t>
            </a:r>
            <a:r>
              <a:rPr lang="en-US" sz="1600" spc="53" dirty="0"/>
              <a:t>i</a:t>
            </a:r>
            <a:r>
              <a:rPr lang="en-US" sz="1600" spc="39" dirty="0"/>
              <a:t>c</a:t>
            </a:r>
            <a:r>
              <a:rPr lang="en-US" sz="1600" spc="-141" dirty="0"/>
              <a:t>a</a:t>
            </a:r>
            <a:endParaRPr lang="en-US" sz="1600" dirty="0"/>
          </a:p>
          <a:p>
            <a:pPr marL="343535" indent="-6350">
              <a:lnSpc>
                <a:spcPts val="1955"/>
              </a:lnSpc>
              <a:spcBef>
                <a:spcPts val="345"/>
              </a:spcBef>
            </a:pPr>
            <a:r>
              <a:rPr lang="en-US" sz="1600" spc="50" dirty="0"/>
              <a:t>vaginalis is inappropriately high, </a:t>
            </a:r>
            <a:endParaRPr lang="en-US" sz="1600" dirty="0"/>
          </a:p>
          <a:p>
            <a:pPr marL="343535">
              <a:lnSpc>
                <a:spcPts val="1955"/>
              </a:lnSpc>
              <a:spcBef>
                <a:spcPts val="445"/>
              </a:spcBef>
            </a:pPr>
            <a:r>
              <a:rPr lang="en-US" sz="1600" spc="67" dirty="0"/>
              <a:t>spermatic cord can rotate within</a:t>
            </a:r>
            <a:endParaRPr lang="en-US" sz="1600" dirty="0"/>
          </a:p>
          <a:p>
            <a:pPr marL="12700" marR="24130">
              <a:lnSpc>
                <a:spcPts val="1955"/>
              </a:lnSpc>
              <a:spcBef>
                <a:spcPts val="545"/>
              </a:spcBef>
            </a:pPr>
            <a:r>
              <a:rPr lang="en-US" sz="1100" spc="-202" dirty="0">
                <a:latin typeface="Arial Unicode MS"/>
                <a:cs typeface="Arial Unicode MS"/>
              </a:rPr>
              <a:t>■</a:t>
            </a:r>
            <a:r>
              <a:rPr lang="en-US" sz="1100" spc="-93" dirty="0">
                <a:latin typeface="Arial Unicode MS"/>
                <a:cs typeface="Arial Unicode MS"/>
              </a:rPr>
              <a:t>      </a:t>
            </a:r>
            <a:r>
              <a:rPr lang="en-US" sz="1100" spc="81" dirty="0">
                <a:latin typeface="Arial Unicode MS"/>
                <a:cs typeface="Arial Unicode MS"/>
              </a:rPr>
              <a:t> </a:t>
            </a:r>
            <a:r>
              <a:rPr lang="en-US" spc="-219" dirty="0"/>
              <a:t>C</a:t>
            </a:r>
            <a:r>
              <a:rPr lang="en-US" spc="108" dirty="0"/>
              <a:t>o</a:t>
            </a:r>
            <a:r>
              <a:rPr lang="en-US" spc="165" dirty="0"/>
              <a:t>m</a:t>
            </a:r>
            <a:r>
              <a:rPr lang="en-US" spc="142" dirty="0"/>
              <a:t>m</a:t>
            </a:r>
            <a:r>
              <a:rPr lang="en-US" spc="155" dirty="0"/>
              <a:t>o</a:t>
            </a:r>
            <a:r>
              <a:rPr lang="en-US" spc="-75" dirty="0"/>
              <a:t>n</a:t>
            </a:r>
            <a:r>
              <a:rPr lang="en-US" spc="219" dirty="0"/>
              <a:t> </a:t>
            </a:r>
            <a:r>
              <a:rPr lang="en-US" spc="-156" dirty="0"/>
              <a:t>a</a:t>
            </a:r>
            <a:r>
              <a:rPr lang="en-US" spc="168" dirty="0"/>
              <a:t>t </a:t>
            </a:r>
            <a:r>
              <a:rPr lang="en-US" spc="168" dirty="0" err="1"/>
              <a:t>adolscents</a:t>
            </a:r>
            <a:endParaRPr lang="en-US" dirty="0"/>
          </a:p>
          <a:p>
            <a:pPr marL="343535" marR="448310" indent="-330835">
              <a:lnSpc>
                <a:spcPts val="2385"/>
              </a:lnSpc>
              <a:spcBef>
                <a:spcPts val="140"/>
              </a:spcBef>
              <a:tabLst>
                <a:tab pos="328295" algn="l"/>
              </a:tabLst>
            </a:pPr>
            <a:r>
              <a:rPr lang="en-US" sz="1200" spc="-202" dirty="0">
                <a:latin typeface="Arial Unicode MS"/>
                <a:cs typeface="Arial Unicode MS"/>
              </a:rPr>
              <a:t>■</a:t>
            </a:r>
            <a:r>
              <a:rPr lang="en-US" sz="1200" dirty="0">
                <a:latin typeface="Arial Unicode MS"/>
                <a:cs typeface="Arial Unicode MS"/>
              </a:rPr>
              <a:t>	</a:t>
            </a:r>
            <a:r>
              <a:rPr lang="en-US" sz="1600" spc="54" dirty="0"/>
              <a:t>Associated </a:t>
            </a:r>
          </a:p>
          <a:p>
            <a:pPr marL="343535" marR="448310" indent="-330835">
              <a:lnSpc>
                <a:spcPts val="2385"/>
              </a:lnSpc>
              <a:spcBef>
                <a:spcPts val="140"/>
              </a:spcBef>
              <a:tabLst>
                <a:tab pos="328295" algn="l"/>
              </a:tabLst>
            </a:pPr>
            <a:r>
              <a:rPr lang="en-US" sz="1600" spc="54" dirty="0"/>
              <a:t>with  bell clapper </a:t>
            </a:r>
          </a:p>
          <a:p>
            <a:pPr marL="343535" marR="448310" indent="-330835">
              <a:lnSpc>
                <a:spcPts val="2385"/>
              </a:lnSpc>
              <a:spcBef>
                <a:spcPts val="140"/>
              </a:spcBef>
              <a:tabLst>
                <a:tab pos="328295" algn="l"/>
              </a:tabLst>
            </a:pPr>
            <a:r>
              <a:rPr lang="en-US" sz="1600" spc="54" dirty="0"/>
              <a:t>deformity</a:t>
            </a:r>
            <a:endParaRPr lang="en-US" dirty="0"/>
          </a:p>
        </p:txBody>
      </p:sp>
      <p:pic>
        <p:nvPicPr>
          <p:cNvPr id="7" name="Picture 2"/>
          <p:cNvPicPr>
            <a:picLocks noChangeAspect="1" noChangeArrowheads="1"/>
          </p:cNvPicPr>
          <p:nvPr/>
        </p:nvPicPr>
        <p:blipFill rotWithShape="1">
          <a:blip r:embed="rId2" cstate="print"/>
          <a:srcRect l="4414" t="9420" r="3656" b="4680"/>
          <a:stretch>
            <a:fillRect/>
          </a:stretch>
        </p:blipFill>
        <p:spPr bwMode="auto">
          <a:xfrm>
            <a:off x="5030763" y="3310397"/>
            <a:ext cx="3538570" cy="1756854"/>
          </a:xfrm>
          <a:prstGeom prst="rect">
            <a:avLst/>
          </a:prstGeom>
          <a:noFill/>
          <a:ln w="9525">
            <a:noFill/>
            <a:miter lim="800000"/>
            <a:headEnd/>
            <a:tailEnd/>
          </a:ln>
        </p:spPr>
      </p:pic>
      <p:sp>
        <p:nvSpPr>
          <p:cNvPr id="8" name="object 5"/>
          <p:cNvSpPr txBox="1"/>
          <p:nvPr/>
        </p:nvSpPr>
        <p:spPr>
          <a:xfrm>
            <a:off x="4686521" y="1207687"/>
            <a:ext cx="3906812" cy="558800"/>
          </a:xfrm>
          <a:prstGeom prst="rect">
            <a:avLst/>
          </a:prstGeom>
        </p:spPr>
        <p:txBody>
          <a:bodyPr wrap="square" lIns="0" tIns="12266" rIns="0" bIns="0" rtlCol="0">
            <a:noAutofit/>
          </a:bodyPr>
          <a:lstStyle/>
          <a:p>
            <a:pPr marL="12700" marR="34290">
              <a:lnSpc>
                <a:spcPts val="1940"/>
              </a:lnSpc>
            </a:pPr>
            <a:r>
              <a:rPr spc="-202" dirty="0">
                <a:latin typeface="Arial Unicode MS"/>
                <a:cs typeface="Arial Unicode MS"/>
              </a:rPr>
              <a:t>■</a:t>
            </a:r>
            <a:r>
              <a:rPr spc="-93" dirty="0">
                <a:latin typeface="Arial Unicode MS"/>
                <a:cs typeface="Arial Unicode MS"/>
              </a:rPr>
              <a:t>  </a:t>
            </a:r>
            <a:r>
              <a:rPr spc="-90" dirty="0">
                <a:latin typeface="Arial Unicode MS"/>
                <a:cs typeface="Arial Unicode MS"/>
              </a:rPr>
              <a:t> </a:t>
            </a:r>
            <a:r>
              <a:rPr sz="1600" spc="17" dirty="0">
                <a:latin typeface="Arial" panose="020B0604020202020204"/>
                <a:cs typeface="Arial" panose="020B0604020202020204"/>
              </a:rPr>
              <a:t>M</a:t>
            </a:r>
            <a:r>
              <a:rPr sz="1600" spc="19" dirty="0">
                <a:latin typeface="Arial" panose="020B0604020202020204"/>
                <a:cs typeface="Arial" panose="020B0604020202020204"/>
              </a:rPr>
              <a:t>o</a:t>
            </a:r>
            <a:r>
              <a:rPr sz="1600" spc="20" dirty="0">
                <a:latin typeface="Arial" panose="020B0604020202020204"/>
                <a:cs typeface="Arial" panose="020B0604020202020204"/>
              </a:rPr>
              <a:t>s</a:t>
            </a:r>
            <a:r>
              <a:rPr sz="1600" spc="18" dirty="0">
                <a:latin typeface="Arial" panose="020B0604020202020204"/>
                <a:cs typeface="Arial" panose="020B0604020202020204"/>
              </a:rPr>
              <a:t>t</a:t>
            </a:r>
            <a:r>
              <a:rPr sz="1600" spc="83" dirty="0">
                <a:latin typeface="Arial" panose="020B0604020202020204"/>
                <a:cs typeface="Arial" panose="020B0604020202020204"/>
              </a:rPr>
              <a:t> </a:t>
            </a:r>
            <a:r>
              <a:rPr sz="1600" spc="-65" dirty="0">
                <a:latin typeface="Arial" panose="020B0604020202020204"/>
                <a:cs typeface="Arial" panose="020B0604020202020204"/>
              </a:rPr>
              <a:t>o</a:t>
            </a:r>
            <a:r>
              <a:rPr sz="1600" spc="174" dirty="0">
                <a:latin typeface="Arial" panose="020B0604020202020204"/>
                <a:cs typeface="Arial" panose="020B0604020202020204"/>
              </a:rPr>
              <a:t>f</a:t>
            </a:r>
            <a:r>
              <a:rPr sz="1600" spc="149" dirty="0">
                <a:latin typeface="Arial" panose="020B0604020202020204"/>
                <a:cs typeface="Arial" panose="020B0604020202020204"/>
              </a:rPr>
              <a:t>t</a:t>
            </a:r>
            <a:r>
              <a:rPr sz="1600" spc="4" dirty="0">
                <a:latin typeface="Arial" panose="020B0604020202020204"/>
                <a:cs typeface="Arial" panose="020B0604020202020204"/>
              </a:rPr>
              <a:t>e</a:t>
            </a:r>
            <a:r>
              <a:rPr sz="1600" spc="-90" dirty="0">
                <a:latin typeface="Arial" panose="020B0604020202020204"/>
                <a:cs typeface="Arial" panose="020B0604020202020204"/>
              </a:rPr>
              <a:t>n</a:t>
            </a:r>
            <a:r>
              <a:rPr sz="1600" spc="150" dirty="0">
                <a:latin typeface="Arial" panose="020B0604020202020204"/>
                <a:cs typeface="Arial" panose="020B0604020202020204"/>
              </a:rPr>
              <a:t> </a:t>
            </a:r>
            <a:r>
              <a:rPr sz="1600" spc="-40" dirty="0">
                <a:latin typeface="Arial" panose="020B0604020202020204"/>
                <a:cs typeface="Arial" panose="020B0604020202020204"/>
              </a:rPr>
              <a:t>o</a:t>
            </a:r>
            <a:r>
              <a:rPr sz="1600" spc="-37" dirty="0">
                <a:latin typeface="Arial" panose="020B0604020202020204"/>
                <a:cs typeface="Arial" panose="020B0604020202020204"/>
              </a:rPr>
              <a:t>cc</a:t>
            </a:r>
            <a:r>
              <a:rPr sz="1600" spc="29" dirty="0">
                <a:latin typeface="Arial" panose="020B0604020202020204"/>
                <a:cs typeface="Arial" panose="020B0604020202020204"/>
              </a:rPr>
              <a:t>u</a:t>
            </a:r>
            <a:r>
              <a:rPr sz="1600" spc="98" dirty="0">
                <a:latin typeface="Arial" panose="020B0604020202020204"/>
                <a:cs typeface="Arial" panose="020B0604020202020204"/>
              </a:rPr>
              <a:t>r</a:t>
            </a:r>
            <a:r>
              <a:rPr sz="1600" spc="-215" dirty="0">
                <a:latin typeface="Arial" panose="020B0604020202020204"/>
                <a:cs typeface="Arial" panose="020B0604020202020204"/>
              </a:rPr>
              <a:t>s</a:t>
            </a:r>
            <a:r>
              <a:rPr sz="1600" spc="134" dirty="0">
                <a:latin typeface="Arial" panose="020B0604020202020204"/>
                <a:cs typeface="Arial" panose="020B0604020202020204"/>
              </a:rPr>
              <a:t> </a:t>
            </a:r>
            <a:r>
              <a:rPr sz="1600" spc="-9" dirty="0">
                <a:latin typeface="Arial" panose="020B0604020202020204"/>
                <a:cs typeface="Arial" panose="020B0604020202020204"/>
              </a:rPr>
              <a:t>i</a:t>
            </a:r>
            <a:r>
              <a:rPr sz="1600" dirty="0">
                <a:latin typeface="Arial" panose="020B0604020202020204"/>
                <a:cs typeface="Arial" panose="020B0604020202020204"/>
              </a:rPr>
              <a:t>n</a:t>
            </a:r>
            <a:r>
              <a:rPr sz="1600" spc="98" dirty="0">
                <a:latin typeface="Arial" panose="020B0604020202020204"/>
                <a:cs typeface="Arial" panose="020B0604020202020204"/>
              </a:rPr>
              <a:t> </a:t>
            </a:r>
            <a:r>
              <a:rPr sz="1600" spc="-135" dirty="0">
                <a:latin typeface="Arial" panose="020B0604020202020204"/>
                <a:cs typeface="Arial" panose="020B0604020202020204"/>
              </a:rPr>
              <a:t>n</a:t>
            </a:r>
            <a:r>
              <a:rPr sz="1600" spc="4" dirty="0">
                <a:latin typeface="Arial" panose="020B0604020202020204"/>
                <a:cs typeface="Arial" panose="020B0604020202020204"/>
              </a:rPr>
              <a:t>e</a:t>
            </a:r>
            <a:r>
              <a:rPr sz="1600" spc="184" dirty="0">
                <a:latin typeface="Arial" panose="020B0604020202020204"/>
                <a:cs typeface="Arial" panose="020B0604020202020204"/>
              </a:rPr>
              <a:t>w</a:t>
            </a:r>
            <a:r>
              <a:rPr sz="1600" spc="4" dirty="0">
                <a:latin typeface="Arial" panose="020B0604020202020204"/>
                <a:cs typeface="Arial" panose="020B0604020202020204"/>
              </a:rPr>
              <a:t>b</a:t>
            </a:r>
            <a:r>
              <a:rPr sz="1600" spc="80" dirty="0">
                <a:latin typeface="Arial" panose="020B0604020202020204"/>
                <a:cs typeface="Arial" panose="020B0604020202020204"/>
              </a:rPr>
              <a:t>o</a:t>
            </a:r>
            <a:r>
              <a:rPr sz="1600" spc="145" dirty="0">
                <a:latin typeface="Arial" panose="020B0604020202020204"/>
                <a:cs typeface="Arial" panose="020B0604020202020204"/>
              </a:rPr>
              <a:t>r</a:t>
            </a:r>
            <a:r>
              <a:rPr sz="1600" spc="-65" dirty="0">
                <a:latin typeface="Arial" panose="020B0604020202020204"/>
                <a:cs typeface="Arial" panose="020B0604020202020204"/>
              </a:rPr>
              <a:t>n</a:t>
            </a:r>
            <a:r>
              <a:rPr sz="1600" spc="-134" dirty="0">
                <a:latin typeface="Arial" panose="020B0604020202020204"/>
                <a:cs typeface="Arial" panose="020B0604020202020204"/>
              </a:rPr>
              <a:t>s</a:t>
            </a:r>
            <a:r>
              <a:rPr sz="1600" spc="54" dirty="0">
                <a:latin typeface="Arial" panose="020B0604020202020204"/>
                <a:cs typeface="Arial" panose="020B0604020202020204"/>
              </a:rPr>
              <a:t> </a:t>
            </a:r>
            <a:r>
              <a:rPr sz="1600" spc="115" dirty="0">
                <a:latin typeface="Arial" panose="020B0604020202020204"/>
                <a:cs typeface="Arial" panose="020B0604020202020204"/>
              </a:rPr>
              <a:t>w</a:t>
            </a:r>
            <a:r>
              <a:rPr sz="1600" spc="-17" dirty="0">
                <a:latin typeface="Arial" panose="020B0604020202020204"/>
                <a:cs typeface="Arial" panose="020B0604020202020204"/>
              </a:rPr>
              <a:t>i</a:t>
            </a:r>
            <a:r>
              <a:rPr sz="1600" spc="244" dirty="0">
                <a:latin typeface="Arial" panose="020B0604020202020204"/>
                <a:cs typeface="Arial" panose="020B0604020202020204"/>
              </a:rPr>
              <a:t>t</a:t>
            </a:r>
            <a:r>
              <a:rPr sz="1600" spc="-14" dirty="0">
                <a:latin typeface="Arial" panose="020B0604020202020204"/>
                <a:cs typeface="Arial" panose="020B0604020202020204"/>
              </a:rPr>
              <a:t>h</a:t>
            </a:r>
            <a:r>
              <a:rPr sz="1600" spc="104" dirty="0">
                <a:latin typeface="Arial" panose="020B0604020202020204"/>
                <a:cs typeface="Arial" panose="020B0604020202020204"/>
              </a:rPr>
              <a:t>o</a:t>
            </a:r>
            <a:r>
              <a:rPr sz="1600" spc="-14" dirty="0">
                <a:latin typeface="Arial" panose="020B0604020202020204"/>
                <a:cs typeface="Arial" panose="020B0604020202020204"/>
              </a:rPr>
              <a:t>u</a:t>
            </a:r>
            <a:r>
              <a:rPr sz="1600" spc="188" dirty="0">
                <a:latin typeface="Arial" panose="020B0604020202020204"/>
                <a:cs typeface="Arial" panose="020B0604020202020204"/>
              </a:rPr>
              <a:t>t</a:t>
            </a:r>
            <a:r>
              <a:rPr sz="1600" spc="14" dirty="0">
                <a:latin typeface="Arial" panose="020B0604020202020204"/>
                <a:cs typeface="Arial" panose="020B0604020202020204"/>
              </a:rPr>
              <a:t> </a:t>
            </a:r>
            <a:r>
              <a:rPr sz="1600" spc="174" dirty="0">
                <a:latin typeface="Arial" panose="020B0604020202020204"/>
                <a:cs typeface="Arial" panose="020B0604020202020204"/>
              </a:rPr>
              <a:t>t</a:t>
            </a:r>
            <a:r>
              <a:rPr sz="1600" spc="-14" dirty="0">
                <a:latin typeface="Arial" panose="020B0604020202020204"/>
                <a:cs typeface="Arial" panose="020B0604020202020204"/>
              </a:rPr>
              <a:t>h</a:t>
            </a:r>
            <a:r>
              <a:rPr sz="1600" spc="-40" dirty="0">
                <a:latin typeface="Arial" panose="020B0604020202020204"/>
                <a:cs typeface="Arial" panose="020B0604020202020204"/>
              </a:rPr>
              <a:t>e</a:t>
            </a:r>
            <a:r>
              <a:rPr sz="1600" spc="150" dirty="0">
                <a:latin typeface="Arial" panose="020B0604020202020204"/>
                <a:cs typeface="Arial" panose="020B0604020202020204"/>
              </a:rPr>
              <a:t> </a:t>
            </a:r>
            <a:r>
              <a:rPr sz="1600" spc="2" dirty="0">
                <a:latin typeface="Arial" panose="020B0604020202020204"/>
                <a:cs typeface="Arial" panose="020B0604020202020204"/>
              </a:rPr>
              <a:t>'</a:t>
            </a:r>
            <a:r>
              <a:rPr sz="1600" spc="13" dirty="0">
                <a:latin typeface="Arial" panose="020B0604020202020204"/>
                <a:cs typeface="Arial" panose="020B0604020202020204"/>
              </a:rPr>
              <a:t>b</a:t>
            </a:r>
            <a:r>
              <a:rPr sz="1600" spc="8" dirty="0">
                <a:latin typeface="Arial" panose="020B0604020202020204"/>
                <a:cs typeface="Arial" panose="020B0604020202020204"/>
              </a:rPr>
              <a:t>e</a:t>
            </a:r>
            <a:r>
              <a:rPr sz="1600" spc="14" dirty="0">
                <a:latin typeface="Arial" panose="020B0604020202020204"/>
                <a:cs typeface="Arial" panose="020B0604020202020204"/>
              </a:rPr>
              <a:t>ll</a:t>
            </a:r>
            <a:r>
              <a:rPr sz="1600" spc="189" dirty="0">
                <a:latin typeface="Arial" panose="020B0604020202020204"/>
                <a:cs typeface="Arial" panose="020B0604020202020204"/>
              </a:rPr>
              <a:t> </a:t>
            </a:r>
            <a:r>
              <a:rPr sz="1600" dirty="0">
                <a:latin typeface="Arial" panose="020B0604020202020204"/>
                <a:cs typeface="Arial" panose="020B0604020202020204"/>
              </a:rPr>
              <a:t>c</a:t>
            </a:r>
            <a:r>
              <a:rPr sz="1600" spc="-19" dirty="0">
                <a:latin typeface="Arial" panose="020B0604020202020204"/>
                <a:cs typeface="Arial" panose="020B0604020202020204"/>
              </a:rPr>
              <a:t>l</a:t>
            </a:r>
            <a:r>
              <a:rPr sz="1600" spc="-25" dirty="0">
                <a:latin typeface="Arial" panose="020B0604020202020204"/>
                <a:cs typeface="Arial" panose="020B0604020202020204"/>
              </a:rPr>
              <a:t>a</a:t>
            </a:r>
            <a:r>
              <a:rPr sz="1600" spc="-19" dirty="0">
                <a:latin typeface="Arial" panose="020B0604020202020204"/>
                <a:cs typeface="Arial" panose="020B0604020202020204"/>
              </a:rPr>
              <a:t>p</a:t>
            </a:r>
            <a:r>
              <a:rPr sz="1600" spc="-25" dirty="0">
                <a:latin typeface="Arial" panose="020B0604020202020204"/>
                <a:cs typeface="Arial" panose="020B0604020202020204"/>
              </a:rPr>
              <a:t>p</a:t>
            </a:r>
            <a:r>
              <a:rPr sz="1600" spc="-29" dirty="0">
                <a:latin typeface="Arial" panose="020B0604020202020204"/>
                <a:cs typeface="Arial" panose="020B0604020202020204"/>
              </a:rPr>
              <a:t>e</a:t>
            </a:r>
            <a:r>
              <a:rPr sz="1600" spc="-14" dirty="0">
                <a:latin typeface="Arial" panose="020B0604020202020204"/>
                <a:cs typeface="Arial" panose="020B0604020202020204"/>
              </a:rPr>
              <a:t>r</a:t>
            </a:r>
            <a:r>
              <a:rPr sz="1600" dirty="0">
                <a:latin typeface="Arial" panose="020B0604020202020204"/>
                <a:cs typeface="Arial" panose="020B0604020202020204"/>
              </a:rPr>
              <a:t>' </a:t>
            </a:r>
            <a:r>
              <a:rPr sz="1600" spc="26" dirty="0">
                <a:latin typeface="Arial" panose="020B0604020202020204"/>
                <a:cs typeface="Arial" panose="020B0604020202020204"/>
              </a:rPr>
              <a:t> </a:t>
            </a:r>
            <a:r>
              <a:rPr sz="1600" spc="-90" dirty="0">
                <a:latin typeface="Arial" panose="020B0604020202020204"/>
                <a:cs typeface="Arial" panose="020B0604020202020204"/>
              </a:rPr>
              <a:t>d</a:t>
            </a:r>
            <a:r>
              <a:rPr sz="1600" spc="-14" dirty="0">
                <a:latin typeface="Arial" panose="020B0604020202020204"/>
                <a:cs typeface="Arial" panose="020B0604020202020204"/>
              </a:rPr>
              <a:t>e</a:t>
            </a:r>
            <a:r>
              <a:rPr sz="1600" spc="174" dirty="0">
                <a:latin typeface="Arial" panose="020B0604020202020204"/>
                <a:cs typeface="Arial" panose="020B0604020202020204"/>
              </a:rPr>
              <a:t>f</a:t>
            </a:r>
            <a:r>
              <a:rPr sz="1600" spc="29" dirty="0">
                <a:latin typeface="Arial" panose="020B0604020202020204"/>
                <a:cs typeface="Arial" panose="020B0604020202020204"/>
              </a:rPr>
              <a:t>o</a:t>
            </a:r>
            <a:r>
              <a:rPr sz="1600" spc="121" dirty="0">
                <a:latin typeface="Arial" panose="020B0604020202020204"/>
                <a:cs typeface="Arial" panose="020B0604020202020204"/>
              </a:rPr>
              <a:t>r</a:t>
            </a:r>
            <a:r>
              <a:rPr sz="1600" spc="33" dirty="0">
                <a:latin typeface="Arial" panose="020B0604020202020204"/>
                <a:cs typeface="Arial" panose="020B0604020202020204"/>
              </a:rPr>
              <a:t>m</a:t>
            </a:r>
            <a:r>
              <a:rPr sz="1600" spc="8" dirty="0">
                <a:latin typeface="Arial" panose="020B0604020202020204"/>
                <a:cs typeface="Arial" panose="020B0604020202020204"/>
              </a:rPr>
              <a:t>i</a:t>
            </a:r>
            <a:r>
              <a:rPr sz="1600" spc="219" dirty="0">
                <a:latin typeface="Arial" panose="020B0604020202020204"/>
                <a:cs typeface="Arial" panose="020B0604020202020204"/>
              </a:rPr>
              <a:t>t</a:t>
            </a:r>
            <a:r>
              <a:rPr sz="1600" spc="8" dirty="0">
                <a:latin typeface="Arial" panose="020B0604020202020204"/>
                <a:cs typeface="Arial" panose="020B0604020202020204"/>
              </a:rPr>
              <a:t>y</a:t>
            </a:r>
            <a:endParaRPr sz="1600" dirty="0">
              <a:latin typeface="Arial" panose="020B0604020202020204"/>
              <a:cs typeface="Arial" panose="020B0604020202020204"/>
            </a:endParaRPr>
          </a:p>
          <a:p>
            <a:pPr marL="12700">
              <a:lnSpc>
                <a:spcPct val="104000"/>
              </a:lnSpc>
              <a:spcBef>
                <a:spcPts val="15"/>
              </a:spcBef>
            </a:pPr>
            <a:r>
              <a:rPr spc="-202" dirty="0">
                <a:latin typeface="Arial Unicode MS"/>
                <a:cs typeface="Arial Unicode MS"/>
              </a:rPr>
              <a:t>■</a:t>
            </a:r>
            <a:r>
              <a:rPr spc="-93" dirty="0">
                <a:latin typeface="Arial Unicode MS"/>
                <a:cs typeface="Arial Unicode MS"/>
              </a:rPr>
              <a:t>   </a:t>
            </a:r>
            <a:r>
              <a:rPr sz="1600" spc="-233" dirty="0">
                <a:latin typeface="Arial" panose="020B0604020202020204"/>
                <a:cs typeface="Arial" panose="020B0604020202020204"/>
              </a:rPr>
              <a:t>I</a:t>
            </a:r>
            <a:r>
              <a:rPr sz="1600" spc="188" dirty="0">
                <a:latin typeface="Arial" panose="020B0604020202020204"/>
                <a:cs typeface="Arial" panose="020B0604020202020204"/>
              </a:rPr>
              <a:t>t</a:t>
            </a:r>
            <a:r>
              <a:rPr sz="1600" spc="134" dirty="0">
                <a:latin typeface="Arial" panose="020B0604020202020204"/>
                <a:cs typeface="Arial" panose="020B0604020202020204"/>
              </a:rPr>
              <a:t> </a:t>
            </a:r>
            <a:r>
              <a:rPr sz="1600" spc="-83" dirty="0">
                <a:latin typeface="Arial" panose="020B0604020202020204"/>
                <a:cs typeface="Arial" panose="020B0604020202020204"/>
              </a:rPr>
              <a:t>i</a:t>
            </a:r>
            <a:r>
              <a:rPr sz="1600" spc="-170" dirty="0">
                <a:latin typeface="Arial" panose="020B0604020202020204"/>
                <a:cs typeface="Arial" panose="020B0604020202020204"/>
              </a:rPr>
              <a:t>s</a:t>
            </a:r>
            <a:r>
              <a:rPr sz="1600" spc="35" dirty="0">
                <a:latin typeface="Arial" panose="020B0604020202020204"/>
                <a:cs typeface="Arial" panose="020B0604020202020204"/>
              </a:rPr>
              <a:t> </a:t>
            </a:r>
            <a:r>
              <a:rPr sz="1600" spc="199" dirty="0">
                <a:latin typeface="Arial" panose="020B0604020202020204"/>
                <a:cs typeface="Arial" panose="020B0604020202020204"/>
              </a:rPr>
              <a:t>t</a:t>
            </a:r>
            <a:r>
              <a:rPr sz="1600" spc="-14" dirty="0">
                <a:latin typeface="Arial" panose="020B0604020202020204"/>
                <a:cs typeface="Arial" panose="020B0604020202020204"/>
              </a:rPr>
              <a:t>h</a:t>
            </a:r>
            <a:r>
              <a:rPr sz="1600" spc="104" dirty="0">
                <a:latin typeface="Arial" panose="020B0604020202020204"/>
                <a:cs typeface="Arial" panose="020B0604020202020204"/>
              </a:rPr>
              <a:t>o</a:t>
            </a:r>
            <a:r>
              <a:rPr sz="1600" spc="-14" dirty="0">
                <a:latin typeface="Arial" panose="020B0604020202020204"/>
                <a:cs typeface="Arial" panose="020B0604020202020204"/>
              </a:rPr>
              <a:t>u</a:t>
            </a:r>
            <a:r>
              <a:rPr sz="1600" spc="29" dirty="0">
                <a:latin typeface="Arial" panose="020B0604020202020204"/>
                <a:cs typeface="Arial" panose="020B0604020202020204"/>
              </a:rPr>
              <a:t>g</a:t>
            </a:r>
            <a:r>
              <a:rPr sz="1600" spc="-65" dirty="0">
                <a:latin typeface="Arial" panose="020B0604020202020204"/>
                <a:cs typeface="Arial" panose="020B0604020202020204"/>
              </a:rPr>
              <a:t>h</a:t>
            </a:r>
            <a:r>
              <a:rPr sz="1600" spc="188" dirty="0">
                <a:latin typeface="Arial" panose="020B0604020202020204"/>
                <a:cs typeface="Arial" panose="020B0604020202020204"/>
              </a:rPr>
              <a:t>t</a:t>
            </a:r>
            <a:r>
              <a:rPr sz="1600" spc="14" dirty="0">
                <a:latin typeface="Arial" panose="020B0604020202020204"/>
                <a:cs typeface="Arial" panose="020B0604020202020204"/>
              </a:rPr>
              <a:t> </a:t>
            </a:r>
            <a:r>
              <a:rPr sz="1600" spc="22" dirty="0">
                <a:latin typeface="Arial" panose="020B0604020202020204"/>
                <a:cs typeface="Arial" panose="020B0604020202020204"/>
              </a:rPr>
              <a:t>t</a:t>
            </a:r>
            <a:r>
              <a:rPr sz="1600" spc="79" dirty="0">
                <a:latin typeface="Arial" panose="020B0604020202020204"/>
                <a:cs typeface="Arial" panose="020B0604020202020204"/>
              </a:rPr>
              <a:t>o</a:t>
            </a:r>
            <a:r>
              <a:rPr sz="1600" spc="154" dirty="0">
                <a:latin typeface="Arial" panose="020B0604020202020204"/>
                <a:cs typeface="Arial" panose="020B0604020202020204"/>
              </a:rPr>
              <a:t> </a:t>
            </a:r>
            <a:r>
              <a:rPr sz="1600" spc="-21" dirty="0">
                <a:latin typeface="Arial" panose="020B0604020202020204"/>
                <a:cs typeface="Arial" panose="020B0604020202020204"/>
              </a:rPr>
              <a:t>r</a:t>
            </a:r>
            <a:r>
              <a:rPr sz="1600" spc="-65" dirty="0">
                <a:latin typeface="Arial" panose="020B0604020202020204"/>
                <a:cs typeface="Arial" panose="020B0604020202020204"/>
              </a:rPr>
              <a:t>e</a:t>
            </a:r>
            <a:r>
              <a:rPr sz="1600" spc="-82" dirty="0">
                <a:latin typeface="Arial" panose="020B0604020202020204"/>
                <a:cs typeface="Arial" panose="020B0604020202020204"/>
              </a:rPr>
              <a:t>s</a:t>
            </a:r>
            <a:r>
              <a:rPr sz="1600" spc="29" dirty="0">
                <a:latin typeface="Arial" panose="020B0604020202020204"/>
                <a:cs typeface="Arial" panose="020B0604020202020204"/>
              </a:rPr>
              <a:t>u</a:t>
            </a:r>
            <a:r>
              <a:rPr sz="1600" spc="-17" dirty="0">
                <a:latin typeface="Arial" panose="020B0604020202020204"/>
                <a:cs typeface="Arial" panose="020B0604020202020204"/>
              </a:rPr>
              <a:t>l</a:t>
            </a:r>
            <a:r>
              <a:rPr sz="1600" spc="188" dirty="0">
                <a:latin typeface="Arial" panose="020B0604020202020204"/>
                <a:cs typeface="Arial" panose="020B0604020202020204"/>
              </a:rPr>
              <a:t>t</a:t>
            </a:r>
            <a:r>
              <a:rPr sz="1600" spc="59" dirty="0">
                <a:latin typeface="Arial" panose="020B0604020202020204"/>
                <a:cs typeface="Arial" panose="020B0604020202020204"/>
              </a:rPr>
              <a:t> </a:t>
            </a:r>
            <a:r>
              <a:rPr sz="1600" spc="149" dirty="0">
                <a:latin typeface="Arial" panose="020B0604020202020204"/>
                <a:cs typeface="Arial" panose="020B0604020202020204"/>
              </a:rPr>
              <a:t>f</a:t>
            </a:r>
            <a:r>
              <a:rPr sz="1600" spc="25" dirty="0">
                <a:latin typeface="Arial" panose="020B0604020202020204"/>
                <a:cs typeface="Arial" panose="020B0604020202020204"/>
              </a:rPr>
              <a:t>r</a:t>
            </a:r>
            <a:r>
              <a:rPr sz="1600" spc="54" dirty="0">
                <a:latin typeface="Arial" panose="020B0604020202020204"/>
                <a:cs typeface="Arial" panose="020B0604020202020204"/>
              </a:rPr>
              <a:t>o</a:t>
            </a:r>
            <a:r>
              <a:rPr sz="1600" spc="-44" dirty="0">
                <a:latin typeface="Arial" panose="020B0604020202020204"/>
                <a:cs typeface="Arial" panose="020B0604020202020204"/>
              </a:rPr>
              <a:t>m</a:t>
            </a:r>
            <a:r>
              <a:rPr sz="1600" spc="159" dirty="0">
                <a:latin typeface="Arial" panose="020B0604020202020204"/>
                <a:cs typeface="Arial" panose="020B0604020202020204"/>
              </a:rPr>
              <a:t> </a:t>
            </a:r>
            <a:r>
              <a:rPr sz="1600" spc="-269" dirty="0">
                <a:latin typeface="Arial" panose="020B0604020202020204"/>
                <a:cs typeface="Arial" panose="020B0604020202020204"/>
              </a:rPr>
              <a:t>a</a:t>
            </a:r>
            <a:r>
              <a:rPr sz="1600" spc="-134" dirty="0">
                <a:latin typeface="Arial" panose="020B0604020202020204"/>
                <a:cs typeface="Arial" panose="020B0604020202020204"/>
              </a:rPr>
              <a:t> </a:t>
            </a:r>
            <a:r>
              <a:rPr sz="1600" spc="-129" dirty="0">
                <a:latin typeface="Arial" panose="020B0604020202020204"/>
                <a:cs typeface="Arial" panose="020B0604020202020204"/>
              </a:rPr>
              <a:t> </a:t>
            </a:r>
            <a:r>
              <a:rPr sz="1600" spc="-25" dirty="0">
                <a:latin typeface="Arial" panose="020B0604020202020204"/>
                <a:cs typeface="Arial" panose="020B0604020202020204"/>
              </a:rPr>
              <a:t>poo</a:t>
            </a:r>
            <a:r>
              <a:rPr sz="1600" dirty="0">
                <a:latin typeface="Arial" panose="020B0604020202020204"/>
                <a:cs typeface="Arial" panose="020B0604020202020204"/>
              </a:rPr>
              <a:t>r</a:t>
            </a:r>
            <a:r>
              <a:rPr sz="1600" spc="220" dirty="0">
                <a:latin typeface="Arial" panose="020B0604020202020204"/>
                <a:cs typeface="Arial" panose="020B0604020202020204"/>
              </a:rPr>
              <a:t> </a:t>
            </a:r>
            <a:r>
              <a:rPr sz="1600" spc="-25" dirty="0">
                <a:latin typeface="Arial" panose="020B0604020202020204"/>
                <a:cs typeface="Arial" panose="020B0604020202020204"/>
              </a:rPr>
              <a:t>o</a:t>
            </a:r>
            <a:r>
              <a:rPr sz="1600" dirty="0">
                <a:latin typeface="Arial" panose="020B0604020202020204"/>
                <a:cs typeface="Arial" panose="020B0604020202020204"/>
              </a:rPr>
              <a:t>r</a:t>
            </a:r>
            <a:r>
              <a:rPr sz="1600" spc="135" dirty="0">
                <a:latin typeface="Arial" panose="020B0604020202020204"/>
                <a:cs typeface="Arial" panose="020B0604020202020204"/>
              </a:rPr>
              <a:t> </a:t>
            </a:r>
            <a:r>
              <a:rPr sz="1600" spc="-135" dirty="0">
                <a:latin typeface="Arial" panose="020B0604020202020204"/>
                <a:cs typeface="Arial" panose="020B0604020202020204"/>
              </a:rPr>
              <a:t>a</a:t>
            </a:r>
            <a:r>
              <a:rPr sz="1600" spc="29" dirty="0">
                <a:latin typeface="Arial" panose="020B0604020202020204"/>
                <a:cs typeface="Arial" panose="020B0604020202020204"/>
              </a:rPr>
              <a:t>b</a:t>
            </a:r>
            <a:r>
              <a:rPr sz="1600" spc="-109" dirty="0">
                <a:latin typeface="Arial" panose="020B0604020202020204"/>
                <a:cs typeface="Arial" panose="020B0604020202020204"/>
              </a:rPr>
              <a:t>s</a:t>
            </a:r>
            <a:r>
              <a:rPr sz="1600" spc="29" dirty="0">
                <a:latin typeface="Arial" panose="020B0604020202020204"/>
                <a:cs typeface="Arial" panose="020B0604020202020204"/>
              </a:rPr>
              <a:t>e</a:t>
            </a:r>
            <a:r>
              <a:rPr sz="1600" spc="-40" dirty="0">
                <a:latin typeface="Arial" panose="020B0604020202020204"/>
                <a:cs typeface="Arial" panose="020B0604020202020204"/>
              </a:rPr>
              <a:t>n</a:t>
            </a:r>
            <a:r>
              <a:rPr sz="1600" spc="163" dirty="0">
                <a:latin typeface="Arial" panose="020B0604020202020204"/>
                <a:cs typeface="Arial" panose="020B0604020202020204"/>
              </a:rPr>
              <a:t>t</a:t>
            </a:r>
            <a:r>
              <a:rPr sz="1600" spc="84" dirty="0">
                <a:latin typeface="Arial" panose="020B0604020202020204"/>
                <a:cs typeface="Arial" panose="020B0604020202020204"/>
              </a:rPr>
              <a:t> </a:t>
            </a:r>
            <a:r>
              <a:rPr sz="1600" spc="-210" dirty="0">
                <a:latin typeface="Arial" panose="020B0604020202020204"/>
                <a:cs typeface="Arial" panose="020B0604020202020204"/>
              </a:rPr>
              <a:t>a</a:t>
            </a:r>
            <a:r>
              <a:rPr sz="1600" spc="199" dirty="0">
                <a:latin typeface="Arial" panose="020B0604020202020204"/>
                <a:cs typeface="Arial" panose="020B0604020202020204"/>
              </a:rPr>
              <a:t>t</a:t>
            </a:r>
            <a:r>
              <a:rPr sz="1600" spc="174" dirty="0">
                <a:latin typeface="Arial" panose="020B0604020202020204"/>
                <a:cs typeface="Arial" panose="020B0604020202020204"/>
              </a:rPr>
              <a:t>t</a:t>
            </a:r>
            <a:r>
              <a:rPr sz="1600" spc="-90" dirty="0">
                <a:latin typeface="Arial" panose="020B0604020202020204"/>
                <a:cs typeface="Arial" panose="020B0604020202020204"/>
              </a:rPr>
              <a:t>a</a:t>
            </a:r>
            <a:r>
              <a:rPr sz="1600" spc="10" dirty="0">
                <a:latin typeface="Arial" panose="020B0604020202020204"/>
                <a:cs typeface="Arial" panose="020B0604020202020204"/>
              </a:rPr>
              <a:t>c</a:t>
            </a:r>
            <a:r>
              <a:rPr sz="1600" spc="29" dirty="0">
                <a:latin typeface="Arial" panose="020B0604020202020204"/>
                <a:cs typeface="Arial" panose="020B0604020202020204"/>
              </a:rPr>
              <a:t>h</a:t>
            </a:r>
            <a:r>
              <a:rPr sz="1600" spc="58" dirty="0">
                <a:latin typeface="Arial" panose="020B0604020202020204"/>
                <a:cs typeface="Arial" panose="020B0604020202020204"/>
              </a:rPr>
              <a:t>m</a:t>
            </a:r>
            <a:r>
              <a:rPr sz="1600" spc="54" dirty="0">
                <a:latin typeface="Arial" panose="020B0604020202020204"/>
                <a:cs typeface="Arial" panose="020B0604020202020204"/>
              </a:rPr>
              <a:t>e</a:t>
            </a:r>
            <a:r>
              <a:rPr sz="1600" spc="-40" dirty="0">
                <a:latin typeface="Arial" panose="020B0604020202020204"/>
                <a:cs typeface="Arial" panose="020B0604020202020204"/>
              </a:rPr>
              <a:t>n</a:t>
            </a:r>
            <a:r>
              <a:rPr sz="1600" spc="163" dirty="0">
                <a:latin typeface="Arial" panose="020B0604020202020204"/>
                <a:cs typeface="Arial" panose="020B0604020202020204"/>
              </a:rPr>
              <a:t>t</a:t>
            </a:r>
            <a:r>
              <a:rPr sz="1600" spc="109" dirty="0">
                <a:latin typeface="Arial" panose="020B0604020202020204"/>
                <a:cs typeface="Arial" panose="020B0604020202020204"/>
              </a:rPr>
              <a:t> </a:t>
            </a:r>
            <a:r>
              <a:rPr sz="1600" spc="-65" dirty="0">
                <a:latin typeface="Arial" panose="020B0604020202020204"/>
                <a:cs typeface="Arial" panose="020B0604020202020204"/>
              </a:rPr>
              <a:t>o</a:t>
            </a:r>
            <a:r>
              <a:rPr sz="1600" spc="188" dirty="0">
                <a:latin typeface="Arial" panose="020B0604020202020204"/>
                <a:cs typeface="Arial" panose="020B0604020202020204"/>
              </a:rPr>
              <a:t>f</a:t>
            </a:r>
            <a:r>
              <a:rPr sz="1600" spc="-84" dirty="0">
                <a:latin typeface="Arial" panose="020B0604020202020204"/>
                <a:cs typeface="Arial" panose="020B0604020202020204"/>
              </a:rPr>
              <a:t> </a:t>
            </a:r>
            <a:r>
              <a:rPr sz="1600" spc="199" dirty="0">
                <a:latin typeface="Arial" panose="020B0604020202020204"/>
                <a:cs typeface="Arial" panose="020B0604020202020204"/>
              </a:rPr>
              <a:t>t</a:t>
            </a:r>
            <a:r>
              <a:rPr sz="1600" spc="-14" dirty="0">
                <a:latin typeface="Arial" panose="020B0604020202020204"/>
                <a:cs typeface="Arial" panose="020B0604020202020204"/>
              </a:rPr>
              <a:t>h</a:t>
            </a:r>
            <a:r>
              <a:rPr sz="1600" spc="-40" dirty="0">
                <a:latin typeface="Arial" panose="020B0604020202020204"/>
                <a:cs typeface="Arial" panose="020B0604020202020204"/>
              </a:rPr>
              <a:t>e</a:t>
            </a:r>
            <a:r>
              <a:rPr sz="1600" spc="54" dirty="0">
                <a:latin typeface="Arial" panose="020B0604020202020204"/>
                <a:cs typeface="Arial" panose="020B0604020202020204"/>
              </a:rPr>
              <a:t> </a:t>
            </a:r>
            <a:r>
              <a:rPr sz="1600" spc="124" dirty="0">
                <a:latin typeface="Arial" panose="020B0604020202020204"/>
                <a:cs typeface="Arial" panose="020B0604020202020204"/>
              </a:rPr>
              <a:t>t</a:t>
            </a:r>
            <a:r>
              <a:rPr sz="1600" spc="-40" dirty="0">
                <a:latin typeface="Arial" panose="020B0604020202020204"/>
                <a:cs typeface="Arial" panose="020B0604020202020204"/>
              </a:rPr>
              <a:t>e</a:t>
            </a:r>
            <a:r>
              <a:rPr sz="1600" spc="-154" dirty="0">
                <a:latin typeface="Arial" panose="020B0604020202020204"/>
                <a:cs typeface="Arial" panose="020B0604020202020204"/>
              </a:rPr>
              <a:t>s</a:t>
            </a:r>
            <a:r>
              <a:rPr sz="1600" spc="244" dirty="0">
                <a:latin typeface="Arial" panose="020B0604020202020204"/>
                <a:cs typeface="Arial" panose="020B0604020202020204"/>
              </a:rPr>
              <a:t>t</a:t>
            </a:r>
            <a:r>
              <a:rPr sz="1600" spc="-17" dirty="0">
                <a:latin typeface="Arial" panose="020B0604020202020204"/>
                <a:cs typeface="Arial" panose="020B0604020202020204"/>
              </a:rPr>
              <a:t>i</a:t>
            </a:r>
            <a:r>
              <a:rPr sz="1600" spc="-134" dirty="0">
                <a:latin typeface="Arial" panose="020B0604020202020204"/>
                <a:cs typeface="Arial" panose="020B0604020202020204"/>
              </a:rPr>
              <a:t>s</a:t>
            </a:r>
            <a:endParaRPr sz="1600" dirty="0">
              <a:latin typeface="Arial" panose="020B0604020202020204"/>
              <a:cs typeface="Arial" panose="020B0604020202020204"/>
            </a:endParaRPr>
          </a:p>
        </p:txBody>
      </p:sp>
      <p:sp>
        <p:nvSpPr>
          <p:cNvPr id="9" name="object 3"/>
          <p:cNvSpPr txBox="1"/>
          <p:nvPr/>
        </p:nvSpPr>
        <p:spPr>
          <a:xfrm>
            <a:off x="4686521" y="2176684"/>
            <a:ext cx="3980797" cy="558800"/>
          </a:xfrm>
          <a:prstGeom prst="rect">
            <a:avLst/>
          </a:prstGeom>
        </p:spPr>
        <p:txBody>
          <a:bodyPr wrap="square" lIns="0" tIns="12266" rIns="0" bIns="0" rtlCol="0">
            <a:noAutofit/>
          </a:bodyPr>
          <a:lstStyle/>
          <a:p>
            <a:pPr marL="12700">
              <a:lnSpc>
                <a:spcPts val="1940"/>
              </a:lnSpc>
            </a:pPr>
            <a:r>
              <a:rPr sz="1600" spc="4" dirty="0">
                <a:latin typeface="Arial" panose="020B0604020202020204"/>
                <a:cs typeface="Arial" panose="020B0604020202020204"/>
              </a:rPr>
              <a:t>scrotal wall, allowing a  rotation of testis, epididymis, and tunica vaginal is</a:t>
            </a:r>
            <a:endParaRPr sz="1600" dirty="0">
              <a:latin typeface="Arial" panose="020B0604020202020204"/>
              <a:cs typeface="Arial" panose="020B0604020202020204"/>
            </a:endParaRPr>
          </a:p>
          <a:p>
            <a:pPr marL="12700" marR="34290">
              <a:lnSpc>
                <a:spcPct val="96000"/>
              </a:lnSpc>
              <a:spcBef>
                <a:spcPts val="235"/>
              </a:spcBef>
            </a:pPr>
            <a:r>
              <a:rPr sz="1600" dirty="0">
                <a:latin typeface="Arial" panose="020B0604020202020204"/>
                <a:cs typeface="Arial" panose="020B0604020202020204"/>
              </a:rPr>
              <a:t>as a  unit of the cord at the level of external  ring</a:t>
            </a:r>
          </a:p>
        </p:txBody>
      </p:sp>
      <p:pic>
        <p:nvPicPr>
          <p:cNvPr id="10" name="Picture 9"/>
          <p:cNvPicPr>
            <a:picLocks noChangeAspect="1"/>
          </p:cNvPicPr>
          <p:nvPr/>
        </p:nvPicPr>
        <p:blipFill>
          <a:blip r:embed="rId3"/>
          <a:stretch>
            <a:fillRect/>
          </a:stretch>
        </p:blipFill>
        <p:spPr>
          <a:xfrm>
            <a:off x="2604218" y="3021528"/>
            <a:ext cx="1879103" cy="20457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49</a:t>
            </a:fld>
            <a:endParaRPr lang="en-GB"/>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grpSp>
        <p:nvGrpSpPr>
          <p:cNvPr id="934" name="Google Shape;934;p43"/>
          <p:cNvGrpSpPr/>
          <p:nvPr/>
        </p:nvGrpSpPr>
        <p:grpSpPr>
          <a:xfrm rot="-2519054">
            <a:off x="590967" y="442338"/>
            <a:ext cx="406843" cy="401382"/>
            <a:chOff x="8167224" y="612742"/>
            <a:chExt cx="406859" cy="401398"/>
          </a:xfrm>
        </p:grpSpPr>
        <p:sp>
          <p:nvSpPr>
            <p:cNvPr id="935" name="Google Shape;935;p43"/>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3"/>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3"/>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43"/>
          <p:cNvSpPr/>
          <p:nvPr/>
        </p:nvSpPr>
        <p:spPr>
          <a:xfrm>
            <a:off x="4032844" y="1093172"/>
            <a:ext cx="4851179" cy="35567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rgbClr val="FFFCF2">
              <a:alpha val="40240"/>
            </a:srgbClr>
          </a:solidFill>
          <a:ln>
            <a:noFill/>
          </a:ln>
        </p:spPr>
      </p:sp>
      <p:sp>
        <p:nvSpPr>
          <p:cNvPr id="939" name="Google Shape;939;p43"/>
          <p:cNvSpPr txBox="1">
            <a:spLocks noGrp="1"/>
          </p:cNvSpPr>
          <p:nvPr>
            <p:ph type="title"/>
          </p:nvPr>
        </p:nvSpPr>
        <p:spPr>
          <a:prstGeom prst="rect">
            <a:avLst/>
          </a:prstGeom>
        </p:spPr>
        <p:txBody>
          <a:bodyPr spcFirstLastPara="1" wrap="square" lIns="91425" tIns="91425" rIns="91425" bIns="91425" anchor="t" anchorCtr="0">
            <a:noAutofit/>
          </a:bodyPr>
          <a:lstStyle/>
          <a:p>
            <a:pPr lvl="0"/>
            <a:r>
              <a:rPr lang="en-US" sz="2800" dirty="0"/>
              <a:t>Anatomy of INGUINAL REGION </a:t>
            </a:r>
            <a:endParaRPr dirty="0"/>
          </a:p>
        </p:txBody>
      </p:sp>
      <p:sp>
        <p:nvSpPr>
          <p:cNvPr id="940" name="Google Shape;940;p43"/>
          <p:cNvSpPr txBox="1">
            <a:spLocks noGrp="1"/>
          </p:cNvSpPr>
          <p:nvPr>
            <p:ph type="body" idx="1"/>
          </p:nvPr>
        </p:nvSpPr>
        <p:spPr>
          <a:xfrm>
            <a:off x="217976" y="1531183"/>
            <a:ext cx="4695600" cy="2298000"/>
          </a:xfrm>
          <a:prstGeom prst="rect">
            <a:avLst/>
          </a:prstGeom>
        </p:spPr>
        <p:txBody>
          <a:bodyPr spcFirstLastPara="1" wrap="square" lIns="91425" tIns="91425" rIns="91425" bIns="91425" anchor="t" anchorCtr="0">
            <a:noAutofit/>
          </a:bodyPr>
          <a:lstStyle/>
          <a:p>
            <a:pPr>
              <a:buFont typeface="Wingdings" panose="05000000000000000000" pitchFamily="2" charset="2"/>
              <a:buChar char="§"/>
            </a:pPr>
            <a:r>
              <a:rPr lang="en-US" sz="1600" b="1" dirty="0">
                <a:solidFill>
                  <a:schemeClr val="accent1">
                    <a:lumMod val="75000"/>
                  </a:schemeClr>
                </a:solidFill>
              </a:rPr>
              <a:t>extending between the ASIS and pubic tubercle</a:t>
            </a:r>
            <a:r>
              <a:rPr lang="en-US" sz="1600" b="1" dirty="0">
                <a:solidFill>
                  <a:schemeClr val="dk1"/>
                </a:solidFill>
              </a:rPr>
              <a:t>, is an important area anatomically and clinically.</a:t>
            </a:r>
          </a:p>
          <a:p>
            <a:pPr>
              <a:buFont typeface="Wingdings" panose="05000000000000000000" pitchFamily="2" charset="2"/>
              <a:buChar char="§"/>
            </a:pPr>
            <a:endParaRPr lang="en-US" sz="1600" b="1" dirty="0">
              <a:solidFill>
                <a:schemeClr val="dk1"/>
              </a:solidFill>
            </a:endParaRPr>
          </a:p>
          <a:p>
            <a:pPr>
              <a:buFont typeface="Wingdings" panose="05000000000000000000" pitchFamily="2" charset="2"/>
              <a:buChar char="§"/>
            </a:pPr>
            <a:r>
              <a:rPr lang="en-US" sz="1600" b="1" dirty="0">
                <a:solidFill>
                  <a:schemeClr val="dk1"/>
                </a:solidFill>
              </a:rPr>
              <a:t>Anatomically because it is a region where structures exit and enter the abdominal cavity</a:t>
            </a:r>
          </a:p>
          <a:p>
            <a:pPr>
              <a:buFont typeface="Wingdings" panose="05000000000000000000" pitchFamily="2" charset="2"/>
              <a:buChar char="§"/>
            </a:pPr>
            <a:endParaRPr lang="en-US" sz="1600" b="1" dirty="0">
              <a:solidFill>
                <a:schemeClr val="dk1"/>
              </a:solidFill>
            </a:endParaRPr>
          </a:p>
          <a:p>
            <a:pPr>
              <a:buFont typeface="Wingdings" panose="05000000000000000000" pitchFamily="2" charset="2"/>
              <a:buChar char="§"/>
            </a:pPr>
            <a:endParaRPr lang="en-US" sz="1600" b="1" dirty="0">
              <a:solidFill>
                <a:schemeClr val="dk1"/>
              </a:solidFill>
            </a:endParaRPr>
          </a:p>
          <a:p>
            <a:pPr>
              <a:buFont typeface="Wingdings" panose="05000000000000000000" pitchFamily="2" charset="2"/>
              <a:buChar char="§"/>
            </a:pPr>
            <a:r>
              <a:rPr lang="en-US" sz="1600" b="1" dirty="0">
                <a:solidFill>
                  <a:schemeClr val="dk1"/>
                </a:solidFill>
              </a:rPr>
              <a:t>Clinically because it has a potential sites of herniation</a:t>
            </a:r>
          </a:p>
        </p:txBody>
      </p:sp>
      <p:grpSp>
        <p:nvGrpSpPr>
          <p:cNvPr id="942" name="Google Shape;942;p43"/>
          <p:cNvGrpSpPr/>
          <p:nvPr/>
        </p:nvGrpSpPr>
        <p:grpSpPr>
          <a:xfrm rot="5400000" flipH="1">
            <a:off x="5673480" y="4094436"/>
            <a:ext cx="261494" cy="330267"/>
            <a:chOff x="3311031" y="3025663"/>
            <a:chExt cx="308584" cy="389695"/>
          </a:xfrm>
        </p:grpSpPr>
        <p:sp>
          <p:nvSpPr>
            <p:cNvPr id="943" name="Google Shape;943;p43"/>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3"/>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3"/>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3"/>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3"/>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3"/>
          <p:cNvSpPr/>
          <p:nvPr/>
        </p:nvSpPr>
        <p:spPr>
          <a:xfrm rot="-1531528">
            <a:off x="8308411" y="1462708"/>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3"/>
          <p:cNvSpPr/>
          <p:nvPr/>
        </p:nvSpPr>
        <p:spPr>
          <a:xfrm>
            <a:off x="1483298" y="126343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43"/>
          <p:cNvGrpSpPr/>
          <p:nvPr/>
        </p:nvGrpSpPr>
        <p:grpSpPr>
          <a:xfrm rot="654615">
            <a:off x="7640890" y="433767"/>
            <a:ext cx="1140331" cy="595198"/>
            <a:chOff x="1362021" y="1108808"/>
            <a:chExt cx="986885" cy="515106"/>
          </a:xfrm>
        </p:grpSpPr>
        <p:sp>
          <p:nvSpPr>
            <p:cNvPr id="951" name="Google Shape;951;p43"/>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3"/>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3"/>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3"/>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3"/>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3"/>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 name="Google Shape;957;p43"/>
          <p:cNvGrpSpPr/>
          <p:nvPr/>
        </p:nvGrpSpPr>
        <p:grpSpPr>
          <a:xfrm>
            <a:off x="2969215" y="4439399"/>
            <a:ext cx="150927" cy="143533"/>
            <a:chOff x="3716290" y="4256524"/>
            <a:chExt cx="150927" cy="143533"/>
          </a:xfrm>
        </p:grpSpPr>
        <p:sp>
          <p:nvSpPr>
            <p:cNvPr id="958" name="Google Shape;958;p43"/>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3"/>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3"/>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43"/>
          <p:cNvGrpSpPr/>
          <p:nvPr/>
        </p:nvGrpSpPr>
        <p:grpSpPr>
          <a:xfrm rot="-1130991" flipH="1">
            <a:off x="4134722" y="4303983"/>
            <a:ext cx="874559" cy="1481121"/>
            <a:chOff x="-117729" y="1733810"/>
            <a:chExt cx="874530" cy="1481072"/>
          </a:xfrm>
        </p:grpSpPr>
        <p:sp>
          <p:nvSpPr>
            <p:cNvPr id="962" name="Google Shape;962;p43"/>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3"/>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3"/>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Picture 32"/>
          <p:cNvPicPr>
            <a:picLocks noChangeAspect="1"/>
          </p:cNvPicPr>
          <p:nvPr/>
        </p:nvPicPr>
        <p:blipFill>
          <a:blip r:embed="rId3"/>
          <a:stretch>
            <a:fillRect/>
          </a:stretch>
        </p:blipFill>
        <p:spPr>
          <a:xfrm>
            <a:off x="4765074" y="1225411"/>
            <a:ext cx="3658926" cy="327302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50</a:t>
            </a:fld>
            <a:endParaRPr lang="en-GB"/>
          </a:p>
        </p:txBody>
      </p:sp>
      <p:pic>
        <p:nvPicPr>
          <p:cNvPr id="5" name="Content Placeholder 4" descr="333417947_1056379735337683_6166052229096441600_n"/>
          <p:cNvPicPr>
            <a:picLocks noGrp="1" noChangeAspect="1"/>
          </p:cNvPicPr>
          <p:nvPr>
            <p:ph idx="1"/>
          </p:nvPr>
        </p:nvPicPr>
        <p:blipFill>
          <a:blip r:embed="rId2"/>
          <a:stretch>
            <a:fillRect/>
          </a:stretch>
        </p:blipFill>
        <p:spPr>
          <a:xfrm>
            <a:off x="0" y="635"/>
            <a:ext cx="9144000" cy="51435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84"/>
        <p:cNvGrpSpPr/>
        <p:nvPr/>
      </p:nvGrpSpPr>
      <p:grpSpPr>
        <a:xfrm>
          <a:off x="0" y="0"/>
          <a:ext cx="0" cy="0"/>
          <a:chOff x="0" y="0"/>
          <a:chExt cx="0" cy="0"/>
        </a:xfrm>
      </p:grpSpPr>
      <p:sp>
        <p:nvSpPr>
          <p:cNvPr id="1985" name="Google Shape;1985;p65"/>
          <p:cNvSpPr/>
          <p:nvPr/>
        </p:nvSpPr>
        <p:spPr>
          <a:xfrm rot="-1826464" flipH="1">
            <a:off x="2008073" y="-196363"/>
            <a:ext cx="6603757" cy="5032320"/>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5"/>
          <p:cNvSpPr txBox="1">
            <a:spLocks noGrp="1"/>
          </p:cNvSpPr>
          <p:nvPr>
            <p:ph type="title"/>
          </p:nvPr>
        </p:nvSpPr>
        <p:spPr>
          <a:xfrm>
            <a:off x="2794526" y="-246661"/>
            <a:ext cx="3738456" cy="92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EMBRYOLOGY</a:t>
            </a:r>
            <a:endParaRPr dirty="0"/>
          </a:p>
        </p:txBody>
      </p:sp>
      <p:cxnSp>
        <p:nvCxnSpPr>
          <p:cNvPr id="1988" name="Google Shape;1988;p65"/>
          <p:cNvCxnSpPr/>
          <p:nvPr/>
        </p:nvCxnSpPr>
        <p:spPr>
          <a:xfrm>
            <a:off x="3188656" y="601094"/>
            <a:ext cx="2341800" cy="0"/>
          </a:xfrm>
          <a:prstGeom prst="straightConnector1">
            <a:avLst/>
          </a:prstGeom>
          <a:noFill/>
          <a:ln w="9525" cap="flat" cmpd="sng">
            <a:solidFill>
              <a:schemeClr val="dk1"/>
            </a:solidFill>
            <a:prstDash val="solid"/>
            <a:round/>
            <a:headEnd type="none" w="med" len="med"/>
            <a:tailEnd type="none" w="med" len="med"/>
          </a:ln>
        </p:spPr>
      </p:cxnSp>
      <p:grpSp>
        <p:nvGrpSpPr>
          <p:cNvPr id="1995" name="Google Shape;1995;p65"/>
          <p:cNvGrpSpPr/>
          <p:nvPr/>
        </p:nvGrpSpPr>
        <p:grpSpPr>
          <a:xfrm>
            <a:off x="2439310" y="4553371"/>
            <a:ext cx="355216" cy="305683"/>
            <a:chOff x="2581492" y="1663973"/>
            <a:chExt cx="447094" cy="384748"/>
          </a:xfrm>
        </p:grpSpPr>
        <p:sp>
          <p:nvSpPr>
            <p:cNvPr id="1996" name="Google Shape;1996;p65"/>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5"/>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5"/>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5"/>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4" name="Google Shape;2004;p65"/>
          <p:cNvSpPr/>
          <p:nvPr/>
        </p:nvSpPr>
        <p:spPr>
          <a:xfrm flipH="1">
            <a:off x="5090631" y="83760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5" name="Google Shape;2005;p65"/>
          <p:cNvGrpSpPr/>
          <p:nvPr/>
        </p:nvGrpSpPr>
        <p:grpSpPr>
          <a:xfrm rot="2519054" flipH="1">
            <a:off x="8541516" y="115150"/>
            <a:ext cx="406843" cy="401382"/>
            <a:chOff x="8167224" y="612742"/>
            <a:chExt cx="406859" cy="401398"/>
          </a:xfrm>
        </p:grpSpPr>
        <p:sp>
          <p:nvSpPr>
            <p:cNvPr id="2006" name="Google Shape;2006;p65"/>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5"/>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5"/>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9" name="Google Shape;2009;p65"/>
          <p:cNvSpPr/>
          <p:nvPr/>
        </p:nvSpPr>
        <p:spPr>
          <a:xfrm flipH="1">
            <a:off x="1615123" y="42623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0" name="Google Shape;2010;p65"/>
          <p:cNvGrpSpPr/>
          <p:nvPr/>
        </p:nvGrpSpPr>
        <p:grpSpPr>
          <a:xfrm rot="10145385" flipH="1">
            <a:off x="7690063" y="4334934"/>
            <a:ext cx="1140331" cy="595198"/>
            <a:chOff x="1362021" y="1108808"/>
            <a:chExt cx="986885" cy="515106"/>
          </a:xfrm>
        </p:grpSpPr>
        <p:sp>
          <p:nvSpPr>
            <p:cNvPr id="2011" name="Google Shape;2011;p65"/>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5"/>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5"/>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5"/>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5"/>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5"/>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7" name="Google Shape;2017;p65"/>
          <p:cNvSpPr/>
          <p:nvPr/>
        </p:nvSpPr>
        <p:spPr>
          <a:xfrm>
            <a:off x="6954025" y="9283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5"/>
          <p:cNvSpPr/>
          <p:nvPr/>
        </p:nvSpPr>
        <p:spPr>
          <a:xfrm>
            <a:off x="2886462" y="413013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9" name="Google Shape;2019;p65"/>
          <p:cNvGrpSpPr/>
          <p:nvPr/>
        </p:nvGrpSpPr>
        <p:grpSpPr>
          <a:xfrm>
            <a:off x="4095115" y="822549"/>
            <a:ext cx="150927" cy="143533"/>
            <a:chOff x="3716290" y="4256524"/>
            <a:chExt cx="150927" cy="143533"/>
          </a:xfrm>
        </p:grpSpPr>
        <p:sp>
          <p:nvSpPr>
            <p:cNvPr id="2020" name="Google Shape;2020;p65"/>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5"/>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5"/>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27" name="Google Shape;2027;p65"/>
          <p:cNvPicPr preferRelativeResize="0"/>
          <p:nvPr/>
        </p:nvPicPr>
        <p:blipFill rotWithShape="1">
          <a:blip r:embed="rId3"/>
          <a:srcRect l="5209" t="17969" r="58428" b="17850"/>
          <a:stretch>
            <a:fillRect/>
          </a:stretch>
        </p:blipFill>
        <p:spPr>
          <a:xfrm>
            <a:off x="28263" y="2915922"/>
            <a:ext cx="2547914" cy="2289558"/>
          </a:xfrm>
          <a:prstGeom prst="rect">
            <a:avLst/>
          </a:prstGeom>
          <a:noFill/>
          <a:ln w="9525" cap="flat" cmpd="sng">
            <a:solidFill>
              <a:schemeClr val="bg1"/>
            </a:solidFill>
            <a:prstDash val="solid"/>
            <a:round/>
            <a:headEnd type="none" w="sm" len="sm"/>
            <a:tailEnd type="none" w="sm" len="sm"/>
          </a:ln>
        </p:spPr>
      </p:pic>
      <p:grpSp>
        <p:nvGrpSpPr>
          <p:cNvPr id="2000" name="Google Shape;2000;p65"/>
          <p:cNvGrpSpPr/>
          <p:nvPr/>
        </p:nvGrpSpPr>
        <p:grpSpPr>
          <a:xfrm rot="-1442112" flipH="1">
            <a:off x="1383625" y="773400"/>
            <a:ext cx="1378102" cy="2187381"/>
            <a:chOff x="-117729" y="1733810"/>
            <a:chExt cx="874530" cy="1481072"/>
          </a:xfrm>
        </p:grpSpPr>
        <p:sp>
          <p:nvSpPr>
            <p:cNvPr id="2001" name="Google Shape;2001;p65"/>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5"/>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5"/>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65"/>
          <p:cNvGrpSpPr/>
          <p:nvPr/>
        </p:nvGrpSpPr>
        <p:grpSpPr>
          <a:xfrm rot="-6993903">
            <a:off x="1594261" y="1887414"/>
            <a:ext cx="1726277" cy="2066990"/>
            <a:chOff x="2899562" y="2309713"/>
            <a:chExt cx="1168901" cy="1311737"/>
          </a:xfrm>
        </p:grpSpPr>
        <p:sp>
          <p:nvSpPr>
            <p:cNvPr id="1993" name="Google Shape;1993;p65"/>
            <p:cNvSpPr/>
            <p:nvPr/>
          </p:nvSpPr>
          <p:spPr>
            <a:xfrm flipH="1">
              <a:off x="3373608" y="2309713"/>
              <a:ext cx="694854" cy="738975"/>
            </a:xfrm>
            <a:custGeom>
              <a:avLst/>
              <a:gdLst/>
              <a:ahLst/>
              <a:cxnLst/>
              <a:rect l="l" t="t" r="r" b="b"/>
              <a:pathLst>
                <a:path w="34695" h="36898" extrusionOk="0">
                  <a:moveTo>
                    <a:pt x="19611" y="0"/>
                  </a:moveTo>
                  <a:cubicBezTo>
                    <a:pt x="18957" y="0"/>
                    <a:pt x="18319" y="263"/>
                    <a:pt x="17827" y="673"/>
                  </a:cubicBezTo>
                  <a:cubicBezTo>
                    <a:pt x="17279" y="1152"/>
                    <a:pt x="16868" y="1768"/>
                    <a:pt x="16526" y="2407"/>
                  </a:cubicBezTo>
                  <a:cubicBezTo>
                    <a:pt x="15659" y="4119"/>
                    <a:pt x="15271" y="6082"/>
                    <a:pt x="15248" y="8022"/>
                  </a:cubicBezTo>
                  <a:cubicBezTo>
                    <a:pt x="15225" y="9963"/>
                    <a:pt x="15544" y="11880"/>
                    <a:pt x="16001" y="13774"/>
                  </a:cubicBezTo>
                  <a:cubicBezTo>
                    <a:pt x="16115" y="14231"/>
                    <a:pt x="16229" y="14710"/>
                    <a:pt x="16389" y="15167"/>
                  </a:cubicBezTo>
                  <a:cubicBezTo>
                    <a:pt x="14905" y="13774"/>
                    <a:pt x="13079" y="12770"/>
                    <a:pt x="11162" y="12063"/>
                  </a:cubicBezTo>
                  <a:cubicBezTo>
                    <a:pt x="9432" y="11450"/>
                    <a:pt x="7602" y="11065"/>
                    <a:pt x="5773" y="11065"/>
                  </a:cubicBezTo>
                  <a:cubicBezTo>
                    <a:pt x="5286" y="11065"/>
                    <a:pt x="4799" y="11092"/>
                    <a:pt x="4314" y="11149"/>
                  </a:cubicBezTo>
                  <a:cubicBezTo>
                    <a:pt x="2739" y="11332"/>
                    <a:pt x="1050" y="11948"/>
                    <a:pt x="366" y="13364"/>
                  </a:cubicBezTo>
                  <a:cubicBezTo>
                    <a:pt x="0" y="14140"/>
                    <a:pt x="0" y="15075"/>
                    <a:pt x="252" y="15897"/>
                  </a:cubicBezTo>
                  <a:cubicBezTo>
                    <a:pt x="525" y="16719"/>
                    <a:pt x="1050" y="17449"/>
                    <a:pt x="1667" y="18043"/>
                  </a:cubicBezTo>
                  <a:cubicBezTo>
                    <a:pt x="3105" y="19458"/>
                    <a:pt x="5068" y="20211"/>
                    <a:pt x="7031" y="20668"/>
                  </a:cubicBezTo>
                  <a:cubicBezTo>
                    <a:pt x="8237" y="20934"/>
                    <a:pt x="9478" y="21089"/>
                    <a:pt x="10716" y="21089"/>
                  </a:cubicBezTo>
                  <a:cubicBezTo>
                    <a:pt x="11493" y="21089"/>
                    <a:pt x="12268" y="21028"/>
                    <a:pt x="13034" y="20896"/>
                  </a:cubicBezTo>
                  <a:cubicBezTo>
                    <a:pt x="15019" y="20554"/>
                    <a:pt x="16937" y="19709"/>
                    <a:pt x="18420" y="18339"/>
                  </a:cubicBezTo>
                  <a:cubicBezTo>
                    <a:pt x="18420" y="18317"/>
                    <a:pt x="18398" y="18271"/>
                    <a:pt x="18398" y="18225"/>
                  </a:cubicBezTo>
                  <a:lnTo>
                    <a:pt x="18398" y="18225"/>
                  </a:lnTo>
                  <a:cubicBezTo>
                    <a:pt x="18420" y="18248"/>
                    <a:pt x="18443" y="18271"/>
                    <a:pt x="18466" y="18294"/>
                  </a:cubicBezTo>
                  <a:lnTo>
                    <a:pt x="18420" y="18362"/>
                  </a:lnTo>
                  <a:cubicBezTo>
                    <a:pt x="19836" y="17153"/>
                    <a:pt x="20657" y="15395"/>
                    <a:pt x="21274" y="13637"/>
                  </a:cubicBezTo>
                  <a:cubicBezTo>
                    <a:pt x="22438" y="10419"/>
                    <a:pt x="23122" y="6972"/>
                    <a:pt x="22552" y="3617"/>
                  </a:cubicBezTo>
                  <a:cubicBezTo>
                    <a:pt x="22415" y="2818"/>
                    <a:pt x="22209" y="2019"/>
                    <a:pt x="21776" y="1335"/>
                  </a:cubicBezTo>
                  <a:cubicBezTo>
                    <a:pt x="21342" y="650"/>
                    <a:pt x="20635" y="102"/>
                    <a:pt x="19836" y="11"/>
                  </a:cubicBezTo>
                  <a:cubicBezTo>
                    <a:pt x="19761" y="4"/>
                    <a:pt x="19686" y="0"/>
                    <a:pt x="19611" y="0"/>
                  </a:cubicBezTo>
                  <a:close/>
                  <a:moveTo>
                    <a:pt x="33051" y="13009"/>
                  </a:moveTo>
                  <a:cubicBezTo>
                    <a:pt x="32705" y="13009"/>
                    <a:pt x="32359" y="13165"/>
                    <a:pt x="32070" y="13364"/>
                  </a:cubicBezTo>
                  <a:cubicBezTo>
                    <a:pt x="31134" y="13957"/>
                    <a:pt x="30472" y="14893"/>
                    <a:pt x="29947" y="15897"/>
                  </a:cubicBezTo>
                  <a:cubicBezTo>
                    <a:pt x="28737" y="18271"/>
                    <a:pt x="28281" y="21033"/>
                    <a:pt x="28715" y="23681"/>
                  </a:cubicBezTo>
                  <a:cubicBezTo>
                    <a:pt x="28760" y="24069"/>
                    <a:pt x="28852" y="24457"/>
                    <a:pt x="29148" y="24822"/>
                  </a:cubicBezTo>
                  <a:cubicBezTo>
                    <a:pt x="30107" y="24639"/>
                    <a:pt x="30974" y="24069"/>
                    <a:pt x="31636" y="23361"/>
                  </a:cubicBezTo>
                  <a:cubicBezTo>
                    <a:pt x="32321" y="22653"/>
                    <a:pt x="32823" y="21809"/>
                    <a:pt x="33257" y="20919"/>
                  </a:cubicBezTo>
                  <a:cubicBezTo>
                    <a:pt x="33782" y="19892"/>
                    <a:pt x="34238" y="18819"/>
                    <a:pt x="34467" y="17678"/>
                  </a:cubicBezTo>
                  <a:cubicBezTo>
                    <a:pt x="34695" y="16559"/>
                    <a:pt x="34695" y="15349"/>
                    <a:pt x="34330" y="14254"/>
                  </a:cubicBezTo>
                  <a:cubicBezTo>
                    <a:pt x="34170" y="13729"/>
                    <a:pt x="33850" y="13181"/>
                    <a:pt x="33325" y="13044"/>
                  </a:cubicBezTo>
                  <a:cubicBezTo>
                    <a:pt x="33235" y="13020"/>
                    <a:pt x="33143" y="13009"/>
                    <a:pt x="33051" y="13009"/>
                  </a:cubicBezTo>
                  <a:close/>
                  <a:moveTo>
                    <a:pt x="23893" y="23697"/>
                  </a:moveTo>
                  <a:cubicBezTo>
                    <a:pt x="22489" y="23697"/>
                    <a:pt x="21047" y="23882"/>
                    <a:pt x="19767" y="24046"/>
                  </a:cubicBezTo>
                  <a:cubicBezTo>
                    <a:pt x="18010" y="24274"/>
                    <a:pt x="16206" y="24845"/>
                    <a:pt x="15042" y="26169"/>
                  </a:cubicBezTo>
                  <a:cubicBezTo>
                    <a:pt x="14563" y="26739"/>
                    <a:pt x="14198" y="27447"/>
                    <a:pt x="14243" y="28200"/>
                  </a:cubicBezTo>
                  <a:cubicBezTo>
                    <a:pt x="14266" y="29159"/>
                    <a:pt x="14997" y="30026"/>
                    <a:pt x="15864" y="30460"/>
                  </a:cubicBezTo>
                  <a:cubicBezTo>
                    <a:pt x="16657" y="30826"/>
                    <a:pt x="17541" y="30920"/>
                    <a:pt x="18403" y="30920"/>
                  </a:cubicBezTo>
                  <a:cubicBezTo>
                    <a:pt x="18508" y="30920"/>
                    <a:pt x="18613" y="30919"/>
                    <a:pt x="18717" y="30916"/>
                  </a:cubicBezTo>
                  <a:cubicBezTo>
                    <a:pt x="20110" y="30848"/>
                    <a:pt x="21525" y="30597"/>
                    <a:pt x="22757" y="29980"/>
                  </a:cubicBezTo>
                  <a:cubicBezTo>
                    <a:pt x="24401" y="29181"/>
                    <a:pt x="25725" y="27835"/>
                    <a:pt x="27322" y="26990"/>
                  </a:cubicBezTo>
                  <a:lnTo>
                    <a:pt x="27322" y="26990"/>
                  </a:lnTo>
                  <a:cubicBezTo>
                    <a:pt x="26569" y="28200"/>
                    <a:pt x="25953" y="29524"/>
                    <a:pt x="25656" y="30939"/>
                  </a:cubicBezTo>
                  <a:cubicBezTo>
                    <a:pt x="25359" y="32354"/>
                    <a:pt x="25382" y="33838"/>
                    <a:pt x="25862" y="35207"/>
                  </a:cubicBezTo>
                  <a:cubicBezTo>
                    <a:pt x="26021" y="35641"/>
                    <a:pt x="26227" y="36052"/>
                    <a:pt x="26523" y="36371"/>
                  </a:cubicBezTo>
                  <a:cubicBezTo>
                    <a:pt x="26828" y="36676"/>
                    <a:pt x="27237" y="36898"/>
                    <a:pt x="27670" y="36898"/>
                  </a:cubicBezTo>
                  <a:cubicBezTo>
                    <a:pt x="27691" y="36898"/>
                    <a:pt x="27712" y="36897"/>
                    <a:pt x="27733" y="36896"/>
                  </a:cubicBezTo>
                  <a:cubicBezTo>
                    <a:pt x="28327" y="36851"/>
                    <a:pt x="28806" y="36371"/>
                    <a:pt x="29126" y="35869"/>
                  </a:cubicBezTo>
                  <a:cubicBezTo>
                    <a:pt x="29536" y="35230"/>
                    <a:pt x="29765" y="34500"/>
                    <a:pt x="29947" y="33747"/>
                  </a:cubicBezTo>
                  <a:cubicBezTo>
                    <a:pt x="30358" y="32035"/>
                    <a:pt x="30472" y="30231"/>
                    <a:pt x="30290" y="28474"/>
                  </a:cubicBezTo>
                  <a:cubicBezTo>
                    <a:pt x="30175" y="27470"/>
                    <a:pt x="29947" y="26465"/>
                    <a:pt x="29308" y="25689"/>
                  </a:cubicBezTo>
                  <a:cubicBezTo>
                    <a:pt x="28057" y="24122"/>
                    <a:pt x="26019" y="23697"/>
                    <a:pt x="23893" y="236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5"/>
            <p:cNvSpPr/>
            <p:nvPr/>
          </p:nvSpPr>
          <p:spPr>
            <a:xfrm flipH="1">
              <a:off x="2899562" y="2353629"/>
              <a:ext cx="1126847" cy="1267821"/>
            </a:xfrm>
            <a:custGeom>
              <a:avLst/>
              <a:gdLst/>
              <a:ahLst/>
              <a:cxnLst/>
              <a:rect l="l" t="t" r="r" b="b"/>
              <a:pathLst>
                <a:path w="56265" h="63304" extrusionOk="0">
                  <a:moveTo>
                    <a:pt x="17011" y="0"/>
                  </a:moveTo>
                  <a:cubicBezTo>
                    <a:pt x="16972" y="0"/>
                    <a:pt x="16931" y="21"/>
                    <a:pt x="16914" y="55"/>
                  </a:cubicBezTo>
                  <a:cubicBezTo>
                    <a:pt x="16526" y="1036"/>
                    <a:pt x="16389" y="2063"/>
                    <a:pt x="16252" y="3113"/>
                  </a:cubicBezTo>
                  <a:cubicBezTo>
                    <a:pt x="15978" y="5350"/>
                    <a:pt x="15795" y="7655"/>
                    <a:pt x="15704" y="9915"/>
                  </a:cubicBezTo>
                  <a:cubicBezTo>
                    <a:pt x="15636" y="11901"/>
                    <a:pt x="15636" y="14024"/>
                    <a:pt x="16184" y="15895"/>
                  </a:cubicBezTo>
                  <a:cubicBezTo>
                    <a:pt x="15544" y="15599"/>
                    <a:pt x="14905" y="15348"/>
                    <a:pt x="14266" y="15119"/>
                  </a:cubicBezTo>
                  <a:cubicBezTo>
                    <a:pt x="12006" y="14343"/>
                    <a:pt x="9633" y="13932"/>
                    <a:pt x="7327" y="13544"/>
                  </a:cubicBezTo>
                  <a:cubicBezTo>
                    <a:pt x="4931" y="13111"/>
                    <a:pt x="2465" y="12700"/>
                    <a:pt x="137" y="11855"/>
                  </a:cubicBezTo>
                  <a:cubicBezTo>
                    <a:pt x="126" y="11850"/>
                    <a:pt x="113" y="11847"/>
                    <a:pt x="100" y="11847"/>
                  </a:cubicBezTo>
                  <a:cubicBezTo>
                    <a:pt x="60" y="11847"/>
                    <a:pt x="17" y="11872"/>
                    <a:pt x="0" y="11924"/>
                  </a:cubicBezTo>
                  <a:cubicBezTo>
                    <a:pt x="0" y="11969"/>
                    <a:pt x="23" y="12038"/>
                    <a:pt x="69" y="12061"/>
                  </a:cubicBezTo>
                  <a:cubicBezTo>
                    <a:pt x="2397" y="12905"/>
                    <a:pt x="4885" y="13339"/>
                    <a:pt x="7282" y="13750"/>
                  </a:cubicBezTo>
                  <a:cubicBezTo>
                    <a:pt x="9587" y="14138"/>
                    <a:pt x="11961" y="14549"/>
                    <a:pt x="14198" y="15325"/>
                  </a:cubicBezTo>
                  <a:cubicBezTo>
                    <a:pt x="14882" y="15576"/>
                    <a:pt x="15567" y="15850"/>
                    <a:pt x="16275" y="16169"/>
                  </a:cubicBezTo>
                  <a:cubicBezTo>
                    <a:pt x="16298" y="16192"/>
                    <a:pt x="16320" y="16192"/>
                    <a:pt x="16343" y="16192"/>
                  </a:cubicBezTo>
                  <a:cubicBezTo>
                    <a:pt x="18398" y="17151"/>
                    <a:pt x="20520" y="18452"/>
                    <a:pt x="23008" y="20301"/>
                  </a:cubicBezTo>
                  <a:cubicBezTo>
                    <a:pt x="24241" y="21214"/>
                    <a:pt x="25451" y="22172"/>
                    <a:pt x="26615" y="23154"/>
                  </a:cubicBezTo>
                  <a:cubicBezTo>
                    <a:pt x="24994" y="23496"/>
                    <a:pt x="23556" y="23998"/>
                    <a:pt x="22164" y="24478"/>
                  </a:cubicBezTo>
                  <a:lnTo>
                    <a:pt x="21684" y="24637"/>
                  </a:lnTo>
                  <a:cubicBezTo>
                    <a:pt x="19331" y="25450"/>
                    <a:pt x="16858" y="26223"/>
                    <a:pt x="14340" y="26223"/>
                  </a:cubicBezTo>
                  <a:cubicBezTo>
                    <a:pt x="14171" y="26223"/>
                    <a:pt x="14002" y="26220"/>
                    <a:pt x="13833" y="26212"/>
                  </a:cubicBezTo>
                  <a:cubicBezTo>
                    <a:pt x="13787" y="26212"/>
                    <a:pt x="13741" y="26235"/>
                    <a:pt x="13718" y="26304"/>
                  </a:cubicBezTo>
                  <a:cubicBezTo>
                    <a:pt x="13718" y="26372"/>
                    <a:pt x="13764" y="26418"/>
                    <a:pt x="13833" y="26418"/>
                  </a:cubicBezTo>
                  <a:cubicBezTo>
                    <a:pt x="14003" y="26425"/>
                    <a:pt x="14174" y="26428"/>
                    <a:pt x="14344" y="26428"/>
                  </a:cubicBezTo>
                  <a:cubicBezTo>
                    <a:pt x="16887" y="26428"/>
                    <a:pt x="19400" y="25656"/>
                    <a:pt x="21753" y="24843"/>
                  </a:cubicBezTo>
                  <a:lnTo>
                    <a:pt x="22232" y="24683"/>
                  </a:lnTo>
                  <a:cubicBezTo>
                    <a:pt x="23625" y="24204"/>
                    <a:pt x="25063" y="23702"/>
                    <a:pt x="26683" y="23359"/>
                  </a:cubicBezTo>
                  <a:lnTo>
                    <a:pt x="26683" y="23359"/>
                  </a:lnTo>
                  <a:cubicBezTo>
                    <a:pt x="26318" y="26418"/>
                    <a:pt x="25816" y="29499"/>
                    <a:pt x="25177" y="32489"/>
                  </a:cubicBezTo>
                  <a:cubicBezTo>
                    <a:pt x="25154" y="32558"/>
                    <a:pt x="25200" y="32603"/>
                    <a:pt x="25245" y="32626"/>
                  </a:cubicBezTo>
                  <a:lnTo>
                    <a:pt x="25268" y="32626"/>
                  </a:lnTo>
                  <a:cubicBezTo>
                    <a:pt x="25314" y="32626"/>
                    <a:pt x="25359" y="32581"/>
                    <a:pt x="25382" y="32535"/>
                  </a:cubicBezTo>
                  <a:cubicBezTo>
                    <a:pt x="26021" y="29522"/>
                    <a:pt x="26546" y="26441"/>
                    <a:pt x="26889" y="23382"/>
                  </a:cubicBezTo>
                  <a:cubicBezTo>
                    <a:pt x="40470" y="34909"/>
                    <a:pt x="49554" y="50567"/>
                    <a:pt x="56036" y="63258"/>
                  </a:cubicBezTo>
                  <a:cubicBezTo>
                    <a:pt x="56059" y="63303"/>
                    <a:pt x="56105" y="63303"/>
                    <a:pt x="56128" y="63303"/>
                  </a:cubicBezTo>
                  <a:lnTo>
                    <a:pt x="56196" y="63303"/>
                  </a:lnTo>
                  <a:cubicBezTo>
                    <a:pt x="56242" y="63281"/>
                    <a:pt x="56265" y="63212"/>
                    <a:pt x="56242" y="63166"/>
                  </a:cubicBezTo>
                  <a:cubicBezTo>
                    <a:pt x="49737" y="50453"/>
                    <a:pt x="40652" y="34795"/>
                    <a:pt x="27048" y="23245"/>
                  </a:cubicBezTo>
                  <a:cubicBezTo>
                    <a:pt x="27391" y="19684"/>
                    <a:pt x="28509" y="16192"/>
                    <a:pt x="30267" y="13088"/>
                  </a:cubicBezTo>
                  <a:cubicBezTo>
                    <a:pt x="30290" y="13019"/>
                    <a:pt x="30290" y="12974"/>
                    <a:pt x="30221" y="12928"/>
                  </a:cubicBezTo>
                  <a:cubicBezTo>
                    <a:pt x="30209" y="12922"/>
                    <a:pt x="30195" y="12919"/>
                    <a:pt x="30181" y="12919"/>
                  </a:cubicBezTo>
                  <a:cubicBezTo>
                    <a:pt x="30142" y="12919"/>
                    <a:pt x="30101" y="12940"/>
                    <a:pt x="30084" y="12974"/>
                  </a:cubicBezTo>
                  <a:cubicBezTo>
                    <a:pt x="28327" y="16055"/>
                    <a:pt x="27208" y="19547"/>
                    <a:pt x="26843" y="23085"/>
                  </a:cubicBezTo>
                  <a:cubicBezTo>
                    <a:pt x="25656" y="22058"/>
                    <a:pt x="24401" y="21077"/>
                    <a:pt x="23122" y="20118"/>
                  </a:cubicBezTo>
                  <a:cubicBezTo>
                    <a:pt x="20634" y="18292"/>
                    <a:pt x="18489" y="16968"/>
                    <a:pt x="16435" y="16010"/>
                  </a:cubicBezTo>
                  <a:cubicBezTo>
                    <a:pt x="15887" y="14229"/>
                    <a:pt x="15841" y="12289"/>
                    <a:pt x="15932" y="9915"/>
                  </a:cubicBezTo>
                  <a:cubicBezTo>
                    <a:pt x="16001" y="7655"/>
                    <a:pt x="16184" y="5373"/>
                    <a:pt x="16457" y="3136"/>
                  </a:cubicBezTo>
                  <a:cubicBezTo>
                    <a:pt x="16594" y="2086"/>
                    <a:pt x="16731" y="1082"/>
                    <a:pt x="17119" y="146"/>
                  </a:cubicBezTo>
                  <a:cubicBezTo>
                    <a:pt x="17142" y="77"/>
                    <a:pt x="17119" y="32"/>
                    <a:pt x="17051" y="9"/>
                  </a:cubicBezTo>
                  <a:cubicBezTo>
                    <a:pt x="17039" y="3"/>
                    <a:pt x="17025" y="0"/>
                    <a:pt x="17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9" name="Google Shape;1989;p65"/>
          <p:cNvGrpSpPr/>
          <p:nvPr/>
        </p:nvGrpSpPr>
        <p:grpSpPr>
          <a:xfrm rot="-7937554">
            <a:off x="2346648" y="2657440"/>
            <a:ext cx="610332" cy="1272923"/>
            <a:chOff x="2887743" y="2397645"/>
            <a:chExt cx="413267" cy="807808"/>
          </a:xfrm>
        </p:grpSpPr>
        <p:sp>
          <p:nvSpPr>
            <p:cNvPr id="1990" name="Google Shape;1990;p65"/>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5"/>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3" name="Google Shape;2023;p65"/>
          <p:cNvGrpSpPr/>
          <p:nvPr/>
        </p:nvGrpSpPr>
        <p:grpSpPr>
          <a:xfrm>
            <a:off x="2455785" y="577268"/>
            <a:ext cx="6027206" cy="4464729"/>
            <a:chOff x="5052375" y="1482675"/>
            <a:chExt cx="2540700" cy="1895309"/>
          </a:xfrm>
        </p:grpSpPr>
        <p:sp>
          <p:nvSpPr>
            <p:cNvPr id="2024" name="Google Shape;2024;p65"/>
            <p:cNvSpPr/>
            <p:nvPr/>
          </p:nvSpPr>
          <p:spPr>
            <a:xfrm>
              <a:off x="5052375" y="1482675"/>
              <a:ext cx="2540700" cy="1532700"/>
            </a:xfrm>
            <a:prstGeom prst="roundRect">
              <a:avLst>
                <a:gd name="adj" fmla="val 400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5"/>
            <p:cNvSpPr/>
            <p:nvPr/>
          </p:nvSpPr>
          <p:spPr>
            <a:xfrm>
              <a:off x="5998156" y="3018751"/>
              <a:ext cx="649200" cy="296400"/>
            </a:xfrm>
            <a:prstGeom prst="trapezoid">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5"/>
            <p:cNvSpPr/>
            <p:nvPr/>
          </p:nvSpPr>
          <p:spPr>
            <a:xfrm>
              <a:off x="5833175" y="3315584"/>
              <a:ext cx="967800" cy="624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5"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9599" y="611620"/>
            <a:ext cx="6372456" cy="357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53647" y="-300864"/>
            <a:ext cx="6151106" cy="928800"/>
          </a:xfrm>
        </p:spPr>
        <p:txBody>
          <a:bodyPr/>
          <a:lstStyle/>
          <a:p>
            <a:r>
              <a:rPr lang="en-US" sz="3200" dirty="0"/>
              <a:t>TESTICULAR TUMOURS</a:t>
            </a:r>
          </a:p>
        </p:txBody>
      </p:sp>
      <p:sp>
        <p:nvSpPr>
          <p:cNvPr id="4" name="Rectangle 3"/>
          <p:cNvSpPr/>
          <p:nvPr/>
        </p:nvSpPr>
        <p:spPr>
          <a:xfrm>
            <a:off x="0" y="565713"/>
            <a:ext cx="5029200" cy="491211"/>
          </a:xfrm>
          <a:prstGeom prst="rect">
            <a:avLst/>
          </a:prstGeom>
        </p:spPr>
        <p:txBody>
          <a:bodyPr wrap="square" lIns="91068" tIns="45534" rIns="91068" bIns="45534">
            <a:spAutoFit/>
          </a:bodyPr>
          <a:lstStyle/>
          <a:p>
            <a:pPr marL="12065" marR="81280">
              <a:lnSpc>
                <a:spcPct val="96000"/>
              </a:lnSpc>
              <a:spcBef>
                <a:spcPts val="3320"/>
              </a:spcBef>
              <a:buFont typeface="Arial" panose="020B0604020202020204" pitchFamily="34" charset="0"/>
              <a:buChar char="•"/>
            </a:pPr>
            <a:r>
              <a:rPr lang="en-GB" sz="2600" spc="100" dirty="0">
                <a:solidFill>
                  <a:srgbClr val="7030A0"/>
                </a:solidFill>
                <a:latin typeface="Times New Roman" panose="02020603050405020304"/>
                <a:cs typeface="Times New Roman" panose="02020603050405020304"/>
              </a:rPr>
              <a:t>Testicular </a:t>
            </a:r>
            <a:r>
              <a:rPr lang="en-GB" sz="2600" spc="100" dirty="0" err="1">
                <a:solidFill>
                  <a:srgbClr val="7030A0"/>
                </a:solidFill>
                <a:latin typeface="Times New Roman" panose="02020603050405020304"/>
                <a:cs typeface="Times New Roman" panose="02020603050405020304"/>
              </a:rPr>
              <a:t>tumors</a:t>
            </a:r>
            <a:r>
              <a:rPr lang="en-GB" sz="2600" spc="100" dirty="0">
                <a:solidFill>
                  <a:srgbClr val="7030A0"/>
                </a:solidFill>
                <a:latin typeface="Times New Roman" panose="02020603050405020304"/>
                <a:cs typeface="Times New Roman" panose="02020603050405020304"/>
              </a:rPr>
              <a:t> are rare.</a:t>
            </a:r>
            <a:endParaRPr lang="en-GB" sz="2600" dirty="0">
              <a:solidFill>
                <a:srgbClr val="7030A0"/>
              </a:solidFill>
              <a:latin typeface="Times New Roman" panose="02020603050405020304"/>
              <a:cs typeface="Times New Roman" panose="02020603050405020304"/>
            </a:endParaRPr>
          </a:p>
        </p:txBody>
      </p:sp>
      <p:sp>
        <p:nvSpPr>
          <p:cNvPr id="5" name="object 11"/>
          <p:cNvSpPr txBox="1"/>
          <p:nvPr/>
        </p:nvSpPr>
        <p:spPr>
          <a:xfrm>
            <a:off x="101600" y="1002389"/>
            <a:ext cx="6172200" cy="381000"/>
          </a:xfrm>
          <a:prstGeom prst="rect">
            <a:avLst/>
          </a:prstGeom>
        </p:spPr>
        <p:txBody>
          <a:bodyPr wrap="square" lIns="0" tIns="17658" rIns="0" bIns="0" rtlCol="0">
            <a:noAutofit/>
          </a:bodyPr>
          <a:lstStyle/>
          <a:p>
            <a:pPr marL="12065">
              <a:lnSpc>
                <a:spcPts val="2780"/>
              </a:lnSpc>
              <a:buFont typeface="Arial" panose="020B0604020202020204" pitchFamily="34" charset="0"/>
              <a:buChar char="•"/>
            </a:pPr>
            <a:r>
              <a:rPr sz="2600" spc="129" dirty="0">
                <a:latin typeface="Times New Roman" panose="02020603050405020304"/>
                <a:cs typeface="Times New Roman" panose="02020603050405020304"/>
              </a:rPr>
              <a:t>1-2</a:t>
            </a:r>
            <a:r>
              <a:rPr sz="2600" spc="-82" dirty="0">
                <a:latin typeface="Arial" panose="020B0604020202020204"/>
                <a:cs typeface="Arial" panose="020B0604020202020204"/>
              </a:rPr>
              <a:t>% </a:t>
            </a:r>
            <a:r>
              <a:rPr sz="2600" spc="129" dirty="0">
                <a:latin typeface="Times New Roman" panose="02020603050405020304"/>
                <a:cs typeface="Times New Roman" panose="02020603050405020304"/>
              </a:rPr>
              <a:t>of all malignant tumors.</a:t>
            </a:r>
            <a:endParaRPr sz="2600" dirty="0">
              <a:latin typeface="Times New Roman" panose="02020603050405020304"/>
              <a:cs typeface="Times New Roman" panose="02020603050405020304"/>
            </a:endParaRPr>
          </a:p>
        </p:txBody>
      </p:sp>
      <p:sp>
        <p:nvSpPr>
          <p:cNvPr id="6" name="object 8"/>
          <p:cNvSpPr txBox="1"/>
          <p:nvPr/>
        </p:nvSpPr>
        <p:spPr>
          <a:xfrm>
            <a:off x="101600" y="1333835"/>
            <a:ext cx="5199639" cy="713722"/>
          </a:xfrm>
          <a:prstGeom prst="rect">
            <a:avLst/>
          </a:prstGeom>
        </p:spPr>
        <p:txBody>
          <a:bodyPr wrap="square" lIns="0" tIns="17566" rIns="0" bIns="0" rtlCol="0">
            <a:noAutofit/>
          </a:bodyPr>
          <a:lstStyle/>
          <a:p>
            <a:pPr marL="29845">
              <a:lnSpc>
                <a:spcPts val="2780"/>
              </a:lnSpc>
              <a:buFont typeface="Arial" panose="020B0604020202020204" pitchFamily="34" charset="0"/>
              <a:buChar char="•"/>
            </a:pPr>
            <a:r>
              <a:rPr sz="2600" spc="134" dirty="0">
                <a:latin typeface="Times New Roman" panose="02020603050405020304"/>
                <a:cs typeface="Times New Roman" panose="02020603050405020304"/>
              </a:rPr>
              <a:t>Most common malignancy in men</a:t>
            </a:r>
            <a:endParaRPr sz="2600" dirty="0">
              <a:latin typeface="Times New Roman" panose="02020603050405020304"/>
              <a:cs typeface="Times New Roman" panose="02020603050405020304"/>
            </a:endParaRPr>
          </a:p>
          <a:p>
            <a:pPr marL="12065" marR="49530">
              <a:lnSpc>
                <a:spcPts val="2850"/>
              </a:lnSpc>
              <a:spcBef>
                <a:spcPts val="5"/>
              </a:spcBef>
            </a:pPr>
            <a:r>
              <a:rPr sz="2600" spc="68" dirty="0">
                <a:latin typeface="Times New Roman" panose="02020603050405020304"/>
                <a:cs typeface="Times New Roman" panose="02020603050405020304"/>
              </a:rPr>
              <a:t>year age group.</a:t>
            </a:r>
            <a:endParaRPr sz="2600" dirty="0">
              <a:latin typeface="Times New Roman" panose="02020603050405020304"/>
              <a:cs typeface="Times New Roman" panose="02020603050405020304"/>
            </a:endParaRPr>
          </a:p>
        </p:txBody>
      </p:sp>
      <p:sp>
        <p:nvSpPr>
          <p:cNvPr id="7" name="object 4"/>
          <p:cNvSpPr txBox="1"/>
          <p:nvPr/>
        </p:nvSpPr>
        <p:spPr>
          <a:xfrm>
            <a:off x="101600" y="2047557"/>
            <a:ext cx="7199980" cy="725478"/>
          </a:xfrm>
          <a:prstGeom prst="rect">
            <a:avLst/>
          </a:prstGeom>
        </p:spPr>
        <p:txBody>
          <a:bodyPr wrap="square" lIns="0" tIns="17566" rIns="0" bIns="0" rtlCol="0">
            <a:noAutofit/>
          </a:bodyPr>
          <a:lstStyle/>
          <a:p>
            <a:pPr marL="18415">
              <a:lnSpc>
                <a:spcPts val="2780"/>
              </a:lnSpc>
              <a:buFont typeface="Arial" panose="020B0604020202020204" pitchFamily="34" charset="0"/>
              <a:buChar char="•"/>
            </a:pPr>
            <a:r>
              <a:rPr sz="2600" spc="108" dirty="0">
                <a:solidFill>
                  <a:srgbClr val="7030A0"/>
                </a:solidFill>
                <a:latin typeface="Times New Roman" panose="02020603050405020304"/>
                <a:cs typeface="Times New Roman" panose="02020603050405020304"/>
              </a:rPr>
              <a:t>Benign lesions represent a greater percentage of</a:t>
            </a:r>
            <a:endParaRPr sz="2600" dirty="0">
              <a:solidFill>
                <a:srgbClr val="7030A0"/>
              </a:solidFill>
              <a:latin typeface="Times New Roman" panose="02020603050405020304"/>
              <a:cs typeface="Times New Roman" panose="02020603050405020304"/>
            </a:endParaRPr>
          </a:p>
          <a:p>
            <a:pPr marL="12065" marR="49530">
              <a:lnSpc>
                <a:spcPts val="2945"/>
              </a:lnSpc>
              <a:spcBef>
                <a:spcPts val="10"/>
              </a:spcBef>
            </a:pPr>
            <a:r>
              <a:rPr sz="2600" spc="112" dirty="0">
                <a:solidFill>
                  <a:srgbClr val="7030A0"/>
                </a:solidFill>
                <a:latin typeface="Times New Roman" panose="02020603050405020304"/>
                <a:cs typeface="Times New Roman" panose="02020603050405020304"/>
              </a:rPr>
              <a:t>cases in children than in adults.</a:t>
            </a:r>
            <a:endParaRPr sz="2600" dirty="0">
              <a:solidFill>
                <a:srgbClr val="7030A0"/>
              </a:solidFill>
              <a:latin typeface="Times New Roman" panose="02020603050405020304"/>
              <a:cs typeface="Times New Roman" panose="02020603050405020304"/>
            </a:endParaRPr>
          </a:p>
        </p:txBody>
      </p:sp>
      <p:sp>
        <p:nvSpPr>
          <p:cNvPr id="8" name="object 2"/>
          <p:cNvSpPr txBox="1"/>
          <p:nvPr/>
        </p:nvSpPr>
        <p:spPr>
          <a:xfrm>
            <a:off x="101600" y="2773035"/>
            <a:ext cx="4338691" cy="355145"/>
          </a:xfrm>
          <a:prstGeom prst="rect">
            <a:avLst/>
          </a:prstGeom>
        </p:spPr>
        <p:txBody>
          <a:bodyPr wrap="square" lIns="0" tIns="17566" rIns="0" bIns="0" rtlCol="0">
            <a:noAutofit/>
          </a:bodyPr>
          <a:lstStyle/>
          <a:p>
            <a:pPr marL="12065">
              <a:lnSpc>
                <a:spcPts val="2780"/>
              </a:lnSpc>
              <a:buFont typeface="Arial" panose="020B0604020202020204" pitchFamily="34" charset="0"/>
              <a:buChar char="•"/>
            </a:pPr>
            <a:r>
              <a:rPr sz="2600" spc="86" dirty="0">
                <a:latin typeface="Times New Roman" panose="02020603050405020304"/>
                <a:cs typeface="Times New Roman" panose="02020603050405020304"/>
              </a:rPr>
              <a:t>Most curable solid neoplasm</a:t>
            </a:r>
            <a:endParaRPr sz="2600" dirty="0">
              <a:latin typeface="Times New Roman" panose="02020603050405020304"/>
              <a:cs typeface="Times New Roman" panose="02020603050405020304"/>
            </a:endParaRPr>
          </a:p>
        </p:txBody>
      </p:sp>
      <p:sp>
        <p:nvSpPr>
          <p:cNvPr id="9" name="object 7"/>
          <p:cNvSpPr txBox="1"/>
          <p:nvPr/>
        </p:nvSpPr>
        <p:spPr>
          <a:xfrm>
            <a:off x="6937362" y="2530555"/>
            <a:ext cx="2028745" cy="1580769"/>
          </a:xfrm>
          <a:prstGeom prst="rect">
            <a:avLst/>
          </a:prstGeom>
        </p:spPr>
        <p:style>
          <a:lnRef idx="1">
            <a:schemeClr val="accent4"/>
          </a:lnRef>
          <a:fillRef idx="2">
            <a:schemeClr val="accent4"/>
          </a:fillRef>
          <a:effectRef idx="1">
            <a:schemeClr val="accent4"/>
          </a:effectRef>
          <a:fontRef idx="minor">
            <a:schemeClr val="dk1"/>
          </a:fontRef>
        </p:style>
        <p:txBody>
          <a:bodyPr wrap="square" lIns="0" tIns="17568" rIns="0" bIns="0" rtlCol="0">
            <a:noAutofit/>
          </a:bodyPr>
          <a:lstStyle/>
          <a:p>
            <a:pPr marL="186690" marR="49530">
              <a:lnSpc>
                <a:spcPts val="2780"/>
              </a:lnSpc>
            </a:pPr>
            <a:r>
              <a:rPr sz="2000" b="1" spc="190" dirty="0">
                <a:solidFill>
                  <a:srgbClr val="FF0000"/>
                </a:solidFill>
                <a:latin typeface="Times New Roman" panose="02020603050405020304" pitchFamily="18" charset="0"/>
                <a:cs typeface="Times New Roman" panose="02020603050405020304" pitchFamily="18" charset="0"/>
              </a:rPr>
              <a:t>3</a:t>
            </a:r>
            <a:r>
              <a:rPr lang="en-GB" sz="2600" spc="190" dirty="0">
                <a:solidFill>
                  <a:srgbClr val="FF0000"/>
                </a:solidFill>
                <a:latin typeface="Times New Roman" panose="02020603050405020304" pitchFamily="18" charset="0"/>
                <a:cs typeface="Times New Roman" panose="02020603050405020304" pitchFamily="18" charset="0"/>
              </a:rPr>
              <a:t> </a:t>
            </a:r>
            <a:r>
              <a:rPr sz="2600" spc="190" dirty="0">
                <a:solidFill>
                  <a:srgbClr val="FF0000"/>
                </a:solidFill>
                <a:latin typeface="Times New Roman" panose="02020603050405020304" pitchFamily="18" charset="0"/>
                <a:cs typeface="Times New Roman" panose="02020603050405020304" pitchFamily="18" charset="0"/>
              </a:rPr>
              <a:t>peaks</a:t>
            </a:r>
            <a:endParaRPr sz="2600" dirty="0">
              <a:solidFill>
                <a:srgbClr val="FF0000"/>
              </a:solidFill>
              <a:latin typeface="Times New Roman" panose="02020603050405020304" pitchFamily="18" charset="0"/>
              <a:cs typeface="Times New Roman" panose="02020603050405020304" pitchFamily="18" charset="0"/>
            </a:endParaRPr>
          </a:p>
          <a:p>
            <a:pPr marL="24130" marR="49530">
              <a:lnSpc>
                <a:spcPct val="96000"/>
              </a:lnSpc>
              <a:spcBef>
                <a:spcPts val="110"/>
              </a:spcBef>
              <a:buFont typeface="Arial" panose="020B0604020202020204" pitchFamily="34" charset="0"/>
              <a:buChar char="•"/>
            </a:pPr>
            <a:r>
              <a:rPr sz="2400" b="1" spc="134" dirty="0">
                <a:latin typeface="Times New Roman" panose="02020603050405020304" pitchFamily="18" charset="0"/>
                <a:cs typeface="Times New Roman" panose="02020603050405020304" pitchFamily="18" charset="0"/>
              </a:rPr>
              <a:t>2</a:t>
            </a:r>
            <a:r>
              <a:rPr lang="en-US" sz="2400" b="1" spc="134" dirty="0">
                <a:latin typeface="Times New Roman" panose="02020603050405020304" pitchFamily="18" charset="0"/>
                <a:cs typeface="Times New Roman" panose="02020603050405020304" pitchFamily="18" charset="0"/>
              </a:rPr>
              <a:t>-4</a:t>
            </a:r>
            <a:r>
              <a:rPr sz="2400" spc="134" dirty="0">
                <a:latin typeface="Times New Roman" panose="02020603050405020304" pitchFamily="18" charset="0"/>
                <a:cs typeface="Times New Roman" panose="02020603050405020304" pitchFamily="18" charset="0"/>
              </a:rPr>
              <a:t> </a:t>
            </a:r>
            <a:r>
              <a:rPr sz="2400" spc="59" dirty="0">
                <a:latin typeface="Times New Roman" panose="02020603050405020304" pitchFamily="18" charset="0"/>
                <a:cs typeface="Times New Roman" panose="02020603050405020304" pitchFamily="18" charset="0"/>
              </a:rPr>
              <a:t>yrs</a:t>
            </a:r>
            <a:endParaRPr sz="2400" dirty="0">
              <a:latin typeface="Times New Roman" panose="02020603050405020304" pitchFamily="18" charset="0"/>
              <a:cs typeface="Times New Roman" panose="02020603050405020304" pitchFamily="18" charset="0"/>
            </a:endParaRPr>
          </a:p>
          <a:p>
            <a:pPr marL="24130" marR="49530">
              <a:lnSpc>
                <a:spcPct val="96000"/>
              </a:lnSpc>
              <a:spcBef>
                <a:spcPts val="130"/>
              </a:spcBef>
              <a:buFont typeface="Arial" panose="020B0604020202020204" pitchFamily="34" charset="0"/>
              <a:buChar char="•"/>
            </a:pPr>
            <a:r>
              <a:rPr lang="en-US" sz="2400" b="1" spc="656" dirty="0">
                <a:latin typeface="Times New Roman" panose="02020603050405020304" pitchFamily="18" charset="0"/>
                <a:cs typeface="Times New Roman" panose="02020603050405020304" pitchFamily="18" charset="0"/>
              </a:rPr>
              <a:t>2</a:t>
            </a:r>
            <a:r>
              <a:rPr sz="2400" b="1" spc="656" dirty="0">
                <a:latin typeface="Times New Roman" panose="02020603050405020304" pitchFamily="18" charset="0"/>
                <a:cs typeface="Times New Roman" panose="02020603050405020304" pitchFamily="18" charset="0"/>
              </a:rPr>
              <a:t>0</a:t>
            </a:r>
            <a:r>
              <a:rPr sz="2400" spc="656" dirty="0">
                <a:latin typeface="Times New Roman" panose="02020603050405020304" pitchFamily="18" charset="0"/>
                <a:cs typeface="Times New Roman" panose="02020603050405020304" pitchFamily="18" charset="0"/>
              </a:rPr>
              <a:t>-</a:t>
            </a:r>
            <a:r>
              <a:rPr sz="2400" b="1" spc="656" dirty="0">
                <a:latin typeface="Times New Roman" panose="02020603050405020304" pitchFamily="18" charset="0"/>
                <a:cs typeface="Times New Roman" panose="02020603050405020304" pitchFamily="18" charset="0"/>
              </a:rPr>
              <a:t>40</a:t>
            </a:r>
            <a:r>
              <a:rPr sz="2400" spc="656" dirty="0">
                <a:latin typeface="Times New Roman" panose="02020603050405020304" pitchFamily="18" charset="0"/>
                <a:cs typeface="Times New Roman" panose="02020603050405020304" pitchFamily="18" charset="0"/>
              </a:rPr>
              <a:t> yr</a:t>
            </a:r>
            <a:endParaRPr sz="2400" dirty="0">
              <a:latin typeface="Times New Roman" panose="02020603050405020304" pitchFamily="18" charset="0"/>
              <a:cs typeface="Times New Roman" panose="02020603050405020304" pitchFamily="18" charset="0"/>
            </a:endParaRPr>
          </a:p>
          <a:p>
            <a:pPr marL="12065">
              <a:lnSpc>
                <a:spcPct val="96000"/>
              </a:lnSpc>
              <a:spcBef>
                <a:spcPts val="180"/>
              </a:spcBef>
              <a:buFont typeface="Arial" panose="020B0604020202020204" pitchFamily="34" charset="0"/>
              <a:buChar char="•"/>
            </a:pPr>
            <a:r>
              <a:rPr sz="2400" spc="135" dirty="0">
                <a:latin typeface="Times New Roman" panose="02020603050405020304" pitchFamily="18" charset="0"/>
                <a:cs typeface="Times New Roman" panose="02020603050405020304" pitchFamily="18" charset="0"/>
              </a:rPr>
              <a:t>above </a:t>
            </a:r>
            <a:r>
              <a:rPr sz="2400" b="1" spc="135" dirty="0">
                <a:latin typeface="Times New Roman" panose="02020603050405020304" pitchFamily="18" charset="0"/>
                <a:cs typeface="Times New Roman" panose="02020603050405020304" pitchFamily="18" charset="0"/>
              </a:rPr>
              <a:t>6o</a:t>
            </a:r>
            <a:r>
              <a:rPr lang="en-GB" sz="2400" spc="135" dirty="0">
                <a:latin typeface="Times New Roman" panose="02020603050405020304" pitchFamily="18" charset="0"/>
                <a:cs typeface="Times New Roman" panose="02020603050405020304" pitchFamily="18" charset="0"/>
              </a:rPr>
              <a:t> </a:t>
            </a:r>
            <a:r>
              <a:rPr sz="2400" spc="135" dirty="0">
                <a:latin typeface="Times New Roman" panose="02020603050405020304" pitchFamily="18" charset="0"/>
                <a:cs typeface="Times New Roman" panose="02020603050405020304" pitchFamily="18" charset="0"/>
              </a:rPr>
              <a:t>yrs</a:t>
            </a:r>
            <a:endParaRPr sz="2400" dirty="0">
              <a:latin typeface="Times New Roman" panose="02020603050405020304" pitchFamily="18" charset="0"/>
              <a:cs typeface="Times New Roman" panose="02020603050405020304" pitchFamily="18" charset="0"/>
            </a:endParaRPr>
          </a:p>
        </p:txBody>
      </p:sp>
      <p:sp>
        <p:nvSpPr>
          <p:cNvPr id="10" name="object 5"/>
          <p:cNvSpPr txBox="1"/>
          <p:nvPr/>
        </p:nvSpPr>
        <p:spPr>
          <a:xfrm>
            <a:off x="2999761" y="3122857"/>
            <a:ext cx="3839084" cy="569510"/>
          </a:xfrm>
          <a:prstGeom prst="rect">
            <a:avLst/>
          </a:prstGeom>
        </p:spPr>
        <p:txBody>
          <a:bodyPr wrap="square" lIns="0" tIns="17568" rIns="0" bIns="0" rtlCol="0">
            <a:noAutofit/>
          </a:bodyPr>
          <a:lstStyle/>
          <a:p>
            <a:pPr marL="12065">
              <a:lnSpc>
                <a:spcPts val="2780"/>
              </a:lnSpc>
            </a:pPr>
            <a:r>
              <a:rPr lang="en-US" sz="2600" spc="108" dirty="0">
                <a:latin typeface="Times New Roman" panose="02020603050405020304"/>
                <a:cs typeface="Times New Roman" panose="02020603050405020304"/>
              </a:rPr>
              <a:t> </a:t>
            </a:r>
            <a:r>
              <a:rPr sz="2600" spc="108" dirty="0">
                <a:latin typeface="Times New Roman" panose="02020603050405020304"/>
                <a:cs typeface="Times New Roman" panose="02020603050405020304"/>
              </a:rPr>
              <a:t>one of the few neoplasms</a:t>
            </a:r>
            <a:endParaRPr sz="2600" dirty="0">
              <a:latin typeface="Times New Roman" panose="02020603050405020304"/>
              <a:cs typeface="Times New Roman" panose="02020603050405020304"/>
            </a:endParaRPr>
          </a:p>
        </p:txBody>
      </p:sp>
      <p:sp>
        <p:nvSpPr>
          <p:cNvPr id="11" name="object 6"/>
          <p:cNvSpPr txBox="1"/>
          <p:nvPr/>
        </p:nvSpPr>
        <p:spPr>
          <a:xfrm>
            <a:off x="42165" y="3143367"/>
            <a:ext cx="3140036" cy="355146"/>
          </a:xfrm>
          <a:prstGeom prst="rect">
            <a:avLst/>
          </a:prstGeom>
        </p:spPr>
        <p:txBody>
          <a:bodyPr wrap="square" lIns="0" tIns="17568" rIns="0" bIns="0" rtlCol="0">
            <a:noAutofit/>
          </a:bodyPr>
          <a:lstStyle/>
          <a:p>
            <a:pPr marL="12065">
              <a:lnSpc>
                <a:spcPts val="2780"/>
              </a:lnSpc>
            </a:pPr>
            <a:r>
              <a:rPr sz="2600" spc="60" dirty="0">
                <a:latin typeface="Times New Roman" panose="02020603050405020304"/>
                <a:cs typeface="Times New Roman" panose="02020603050405020304"/>
              </a:rPr>
              <a:t>•</a:t>
            </a:r>
            <a:r>
              <a:rPr sz="2600" spc="60" dirty="0">
                <a:solidFill>
                  <a:srgbClr val="0BCFD8"/>
                </a:solidFill>
                <a:latin typeface="Times New Roman" panose="02020603050405020304"/>
                <a:cs typeface="Times New Roman" panose="02020603050405020304"/>
              </a:rPr>
              <a:t> </a:t>
            </a:r>
            <a:r>
              <a:rPr sz="2600" spc="60" dirty="0">
                <a:latin typeface="Times New Roman" panose="02020603050405020304"/>
                <a:cs typeface="Times New Roman" panose="02020603050405020304"/>
              </a:rPr>
              <a:t>Testicular cancer</a:t>
            </a:r>
            <a:r>
              <a:rPr lang="en-US" sz="2600" spc="60" dirty="0">
                <a:latin typeface="Times New Roman" panose="02020603050405020304"/>
                <a:cs typeface="Times New Roman" panose="02020603050405020304"/>
              </a:rPr>
              <a:t> </a:t>
            </a:r>
            <a:r>
              <a:rPr sz="2600" spc="60" dirty="0">
                <a:latin typeface="Times New Roman" panose="02020603050405020304"/>
                <a:cs typeface="Times New Roman" panose="02020603050405020304"/>
              </a:rPr>
              <a:t>is</a:t>
            </a:r>
            <a:endParaRPr sz="2600" dirty="0">
              <a:latin typeface="Times New Roman" panose="02020603050405020304"/>
              <a:cs typeface="Times New Roman" panose="02020603050405020304"/>
            </a:endParaRPr>
          </a:p>
        </p:txBody>
      </p:sp>
      <p:sp>
        <p:nvSpPr>
          <p:cNvPr id="12" name="object 4"/>
          <p:cNvSpPr txBox="1"/>
          <p:nvPr/>
        </p:nvSpPr>
        <p:spPr>
          <a:xfrm>
            <a:off x="194565" y="3448167"/>
            <a:ext cx="6079235" cy="355146"/>
          </a:xfrm>
          <a:prstGeom prst="rect">
            <a:avLst/>
          </a:prstGeom>
        </p:spPr>
        <p:txBody>
          <a:bodyPr wrap="square" lIns="0" tIns="17568" rIns="0" bIns="0" rtlCol="0">
            <a:noAutofit/>
          </a:bodyPr>
          <a:lstStyle/>
          <a:p>
            <a:pPr marL="12065">
              <a:lnSpc>
                <a:spcPts val="2780"/>
              </a:lnSpc>
            </a:pPr>
            <a:r>
              <a:rPr sz="2600" spc="98" dirty="0">
                <a:solidFill>
                  <a:srgbClr val="7030A0"/>
                </a:solidFill>
                <a:latin typeface="Times New Roman" panose="02020603050405020304"/>
                <a:cs typeface="Times New Roman" panose="02020603050405020304"/>
              </a:rPr>
              <a:t>associated with accurate serum  markers.</a:t>
            </a:r>
            <a:endParaRPr sz="2600" dirty="0">
              <a:solidFill>
                <a:srgbClr val="7030A0"/>
              </a:solidFill>
              <a:latin typeface="Times New Roman" panose="02020603050405020304"/>
              <a:cs typeface="Times New Roman" panose="02020603050405020304"/>
            </a:endParaRPr>
          </a:p>
        </p:txBody>
      </p:sp>
      <p:sp>
        <p:nvSpPr>
          <p:cNvPr id="13" name="object 6"/>
          <p:cNvSpPr txBox="1"/>
          <p:nvPr/>
        </p:nvSpPr>
        <p:spPr>
          <a:xfrm>
            <a:off x="5301239" y="1354845"/>
            <a:ext cx="1115754" cy="355146"/>
          </a:xfrm>
          <a:prstGeom prst="rect">
            <a:avLst/>
          </a:prstGeom>
        </p:spPr>
        <p:txBody>
          <a:bodyPr wrap="square" lIns="0" tIns="17566" rIns="0" bIns="0" rtlCol="0">
            <a:noAutofit/>
          </a:bodyPr>
          <a:lstStyle/>
          <a:p>
            <a:pPr marL="12065">
              <a:lnSpc>
                <a:spcPts val="2780"/>
              </a:lnSpc>
            </a:pPr>
            <a:r>
              <a:rPr sz="2400" spc="4" dirty="0">
                <a:latin typeface="Times New Roman" panose="02020603050405020304"/>
                <a:cs typeface="Times New Roman" panose="02020603050405020304"/>
              </a:rPr>
              <a:t>15 </a:t>
            </a:r>
            <a:r>
              <a:rPr sz="2600" spc="4" dirty="0">
                <a:latin typeface="Times New Roman" panose="02020603050405020304"/>
                <a:cs typeface="Times New Roman" panose="02020603050405020304"/>
              </a:rPr>
              <a:t>to </a:t>
            </a:r>
            <a:r>
              <a:rPr sz="2400" spc="4" dirty="0">
                <a:latin typeface="Times New Roman" panose="02020603050405020304"/>
                <a:cs typeface="Times New Roman" panose="02020603050405020304"/>
              </a:rPr>
              <a:t>35</a:t>
            </a:r>
            <a:endParaRPr sz="2400" dirty="0">
              <a:latin typeface="Times New Roman" panose="02020603050405020304"/>
              <a:cs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8"/>
          <p:cNvSpPr/>
          <p:nvPr/>
        </p:nvSpPr>
        <p:spPr>
          <a:xfrm flipH="1">
            <a:off x="6489401" y="2655500"/>
            <a:ext cx="2825319" cy="2440788"/>
          </a:xfrm>
          <a:custGeom>
            <a:avLst/>
            <a:gdLst/>
            <a:ahLst/>
            <a:cxnLst/>
            <a:rect l="l" t="t" r="r" b="b"/>
            <a:pathLst>
              <a:path w="143892" h="124308" extrusionOk="0">
                <a:moveTo>
                  <a:pt x="92298" y="0"/>
                </a:moveTo>
                <a:cubicBezTo>
                  <a:pt x="77715" y="0"/>
                  <a:pt x="63077" y="7352"/>
                  <a:pt x="54964" y="19567"/>
                </a:cubicBezTo>
                <a:cubicBezTo>
                  <a:pt x="51974" y="24064"/>
                  <a:pt x="49828" y="29108"/>
                  <a:pt x="46610" y="33445"/>
                </a:cubicBezTo>
                <a:cubicBezTo>
                  <a:pt x="35654" y="48167"/>
                  <a:pt x="14084" y="52778"/>
                  <a:pt x="5045" y="68733"/>
                </a:cubicBezTo>
                <a:cubicBezTo>
                  <a:pt x="708" y="76402"/>
                  <a:pt x="1" y="85715"/>
                  <a:pt x="1439" y="94388"/>
                </a:cubicBezTo>
                <a:cubicBezTo>
                  <a:pt x="2968" y="103656"/>
                  <a:pt x="7510" y="113242"/>
                  <a:pt x="16047" y="117168"/>
                </a:cubicBezTo>
                <a:cubicBezTo>
                  <a:pt x="20093" y="119026"/>
                  <a:pt x="24493" y="119401"/>
                  <a:pt x="28980" y="119401"/>
                </a:cubicBezTo>
                <a:cubicBezTo>
                  <a:pt x="32022" y="119401"/>
                  <a:pt x="35104" y="119228"/>
                  <a:pt x="38142" y="119228"/>
                </a:cubicBezTo>
                <a:cubicBezTo>
                  <a:pt x="38661" y="119228"/>
                  <a:pt x="39178" y="119233"/>
                  <a:pt x="39694" y="119245"/>
                </a:cubicBezTo>
                <a:cubicBezTo>
                  <a:pt x="49303" y="119496"/>
                  <a:pt x="58639" y="122190"/>
                  <a:pt x="68157" y="123468"/>
                </a:cubicBezTo>
                <a:cubicBezTo>
                  <a:pt x="72389" y="124028"/>
                  <a:pt x="76656" y="124307"/>
                  <a:pt x="80924" y="124307"/>
                </a:cubicBezTo>
                <a:cubicBezTo>
                  <a:pt x="92126" y="124307"/>
                  <a:pt x="103325" y="122385"/>
                  <a:pt x="113853" y="118583"/>
                </a:cubicBezTo>
                <a:cubicBezTo>
                  <a:pt x="121728" y="115753"/>
                  <a:pt x="133255" y="110161"/>
                  <a:pt x="138573" y="99593"/>
                </a:cubicBezTo>
                <a:cubicBezTo>
                  <a:pt x="143891" y="89025"/>
                  <a:pt x="143207" y="75695"/>
                  <a:pt x="136861" y="65697"/>
                </a:cubicBezTo>
                <a:cubicBezTo>
                  <a:pt x="132913" y="59466"/>
                  <a:pt x="126909" y="54444"/>
                  <a:pt x="124467" y="47483"/>
                </a:cubicBezTo>
                <a:cubicBezTo>
                  <a:pt x="120975" y="37485"/>
                  <a:pt x="125677" y="25890"/>
                  <a:pt x="121751" y="16052"/>
                </a:cubicBezTo>
                <a:cubicBezTo>
                  <a:pt x="118692" y="8406"/>
                  <a:pt x="110932" y="3498"/>
                  <a:pt x="102966" y="1376"/>
                </a:cubicBezTo>
                <a:cubicBezTo>
                  <a:pt x="99479" y="446"/>
                  <a:pt x="95890" y="0"/>
                  <a:pt x="92298" y="0"/>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8"/>
          <p:cNvSpPr txBox="1">
            <a:spLocks noGrp="1"/>
          </p:cNvSpPr>
          <p:nvPr>
            <p:ph type="title"/>
          </p:nvPr>
        </p:nvSpPr>
        <p:spPr>
          <a:xfrm>
            <a:off x="975488" y="-93244"/>
            <a:ext cx="6980644" cy="1840532"/>
          </a:xfrm>
          <a:prstGeom prst="rect">
            <a:avLst/>
          </a:prstGeom>
        </p:spPr>
        <p:txBody>
          <a:bodyPr spcFirstLastPara="1" wrap="square" lIns="91425" tIns="91425" rIns="91425" bIns="91425" anchor="t" anchorCtr="0">
            <a:noAutofit/>
          </a:bodyPr>
          <a:lstStyle/>
          <a:p>
            <a:pPr algn="ctr">
              <a:lnSpc>
                <a:spcPts val="3840"/>
              </a:lnSpc>
            </a:pPr>
            <a:r>
              <a:rPr lang="en-GB" sz="3200" dirty="0"/>
              <a:t>AETIOLOGY OF TESTICULAR TUMOUR</a:t>
            </a:r>
          </a:p>
        </p:txBody>
      </p:sp>
      <p:cxnSp>
        <p:nvCxnSpPr>
          <p:cNvPr id="1113" name="Google Shape;1113;p48"/>
          <p:cNvCxnSpPr/>
          <p:nvPr/>
        </p:nvCxnSpPr>
        <p:spPr>
          <a:xfrm>
            <a:off x="1717965" y="928410"/>
            <a:ext cx="5324331" cy="0"/>
          </a:xfrm>
          <a:prstGeom prst="straightConnector1">
            <a:avLst/>
          </a:prstGeom>
          <a:noFill/>
          <a:ln w="9525" cap="flat" cmpd="sng">
            <a:solidFill>
              <a:schemeClr val="dk1"/>
            </a:solidFill>
            <a:prstDash val="solid"/>
            <a:round/>
            <a:headEnd type="none" w="med" len="med"/>
            <a:tailEnd type="none" w="med" len="med"/>
          </a:ln>
        </p:spPr>
      </p:cxnSp>
      <p:sp>
        <p:nvSpPr>
          <p:cNvPr id="1114" name="Google Shape;1114;p48"/>
          <p:cNvSpPr/>
          <p:nvPr/>
        </p:nvSpPr>
        <p:spPr>
          <a:xfrm flipH="1">
            <a:off x="4938326" y="3151017"/>
            <a:ext cx="216407" cy="212808"/>
          </a:xfrm>
          <a:custGeom>
            <a:avLst/>
            <a:gdLst/>
            <a:ahLst/>
            <a:cxnLst/>
            <a:rect l="l" t="t" r="r" b="b"/>
            <a:pathLst>
              <a:path w="7396" h="7273" extrusionOk="0">
                <a:moveTo>
                  <a:pt x="4178" y="219"/>
                </a:moveTo>
                <a:cubicBezTo>
                  <a:pt x="4611" y="219"/>
                  <a:pt x="5091" y="288"/>
                  <a:pt x="5524" y="516"/>
                </a:cubicBezTo>
                <a:cubicBezTo>
                  <a:pt x="5981" y="767"/>
                  <a:pt x="6346" y="1155"/>
                  <a:pt x="6597" y="1566"/>
                </a:cubicBezTo>
                <a:cubicBezTo>
                  <a:pt x="4634" y="2844"/>
                  <a:pt x="2580" y="4054"/>
                  <a:pt x="548" y="5195"/>
                </a:cubicBezTo>
                <a:cubicBezTo>
                  <a:pt x="525" y="5150"/>
                  <a:pt x="503" y="5104"/>
                  <a:pt x="503" y="5058"/>
                </a:cubicBezTo>
                <a:cubicBezTo>
                  <a:pt x="229" y="4077"/>
                  <a:pt x="297" y="3095"/>
                  <a:pt x="411" y="2433"/>
                </a:cubicBezTo>
                <a:cubicBezTo>
                  <a:pt x="571" y="1589"/>
                  <a:pt x="1393" y="1041"/>
                  <a:pt x="2078" y="721"/>
                </a:cubicBezTo>
                <a:cubicBezTo>
                  <a:pt x="2557" y="493"/>
                  <a:pt x="3356" y="219"/>
                  <a:pt x="4178" y="219"/>
                </a:cubicBezTo>
                <a:close/>
                <a:moveTo>
                  <a:pt x="6688" y="1749"/>
                </a:moveTo>
                <a:cubicBezTo>
                  <a:pt x="6985" y="2319"/>
                  <a:pt x="7122" y="2958"/>
                  <a:pt x="7145" y="3506"/>
                </a:cubicBezTo>
                <a:cubicBezTo>
                  <a:pt x="7190" y="4077"/>
                  <a:pt x="7099" y="4602"/>
                  <a:pt x="6917" y="5035"/>
                </a:cubicBezTo>
                <a:cubicBezTo>
                  <a:pt x="6643" y="5675"/>
                  <a:pt x="6095" y="6222"/>
                  <a:pt x="5387" y="6565"/>
                </a:cubicBezTo>
                <a:cubicBezTo>
                  <a:pt x="4794" y="6861"/>
                  <a:pt x="4063" y="7021"/>
                  <a:pt x="3242" y="7044"/>
                </a:cubicBezTo>
                <a:cubicBezTo>
                  <a:pt x="3181" y="7046"/>
                  <a:pt x="3121" y="7047"/>
                  <a:pt x="3063" y="7047"/>
                </a:cubicBezTo>
                <a:cubicBezTo>
                  <a:pt x="2425" y="7047"/>
                  <a:pt x="1952" y="6932"/>
                  <a:pt x="1575" y="6702"/>
                </a:cubicBezTo>
                <a:cubicBezTo>
                  <a:pt x="1165" y="6451"/>
                  <a:pt x="845" y="5994"/>
                  <a:pt x="617" y="5401"/>
                </a:cubicBezTo>
                <a:cubicBezTo>
                  <a:pt x="2671" y="4259"/>
                  <a:pt x="4725" y="3027"/>
                  <a:pt x="6688" y="1749"/>
                </a:cubicBezTo>
                <a:close/>
                <a:moveTo>
                  <a:pt x="4191" y="0"/>
                </a:moveTo>
                <a:cubicBezTo>
                  <a:pt x="3323" y="0"/>
                  <a:pt x="2502" y="303"/>
                  <a:pt x="1986" y="539"/>
                </a:cubicBezTo>
                <a:cubicBezTo>
                  <a:pt x="1256" y="881"/>
                  <a:pt x="389" y="1475"/>
                  <a:pt x="206" y="2388"/>
                </a:cubicBezTo>
                <a:cubicBezTo>
                  <a:pt x="92" y="3072"/>
                  <a:pt x="0" y="4100"/>
                  <a:pt x="297" y="5104"/>
                </a:cubicBezTo>
                <a:cubicBezTo>
                  <a:pt x="320" y="5195"/>
                  <a:pt x="343" y="5264"/>
                  <a:pt x="366" y="5332"/>
                </a:cubicBezTo>
                <a:cubicBezTo>
                  <a:pt x="343" y="5355"/>
                  <a:pt x="343" y="5401"/>
                  <a:pt x="366" y="5423"/>
                </a:cubicBezTo>
                <a:cubicBezTo>
                  <a:pt x="389" y="5423"/>
                  <a:pt x="389" y="5446"/>
                  <a:pt x="411" y="5446"/>
                </a:cubicBezTo>
                <a:cubicBezTo>
                  <a:pt x="640" y="6108"/>
                  <a:pt x="1005" y="6588"/>
                  <a:pt x="1461" y="6884"/>
                </a:cubicBezTo>
                <a:cubicBezTo>
                  <a:pt x="1872" y="7135"/>
                  <a:pt x="2397" y="7272"/>
                  <a:pt x="3082" y="7272"/>
                </a:cubicBezTo>
                <a:lnTo>
                  <a:pt x="3242" y="7272"/>
                </a:lnTo>
                <a:cubicBezTo>
                  <a:pt x="4109" y="7250"/>
                  <a:pt x="4862" y="7067"/>
                  <a:pt x="5479" y="6747"/>
                </a:cubicBezTo>
                <a:cubicBezTo>
                  <a:pt x="6232" y="6382"/>
                  <a:pt x="6802" y="5812"/>
                  <a:pt x="7099" y="5127"/>
                </a:cubicBezTo>
                <a:cubicBezTo>
                  <a:pt x="7305" y="4670"/>
                  <a:pt x="7396" y="4122"/>
                  <a:pt x="7373" y="3483"/>
                </a:cubicBezTo>
                <a:cubicBezTo>
                  <a:pt x="7350" y="2890"/>
                  <a:pt x="7190" y="2205"/>
                  <a:pt x="6848" y="1612"/>
                </a:cubicBezTo>
                <a:cubicBezTo>
                  <a:pt x="6848" y="1589"/>
                  <a:pt x="6848" y="1566"/>
                  <a:pt x="6848" y="1543"/>
                </a:cubicBezTo>
                <a:cubicBezTo>
                  <a:pt x="6825" y="1520"/>
                  <a:pt x="6825" y="1520"/>
                  <a:pt x="6802" y="1498"/>
                </a:cubicBezTo>
                <a:cubicBezTo>
                  <a:pt x="6529" y="1041"/>
                  <a:pt x="6141" y="607"/>
                  <a:pt x="5616" y="333"/>
                </a:cubicBezTo>
                <a:cubicBezTo>
                  <a:pt x="5155" y="91"/>
                  <a:pt x="4666" y="0"/>
                  <a:pt x="4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 name="Google Shape;1115;p48"/>
          <p:cNvGrpSpPr/>
          <p:nvPr/>
        </p:nvGrpSpPr>
        <p:grpSpPr>
          <a:xfrm>
            <a:off x="6735273" y="2874331"/>
            <a:ext cx="1986024" cy="2085549"/>
            <a:chOff x="4647769" y="1030468"/>
            <a:chExt cx="3233772" cy="3213609"/>
          </a:xfrm>
        </p:grpSpPr>
        <p:grpSp>
          <p:nvGrpSpPr>
            <p:cNvPr id="1116" name="Google Shape;1116;p48"/>
            <p:cNvGrpSpPr/>
            <p:nvPr/>
          </p:nvGrpSpPr>
          <p:grpSpPr>
            <a:xfrm rot="-5044606" flipH="1">
              <a:off x="5159683" y="2590286"/>
              <a:ext cx="413284" cy="807840"/>
              <a:chOff x="2887743" y="2397645"/>
              <a:chExt cx="413267" cy="807808"/>
            </a:xfrm>
          </p:grpSpPr>
          <p:sp>
            <p:nvSpPr>
              <p:cNvPr id="1117" name="Google Shape;1117;p48"/>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8"/>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48"/>
            <p:cNvSpPr/>
            <p:nvPr/>
          </p:nvSpPr>
          <p:spPr>
            <a:xfrm flipH="1">
              <a:off x="4647769" y="1960528"/>
              <a:ext cx="832857" cy="844210"/>
            </a:xfrm>
            <a:custGeom>
              <a:avLst/>
              <a:gdLst/>
              <a:ahLst/>
              <a:cxnLst/>
              <a:rect l="l" t="t" r="r" b="b"/>
              <a:pathLst>
                <a:path w="28464" h="28852" extrusionOk="0">
                  <a:moveTo>
                    <a:pt x="13855" y="0"/>
                  </a:moveTo>
                  <a:cubicBezTo>
                    <a:pt x="13399" y="23"/>
                    <a:pt x="12965" y="274"/>
                    <a:pt x="12623" y="571"/>
                  </a:cubicBezTo>
                  <a:cubicBezTo>
                    <a:pt x="10774" y="2077"/>
                    <a:pt x="10021" y="4542"/>
                    <a:pt x="9770" y="6916"/>
                  </a:cubicBezTo>
                  <a:cubicBezTo>
                    <a:pt x="9427" y="10226"/>
                    <a:pt x="9861" y="13627"/>
                    <a:pt x="11025" y="16731"/>
                  </a:cubicBezTo>
                  <a:cubicBezTo>
                    <a:pt x="13559" y="14175"/>
                    <a:pt x="15271" y="10865"/>
                    <a:pt x="16115" y="7350"/>
                  </a:cubicBezTo>
                  <a:cubicBezTo>
                    <a:pt x="16617" y="5227"/>
                    <a:pt x="16777" y="2785"/>
                    <a:pt x="15476" y="1005"/>
                  </a:cubicBezTo>
                  <a:cubicBezTo>
                    <a:pt x="15088" y="480"/>
                    <a:pt x="14517" y="0"/>
                    <a:pt x="13855" y="0"/>
                  </a:cubicBezTo>
                  <a:close/>
                  <a:moveTo>
                    <a:pt x="25143" y="6897"/>
                  </a:moveTo>
                  <a:cubicBezTo>
                    <a:pt x="24326" y="6897"/>
                    <a:pt x="23500" y="7104"/>
                    <a:pt x="22712" y="7373"/>
                  </a:cubicBezTo>
                  <a:cubicBezTo>
                    <a:pt x="18032" y="8948"/>
                    <a:pt x="14015" y="12440"/>
                    <a:pt x="11801" y="16868"/>
                  </a:cubicBezTo>
                  <a:cubicBezTo>
                    <a:pt x="12549" y="16947"/>
                    <a:pt x="13303" y="16986"/>
                    <a:pt x="14057" y="16986"/>
                  </a:cubicBezTo>
                  <a:cubicBezTo>
                    <a:pt x="18777" y="16986"/>
                    <a:pt x="23497" y="15433"/>
                    <a:pt x="26843" y="12166"/>
                  </a:cubicBezTo>
                  <a:cubicBezTo>
                    <a:pt x="27688" y="11367"/>
                    <a:pt x="28464" y="10294"/>
                    <a:pt x="28304" y="9153"/>
                  </a:cubicBezTo>
                  <a:cubicBezTo>
                    <a:pt x="28167" y="8035"/>
                    <a:pt x="27117" y="7213"/>
                    <a:pt x="26021" y="6985"/>
                  </a:cubicBezTo>
                  <a:cubicBezTo>
                    <a:pt x="25731" y="6924"/>
                    <a:pt x="25438" y="6897"/>
                    <a:pt x="25143" y="6897"/>
                  </a:cubicBezTo>
                  <a:close/>
                  <a:moveTo>
                    <a:pt x="2116" y="10768"/>
                  </a:moveTo>
                  <a:cubicBezTo>
                    <a:pt x="1758" y="10768"/>
                    <a:pt x="1410" y="10842"/>
                    <a:pt x="1096" y="11025"/>
                  </a:cubicBezTo>
                  <a:cubicBezTo>
                    <a:pt x="320" y="11459"/>
                    <a:pt x="0" y="12463"/>
                    <a:pt x="160" y="13353"/>
                  </a:cubicBezTo>
                  <a:cubicBezTo>
                    <a:pt x="343" y="14220"/>
                    <a:pt x="936" y="14974"/>
                    <a:pt x="1644" y="15521"/>
                  </a:cubicBezTo>
                  <a:cubicBezTo>
                    <a:pt x="2831" y="16503"/>
                    <a:pt x="4337" y="17005"/>
                    <a:pt x="5867" y="17233"/>
                  </a:cubicBezTo>
                  <a:cubicBezTo>
                    <a:pt x="6698" y="17357"/>
                    <a:pt x="7530" y="17394"/>
                    <a:pt x="8366" y="17394"/>
                  </a:cubicBezTo>
                  <a:cubicBezTo>
                    <a:pt x="9066" y="17394"/>
                    <a:pt x="9769" y="17368"/>
                    <a:pt x="10477" y="17347"/>
                  </a:cubicBezTo>
                  <a:cubicBezTo>
                    <a:pt x="10591" y="16914"/>
                    <a:pt x="10317" y="16389"/>
                    <a:pt x="9998" y="15978"/>
                  </a:cubicBezTo>
                  <a:cubicBezTo>
                    <a:pt x="8446" y="13855"/>
                    <a:pt x="6277" y="12189"/>
                    <a:pt x="3835" y="11185"/>
                  </a:cubicBezTo>
                  <a:cubicBezTo>
                    <a:pt x="3299" y="10959"/>
                    <a:pt x="2694" y="10768"/>
                    <a:pt x="2116" y="10768"/>
                  </a:cubicBezTo>
                  <a:close/>
                  <a:moveTo>
                    <a:pt x="13447" y="17495"/>
                  </a:moveTo>
                  <a:cubicBezTo>
                    <a:pt x="12944" y="17495"/>
                    <a:pt x="12462" y="17572"/>
                    <a:pt x="12052" y="17804"/>
                  </a:cubicBezTo>
                  <a:cubicBezTo>
                    <a:pt x="13034" y="20657"/>
                    <a:pt x="14814" y="23259"/>
                    <a:pt x="17119" y="25199"/>
                  </a:cubicBezTo>
                  <a:cubicBezTo>
                    <a:pt x="18124" y="26021"/>
                    <a:pt x="19288" y="26774"/>
                    <a:pt x="20589" y="26820"/>
                  </a:cubicBezTo>
                  <a:cubicBezTo>
                    <a:pt x="20637" y="26822"/>
                    <a:pt x="20685" y="26824"/>
                    <a:pt x="20734" y="26824"/>
                  </a:cubicBezTo>
                  <a:cubicBezTo>
                    <a:pt x="21993" y="26824"/>
                    <a:pt x="23311" y="25974"/>
                    <a:pt x="23465" y="24743"/>
                  </a:cubicBezTo>
                  <a:cubicBezTo>
                    <a:pt x="23556" y="23990"/>
                    <a:pt x="23237" y="23259"/>
                    <a:pt x="22849" y="22597"/>
                  </a:cubicBezTo>
                  <a:cubicBezTo>
                    <a:pt x="21068" y="19744"/>
                    <a:pt x="17781" y="18078"/>
                    <a:pt x="14472" y="17576"/>
                  </a:cubicBezTo>
                  <a:cubicBezTo>
                    <a:pt x="14132" y="17530"/>
                    <a:pt x="13785" y="17495"/>
                    <a:pt x="13447" y="17495"/>
                  </a:cubicBezTo>
                  <a:close/>
                  <a:moveTo>
                    <a:pt x="11345" y="18169"/>
                  </a:moveTo>
                  <a:lnTo>
                    <a:pt x="11345" y="18169"/>
                  </a:lnTo>
                  <a:cubicBezTo>
                    <a:pt x="11162" y="18192"/>
                    <a:pt x="10979" y="18306"/>
                    <a:pt x="10797" y="18352"/>
                  </a:cubicBezTo>
                  <a:cubicBezTo>
                    <a:pt x="9724" y="19607"/>
                    <a:pt x="8720" y="20908"/>
                    <a:pt x="7944" y="22369"/>
                  </a:cubicBezTo>
                  <a:cubicBezTo>
                    <a:pt x="7190" y="23830"/>
                    <a:pt x="6711" y="25450"/>
                    <a:pt x="6802" y="27094"/>
                  </a:cubicBezTo>
                  <a:cubicBezTo>
                    <a:pt x="6848" y="27756"/>
                    <a:pt x="7031" y="28509"/>
                    <a:pt x="7647" y="28760"/>
                  </a:cubicBezTo>
                  <a:cubicBezTo>
                    <a:pt x="7785" y="28823"/>
                    <a:pt x="7926" y="28851"/>
                    <a:pt x="8067" y="28851"/>
                  </a:cubicBezTo>
                  <a:cubicBezTo>
                    <a:pt x="8691" y="28851"/>
                    <a:pt x="9310" y="28296"/>
                    <a:pt x="9701" y="27756"/>
                  </a:cubicBezTo>
                  <a:cubicBezTo>
                    <a:pt x="11687" y="25040"/>
                    <a:pt x="12303" y="21388"/>
                    <a:pt x="11345" y="181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8"/>
            <p:cNvSpPr/>
            <p:nvPr/>
          </p:nvSpPr>
          <p:spPr>
            <a:xfrm flipH="1">
              <a:off x="4727905" y="2070718"/>
              <a:ext cx="978454" cy="980444"/>
            </a:xfrm>
            <a:custGeom>
              <a:avLst/>
              <a:gdLst/>
              <a:ahLst/>
              <a:cxnLst/>
              <a:rect l="l" t="t" r="r" b="b"/>
              <a:pathLst>
                <a:path w="33440" h="33508" extrusionOk="0">
                  <a:moveTo>
                    <a:pt x="33308" y="6451"/>
                  </a:moveTo>
                  <a:cubicBezTo>
                    <a:pt x="33292" y="6451"/>
                    <a:pt x="33275" y="6454"/>
                    <a:pt x="33257" y="6460"/>
                  </a:cubicBezTo>
                  <a:lnTo>
                    <a:pt x="19722" y="13125"/>
                  </a:lnTo>
                  <a:cubicBezTo>
                    <a:pt x="19676" y="13171"/>
                    <a:pt x="19630" y="13216"/>
                    <a:pt x="19653" y="13285"/>
                  </a:cubicBezTo>
                  <a:cubicBezTo>
                    <a:pt x="19686" y="13318"/>
                    <a:pt x="19720" y="13339"/>
                    <a:pt x="19762" y="13339"/>
                  </a:cubicBezTo>
                  <a:cubicBezTo>
                    <a:pt x="19778" y="13339"/>
                    <a:pt x="19794" y="13336"/>
                    <a:pt x="19813" y="13330"/>
                  </a:cubicBezTo>
                  <a:lnTo>
                    <a:pt x="33348" y="6643"/>
                  </a:lnTo>
                  <a:lnTo>
                    <a:pt x="33371" y="6643"/>
                  </a:lnTo>
                  <a:cubicBezTo>
                    <a:pt x="33417" y="6620"/>
                    <a:pt x="33440" y="6551"/>
                    <a:pt x="33417" y="6506"/>
                  </a:cubicBezTo>
                  <a:cubicBezTo>
                    <a:pt x="33383" y="6472"/>
                    <a:pt x="33350" y="6451"/>
                    <a:pt x="33308" y="6451"/>
                  </a:cubicBezTo>
                  <a:close/>
                  <a:moveTo>
                    <a:pt x="21616" y="0"/>
                  </a:moveTo>
                  <a:cubicBezTo>
                    <a:pt x="21570" y="0"/>
                    <a:pt x="21525" y="23"/>
                    <a:pt x="21502" y="92"/>
                  </a:cubicBezTo>
                  <a:cubicBezTo>
                    <a:pt x="21068" y="4565"/>
                    <a:pt x="20201" y="9016"/>
                    <a:pt x="18968" y="13330"/>
                  </a:cubicBezTo>
                  <a:cubicBezTo>
                    <a:pt x="18945" y="13399"/>
                    <a:pt x="18968" y="13444"/>
                    <a:pt x="19037" y="13467"/>
                  </a:cubicBezTo>
                  <a:lnTo>
                    <a:pt x="19105" y="13467"/>
                  </a:lnTo>
                  <a:cubicBezTo>
                    <a:pt x="19128" y="13444"/>
                    <a:pt x="19151" y="13422"/>
                    <a:pt x="19151" y="13399"/>
                  </a:cubicBezTo>
                  <a:cubicBezTo>
                    <a:pt x="20406" y="9062"/>
                    <a:pt x="21274" y="4588"/>
                    <a:pt x="21730" y="115"/>
                  </a:cubicBezTo>
                  <a:cubicBezTo>
                    <a:pt x="21730" y="46"/>
                    <a:pt x="21685" y="0"/>
                    <a:pt x="21616" y="0"/>
                  </a:cubicBezTo>
                  <a:close/>
                  <a:moveTo>
                    <a:pt x="11033" y="9510"/>
                  </a:moveTo>
                  <a:cubicBezTo>
                    <a:pt x="10994" y="9510"/>
                    <a:pt x="10951" y="9536"/>
                    <a:pt x="10934" y="9587"/>
                  </a:cubicBezTo>
                  <a:cubicBezTo>
                    <a:pt x="10911" y="9633"/>
                    <a:pt x="10957" y="9701"/>
                    <a:pt x="11002" y="9701"/>
                  </a:cubicBezTo>
                  <a:cubicBezTo>
                    <a:pt x="13604" y="10614"/>
                    <a:pt x="16069" y="12052"/>
                    <a:pt x="18124" y="13901"/>
                  </a:cubicBezTo>
                  <a:cubicBezTo>
                    <a:pt x="18147" y="13912"/>
                    <a:pt x="18169" y="13918"/>
                    <a:pt x="18192" y="13918"/>
                  </a:cubicBezTo>
                  <a:cubicBezTo>
                    <a:pt x="18215" y="13918"/>
                    <a:pt x="18238" y="13912"/>
                    <a:pt x="18261" y="13901"/>
                  </a:cubicBezTo>
                  <a:cubicBezTo>
                    <a:pt x="18261" y="13901"/>
                    <a:pt x="18284" y="13901"/>
                    <a:pt x="18284" y="13878"/>
                  </a:cubicBezTo>
                  <a:cubicBezTo>
                    <a:pt x="18329" y="13833"/>
                    <a:pt x="18329" y="13764"/>
                    <a:pt x="18284" y="13741"/>
                  </a:cubicBezTo>
                  <a:cubicBezTo>
                    <a:pt x="16206" y="11870"/>
                    <a:pt x="13718" y="10409"/>
                    <a:pt x="11071" y="9519"/>
                  </a:cubicBezTo>
                  <a:cubicBezTo>
                    <a:pt x="11059" y="9513"/>
                    <a:pt x="11046" y="9510"/>
                    <a:pt x="11033" y="9510"/>
                  </a:cubicBezTo>
                  <a:close/>
                  <a:moveTo>
                    <a:pt x="19748" y="13954"/>
                  </a:moveTo>
                  <a:cubicBezTo>
                    <a:pt x="19714" y="13954"/>
                    <a:pt x="19680" y="13966"/>
                    <a:pt x="19653" y="13992"/>
                  </a:cubicBezTo>
                  <a:cubicBezTo>
                    <a:pt x="19630" y="14038"/>
                    <a:pt x="19630" y="14106"/>
                    <a:pt x="19676" y="14129"/>
                  </a:cubicBezTo>
                  <a:lnTo>
                    <a:pt x="28486" y="20794"/>
                  </a:lnTo>
                  <a:cubicBezTo>
                    <a:pt x="28509" y="20817"/>
                    <a:pt x="28555" y="20817"/>
                    <a:pt x="28601" y="20817"/>
                  </a:cubicBezTo>
                  <a:cubicBezTo>
                    <a:pt x="28601" y="20794"/>
                    <a:pt x="28623" y="20794"/>
                    <a:pt x="28623" y="20771"/>
                  </a:cubicBezTo>
                  <a:cubicBezTo>
                    <a:pt x="28669" y="20726"/>
                    <a:pt x="28669" y="20657"/>
                    <a:pt x="28623" y="20634"/>
                  </a:cubicBezTo>
                  <a:lnTo>
                    <a:pt x="19813" y="13969"/>
                  </a:lnTo>
                  <a:cubicBezTo>
                    <a:pt x="19794" y="13960"/>
                    <a:pt x="19771" y="13954"/>
                    <a:pt x="19748" y="13954"/>
                  </a:cubicBezTo>
                  <a:close/>
                  <a:moveTo>
                    <a:pt x="18843" y="14146"/>
                  </a:moveTo>
                  <a:cubicBezTo>
                    <a:pt x="18793" y="14146"/>
                    <a:pt x="18759" y="14187"/>
                    <a:pt x="18740" y="14243"/>
                  </a:cubicBezTo>
                  <a:cubicBezTo>
                    <a:pt x="18284" y="17119"/>
                    <a:pt x="17553" y="19973"/>
                    <a:pt x="16572" y="22734"/>
                  </a:cubicBezTo>
                  <a:cubicBezTo>
                    <a:pt x="16549" y="22803"/>
                    <a:pt x="16572" y="22848"/>
                    <a:pt x="16640" y="22871"/>
                  </a:cubicBezTo>
                  <a:cubicBezTo>
                    <a:pt x="16648" y="22879"/>
                    <a:pt x="16655" y="22881"/>
                    <a:pt x="16663" y="22881"/>
                  </a:cubicBezTo>
                  <a:cubicBezTo>
                    <a:pt x="16678" y="22881"/>
                    <a:pt x="16693" y="22871"/>
                    <a:pt x="16709" y="22871"/>
                  </a:cubicBezTo>
                  <a:cubicBezTo>
                    <a:pt x="16754" y="22848"/>
                    <a:pt x="16754" y="22826"/>
                    <a:pt x="16777" y="22803"/>
                  </a:cubicBezTo>
                  <a:cubicBezTo>
                    <a:pt x="17759" y="20041"/>
                    <a:pt x="18489" y="17165"/>
                    <a:pt x="18968" y="14266"/>
                  </a:cubicBezTo>
                  <a:cubicBezTo>
                    <a:pt x="18968" y="14198"/>
                    <a:pt x="18923" y="14152"/>
                    <a:pt x="18877" y="14152"/>
                  </a:cubicBezTo>
                  <a:cubicBezTo>
                    <a:pt x="18865" y="14148"/>
                    <a:pt x="18853" y="14146"/>
                    <a:pt x="18843" y="14146"/>
                  </a:cubicBezTo>
                  <a:close/>
                  <a:moveTo>
                    <a:pt x="18321" y="14029"/>
                  </a:moveTo>
                  <a:cubicBezTo>
                    <a:pt x="18308" y="14029"/>
                    <a:pt x="18295" y="14032"/>
                    <a:pt x="18284" y="14038"/>
                  </a:cubicBezTo>
                  <a:cubicBezTo>
                    <a:pt x="14312" y="15887"/>
                    <a:pt x="10546" y="18580"/>
                    <a:pt x="7122" y="22072"/>
                  </a:cubicBezTo>
                  <a:cubicBezTo>
                    <a:pt x="3538" y="25770"/>
                    <a:pt x="1142" y="29559"/>
                    <a:pt x="0" y="33371"/>
                  </a:cubicBezTo>
                  <a:cubicBezTo>
                    <a:pt x="0" y="33439"/>
                    <a:pt x="23" y="33485"/>
                    <a:pt x="92" y="33508"/>
                  </a:cubicBezTo>
                  <a:lnTo>
                    <a:pt x="160" y="33508"/>
                  </a:lnTo>
                  <a:cubicBezTo>
                    <a:pt x="183" y="33485"/>
                    <a:pt x="206" y="33462"/>
                    <a:pt x="206" y="33439"/>
                  </a:cubicBezTo>
                  <a:cubicBezTo>
                    <a:pt x="1324" y="29650"/>
                    <a:pt x="3698" y="25884"/>
                    <a:pt x="7282" y="22232"/>
                  </a:cubicBezTo>
                  <a:cubicBezTo>
                    <a:pt x="10683" y="18740"/>
                    <a:pt x="14403" y="16047"/>
                    <a:pt x="18375" y="14243"/>
                  </a:cubicBezTo>
                  <a:cubicBezTo>
                    <a:pt x="18420" y="14198"/>
                    <a:pt x="18443" y="14152"/>
                    <a:pt x="18420" y="14106"/>
                  </a:cubicBezTo>
                  <a:cubicBezTo>
                    <a:pt x="18403" y="14055"/>
                    <a:pt x="18361" y="14029"/>
                    <a:pt x="18321" y="140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8"/>
            <p:cNvSpPr/>
            <p:nvPr/>
          </p:nvSpPr>
          <p:spPr>
            <a:xfrm flipH="1">
              <a:off x="5105258" y="2432888"/>
              <a:ext cx="84854" cy="81138"/>
            </a:xfrm>
            <a:custGeom>
              <a:avLst/>
              <a:gdLst/>
              <a:ahLst/>
              <a:cxnLst/>
              <a:rect l="l" t="t" r="r" b="b"/>
              <a:pathLst>
                <a:path w="2900" h="2773" extrusionOk="0">
                  <a:moveTo>
                    <a:pt x="1398" y="1"/>
                  </a:moveTo>
                  <a:cubicBezTo>
                    <a:pt x="1242" y="1"/>
                    <a:pt x="1085" y="28"/>
                    <a:pt x="936" y="85"/>
                  </a:cubicBezTo>
                  <a:cubicBezTo>
                    <a:pt x="366" y="336"/>
                    <a:pt x="0" y="998"/>
                    <a:pt x="92" y="1637"/>
                  </a:cubicBezTo>
                  <a:cubicBezTo>
                    <a:pt x="183" y="2139"/>
                    <a:pt x="548" y="2596"/>
                    <a:pt x="1050" y="2733"/>
                  </a:cubicBezTo>
                  <a:cubicBezTo>
                    <a:pt x="1148" y="2759"/>
                    <a:pt x="1248" y="2772"/>
                    <a:pt x="1348" y="2772"/>
                  </a:cubicBezTo>
                  <a:cubicBezTo>
                    <a:pt x="1763" y="2772"/>
                    <a:pt x="2172" y="2553"/>
                    <a:pt x="2374" y="2185"/>
                  </a:cubicBezTo>
                  <a:cubicBezTo>
                    <a:pt x="2694" y="1979"/>
                    <a:pt x="2899" y="1203"/>
                    <a:pt x="2580" y="656"/>
                  </a:cubicBezTo>
                  <a:cubicBezTo>
                    <a:pt x="2340" y="245"/>
                    <a:pt x="1869" y="1"/>
                    <a:pt x="1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8"/>
            <p:cNvSpPr/>
            <p:nvPr/>
          </p:nvSpPr>
          <p:spPr>
            <a:xfrm flipH="1">
              <a:off x="6642645" y="3400399"/>
              <a:ext cx="211082" cy="354660"/>
            </a:xfrm>
            <a:custGeom>
              <a:avLst/>
              <a:gdLst/>
              <a:ahLst/>
              <a:cxnLst/>
              <a:rect l="l" t="t" r="r" b="b"/>
              <a:pathLst>
                <a:path w="7214" h="12121" extrusionOk="0">
                  <a:moveTo>
                    <a:pt x="7213" y="1"/>
                  </a:moveTo>
                  <a:lnTo>
                    <a:pt x="7213" y="1"/>
                  </a:lnTo>
                  <a:cubicBezTo>
                    <a:pt x="6392" y="137"/>
                    <a:pt x="5570" y="274"/>
                    <a:pt x="4748" y="434"/>
                  </a:cubicBezTo>
                  <a:cubicBezTo>
                    <a:pt x="3584" y="640"/>
                    <a:pt x="2420" y="868"/>
                    <a:pt x="1256" y="1119"/>
                  </a:cubicBezTo>
                  <a:cubicBezTo>
                    <a:pt x="1142" y="1165"/>
                    <a:pt x="1005" y="1187"/>
                    <a:pt x="891" y="1210"/>
                  </a:cubicBezTo>
                  <a:cubicBezTo>
                    <a:pt x="92" y="4246"/>
                    <a:pt x="1" y="7487"/>
                    <a:pt x="594" y="10569"/>
                  </a:cubicBezTo>
                  <a:cubicBezTo>
                    <a:pt x="2306" y="11094"/>
                    <a:pt x="4041" y="11596"/>
                    <a:pt x="5753" y="12121"/>
                  </a:cubicBezTo>
                  <a:cubicBezTo>
                    <a:pt x="5684" y="10683"/>
                    <a:pt x="5844" y="9222"/>
                    <a:pt x="5981" y="7784"/>
                  </a:cubicBezTo>
                  <a:cubicBezTo>
                    <a:pt x="6163" y="6232"/>
                    <a:pt x="6323" y="4657"/>
                    <a:pt x="6483" y="3082"/>
                  </a:cubicBezTo>
                  <a:cubicBezTo>
                    <a:pt x="6597" y="2032"/>
                    <a:pt x="6757" y="914"/>
                    <a:pt x="7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8"/>
            <p:cNvSpPr/>
            <p:nvPr/>
          </p:nvSpPr>
          <p:spPr>
            <a:xfrm flipH="1">
              <a:off x="6216554" y="2647737"/>
              <a:ext cx="874933" cy="765412"/>
            </a:xfrm>
            <a:custGeom>
              <a:avLst/>
              <a:gdLst/>
              <a:ahLst/>
              <a:cxnLst/>
              <a:rect l="l" t="t" r="r" b="b"/>
              <a:pathLst>
                <a:path w="29902" h="26159" extrusionOk="0">
                  <a:moveTo>
                    <a:pt x="22324" y="0"/>
                  </a:moveTo>
                  <a:cubicBezTo>
                    <a:pt x="20749" y="2854"/>
                    <a:pt x="18558" y="5342"/>
                    <a:pt x="15933" y="7282"/>
                  </a:cubicBezTo>
                  <a:cubicBezTo>
                    <a:pt x="15659" y="7487"/>
                    <a:pt x="15362" y="7693"/>
                    <a:pt x="15020" y="7784"/>
                  </a:cubicBezTo>
                  <a:cubicBezTo>
                    <a:pt x="14897" y="7817"/>
                    <a:pt x="14771" y="7829"/>
                    <a:pt x="14643" y="7829"/>
                  </a:cubicBezTo>
                  <a:cubicBezTo>
                    <a:pt x="14415" y="7829"/>
                    <a:pt x="14181" y="7790"/>
                    <a:pt x="13947" y="7761"/>
                  </a:cubicBezTo>
                  <a:cubicBezTo>
                    <a:pt x="10592" y="7259"/>
                    <a:pt x="7282" y="6551"/>
                    <a:pt x="4018" y="5638"/>
                  </a:cubicBezTo>
                  <a:cubicBezTo>
                    <a:pt x="2626" y="5250"/>
                    <a:pt x="1211" y="4794"/>
                    <a:pt x="1" y="4041"/>
                  </a:cubicBezTo>
                  <a:lnTo>
                    <a:pt x="1" y="4041"/>
                  </a:lnTo>
                  <a:cubicBezTo>
                    <a:pt x="320" y="4702"/>
                    <a:pt x="686" y="5342"/>
                    <a:pt x="1028" y="5981"/>
                  </a:cubicBezTo>
                  <a:cubicBezTo>
                    <a:pt x="4794" y="12805"/>
                    <a:pt x="8811" y="19493"/>
                    <a:pt x="12874" y="26158"/>
                  </a:cubicBezTo>
                  <a:cubicBezTo>
                    <a:pt x="13696" y="25998"/>
                    <a:pt x="14518" y="25861"/>
                    <a:pt x="15339" y="25725"/>
                  </a:cubicBezTo>
                  <a:cubicBezTo>
                    <a:pt x="19539" y="25063"/>
                    <a:pt x="23762" y="24606"/>
                    <a:pt x="27962" y="24172"/>
                  </a:cubicBezTo>
                  <a:cubicBezTo>
                    <a:pt x="28624" y="24127"/>
                    <a:pt x="29263" y="24058"/>
                    <a:pt x="29902" y="23990"/>
                  </a:cubicBezTo>
                  <a:cubicBezTo>
                    <a:pt x="29582" y="15499"/>
                    <a:pt x="26912" y="7122"/>
                    <a:pt x="22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8"/>
            <p:cNvSpPr/>
            <p:nvPr/>
          </p:nvSpPr>
          <p:spPr>
            <a:xfrm flipH="1">
              <a:off x="6219205" y="1030468"/>
              <a:ext cx="1263622" cy="974182"/>
            </a:xfrm>
            <a:custGeom>
              <a:avLst/>
              <a:gdLst/>
              <a:ahLst/>
              <a:cxnLst/>
              <a:rect l="l" t="t" r="r" b="b"/>
              <a:pathLst>
                <a:path w="43186" h="33294" extrusionOk="0">
                  <a:moveTo>
                    <a:pt x="25223" y="1"/>
                  </a:moveTo>
                  <a:cubicBezTo>
                    <a:pt x="22476" y="1"/>
                    <a:pt x="19722" y="566"/>
                    <a:pt x="17096" y="1430"/>
                  </a:cubicBezTo>
                  <a:cubicBezTo>
                    <a:pt x="14814" y="2160"/>
                    <a:pt x="12554" y="3119"/>
                    <a:pt x="10637" y="4580"/>
                  </a:cubicBezTo>
                  <a:cubicBezTo>
                    <a:pt x="8719" y="6040"/>
                    <a:pt x="7144" y="8003"/>
                    <a:pt x="6460" y="10331"/>
                  </a:cubicBezTo>
                  <a:cubicBezTo>
                    <a:pt x="6346" y="10697"/>
                    <a:pt x="6254" y="11085"/>
                    <a:pt x="6003" y="11404"/>
                  </a:cubicBezTo>
                  <a:cubicBezTo>
                    <a:pt x="5775" y="11678"/>
                    <a:pt x="5433" y="11861"/>
                    <a:pt x="5113" y="12043"/>
                  </a:cubicBezTo>
                  <a:cubicBezTo>
                    <a:pt x="1552" y="14075"/>
                    <a:pt x="0" y="18640"/>
                    <a:pt x="616" y="22703"/>
                  </a:cubicBezTo>
                  <a:cubicBezTo>
                    <a:pt x="1233" y="26743"/>
                    <a:pt x="3652" y="30304"/>
                    <a:pt x="6460" y="33294"/>
                  </a:cubicBezTo>
                  <a:lnTo>
                    <a:pt x="6505" y="33271"/>
                  </a:lnTo>
                  <a:cubicBezTo>
                    <a:pt x="6483" y="33202"/>
                    <a:pt x="6460" y="33157"/>
                    <a:pt x="6437" y="33088"/>
                  </a:cubicBezTo>
                  <a:cubicBezTo>
                    <a:pt x="6186" y="32084"/>
                    <a:pt x="6437" y="31034"/>
                    <a:pt x="6985" y="30167"/>
                  </a:cubicBezTo>
                  <a:cubicBezTo>
                    <a:pt x="7861" y="28692"/>
                    <a:pt x="9539" y="27757"/>
                    <a:pt x="11248" y="27757"/>
                  </a:cubicBezTo>
                  <a:cubicBezTo>
                    <a:pt x="11364" y="27757"/>
                    <a:pt x="11480" y="27761"/>
                    <a:pt x="11595" y="27770"/>
                  </a:cubicBezTo>
                  <a:cubicBezTo>
                    <a:pt x="12645" y="27838"/>
                    <a:pt x="13650" y="28272"/>
                    <a:pt x="14449" y="28957"/>
                  </a:cubicBezTo>
                  <a:cubicBezTo>
                    <a:pt x="16069" y="26172"/>
                    <a:pt x="16640" y="22794"/>
                    <a:pt x="16024" y="19621"/>
                  </a:cubicBezTo>
                  <a:cubicBezTo>
                    <a:pt x="23396" y="19393"/>
                    <a:pt x="30700" y="17430"/>
                    <a:pt x="37183" y="13938"/>
                  </a:cubicBezTo>
                  <a:cubicBezTo>
                    <a:pt x="37799" y="17088"/>
                    <a:pt x="38986" y="20306"/>
                    <a:pt x="39990" y="23570"/>
                  </a:cubicBezTo>
                  <a:cubicBezTo>
                    <a:pt x="40013" y="23639"/>
                    <a:pt x="40013" y="23707"/>
                    <a:pt x="40036" y="23776"/>
                  </a:cubicBezTo>
                  <a:cubicBezTo>
                    <a:pt x="42387" y="21698"/>
                    <a:pt x="43072" y="18183"/>
                    <a:pt x="43117" y="14988"/>
                  </a:cubicBezTo>
                  <a:cubicBezTo>
                    <a:pt x="43186" y="10309"/>
                    <a:pt x="42067" y="5241"/>
                    <a:pt x="38529" y="2183"/>
                  </a:cubicBezTo>
                  <a:cubicBezTo>
                    <a:pt x="37662" y="1430"/>
                    <a:pt x="36658" y="813"/>
                    <a:pt x="35539" y="654"/>
                  </a:cubicBezTo>
                  <a:cubicBezTo>
                    <a:pt x="35266" y="610"/>
                    <a:pt x="34993" y="594"/>
                    <a:pt x="34720" y="594"/>
                  </a:cubicBezTo>
                  <a:cubicBezTo>
                    <a:pt x="33989" y="594"/>
                    <a:pt x="33257" y="712"/>
                    <a:pt x="32526" y="745"/>
                  </a:cubicBezTo>
                  <a:cubicBezTo>
                    <a:pt x="32446" y="747"/>
                    <a:pt x="32365" y="748"/>
                    <a:pt x="32285" y="748"/>
                  </a:cubicBezTo>
                  <a:cubicBezTo>
                    <a:pt x="30657" y="748"/>
                    <a:pt x="29067" y="324"/>
                    <a:pt x="27436" y="129"/>
                  </a:cubicBezTo>
                  <a:cubicBezTo>
                    <a:pt x="26701" y="42"/>
                    <a:pt x="25962" y="1"/>
                    <a:pt x="25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flipH="1">
              <a:off x="5271491" y="2578276"/>
              <a:ext cx="2610051" cy="1665801"/>
            </a:xfrm>
            <a:custGeom>
              <a:avLst/>
              <a:gdLst/>
              <a:ahLst/>
              <a:cxnLst/>
              <a:rect l="l" t="t" r="r" b="b"/>
              <a:pathLst>
                <a:path w="89202" h="56931" extrusionOk="0">
                  <a:moveTo>
                    <a:pt x="47683" y="1"/>
                  </a:moveTo>
                  <a:cubicBezTo>
                    <a:pt x="48253" y="777"/>
                    <a:pt x="48801" y="1553"/>
                    <a:pt x="49326" y="2374"/>
                  </a:cubicBezTo>
                  <a:cubicBezTo>
                    <a:pt x="53914" y="9496"/>
                    <a:pt x="56584" y="17873"/>
                    <a:pt x="56904" y="26364"/>
                  </a:cubicBezTo>
                  <a:cubicBezTo>
                    <a:pt x="56265" y="26432"/>
                    <a:pt x="55626" y="26501"/>
                    <a:pt x="54964" y="26546"/>
                  </a:cubicBezTo>
                  <a:cubicBezTo>
                    <a:pt x="50764" y="26980"/>
                    <a:pt x="46541" y="27437"/>
                    <a:pt x="42341" y="28099"/>
                  </a:cubicBezTo>
                  <a:cubicBezTo>
                    <a:pt x="41885" y="29012"/>
                    <a:pt x="41725" y="30130"/>
                    <a:pt x="41611" y="31180"/>
                  </a:cubicBezTo>
                  <a:cubicBezTo>
                    <a:pt x="41451" y="32755"/>
                    <a:pt x="41291" y="34330"/>
                    <a:pt x="41109" y="35882"/>
                  </a:cubicBezTo>
                  <a:cubicBezTo>
                    <a:pt x="40972" y="37320"/>
                    <a:pt x="40812" y="38781"/>
                    <a:pt x="40881" y="40219"/>
                  </a:cubicBezTo>
                  <a:cubicBezTo>
                    <a:pt x="39169" y="39694"/>
                    <a:pt x="37434" y="39192"/>
                    <a:pt x="35722" y="38667"/>
                  </a:cubicBezTo>
                  <a:cubicBezTo>
                    <a:pt x="34330" y="38256"/>
                    <a:pt x="32915" y="37822"/>
                    <a:pt x="31499" y="37388"/>
                  </a:cubicBezTo>
                  <a:cubicBezTo>
                    <a:pt x="30404" y="35197"/>
                    <a:pt x="29308" y="32960"/>
                    <a:pt x="28121" y="30792"/>
                  </a:cubicBezTo>
                  <a:cubicBezTo>
                    <a:pt x="30723" y="30061"/>
                    <a:pt x="33371" y="29559"/>
                    <a:pt x="36042" y="29263"/>
                  </a:cubicBezTo>
                  <a:cubicBezTo>
                    <a:pt x="36156" y="29263"/>
                    <a:pt x="36270" y="29240"/>
                    <a:pt x="36384" y="29217"/>
                  </a:cubicBezTo>
                  <a:cubicBezTo>
                    <a:pt x="37548" y="28966"/>
                    <a:pt x="38712" y="28738"/>
                    <a:pt x="39876" y="28532"/>
                  </a:cubicBezTo>
                  <a:cubicBezTo>
                    <a:pt x="35813" y="21867"/>
                    <a:pt x="31796" y="15179"/>
                    <a:pt x="28030" y="8355"/>
                  </a:cubicBezTo>
                  <a:cubicBezTo>
                    <a:pt x="27688" y="7716"/>
                    <a:pt x="27322" y="7076"/>
                    <a:pt x="27003" y="6415"/>
                  </a:cubicBezTo>
                  <a:cubicBezTo>
                    <a:pt x="26295" y="5068"/>
                    <a:pt x="25679" y="3698"/>
                    <a:pt x="25200" y="2260"/>
                  </a:cubicBezTo>
                  <a:cubicBezTo>
                    <a:pt x="18557" y="5707"/>
                    <a:pt x="10089" y="6072"/>
                    <a:pt x="4817" y="11413"/>
                  </a:cubicBezTo>
                  <a:cubicBezTo>
                    <a:pt x="1461" y="14814"/>
                    <a:pt x="0" y="19790"/>
                    <a:pt x="160" y="24561"/>
                  </a:cubicBezTo>
                  <a:cubicBezTo>
                    <a:pt x="297" y="29331"/>
                    <a:pt x="1918" y="33942"/>
                    <a:pt x="3995" y="38256"/>
                  </a:cubicBezTo>
                  <a:cubicBezTo>
                    <a:pt x="5844" y="42045"/>
                    <a:pt x="8058" y="45674"/>
                    <a:pt x="10614" y="49029"/>
                  </a:cubicBezTo>
                  <a:cubicBezTo>
                    <a:pt x="13216" y="52453"/>
                    <a:pt x="16435" y="55763"/>
                    <a:pt x="20635" y="56676"/>
                  </a:cubicBezTo>
                  <a:cubicBezTo>
                    <a:pt x="21492" y="56856"/>
                    <a:pt x="22362" y="56930"/>
                    <a:pt x="23237" y="56930"/>
                  </a:cubicBezTo>
                  <a:cubicBezTo>
                    <a:pt x="25017" y="56930"/>
                    <a:pt x="26818" y="56624"/>
                    <a:pt x="28578" y="56288"/>
                  </a:cubicBezTo>
                  <a:cubicBezTo>
                    <a:pt x="39831" y="54119"/>
                    <a:pt x="50878" y="50810"/>
                    <a:pt x="61469" y="46404"/>
                  </a:cubicBezTo>
                  <a:cubicBezTo>
                    <a:pt x="62610" y="46747"/>
                    <a:pt x="63729" y="47089"/>
                    <a:pt x="64870" y="47432"/>
                  </a:cubicBezTo>
                  <a:cubicBezTo>
                    <a:pt x="68484" y="48518"/>
                    <a:pt x="72183" y="49626"/>
                    <a:pt x="75948" y="49626"/>
                  </a:cubicBezTo>
                  <a:cubicBezTo>
                    <a:pt x="76060" y="49626"/>
                    <a:pt x="76171" y="49625"/>
                    <a:pt x="76283" y="49623"/>
                  </a:cubicBezTo>
                  <a:cubicBezTo>
                    <a:pt x="80186" y="49554"/>
                    <a:pt x="84249" y="48071"/>
                    <a:pt x="86508" y="44898"/>
                  </a:cubicBezTo>
                  <a:cubicBezTo>
                    <a:pt x="87855" y="43026"/>
                    <a:pt x="88449" y="40721"/>
                    <a:pt x="88654" y="38416"/>
                  </a:cubicBezTo>
                  <a:cubicBezTo>
                    <a:pt x="89202" y="32253"/>
                    <a:pt x="87056" y="26136"/>
                    <a:pt x="84180" y="20657"/>
                  </a:cubicBezTo>
                  <a:cubicBezTo>
                    <a:pt x="81350" y="15248"/>
                    <a:pt x="77766" y="10181"/>
                    <a:pt x="73293" y="6026"/>
                  </a:cubicBezTo>
                  <a:cubicBezTo>
                    <a:pt x="71398" y="4269"/>
                    <a:pt x="69275" y="2648"/>
                    <a:pt x="66764" y="1986"/>
                  </a:cubicBezTo>
                  <a:cubicBezTo>
                    <a:pt x="65637" y="1696"/>
                    <a:pt x="64479" y="1618"/>
                    <a:pt x="63310" y="1618"/>
                  </a:cubicBezTo>
                  <a:cubicBezTo>
                    <a:pt x="62184" y="1618"/>
                    <a:pt x="61048" y="1690"/>
                    <a:pt x="59917" y="1713"/>
                  </a:cubicBezTo>
                  <a:cubicBezTo>
                    <a:pt x="59590" y="1721"/>
                    <a:pt x="59264" y="1725"/>
                    <a:pt x="58937" y="1725"/>
                  </a:cubicBezTo>
                  <a:cubicBezTo>
                    <a:pt x="55677" y="1725"/>
                    <a:pt x="52411" y="1312"/>
                    <a:pt x="49257" y="503"/>
                  </a:cubicBezTo>
                  <a:cubicBezTo>
                    <a:pt x="48732" y="366"/>
                    <a:pt x="48185" y="206"/>
                    <a:pt x="47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8"/>
            <p:cNvSpPr/>
            <p:nvPr/>
          </p:nvSpPr>
          <p:spPr>
            <a:xfrm flipH="1">
              <a:off x="6258624" y="1438253"/>
              <a:ext cx="1043236" cy="2271454"/>
            </a:xfrm>
            <a:custGeom>
              <a:avLst/>
              <a:gdLst/>
              <a:ahLst/>
              <a:cxnLst/>
              <a:rect l="l" t="t" r="r" b="b"/>
              <a:pathLst>
                <a:path w="35654" h="77630" extrusionOk="0">
                  <a:moveTo>
                    <a:pt x="30998" y="1"/>
                  </a:moveTo>
                  <a:cubicBezTo>
                    <a:pt x="24515" y="3493"/>
                    <a:pt x="17211" y="5456"/>
                    <a:pt x="9839" y="5684"/>
                  </a:cubicBezTo>
                  <a:cubicBezTo>
                    <a:pt x="10455" y="8857"/>
                    <a:pt x="9884" y="12235"/>
                    <a:pt x="8264" y="15020"/>
                  </a:cubicBezTo>
                  <a:cubicBezTo>
                    <a:pt x="7465" y="14335"/>
                    <a:pt x="6460" y="13901"/>
                    <a:pt x="5410" y="13833"/>
                  </a:cubicBezTo>
                  <a:cubicBezTo>
                    <a:pt x="5295" y="13824"/>
                    <a:pt x="5179" y="13820"/>
                    <a:pt x="5063" y="13820"/>
                  </a:cubicBezTo>
                  <a:cubicBezTo>
                    <a:pt x="3354" y="13820"/>
                    <a:pt x="1676" y="14755"/>
                    <a:pt x="800" y="16230"/>
                  </a:cubicBezTo>
                  <a:cubicBezTo>
                    <a:pt x="252" y="17097"/>
                    <a:pt x="1" y="18147"/>
                    <a:pt x="252" y="19151"/>
                  </a:cubicBezTo>
                  <a:cubicBezTo>
                    <a:pt x="275" y="19220"/>
                    <a:pt x="298" y="19265"/>
                    <a:pt x="320" y="19334"/>
                  </a:cubicBezTo>
                  <a:cubicBezTo>
                    <a:pt x="594" y="20224"/>
                    <a:pt x="1233" y="20977"/>
                    <a:pt x="1964" y="21571"/>
                  </a:cubicBezTo>
                  <a:cubicBezTo>
                    <a:pt x="3082" y="22552"/>
                    <a:pt x="4429" y="23260"/>
                    <a:pt x="5844" y="23694"/>
                  </a:cubicBezTo>
                  <a:cubicBezTo>
                    <a:pt x="6164" y="23785"/>
                    <a:pt x="6460" y="23853"/>
                    <a:pt x="6711" y="24059"/>
                  </a:cubicBezTo>
                  <a:cubicBezTo>
                    <a:pt x="6963" y="24264"/>
                    <a:pt x="7099" y="24584"/>
                    <a:pt x="7214" y="24903"/>
                  </a:cubicBezTo>
                  <a:cubicBezTo>
                    <a:pt x="7853" y="26569"/>
                    <a:pt x="8172" y="28350"/>
                    <a:pt x="8423" y="30130"/>
                  </a:cubicBezTo>
                  <a:cubicBezTo>
                    <a:pt x="8903" y="33326"/>
                    <a:pt x="9199" y="36727"/>
                    <a:pt x="7944" y="39694"/>
                  </a:cubicBezTo>
                  <a:cubicBezTo>
                    <a:pt x="7122" y="40265"/>
                    <a:pt x="6278" y="40767"/>
                    <a:pt x="5388" y="41223"/>
                  </a:cubicBezTo>
                  <a:cubicBezTo>
                    <a:pt x="5867" y="42661"/>
                    <a:pt x="6483" y="44031"/>
                    <a:pt x="7191" y="45378"/>
                  </a:cubicBezTo>
                  <a:cubicBezTo>
                    <a:pt x="8401" y="46131"/>
                    <a:pt x="9816" y="46587"/>
                    <a:pt x="11208" y="46975"/>
                  </a:cubicBezTo>
                  <a:cubicBezTo>
                    <a:pt x="14472" y="47888"/>
                    <a:pt x="17782" y="48596"/>
                    <a:pt x="21137" y="49098"/>
                  </a:cubicBezTo>
                  <a:cubicBezTo>
                    <a:pt x="21371" y="49127"/>
                    <a:pt x="21605" y="49166"/>
                    <a:pt x="21833" y="49166"/>
                  </a:cubicBezTo>
                  <a:cubicBezTo>
                    <a:pt x="21961" y="49166"/>
                    <a:pt x="22087" y="49154"/>
                    <a:pt x="22210" y="49121"/>
                  </a:cubicBezTo>
                  <a:cubicBezTo>
                    <a:pt x="22552" y="49030"/>
                    <a:pt x="22849" y="48824"/>
                    <a:pt x="23123" y="48619"/>
                  </a:cubicBezTo>
                  <a:cubicBezTo>
                    <a:pt x="25748" y="46679"/>
                    <a:pt x="27939" y="44191"/>
                    <a:pt x="29514" y="41337"/>
                  </a:cubicBezTo>
                  <a:cubicBezTo>
                    <a:pt x="28989" y="40516"/>
                    <a:pt x="28441" y="39740"/>
                    <a:pt x="27871" y="38964"/>
                  </a:cubicBezTo>
                  <a:cubicBezTo>
                    <a:pt x="27368" y="38758"/>
                    <a:pt x="26866" y="38484"/>
                    <a:pt x="26478" y="38096"/>
                  </a:cubicBezTo>
                  <a:cubicBezTo>
                    <a:pt x="24858" y="36635"/>
                    <a:pt x="24903" y="34193"/>
                    <a:pt x="24287" y="32070"/>
                  </a:cubicBezTo>
                  <a:cubicBezTo>
                    <a:pt x="25656" y="31842"/>
                    <a:pt x="27026" y="31431"/>
                    <a:pt x="28281" y="30883"/>
                  </a:cubicBezTo>
                  <a:cubicBezTo>
                    <a:pt x="29491" y="30358"/>
                    <a:pt x="30632" y="29697"/>
                    <a:pt x="31637" y="28829"/>
                  </a:cubicBezTo>
                  <a:cubicBezTo>
                    <a:pt x="34170" y="26569"/>
                    <a:pt x="35403" y="23077"/>
                    <a:pt x="35517" y="19653"/>
                  </a:cubicBezTo>
                  <a:cubicBezTo>
                    <a:pt x="35654" y="16321"/>
                    <a:pt x="34832" y="13034"/>
                    <a:pt x="33851" y="9839"/>
                  </a:cubicBezTo>
                  <a:cubicBezTo>
                    <a:pt x="33828" y="9770"/>
                    <a:pt x="33828" y="9702"/>
                    <a:pt x="33805" y="9633"/>
                  </a:cubicBezTo>
                  <a:cubicBezTo>
                    <a:pt x="32801" y="6369"/>
                    <a:pt x="31614" y="3151"/>
                    <a:pt x="30998" y="1"/>
                  </a:cubicBezTo>
                  <a:close/>
                  <a:moveTo>
                    <a:pt x="16230" y="68226"/>
                  </a:moveTo>
                  <a:cubicBezTo>
                    <a:pt x="13559" y="68522"/>
                    <a:pt x="10911" y="69024"/>
                    <a:pt x="8309" y="69755"/>
                  </a:cubicBezTo>
                  <a:cubicBezTo>
                    <a:pt x="9496" y="71923"/>
                    <a:pt x="10592" y="74160"/>
                    <a:pt x="11687" y="76351"/>
                  </a:cubicBezTo>
                  <a:cubicBezTo>
                    <a:pt x="13103" y="76785"/>
                    <a:pt x="14518" y="77219"/>
                    <a:pt x="15910" y="77630"/>
                  </a:cubicBezTo>
                  <a:cubicBezTo>
                    <a:pt x="15317" y="74548"/>
                    <a:pt x="15408" y="71307"/>
                    <a:pt x="16207" y="68271"/>
                  </a:cubicBezTo>
                  <a:cubicBezTo>
                    <a:pt x="16207" y="68248"/>
                    <a:pt x="16207" y="68248"/>
                    <a:pt x="16230" y="6822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8"/>
            <p:cNvSpPr/>
            <p:nvPr/>
          </p:nvSpPr>
          <p:spPr>
            <a:xfrm flipH="1">
              <a:off x="5304220" y="2689139"/>
              <a:ext cx="2047732" cy="1341191"/>
            </a:xfrm>
            <a:custGeom>
              <a:avLst/>
              <a:gdLst/>
              <a:ahLst/>
              <a:cxnLst/>
              <a:rect l="l" t="t" r="r" b="b"/>
              <a:pathLst>
                <a:path w="69984" h="45837" extrusionOk="0">
                  <a:moveTo>
                    <a:pt x="36818" y="1"/>
                  </a:moveTo>
                  <a:cubicBezTo>
                    <a:pt x="39078" y="2283"/>
                    <a:pt x="41429" y="4497"/>
                    <a:pt x="43825" y="6666"/>
                  </a:cubicBezTo>
                  <a:cubicBezTo>
                    <a:pt x="42479" y="8126"/>
                    <a:pt x="41269" y="9679"/>
                    <a:pt x="40151" y="11322"/>
                  </a:cubicBezTo>
                  <a:cubicBezTo>
                    <a:pt x="42045" y="12418"/>
                    <a:pt x="43985" y="13445"/>
                    <a:pt x="45971" y="14358"/>
                  </a:cubicBezTo>
                  <a:cubicBezTo>
                    <a:pt x="45035" y="16868"/>
                    <a:pt x="44077" y="19402"/>
                    <a:pt x="43620" y="22050"/>
                  </a:cubicBezTo>
                  <a:lnTo>
                    <a:pt x="43848" y="22027"/>
                  </a:lnTo>
                  <a:cubicBezTo>
                    <a:pt x="44761" y="19311"/>
                    <a:pt x="45743" y="16595"/>
                    <a:pt x="46838" y="13947"/>
                  </a:cubicBezTo>
                  <a:cubicBezTo>
                    <a:pt x="45058" y="12920"/>
                    <a:pt x="43232" y="12052"/>
                    <a:pt x="41360" y="11299"/>
                  </a:cubicBezTo>
                  <a:cubicBezTo>
                    <a:pt x="42524" y="9701"/>
                    <a:pt x="43757" y="8149"/>
                    <a:pt x="45012" y="6620"/>
                  </a:cubicBezTo>
                  <a:cubicBezTo>
                    <a:pt x="42296" y="4383"/>
                    <a:pt x="39603" y="2123"/>
                    <a:pt x="36818" y="1"/>
                  </a:cubicBezTo>
                  <a:close/>
                  <a:moveTo>
                    <a:pt x="46724" y="10112"/>
                  </a:moveTo>
                  <a:lnTo>
                    <a:pt x="46724" y="10112"/>
                  </a:lnTo>
                  <a:cubicBezTo>
                    <a:pt x="46998" y="12440"/>
                    <a:pt x="47751" y="14677"/>
                    <a:pt x="48094" y="17005"/>
                  </a:cubicBezTo>
                  <a:cubicBezTo>
                    <a:pt x="48322" y="18649"/>
                    <a:pt x="48368" y="20315"/>
                    <a:pt x="48505" y="21981"/>
                  </a:cubicBezTo>
                  <a:cubicBezTo>
                    <a:pt x="48715" y="21977"/>
                    <a:pt x="48924" y="21975"/>
                    <a:pt x="49133" y="21975"/>
                  </a:cubicBezTo>
                  <a:cubicBezTo>
                    <a:pt x="50105" y="21975"/>
                    <a:pt x="51066" y="22016"/>
                    <a:pt x="52043" y="22073"/>
                  </a:cubicBezTo>
                  <a:cubicBezTo>
                    <a:pt x="55238" y="22255"/>
                    <a:pt x="58457" y="22780"/>
                    <a:pt x="61492" y="23762"/>
                  </a:cubicBezTo>
                  <a:cubicBezTo>
                    <a:pt x="59735" y="21936"/>
                    <a:pt x="57155" y="20954"/>
                    <a:pt x="54622" y="20521"/>
                  </a:cubicBezTo>
                  <a:cubicBezTo>
                    <a:pt x="53983" y="20429"/>
                    <a:pt x="53344" y="20338"/>
                    <a:pt x="52773" y="20064"/>
                  </a:cubicBezTo>
                  <a:cubicBezTo>
                    <a:pt x="53093" y="18946"/>
                    <a:pt x="54553" y="18398"/>
                    <a:pt x="54759" y="17257"/>
                  </a:cubicBezTo>
                  <a:lnTo>
                    <a:pt x="54759" y="17257"/>
                  </a:lnTo>
                  <a:cubicBezTo>
                    <a:pt x="53526" y="17645"/>
                    <a:pt x="52431" y="18489"/>
                    <a:pt x="51769" y="19608"/>
                  </a:cubicBezTo>
                  <a:cubicBezTo>
                    <a:pt x="51244" y="19105"/>
                    <a:pt x="51107" y="18329"/>
                    <a:pt x="50924" y="17622"/>
                  </a:cubicBezTo>
                  <a:cubicBezTo>
                    <a:pt x="50354" y="15385"/>
                    <a:pt x="49144" y="13376"/>
                    <a:pt x="47957" y="11390"/>
                  </a:cubicBezTo>
                  <a:cubicBezTo>
                    <a:pt x="47637" y="10865"/>
                    <a:pt x="47295" y="10340"/>
                    <a:pt x="46724" y="10112"/>
                  </a:cubicBezTo>
                  <a:close/>
                  <a:moveTo>
                    <a:pt x="3516" y="3470"/>
                  </a:moveTo>
                  <a:lnTo>
                    <a:pt x="3516" y="3470"/>
                  </a:lnTo>
                  <a:cubicBezTo>
                    <a:pt x="3265" y="6780"/>
                    <a:pt x="3037" y="10044"/>
                    <a:pt x="2854" y="13331"/>
                  </a:cubicBezTo>
                  <a:cubicBezTo>
                    <a:pt x="4315" y="13635"/>
                    <a:pt x="5796" y="13787"/>
                    <a:pt x="7277" y="13787"/>
                  </a:cubicBezTo>
                  <a:cubicBezTo>
                    <a:pt x="8018" y="13787"/>
                    <a:pt x="8758" y="13749"/>
                    <a:pt x="9496" y="13673"/>
                  </a:cubicBezTo>
                  <a:lnTo>
                    <a:pt x="9496" y="13673"/>
                  </a:lnTo>
                  <a:cubicBezTo>
                    <a:pt x="8971" y="14837"/>
                    <a:pt x="8446" y="16001"/>
                    <a:pt x="7944" y="17165"/>
                  </a:cubicBezTo>
                  <a:cubicBezTo>
                    <a:pt x="7853" y="17348"/>
                    <a:pt x="7784" y="17530"/>
                    <a:pt x="7807" y="17736"/>
                  </a:cubicBezTo>
                  <a:cubicBezTo>
                    <a:pt x="7853" y="17918"/>
                    <a:pt x="7990" y="18078"/>
                    <a:pt x="8127" y="18215"/>
                  </a:cubicBezTo>
                  <a:cubicBezTo>
                    <a:pt x="9998" y="20201"/>
                    <a:pt x="11893" y="22164"/>
                    <a:pt x="13947" y="23967"/>
                  </a:cubicBezTo>
                  <a:cubicBezTo>
                    <a:pt x="14700" y="24629"/>
                    <a:pt x="15522" y="25291"/>
                    <a:pt x="16458" y="25656"/>
                  </a:cubicBezTo>
                  <a:lnTo>
                    <a:pt x="16755" y="25633"/>
                  </a:lnTo>
                  <a:cubicBezTo>
                    <a:pt x="14267" y="23123"/>
                    <a:pt x="11756" y="20612"/>
                    <a:pt x="9268" y="18101"/>
                  </a:cubicBezTo>
                  <a:cubicBezTo>
                    <a:pt x="9108" y="17941"/>
                    <a:pt x="8926" y="17759"/>
                    <a:pt x="8903" y="17508"/>
                  </a:cubicBezTo>
                  <a:cubicBezTo>
                    <a:pt x="8880" y="17302"/>
                    <a:pt x="8971" y="17120"/>
                    <a:pt x="9063" y="16937"/>
                  </a:cubicBezTo>
                  <a:cubicBezTo>
                    <a:pt x="9747" y="15590"/>
                    <a:pt x="10318" y="14175"/>
                    <a:pt x="10729" y="12714"/>
                  </a:cubicBezTo>
                  <a:lnTo>
                    <a:pt x="10729" y="12714"/>
                  </a:lnTo>
                  <a:cubicBezTo>
                    <a:pt x="9695" y="12814"/>
                    <a:pt x="8657" y="12866"/>
                    <a:pt x="7618" y="12866"/>
                  </a:cubicBezTo>
                  <a:cubicBezTo>
                    <a:pt x="6522" y="12866"/>
                    <a:pt x="5427" y="12809"/>
                    <a:pt x="4338" y="12691"/>
                  </a:cubicBezTo>
                  <a:cubicBezTo>
                    <a:pt x="4155" y="12691"/>
                    <a:pt x="3950" y="12646"/>
                    <a:pt x="3836" y="12532"/>
                  </a:cubicBezTo>
                  <a:cubicBezTo>
                    <a:pt x="3676" y="12395"/>
                    <a:pt x="3653" y="12166"/>
                    <a:pt x="3630" y="11961"/>
                  </a:cubicBezTo>
                  <a:cubicBezTo>
                    <a:pt x="3425" y="9131"/>
                    <a:pt x="3402" y="6300"/>
                    <a:pt x="3516" y="3470"/>
                  </a:cubicBezTo>
                  <a:close/>
                  <a:moveTo>
                    <a:pt x="1" y="13262"/>
                  </a:moveTo>
                  <a:cubicBezTo>
                    <a:pt x="5022" y="18535"/>
                    <a:pt x="7990" y="25588"/>
                    <a:pt x="10774" y="32390"/>
                  </a:cubicBezTo>
                  <a:cubicBezTo>
                    <a:pt x="10866" y="32595"/>
                    <a:pt x="10957" y="32846"/>
                    <a:pt x="10889" y="33074"/>
                  </a:cubicBezTo>
                  <a:cubicBezTo>
                    <a:pt x="10843" y="33280"/>
                    <a:pt x="10683" y="33417"/>
                    <a:pt x="10523" y="33554"/>
                  </a:cubicBezTo>
                  <a:cubicBezTo>
                    <a:pt x="9154" y="34718"/>
                    <a:pt x="7556" y="35562"/>
                    <a:pt x="6095" y="36589"/>
                  </a:cubicBezTo>
                  <a:cubicBezTo>
                    <a:pt x="4612" y="37594"/>
                    <a:pt x="3219" y="38872"/>
                    <a:pt x="2580" y="40538"/>
                  </a:cubicBezTo>
                  <a:cubicBezTo>
                    <a:pt x="2772" y="40593"/>
                    <a:pt x="2964" y="40618"/>
                    <a:pt x="3155" y="40618"/>
                  </a:cubicBezTo>
                  <a:cubicBezTo>
                    <a:pt x="4078" y="40618"/>
                    <a:pt x="4985" y="40044"/>
                    <a:pt x="5799" y="39534"/>
                  </a:cubicBezTo>
                  <a:cubicBezTo>
                    <a:pt x="8081" y="38073"/>
                    <a:pt x="10546" y="36863"/>
                    <a:pt x="13080" y="35905"/>
                  </a:cubicBezTo>
                  <a:lnTo>
                    <a:pt x="13080" y="35905"/>
                  </a:lnTo>
                  <a:cubicBezTo>
                    <a:pt x="11299" y="37913"/>
                    <a:pt x="9953" y="40310"/>
                    <a:pt x="9177" y="42866"/>
                  </a:cubicBezTo>
                  <a:cubicBezTo>
                    <a:pt x="11505" y="42273"/>
                    <a:pt x="12098" y="39100"/>
                    <a:pt x="14153" y="37868"/>
                  </a:cubicBezTo>
                  <a:cubicBezTo>
                    <a:pt x="14843" y="37452"/>
                    <a:pt x="15619" y="37302"/>
                    <a:pt x="16422" y="37302"/>
                  </a:cubicBezTo>
                  <a:cubicBezTo>
                    <a:pt x="17425" y="37302"/>
                    <a:pt x="18472" y="37536"/>
                    <a:pt x="19448" y="37776"/>
                  </a:cubicBezTo>
                  <a:cubicBezTo>
                    <a:pt x="26889" y="39625"/>
                    <a:pt x="34307" y="41451"/>
                    <a:pt x="41726" y="43300"/>
                  </a:cubicBezTo>
                  <a:cubicBezTo>
                    <a:pt x="42273" y="43072"/>
                    <a:pt x="42821" y="42844"/>
                    <a:pt x="43369" y="42615"/>
                  </a:cubicBezTo>
                  <a:cubicBezTo>
                    <a:pt x="44510" y="42958"/>
                    <a:pt x="45629" y="43300"/>
                    <a:pt x="46770" y="43643"/>
                  </a:cubicBezTo>
                  <a:cubicBezTo>
                    <a:pt x="50384" y="44729"/>
                    <a:pt x="54083" y="45837"/>
                    <a:pt x="57848" y="45837"/>
                  </a:cubicBezTo>
                  <a:cubicBezTo>
                    <a:pt x="57960" y="45837"/>
                    <a:pt x="58071" y="45836"/>
                    <a:pt x="58183" y="45834"/>
                  </a:cubicBezTo>
                  <a:cubicBezTo>
                    <a:pt x="62086" y="45765"/>
                    <a:pt x="66149" y="44282"/>
                    <a:pt x="68408" y="41109"/>
                  </a:cubicBezTo>
                  <a:cubicBezTo>
                    <a:pt x="69116" y="40105"/>
                    <a:pt x="69641" y="38986"/>
                    <a:pt x="69983" y="37799"/>
                  </a:cubicBezTo>
                  <a:lnTo>
                    <a:pt x="69983" y="37799"/>
                  </a:lnTo>
                  <a:cubicBezTo>
                    <a:pt x="67604" y="39636"/>
                    <a:pt x="63236" y="40757"/>
                    <a:pt x="57145" y="40757"/>
                  </a:cubicBezTo>
                  <a:cubicBezTo>
                    <a:pt x="54530" y="40757"/>
                    <a:pt x="51597" y="40550"/>
                    <a:pt x="48368" y="40105"/>
                  </a:cubicBezTo>
                  <a:cubicBezTo>
                    <a:pt x="41406" y="39146"/>
                    <a:pt x="30769" y="36658"/>
                    <a:pt x="22781" y="34649"/>
                  </a:cubicBezTo>
                  <a:cubicBezTo>
                    <a:pt x="20795" y="34147"/>
                    <a:pt x="18946" y="33691"/>
                    <a:pt x="17371" y="33280"/>
                  </a:cubicBezTo>
                  <a:lnTo>
                    <a:pt x="17371" y="33280"/>
                  </a:lnTo>
                  <a:cubicBezTo>
                    <a:pt x="17439" y="33805"/>
                    <a:pt x="17531" y="34353"/>
                    <a:pt x="17622" y="34878"/>
                  </a:cubicBezTo>
                  <a:cubicBezTo>
                    <a:pt x="16230" y="34467"/>
                    <a:pt x="14815" y="34033"/>
                    <a:pt x="13399" y="33599"/>
                  </a:cubicBezTo>
                  <a:cubicBezTo>
                    <a:pt x="13148" y="33074"/>
                    <a:pt x="12874" y="32549"/>
                    <a:pt x="12600" y="32002"/>
                  </a:cubicBezTo>
                  <a:cubicBezTo>
                    <a:pt x="11779" y="30335"/>
                    <a:pt x="10911" y="28646"/>
                    <a:pt x="10021" y="27003"/>
                  </a:cubicBezTo>
                  <a:cubicBezTo>
                    <a:pt x="7282" y="21936"/>
                    <a:pt x="4155" y="17120"/>
                    <a:pt x="1" y="132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8"/>
            <p:cNvSpPr/>
            <p:nvPr/>
          </p:nvSpPr>
          <p:spPr>
            <a:xfrm flipH="1">
              <a:off x="5400396" y="1808644"/>
              <a:ext cx="2003637" cy="2130801"/>
            </a:xfrm>
            <a:custGeom>
              <a:avLst/>
              <a:gdLst/>
              <a:ahLst/>
              <a:cxnLst/>
              <a:rect l="l" t="t" r="r" b="b"/>
              <a:pathLst>
                <a:path w="68477" h="72823" extrusionOk="0">
                  <a:moveTo>
                    <a:pt x="30398" y="1"/>
                  </a:moveTo>
                  <a:cubicBezTo>
                    <a:pt x="30384" y="1"/>
                    <a:pt x="30370" y="4"/>
                    <a:pt x="30358" y="10"/>
                  </a:cubicBezTo>
                  <a:cubicBezTo>
                    <a:pt x="30313" y="56"/>
                    <a:pt x="30290" y="124"/>
                    <a:pt x="30313" y="170"/>
                  </a:cubicBezTo>
                  <a:cubicBezTo>
                    <a:pt x="31157" y="1448"/>
                    <a:pt x="32116" y="2635"/>
                    <a:pt x="33189" y="3708"/>
                  </a:cubicBezTo>
                  <a:cubicBezTo>
                    <a:pt x="33257" y="3776"/>
                    <a:pt x="33303" y="3822"/>
                    <a:pt x="33303" y="3867"/>
                  </a:cubicBezTo>
                  <a:cubicBezTo>
                    <a:pt x="33303" y="3890"/>
                    <a:pt x="33280" y="3936"/>
                    <a:pt x="33257" y="3982"/>
                  </a:cubicBezTo>
                  <a:cubicBezTo>
                    <a:pt x="33029" y="4461"/>
                    <a:pt x="32732" y="4917"/>
                    <a:pt x="32412" y="5351"/>
                  </a:cubicBezTo>
                  <a:cubicBezTo>
                    <a:pt x="32367" y="5397"/>
                    <a:pt x="32390" y="5465"/>
                    <a:pt x="32435" y="5488"/>
                  </a:cubicBezTo>
                  <a:cubicBezTo>
                    <a:pt x="32458" y="5511"/>
                    <a:pt x="32481" y="5511"/>
                    <a:pt x="32504" y="5511"/>
                  </a:cubicBezTo>
                  <a:cubicBezTo>
                    <a:pt x="32527" y="5511"/>
                    <a:pt x="32549" y="5511"/>
                    <a:pt x="32572" y="5488"/>
                  </a:cubicBezTo>
                  <a:cubicBezTo>
                    <a:pt x="32915" y="5054"/>
                    <a:pt x="33211" y="4575"/>
                    <a:pt x="33440" y="4073"/>
                  </a:cubicBezTo>
                  <a:cubicBezTo>
                    <a:pt x="33485" y="4027"/>
                    <a:pt x="33508" y="3959"/>
                    <a:pt x="33508" y="3867"/>
                  </a:cubicBezTo>
                  <a:cubicBezTo>
                    <a:pt x="33508" y="3730"/>
                    <a:pt x="33417" y="3616"/>
                    <a:pt x="33348" y="3571"/>
                  </a:cubicBezTo>
                  <a:cubicBezTo>
                    <a:pt x="32276" y="2498"/>
                    <a:pt x="31317" y="1311"/>
                    <a:pt x="30495" y="56"/>
                  </a:cubicBezTo>
                  <a:cubicBezTo>
                    <a:pt x="30478" y="22"/>
                    <a:pt x="30437" y="1"/>
                    <a:pt x="30398" y="1"/>
                  </a:cubicBezTo>
                  <a:close/>
                  <a:moveTo>
                    <a:pt x="25210" y="7426"/>
                  </a:moveTo>
                  <a:cubicBezTo>
                    <a:pt x="25177" y="7426"/>
                    <a:pt x="25145" y="7446"/>
                    <a:pt x="25131" y="7474"/>
                  </a:cubicBezTo>
                  <a:cubicBezTo>
                    <a:pt x="25086" y="7519"/>
                    <a:pt x="25108" y="7588"/>
                    <a:pt x="25154" y="7611"/>
                  </a:cubicBezTo>
                  <a:cubicBezTo>
                    <a:pt x="26432" y="8569"/>
                    <a:pt x="28053" y="9072"/>
                    <a:pt x="29651" y="9072"/>
                  </a:cubicBezTo>
                  <a:cubicBezTo>
                    <a:pt x="29902" y="9072"/>
                    <a:pt x="30130" y="9072"/>
                    <a:pt x="30358" y="9049"/>
                  </a:cubicBezTo>
                  <a:cubicBezTo>
                    <a:pt x="30427" y="9049"/>
                    <a:pt x="30449" y="8980"/>
                    <a:pt x="30449" y="8935"/>
                  </a:cubicBezTo>
                  <a:cubicBezTo>
                    <a:pt x="30449" y="8878"/>
                    <a:pt x="30419" y="8837"/>
                    <a:pt x="30369" y="8837"/>
                  </a:cubicBezTo>
                  <a:cubicBezTo>
                    <a:pt x="30359" y="8837"/>
                    <a:pt x="30347" y="8839"/>
                    <a:pt x="30335" y="8843"/>
                  </a:cubicBezTo>
                  <a:cubicBezTo>
                    <a:pt x="30118" y="8863"/>
                    <a:pt x="29900" y="8872"/>
                    <a:pt x="29682" y="8872"/>
                  </a:cubicBezTo>
                  <a:cubicBezTo>
                    <a:pt x="28110" y="8872"/>
                    <a:pt x="26531" y="8373"/>
                    <a:pt x="25268" y="7451"/>
                  </a:cubicBezTo>
                  <a:cubicBezTo>
                    <a:pt x="25251" y="7434"/>
                    <a:pt x="25230" y="7426"/>
                    <a:pt x="25210" y="7426"/>
                  </a:cubicBezTo>
                  <a:close/>
                  <a:moveTo>
                    <a:pt x="25862" y="54539"/>
                  </a:moveTo>
                  <a:cubicBezTo>
                    <a:pt x="25451" y="55407"/>
                    <a:pt x="25314" y="56434"/>
                    <a:pt x="25200" y="57484"/>
                  </a:cubicBezTo>
                  <a:lnTo>
                    <a:pt x="24698" y="62186"/>
                  </a:lnTo>
                  <a:cubicBezTo>
                    <a:pt x="24538" y="63601"/>
                    <a:pt x="24378" y="65062"/>
                    <a:pt x="24446" y="66500"/>
                  </a:cubicBezTo>
                  <a:cubicBezTo>
                    <a:pt x="22620" y="65929"/>
                    <a:pt x="20931" y="65404"/>
                    <a:pt x="19516" y="64948"/>
                  </a:cubicBezTo>
                  <a:cubicBezTo>
                    <a:pt x="18923" y="61912"/>
                    <a:pt x="19014" y="58716"/>
                    <a:pt x="19790" y="55704"/>
                  </a:cubicBezTo>
                  <a:lnTo>
                    <a:pt x="19836" y="55681"/>
                  </a:lnTo>
                  <a:cubicBezTo>
                    <a:pt x="19927" y="55681"/>
                    <a:pt x="20018" y="55658"/>
                    <a:pt x="20087" y="55635"/>
                  </a:cubicBezTo>
                  <a:cubicBezTo>
                    <a:pt x="21205" y="55384"/>
                    <a:pt x="22324" y="55156"/>
                    <a:pt x="23556" y="54927"/>
                  </a:cubicBezTo>
                  <a:cubicBezTo>
                    <a:pt x="24332" y="54791"/>
                    <a:pt x="25086" y="54654"/>
                    <a:pt x="25862" y="54539"/>
                  </a:cubicBezTo>
                  <a:close/>
                  <a:moveTo>
                    <a:pt x="131" y="41801"/>
                  </a:moveTo>
                  <a:cubicBezTo>
                    <a:pt x="103" y="41801"/>
                    <a:pt x="74" y="41820"/>
                    <a:pt x="46" y="41849"/>
                  </a:cubicBezTo>
                  <a:cubicBezTo>
                    <a:pt x="1" y="41894"/>
                    <a:pt x="23" y="41940"/>
                    <a:pt x="69" y="41986"/>
                  </a:cubicBezTo>
                  <a:cubicBezTo>
                    <a:pt x="5501" y="46391"/>
                    <a:pt x="9153" y="52394"/>
                    <a:pt x="11710" y="57142"/>
                  </a:cubicBezTo>
                  <a:cubicBezTo>
                    <a:pt x="12874" y="59310"/>
                    <a:pt x="13970" y="61501"/>
                    <a:pt x="15088" y="63761"/>
                  </a:cubicBezTo>
                  <a:lnTo>
                    <a:pt x="15271" y="64126"/>
                  </a:lnTo>
                  <a:cubicBezTo>
                    <a:pt x="15293" y="64149"/>
                    <a:pt x="15339" y="64172"/>
                    <a:pt x="15362" y="64172"/>
                  </a:cubicBezTo>
                  <a:lnTo>
                    <a:pt x="15408" y="64172"/>
                  </a:lnTo>
                  <a:cubicBezTo>
                    <a:pt x="15476" y="64149"/>
                    <a:pt x="15499" y="64080"/>
                    <a:pt x="15453" y="64035"/>
                  </a:cubicBezTo>
                  <a:lnTo>
                    <a:pt x="15385" y="63875"/>
                  </a:lnTo>
                  <a:lnTo>
                    <a:pt x="15385" y="63875"/>
                  </a:lnTo>
                  <a:cubicBezTo>
                    <a:pt x="17896" y="64674"/>
                    <a:pt x="39694" y="71567"/>
                    <a:pt x="45126" y="72822"/>
                  </a:cubicBezTo>
                  <a:lnTo>
                    <a:pt x="45149" y="72822"/>
                  </a:lnTo>
                  <a:cubicBezTo>
                    <a:pt x="45195" y="72822"/>
                    <a:pt x="45240" y="72800"/>
                    <a:pt x="45240" y="72731"/>
                  </a:cubicBezTo>
                  <a:cubicBezTo>
                    <a:pt x="45263" y="72686"/>
                    <a:pt x="45240" y="72617"/>
                    <a:pt x="45172" y="72617"/>
                  </a:cubicBezTo>
                  <a:cubicBezTo>
                    <a:pt x="41794" y="71841"/>
                    <a:pt x="32116" y="68874"/>
                    <a:pt x="24652" y="66568"/>
                  </a:cubicBezTo>
                  <a:cubicBezTo>
                    <a:pt x="24652" y="66546"/>
                    <a:pt x="24675" y="66546"/>
                    <a:pt x="24675" y="66523"/>
                  </a:cubicBezTo>
                  <a:cubicBezTo>
                    <a:pt x="24583" y="65085"/>
                    <a:pt x="24743" y="63624"/>
                    <a:pt x="24903" y="62209"/>
                  </a:cubicBezTo>
                  <a:lnTo>
                    <a:pt x="25405" y="57507"/>
                  </a:lnTo>
                  <a:cubicBezTo>
                    <a:pt x="25519" y="56411"/>
                    <a:pt x="25679" y="55361"/>
                    <a:pt x="26113" y="54494"/>
                  </a:cubicBezTo>
                  <a:cubicBezTo>
                    <a:pt x="30198" y="53855"/>
                    <a:pt x="34375" y="53398"/>
                    <a:pt x="38667" y="52965"/>
                  </a:cubicBezTo>
                  <a:cubicBezTo>
                    <a:pt x="39306" y="52896"/>
                    <a:pt x="39922" y="52828"/>
                    <a:pt x="40584" y="52782"/>
                  </a:cubicBezTo>
                  <a:cubicBezTo>
                    <a:pt x="43674" y="52482"/>
                    <a:pt x="47146" y="52168"/>
                    <a:pt x="50683" y="52168"/>
                  </a:cubicBezTo>
                  <a:cubicBezTo>
                    <a:pt x="51719" y="52168"/>
                    <a:pt x="52761" y="52195"/>
                    <a:pt x="53800" y="52257"/>
                  </a:cubicBezTo>
                  <a:cubicBezTo>
                    <a:pt x="59460" y="52599"/>
                    <a:pt x="64345" y="53923"/>
                    <a:pt x="68294" y="56183"/>
                  </a:cubicBezTo>
                  <a:lnTo>
                    <a:pt x="68362" y="56183"/>
                  </a:lnTo>
                  <a:cubicBezTo>
                    <a:pt x="68385" y="56183"/>
                    <a:pt x="68431" y="56183"/>
                    <a:pt x="68454" y="56137"/>
                  </a:cubicBezTo>
                  <a:cubicBezTo>
                    <a:pt x="68476" y="56092"/>
                    <a:pt x="68454" y="56023"/>
                    <a:pt x="68408" y="56000"/>
                  </a:cubicBezTo>
                  <a:cubicBezTo>
                    <a:pt x="64414" y="53718"/>
                    <a:pt x="59506" y="52394"/>
                    <a:pt x="53823" y="52052"/>
                  </a:cubicBezTo>
                  <a:cubicBezTo>
                    <a:pt x="52737" y="51987"/>
                    <a:pt x="51651" y="51959"/>
                    <a:pt x="50573" y="51959"/>
                  </a:cubicBezTo>
                  <a:cubicBezTo>
                    <a:pt x="47051" y="51959"/>
                    <a:pt x="43614" y="52257"/>
                    <a:pt x="40538" y="52554"/>
                  </a:cubicBezTo>
                  <a:cubicBezTo>
                    <a:pt x="39922" y="52622"/>
                    <a:pt x="39283" y="52691"/>
                    <a:pt x="38644" y="52759"/>
                  </a:cubicBezTo>
                  <a:cubicBezTo>
                    <a:pt x="34353" y="53193"/>
                    <a:pt x="30130" y="53649"/>
                    <a:pt x="26021" y="54288"/>
                  </a:cubicBezTo>
                  <a:cubicBezTo>
                    <a:pt x="25200" y="54425"/>
                    <a:pt x="24355" y="54562"/>
                    <a:pt x="23533" y="54722"/>
                  </a:cubicBezTo>
                  <a:cubicBezTo>
                    <a:pt x="22301" y="54950"/>
                    <a:pt x="21160" y="55179"/>
                    <a:pt x="20041" y="55430"/>
                  </a:cubicBezTo>
                  <a:cubicBezTo>
                    <a:pt x="19973" y="55452"/>
                    <a:pt x="19881" y="55475"/>
                    <a:pt x="19790" y="55475"/>
                  </a:cubicBezTo>
                  <a:lnTo>
                    <a:pt x="19790" y="55498"/>
                  </a:lnTo>
                  <a:cubicBezTo>
                    <a:pt x="19767" y="55475"/>
                    <a:pt x="19767" y="55475"/>
                    <a:pt x="19744" y="55475"/>
                  </a:cubicBezTo>
                  <a:cubicBezTo>
                    <a:pt x="19732" y="55469"/>
                    <a:pt x="19718" y="55466"/>
                    <a:pt x="19704" y="55466"/>
                  </a:cubicBezTo>
                  <a:cubicBezTo>
                    <a:pt x="19665" y="55466"/>
                    <a:pt x="19624" y="55488"/>
                    <a:pt x="19607" y="55521"/>
                  </a:cubicBezTo>
                  <a:cubicBezTo>
                    <a:pt x="19585" y="55544"/>
                    <a:pt x="19562" y="55589"/>
                    <a:pt x="19562" y="55635"/>
                  </a:cubicBezTo>
                  <a:cubicBezTo>
                    <a:pt x="19562" y="55658"/>
                    <a:pt x="19562" y="55658"/>
                    <a:pt x="19585" y="55681"/>
                  </a:cubicBezTo>
                  <a:cubicBezTo>
                    <a:pt x="18809" y="58671"/>
                    <a:pt x="18717" y="61844"/>
                    <a:pt x="19288" y="64879"/>
                  </a:cubicBezTo>
                  <a:cubicBezTo>
                    <a:pt x="17051" y="64172"/>
                    <a:pt x="15522" y="63692"/>
                    <a:pt x="15271" y="63624"/>
                  </a:cubicBezTo>
                  <a:cubicBezTo>
                    <a:pt x="14152" y="61387"/>
                    <a:pt x="13057" y="59196"/>
                    <a:pt x="11893" y="57050"/>
                  </a:cubicBezTo>
                  <a:cubicBezTo>
                    <a:pt x="9313" y="52280"/>
                    <a:pt x="5661" y="46254"/>
                    <a:pt x="183" y="41826"/>
                  </a:cubicBezTo>
                  <a:cubicBezTo>
                    <a:pt x="166" y="41808"/>
                    <a:pt x="148" y="41801"/>
                    <a:pt x="131" y="41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flipH="1">
              <a:off x="6352794" y="1512629"/>
              <a:ext cx="565713" cy="170995"/>
            </a:xfrm>
            <a:custGeom>
              <a:avLst/>
              <a:gdLst/>
              <a:ahLst/>
              <a:cxnLst/>
              <a:rect l="l" t="t" r="r" b="b"/>
              <a:pathLst>
                <a:path w="19334" h="5844" extrusionOk="0">
                  <a:moveTo>
                    <a:pt x="17350" y="1"/>
                  </a:moveTo>
                  <a:cubicBezTo>
                    <a:pt x="17130" y="1"/>
                    <a:pt x="16908" y="17"/>
                    <a:pt x="16686" y="38"/>
                  </a:cubicBezTo>
                  <a:cubicBezTo>
                    <a:pt x="15476" y="175"/>
                    <a:pt x="14221" y="632"/>
                    <a:pt x="13513" y="1636"/>
                  </a:cubicBezTo>
                  <a:cubicBezTo>
                    <a:pt x="13399" y="1796"/>
                    <a:pt x="13285" y="1978"/>
                    <a:pt x="13285" y="2184"/>
                  </a:cubicBezTo>
                  <a:cubicBezTo>
                    <a:pt x="13262" y="2389"/>
                    <a:pt x="13353" y="2617"/>
                    <a:pt x="13536" y="2709"/>
                  </a:cubicBezTo>
                  <a:cubicBezTo>
                    <a:pt x="13601" y="2741"/>
                    <a:pt x="13669" y="2755"/>
                    <a:pt x="13737" y="2755"/>
                  </a:cubicBezTo>
                  <a:cubicBezTo>
                    <a:pt x="13905" y="2755"/>
                    <a:pt x="14074" y="2669"/>
                    <a:pt x="14221" y="2572"/>
                  </a:cubicBezTo>
                  <a:cubicBezTo>
                    <a:pt x="14426" y="2412"/>
                    <a:pt x="14312" y="2412"/>
                    <a:pt x="15157" y="1978"/>
                  </a:cubicBezTo>
                  <a:cubicBezTo>
                    <a:pt x="15803" y="1672"/>
                    <a:pt x="16552" y="1391"/>
                    <a:pt x="17430" y="1391"/>
                  </a:cubicBezTo>
                  <a:cubicBezTo>
                    <a:pt x="17730" y="1391"/>
                    <a:pt x="18044" y="1424"/>
                    <a:pt x="18375" y="1499"/>
                  </a:cubicBezTo>
                  <a:cubicBezTo>
                    <a:pt x="18532" y="1519"/>
                    <a:pt x="18689" y="1572"/>
                    <a:pt x="18846" y="1572"/>
                  </a:cubicBezTo>
                  <a:cubicBezTo>
                    <a:pt x="18872" y="1572"/>
                    <a:pt x="18897" y="1571"/>
                    <a:pt x="18923" y="1567"/>
                  </a:cubicBezTo>
                  <a:cubicBezTo>
                    <a:pt x="19105" y="1545"/>
                    <a:pt x="19288" y="1408"/>
                    <a:pt x="19311" y="1225"/>
                  </a:cubicBezTo>
                  <a:cubicBezTo>
                    <a:pt x="19334" y="1111"/>
                    <a:pt x="19288" y="997"/>
                    <a:pt x="19242" y="906"/>
                  </a:cubicBezTo>
                  <a:cubicBezTo>
                    <a:pt x="19014" y="495"/>
                    <a:pt x="18580" y="221"/>
                    <a:pt x="18101" y="84"/>
                  </a:cubicBezTo>
                  <a:cubicBezTo>
                    <a:pt x="17856" y="23"/>
                    <a:pt x="17604" y="1"/>
                    <a:pt x="17350" y="1"/>
                  </a:cubicBezTo>
                  <a:close/>
                  <a:moveTo>
                    <a:pt x="4405" y="2586"/>
                  </a:moveTo>
                  <a:cubicBezTo>
                    <a:pt x="4130" y="2586"/>
                    <a:pt x="3853" y="2621"/>
                    <a:pt x="3584" y="2686"/>
                  </a:cubicBezTo>
                  <a:cubicBezTo>
                    <a:pt x="2922" y="2823"/>
                    <a:pt x="2306" y="3120"/>
                    <a:pt x="1712" y="3439"/>
                  </a:cubicBezTo>
                  <a:cubicBezTo>
                    <a:pt x="959" y="3850"/>
                    <a:pt x="137" y="4443"/>
                    <a:pt x="23" y="5311"/>
                  </a:cubicBezTo>
                  <a:cubicBezTo>
                    <a:pt x="1" y="5425"/>
                    <a:pt x="1" y="5562"/>
                    <a:pt x="46" y="5653"/>
                  </a:cubicBezTo>
                  <a:cubicBezTo>
                    <a:pt x="127" y="5783"/>
                    <a:pt x="277" y="5843"/>
                    <a:pt x="430" y="5843"/>
                  </a:cubicBezTo>
                  <a:cubicBezTo>
                    <a:pt x="493" y="5843"/>
                    <a:pt x="557" y="5833"/>
                    <a:pt x="617" y="5813"/>
                  </a:cubicBezTo>
                  <a:cubicBezTo>
                    <a:pt x="799" y="5744"/>
                    <a:pt x="959" y="5585"/>
                    <a:pt x="1119" y="5448"/>
                  </a:cubicBezTo>
                  <a:cubicBezTo>
                    <a:pt x="2080" y="4543"/>
                    <a:pt x="3399" y="4059"/>
                    <a:pt x="4730" y="4059"/>
                  </a:cubicBezTo>
                  <a:cubicBezTo>
                    <a:pt x="5010" y="4059"/>
                    <a:pt x="5292" y="4080"/>
                    <a:pt x="5570" y="4124"/>
                  </a:cubicBezTo>
                  <a:cubicBezTo>
                    <a:pt x="5620" y="4136"/>
                    <a:pt x="5676" y="4144"/>
                    <a:pt x="5734" y="4144"/>
                  </a:cubicBezTo>
                  <a:cubicBezTo>
                    <a:pt x="5891" y="4144"/>
                    <a:pt x="6064" y="4091"/>
                    <a:pt x="6163" y="3941"/>
                  </a:cubicBezTo>
                  <a:cubicBezTo>
                    <a:pt x="6277" y="3736"/>
                    <a:pt x="6255" y="3462"/>
                    <a:pt x="6118" y="3257"/>
                  </a:cubicBezTo>
                  <a:cubicBezTo>
                    <a:pt x="6004" y="3074"/>
                    <a:pt x="5775" y="2937"/>
                    <a:pt x="5570" y="2823"/>
                  </a:cubicBezTo>
                  <a:cubicBezTo>
                    <a:pt x="5204" y="2660"/>
                    <a:pt x="4806" y="2586"/>
                    <a:pt x="4405" y="2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p:nvPr/>
          </p:nvSpPr>
          <p:spPr>
            <a:xfrm flipH="1">
              <a:off x="6014211" y="2813988"/>
              <a:ext cx="436793" cy="504296"/>
            </a:xfrm>
            <a:custGeom>
              <a:avLst/>
              <a:gdLst/>
              <a:ahLst/>
              <a:cxnLst/>
              <a:rect l="l" t="t" r="r" b="b"/>
              <a:pathLst>
                <a:path w="14928" h="17235" extrusionOk="0">
                  <a:moveTo>
                    <a:pt x="10194" y="0"/>
                  </a:moveTo>
                  <a:cubicBezTo>
                    <a:pt x="10137" y="0"/>
                    <a:pt x="10077" y="15"/>
                    <a:pt x="10021" y="48"/>
                  </a:cubicBezTo>
                  <a:cubicBezTo>
                    <a:pt x="9884" y="139"/>
                    <a:pt x="9838" y="321"/>
                    <a:pt x="9929" y="481"/>
                  </a:cubicBezTo>
                  <a:cubicBezTo>
                    <a:pt x="11481" y="2946"/>
                    <a:pt x="12645" y="5617"/>
                    <a:pt x="13422" y="8447"/>
                  </a:cubicBezTo>
                  <a:cubicBezTo>
                    <a:pt x="14083" y="10935"/>
                    <a:pt x="13992" y="12693"/>
                    <a:pt x="13170" y="13994"/>
                  </a:cubicBezTo>
                  <a:cubicBezTo>
                    <a:pt x="12372" y="15204"/>
                    <a:pt x="10956" y="15865"/>
                    <a:pt x="9815" y="16322"/>
                  </a:cubicBezTo>
                  <a:cubicBezTo>
                    <a:pt x="9633" y="16390"/>
                    <a:pt x="9564" y="16573"/>
                    <a:pt x="9633" y="16733"/>
                  </a:cubicBezTo>
                  <a:cubicBezTo>
                    <a:pt x="9678" y="16870"/>
                    <a:pt x="9792" y="16938"/>
                    <a:pt x="9929" y="16938"/>
                  </a:cubicBezTo>
                  <a:cubicBezTo>
                    <a:pt x="9952" y="16938"/>
                    <a:pt x="9998" y="16938"/>
                    <a:pt x="10043" y="16915"/>
                  </a:cubicBezTo>
                  <a:cubicBezTo>
                    <a:pt x="11276" y="16436"/>
                    <a:pt x="12805" y="15706"/>
                    <a:pt x="13695" y="14336"/>
                  </a:cubicBezTo>
                  <a:cubicBezTo>
                    <a:pt x="14928" y="12419"/>
                    <a:pt x="14471" y="9954"/>
                    <a:pt x="14015" y="8287"/>
                  </a:cubicBezTo>
                  <a:cubicBezTo>
                    <a:pt x="13262" y="5389"/>
                    <a:pt x="12052" y="2650"/>
                    <a:pt x="10454" y="139"/>
                  </a:cubicBezTo>
                  <a:cubicBezTo>
                    <a:pt x="10395" y="50"/>
                    <a:pt x="10298" y="0"/>
                    <a:pt x="10194" y="0"/>
                  </a:cubicBezTo>
                  <a:close/>
                  <a:moveTo>
                    <a:pt x="2057" y="2056"/>
                  </a:moveTo>
                  <a:cubicBezTo>
                    <a:pt x="1932" y="2056"/>
                    <a:pt x="1816" y="2138"/>
                    <a:pt x="1781" y="2262"/>
                  </a:cubicBezTo>
                  <a:cubicBezTo>
                    <a:pt x="571" y="5617"/>
                    <a:pt x="0" y="9109"/>
                    <a:pt x="92" y="12647"/>
                  </a:cubicBezTo>
                  <a:cubicBezTo>
                    <a:pt x="92" y="13355"/>
                    <a:pt x="137" y="14154"/>
                    <a:pt x="480" y="14884"/>
                  </a:cubicBezTo>
                  <a:cubicBezTo>
                    <a:pt x="913" y="15751"/>
                    <a:pt x="1758" y="16436"/>
                    <a:pt x="2876" y="16801"/>
                  </a:cubicBezTo>
                  <a:cubicBezTo>
                    <a:pt x="3835" y="17121"/>
                    <a:pt x="4839" y="17189"/>
                    <a:pt x="5798" y="17235"/>
                  </a:cubicBezTo>
                  <a:lnTo>
                    <a:pt x="5821" y="17235"/>
                  </a:lnTo>
                  <a:cubicBezTo>
                    <a:pt x="5980" y="17235"/>
                    <a:pt x="6140" y="17098"/>
                    <a:pt x="6140" y="16938"/>
                  </a:cubicBezTo>
                  <a:cubicBezTo>
                    <a:pt x="6140" y="16756"/>
                    <a:pt x="6026" y="16619"/>
                    <a:pt x="5844" y="16596"/>
                  </a:cubicBezTo>
                  <a:cubicBezTo>
                    <a:pt x="4908" y="16550"/>
                    <a:pt x="3949" y="16505"/>
                    <a:pt x="3059" y="16208"/>
                  </a:cubicBezTo>
                  <a:cubicBezTo>
                    <a:pt x="2123" y="15888"/>
                    <a:pt x="1393" y="15295"/>
                    <a:pt x="1050" y="14587"/>
                  </a:cubicBezTo>
                  <a:cubicBezTo>
                    <a:pt x="776" y="13994"/>
                    <a:pt x="731" y="13309"/>
                    <a:pt x="708" y="12647"/>
                  </a:cubicBezTo>
                  <a:cubicBezTo>
                    <a:pt x="639" y="9178"/>
                    <a:pt x="1210" y="5754"/>
                    <a:pt x="2374" y="2490"/>
                  </a:cubicBezTo>
                  <a:cubicBezTo>
                    <a:pt x="2420" y="2307"/>
                    <a:pt x="2351" y="2125"/>
                    <a:pt x="2169" y="2079"/>
                  </a:cubicBezTo>
                  <a:cubicBezTo>
                    <a:pt x="2132" y="2063"/>
                    <a:pt x="2094" y="2056"/>
                    <a:pt x="2057" y="205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8"/>
            <p:cNvSpPr/>
            <p:nvPr/>
          </p:nvSpPr>
          <p:spPr>
            <a:xfrm flipH="1">
              <a:off x="6890410" y="3155383"/>
              <a:ext cx="262521" cy="235221"/>
            </a:xfrm>
            <a:custGeom>
              <a:avLst/>
              <a:gdLst/>
              <a:ahLst/>
              <a:cxnLst/>
              <a:rect l="l" t="t" r="r" b="b"/>
              <a:pathLst>
                <a:path w="8972" h="8039" extrusionOk="0">
                  <a:moveTo>
                    <a:pt x="4558" y="0"/>
                  </a:moveTo>
                  <a:cubicBezTo>
                    <a:pt x="3139" y="0"/>
                    <a:pt x="1753" y="770"/>
                    <a:pt x="960" y="1961"/>
                  </a:cubicBezTo>
                  <a:cubicBezTo>
                    <a:pt x="275" y="2988"/>
                    <a:pt x="1" y="4951"/>
                    <a:pt x="914" y="6343"/>
                  </a:cubicBezTo>
                  <a:cubicBezTo>
                    <a:pt x="1645" y="7440"/>
                    <a:pt x="2975" y="8039"/>
                    <a:pt x="4300" y="8039"/>
                  </a:cubicBezTo>
                  <a:cubicBezTo>
                    <a:pt x="4878" y="8039"/>
                    <a:pt x="5455" y="7925"/>
                    <a:pt x="5981" y="7690"/>
                  </a:cubicBezTo>
                  <a:cubicBezTo>
                    <a:pt x="7830" y="6868"/>
                    <a:pt x="8971" y="4654"/>
                    <a:pt x="8378" y="2759"/>
                  </a:cubicBezTo>
                  <a:cubicBezTo>
                    <a:pt x="7921" y="1276"/>
                    <a:pt x="6483" y="157"/>
                    <a:pt x="4954" y="20"/>
                  </a:cubicBezTo>
                  <a:cubicBezTo>
                    <a:pt x="4822" y="7"/>
                    <a:pt x="4690" y="0"/>
                    <a:pt x="4558" y="0"/>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8"/>
            <p:cNvSpPr/>
            <p:nvPr/>
          </p:nvSpPr>
          <p:spPr>
            <a:xfrm flipH="1">
              <a:off x="6949868" y="3205358"/>
              <a:ext cx="146271" cy="125847"/>
            </a:xfrm>
            <a:custGeom>
              <a:avLst/>
              <a:gdLst/>
              <a:ahLst/>
              <a:cxnLst/>
              <a:rect l="l" t="t" r="r" b="b"/>
              <a:pathLst>
                <a:path w="4999" h="4301" extrusionOk="0">
                  <a:moveTo>
                    <a:pt x="2748" y="1"/>
                  </a:moveTo>
                  <a:cubicBezTo>
                    <a:pt x="2348" y="1"/>
                    <a:pt x="1941" y="91"/>
                    <a:pt x="1575" y="253"/>
                  </a:cubicBezTo>
                  <a:cubicBezTo>
                    <a:pt x="1050" y="504"/>
                    <a:pt x="571" y="915"/>
                    <a:pt x="342" y="1462"/>
                  </a:cubicBezTo>
                  <a:cubicBezTo>
                    <a:pt x="0" y="2238"/>
                    <a:pt x="183" y="3243"/>
                    <a:pt x="890" y="3791"/>
                  </a:cubicBezTo>
                  <a:cubicBezTo>
                    <a:pt x="890" y="3813"/>
                    <a:pt x="913" y="3813"/>
                    <a:pt x="936" y="3836"/>
                  </a:cubicBezTo>
                  <a:cubicBezTo>
                    <a:pt x="1233" y="4042"/>
                    <a:pt x="1666" y="4201"/>
                    <a:pt x="2009" y="4270"/>
                  </a:cubicBezTo>
                  <a:cubicBezTo>
                    <a:pt x="2145" y="4291"/>
                    <a:pt x="2283" y="4301"/>
                    <a:pt x="2420" y="4301"/>
                  </a:cubicBezTo>
                  <a:cubicBezTo>
                    <a:pt x="3043" y="4301"/>
                    <a:pt x="3660" y="4092"/>
                    <a:pt x="4109" y="3699"/>
                  </a:cubicBezTo>
                  <a:cubicBezTo>
                    <a:pt x="4679" y="3197"/>
                    <a:pt x="4999" y="2398"/>
                    <a:pt x="4862" y="1668"/>
                  </a:cubicBezTo>
                  <a:cubicBezTo>
                    <a:pt x="4748" y="1143"/>
                    <a:pt x="4451" y="663"/>
                    <a:pt x="3994" y="367"/>
                  </a:cubicBezTo>
                  <a:cubicBezTo>
                    <a:pt x="3633" y="114"/>
                    <a:pt x="3195"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8"/>
            <p:cNvSpPr/>
            <p:nvPr/>
          </p:nvSpPr>
          <p:spPr>
            <a:xfrm flipH="1">
              <a:off x="6296020" y="2429493"/>
              <a:ext cx="925699" cy="785309"/>
            </a:xfrm>
            <a:custGeom>
              <a:avLst/>
              <a:gdLst/>
              <a:ahLst/>
              <a:cxnLst/>
              <a:rect l="l" t="t" r="r" b="b"/>
              <a:pathLst>
                <a:path w="31637" h="26839" extrusionOk="0">
                  <a:moveTo>
                    <a:pt x="21486" y="1"/>
                  </a:moveTo>
                  <a:cubicBezTo>
                    <a:pt x="21279" y="1"/>
                    <a:pt x="21087" y="130"/>
                    <a:pt x="21000" y="338"/>
                  </a:cubicBezTo>
                  <a:cubicBezTo>
                    <a:pt x="20886" y="612"/>
                    <a:pt x="21000" y="909"/>
                    <a:pt x="21274" y="1023"/>
                  </a:cubicBezTo>
                  <a:cubicBezTo>
                    <a:pt x="25771" y="2872"/>
                    <a:pt x="29309" y="6912"/>
                    <a:pt x="30541" y="11614"/>
                  </a:cubicBezTo>
                  <a:cubicBezTo>
                    <a:pt x="30610" y="11842"/>
                    <a:pt x="30815" y="12002"/>
                    <a:pt x="31043" y="12002"/>
                  </a:cubicBezTo>
                  <a:cubicBezTo>
                    <a:pt x="31089" y="12002"/>
                    <a:pt x="31135" y="12002"/>
                    <a:pt x="31180" y="11979"/>
                  </a:cubicBezTo>
                  <a:cubicBezTo>
                    <a:pt x="31477" y="11910"/>
                    <a:pt x="31637" y="11614"/>
                    <a:pt x="31568" y="11340"/>
                  </a:cubicBezTo>
                  <a:cubicBezTo>
                    <a:pt x="30244" y="6341"/>
                    <a:pt x="26455" y="2004"/>
                    <a:pt x="21685" y="41"/>
                  </a:cubicBezTo>
                  <a:cubicBezTo>
                    <a:pt x="21619" y="14"/>
                    <a:pt x="21552" y="1"/>
                    <a:pt x="21486" y="1"/>
                  </a:cubicBezTo>
                  <a:close/>
                  <a:moveTo>
                    <a:pt x="6725" y="701"/>
                  </a:moveTo>
                  <a:cubicBezTo>
                    <a:pt x="6620" y="701"/>
                    <a:pt x="6512" y="732"/>
                    <a:pt x="6415" y="794"/>
                  </a:cubicBezTo>
                  <a:cubicBezTo>
                    <a:pt x="3425" y="2872"/>
                    <a:pt x="1462" y="5223"/>
                    <a:pt x="640" y="7779"/>
                  </a:cubicBezTo>
                  <a:cubicBezTo>
                    <a:pt x="161" y="9240"/>
                    <a:pt x="1" y="10883"/>
                    <a:pt x="92" y="12983"/>
                  </a:cubicBezTo>
                  <a:cubicBezTo>
                    <a:pt x="343" y="17891"/>
                    <a:pt x="1827" y="22593"/>
                    <a:pt x="4406" y="26587"/>
                  </a:cubicBezTo>
                  <a:cubicBezTo>
                    <a:pt x="4497" y="26747"/>
                    <a:pt x="4680" y="26838"/>
                    <a:pt x="4840" y="26838"/>
                  </a:cubicBezTo>
                  <a:cubicBezTo>
                    <a:pt x="4954" y="26838"/>
                    <a:pt x="5045" y="26792"/>
                    <a:pt x="5137" y="26747"/>
                  </a:cubicBezTo>
                  <a:cubicBezTo>
                    <a:pt x="5388" y="26587"/>
                    <a:pt x="5456" y="26267"/>
                    <a:pt x="5296" y="26016"/>
                  </a:cubicBezTo>
                  <a:cubicBezTo>
                    <a:pt x="2831" y="22182"/>
                    <a:pt x="1393" y="17662"/>
                    <a:pt x="1165" y="12938"/>
                  </a:cubicBezTo>
                  <a:cubicBezTo>
                    <a:pt x="1051" y="10975"/>
                    <a:pt x="1211" y="9422"/>
                    <a:pt x="1644" y="8121"/>
                  </a:cubicBezTo>
                  <a:cubicBezTo>
                    <a:pt x="2398" y="5770"/>
                    <a:pt x="4224" y="3602"/>
                    <a:pt x="7031" y="1662"/>
                  </a:cubicBezTo>
                  <a:cubicBezTo>
                    <a:pt x="7259" y="1502"/>
                    <a:pt x="7328" y="1182"/>
                    <a:pt x="7145" y="931"/>
                  </a:cubicBezTo>
                  <a:cubicBezTo>
                    <a:pt x="7048" y="778"/>
                    <a:pt x="6890" y="701"/>
                    <a:pt x="6725" y="701"/>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8"/>
            <p:cNvSpPr/>
            <p:nvPr/>
          </p:nvSpPr>
          <p:spPr>
            <a:xfrm flipH="1">
              <a:off x="6386183" y="1648392"/>
              <a:ext cx="432141" cy="185625"/>
            </a:xfrm>
            <a:custGeom>
              <a:avLst/>
              <a:gdLst/>
              <a:ahLst/>
              <a:cxnLst/>
              <a:rect l="l" t="t" r="r" b="b"/>
              <a:pathLst>
                <a:path w="14769" h="6344" extrusionOk="0">
                  <a:moveTo>
                    <a:pt x="13301" y="1"/>
                  </a:moveTo>
                  <a:cubicBezTo>
                    <a:pt x="13265" y="1"/>
                    <a:pt x="13229" y="4"/>
                    <a:pt x="13193" y="9"/>
                  </a:cubicBezTo>
                  <a:cubicBezTo>
                    <a:pt x="12577" y="123"/>
                    <a:pt x="12212" y="990"/>
                    <a:pt x="12372" y="1972"/>
                  </a:cubicBezTo>
                  <a:cubicBezTo>
                    <a:pt x="12522" y="2896"/>
                    <a:pt x="13098" y="3578"/>
                    <a:pt x="13679" y="3578"/>
                  </a:cubicBezTo>
                  <a:cubicBezTo>
                    <a:pt x="13715" y="3578"/>
                    <a:pt x="13751" y="3575"/>
                    <a:pt x="13787" y="3570"/>
                  </a:cubicBezTo>
                  <a:cubicBezTo>
                    <a:pt x="14403" y="3455"/>
                    <a:pt x="14768" y="2588"/>
                    <a:pt x="14609" y="1607"/>
                  </a:cubicBezTo>
                  <a:cubicBezTo>
                    <a:pt x="14437" y="682"/>
                    <a:pt x="13880" y="1"/>
                    <a:pt x="13301" y="1"/>
                  </a:cubicBezTo>
                  <a:close/>
                  <a:moveTo>
                    <a:pt x="1136" y="2781"/>
                  </a:moveTo>
                  <a:cubicBezTo>
                    <a:pt x="1092" y="2781"/>
                    <a:pt x="1048" y="2785"/>
                    <a:pt x="1005" y="2794"/>
                  </a:cubicBezTo>
                  <a:cubicBezTo>
                    <a:pt x="388" y="2885"/>
                    <a:pt x="0" y="3775"/>
                    <a:pt x="183" y="4757"/>
                  </a:cubicBezTo>
                  <a:cubicBezTo>
                    <a:pt x="331" y="5668"/>
                    <a:pt x="874" y="6344"/>
                    <a:pt x="1444" y="6344"/>
                  </a:cubicBezTo>
                  <a:cubicBezTo>
                    <a:pt x="1488" y="6344"/>
                    <a:pt x="1531" y="6340"/>
                    <a:pt x="1575" y="6331"/>
                  </a:cubicBezTo>
                  <a:cubicBezTo>
                    <a:pt x="2214" y="6240"/>
                    <a:pt x="2580" y="5350"/>
                    <a:pt x="2420" y="4368"/>
                  </a:cubicBezTo>
                  <a:cubicBezTo>
                    <a:pt x="2250" y="3457"/>
                    <a:pt x="1706" y="2781"/>
                    <a:pt x="1136" y="27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8"/>
            <p:cNvSpPr/>
            <p:nvPr/>
          </p:nvSpPr>
          <p:spPr>
            <a:xfrm flipH="1">
              <a:off x="6146442" y="3282368"/>
              <a:ext cx="140272" cy="48601"/>
            </a:xfrm>
            <a:custGeom>
              <a:avLst/>
              <a:gdLst/>
              <a:ahLst/>
              <a:cxnLst/>
              <a:rect l="l" t="t" r="r" b="b"/>
              <a:pathLst>
                <a:path w="4794" h="1661" extrusionOk="0">
                  <a:moveTo>
                    <a:pt x="1278" y="131"/>
                  </a:moveTo>
                  <a:cubicBezTo>
                    <a:pt x="913" y="131"/>
                    <a:pt x="571" y="291"/>
                    <a:pt x="229" y="360"/>
                  </a:cubicBezTo>
                  <a:cubicBezTo>
                    <a:pt x="0" y="382"/>
                    <a:pt x="69" y="542"/>
                    <a:pt x="46" y="702"/>
                  </a:cubicBezTo>
                  <a:cubicBezTo>
                    <a:pt x="46" y="930"/>
                    <a:pt x="23" y="1136"/>
                    <a:pt x="23" y="1341"/>
                  </a:cubicBezTo>
                  <a:cubicBezTo>
                    <a:pt x="23" y="1364"/>
                    <a:pt x="23" y="1387"/>
                    <a:pt x="46" y="1410"/>
                  </a:cubicBezTo>
                  <a:cubicBezTo>
                    <a:pt x="69" y="1432"/>
                    <a:pt x="69" y="1432"/>
                    <a:pt x="92" y="1432"/>
                  </a:cubicBezTo>
                  <a:cubicBezTo>
                    <a:pt x="457" y="1569"/>
                    <a:pt x="845" y="1661"/>
                    <a:pt x="1233" y="1661"/>
                  </a:cubicBezTo>
                  <a:cubicBezTo>
                    <a:pt x="1324" y="1661"/>
                    <a:pt x="1438" y="1661"/>
                    <a:pt x="1484" y="1592"/>
                  </a:cubicBezTo>
                  <a:cubicBezTo>
                    <a:pt x="1530" y="1547"/>
                    <a:pt x="1530" y="1478"/>
                    <a:pt x="1530" y="1432"/>
                  </a:cubicBezTo>
                  <a:cubicBezTo>
                    <a:pt x="1575" y="1113"/>
                    <a:pt x="1575" y="816"/>
                    <a:pt x="1530" y="497"/>
                  </a:cubicBezTo>
                  <a:cubicBezTo>
                    <a:pt x="1530" y="405"/>
                    <a:pt x="1507" y="314"/>
                    <a:pt x="1461" y="246"/>
                  </a:cubicBezTo>
                  <a:cubicBezTo>
                    <a:pt x="1461" y="200"/>
                    <a:pt x="1438" y="177"/>
                    <a:pt x="1393" y="154"/>
                  </a:cubicBezTo>
                  <a:cubicBezTo>
                    <a:pt x="1370" y="131"/>
                    <a:pt x="1324" y="131"/>
                    <a:pt x="1278" y="131"/>
                  </a:cubicBezTo>
                  <a:close/>
                  <a:moveTo>
                    <a:pt x="4414" y="0"/>
                  </a:moveTo>
                  <a:cubicBezTo>
                    <a:pt x="4400" y="0"/>
                    <a:pt x="4383" y="6"/>
                    <a:pt x="4360" y="17"/>
                  </a:cubicBezTo>
                  <a:lnTo>
                    <a:pt x="3150" y="63"/>
                  </a:lnTo>
                  <a:cubicBezTo>
                    <a:pt x="3059" y="63"/>
                    <a:pt x="2945" y="86"/>
                    <a:pt x="2899" y="154"/>
                  </a:cubicBezTo>
                  <a:cubicBezTo>
                    <a:pt x="2853" y="223"/>
                    <a:pt x="2876" y="314"/>
                    <a:pt x="2876" y="382"/>
                  </a:cubicBezTo>
                  <a:cubicBezTo>
                    <a:pt x="2922" y="588"/>
                    <a:pt x="3013" y="793"/>
                    <a:pt x="3082" y="1022"/>
                  </a:cubicBezTo>
                  <a:cubicBezTo>
                    <a:pt x="3105" y="1136"/>
                    <a:pt x="3127" y="1250"/>
                    <a:pt x="3150" y="1387"/>
                  </a:cubicBezTo>
                  <a:cubicBezTo>
                    <a:pt x="3150" y="1455"/>
                    <a:pt x="3173" y="1547"/>
                    <a:pt x="3241" y="1615"/>
                  </a:cubicBezTo>
                  <a:cubicBezTo>
                    <a:pt x="3287" y="1649"/>
                    <a:pt x="3338" y="1661"/>
                    <a:pt x="3393" y="1661"/>
                  </a:cubicBezTo>
                  <a:cubicBezTo>
                    <a:pt x="3447" y="1661"/>
                    <a:pt x="3504" y="1649"/>
                    <a:pt x="3561" y="1638"/>
                  </a:cubicBezTo>
                  <a:cubicBezTo>
                    <a:pt x="3881" y="1524"/>
                    <a:pt x="4132" y="1318"/>
                    <a:pt x="4406" y="1181"/>
                  </a:cubicBezTo>
                  <a:cubicBezTo>
                    <a:pt x="4588" y="1090"/>
                    <a:pt x="4794" y="976"/>
                    <a:pt x="4725" y="748"/>
                  </a:cubicBezTo>
                  <a:cubicBezTo>
                    <a:pt x="4679" y="679"/>
                    <a:pt x="4634" y="588"/>
                    <a:pt x="4611" y="497"/>
                  </a:cubicBezTo>
                  <a:cubicBezTo>
                    <a:pt x="4565" y="360"/>
                    <a:pt x="4520" y="223"/>
                    <a:pt x="4497" y="86"/>
                  </a:cubicBezTo>
                  <a:cubicBezTo>
                    <a:pt x="4474" y="63"/>
                    <a:pt x="4474" y="40"/>
                    <a:pt x="4451" y="17"/>
                  </a:cubicBezTo>
                  <a:cubicBezTo>
                    <a:pt x="4440" y="6"/>
                    <a:pt x="4428" y="0"/>
                    <a:pt x="4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8"/>
            <p:cNvSpPr/>
            <p:nvPr/>
          </p:nvSpPr>
          <p:spPr>
            <a:xfrm flipH="1">
              <a:off x="6142430" y="2746984"/>
              <a:ext cx="262199" cy="146680"/>
            </a:xfrm>
            <a:custGeom>
              <a:avLst/>
              <a:gdLst/>
              <a:ahLst/>
              <a:cxnLst/>
              <a:rect l="l" t="t" r="r" b="b"/>
              <a:pathLst>
                <a:path w="8961" h="5013" extrusionOk="0">
                  <a:moveTo>
                    <a:pt x="4849" y="0"/>
                  </a:moveTo>
                  <a:cubicBezTo>
                    <a:pt x="4073" y="0"/>
                    <a:pt x="3299" y="193"/>
                    <a:pt x="2638" y="580"/>
                  </a:cubicBezTo>
                  <a:cubicBezTo>
                    <a:pt x="1223" y="1425"/>
                    <a:pt x="470" y="3045"/>
                    <a:pt x="36" y="4620"/>
                  </a:cubicBezTo>
                  <a:cubicBezTo>
                    <a:pt x="0" y="4816"/>
                    <a:pt x="299" y="5013"/>
                    <a:pt x="562" y="5013"/>
                  </a:cubicBezTo>
                  <a:cubicBezTo>
                    <a:pt x="636" y="5013"/>
                    <a:pt x="706" y="4997"/>
                    <a:pt x="766" y="4962"/>
                  </a:cubicBezTo>
                  <a:cubicBezTo>
                    <a:pt x="1040" y="4803"/>
                    <a:pt x="1131" y="4460"/>
                    <a:pt x="1223" y="4164"/>
                  </a:cubicBezTo>
                  <a:cubicBezTo>
                    <a:pt x="1565" y="3068"/>
                    <a:pt x="2181" y="1995"/>
                    <a:pt x="3209" y="1470"/>
                  </a:cubicBezTo>
                  <a:cubicBezTo>
                    <a:pt x="3621" y="1254"/>
                    <a:pt x="4071" y="1157"/>
                    <a:pt x="4530" y="1157"/>
                  </a:cubicBezTo>
                  <a:cubicBezTo>
                    <a:pt x="5569" y="1157"/>
                    <a:pt x="6648" y="1655"/>
                    <a:pt x="7408" y="2383"/>
                  </a:cubicBezTo>
                  <a:cubicBezTo>
                    <a:pt x="7591" y="2589"/>
                    <a:pt x="7796" y="2794"/>
                    <a:pt x="8025" y="2908"/>
                  </a:cubicBezTo>
                  <a:cubicBezTo>
                    <a:pt x="8113" y="2940"/>
                    <a:pt x="8212" y="2958"/>
                    <a:pt x="8311" y="2958"/>
                  </a:cubicBezTo>
                  <a:cubicBezTo>
                    <a:pt x="8494" y="2958"/>
                    <a:pt x="8674" y="2897"/>
                    <a:pt x="8778" y="2748"/>
                  </a:cubicBezTo>
                  <a:cubicBezTo>
                    <a:pt x="8961" y="2475"/>
                    <a:pt x="8778" y="2087"/>
                    <a:pt x="8550" y="1813"/>
                  </a:cubicBezTo>
                  <a:cubicBezTo>
                    <a:pt x="7842" y="991"/>
                    <a:pt x="6883" y="352"/>
                    <a:pt x="5811" y="101"/>
                  </a:cubicBezTo>
                  <a:cubicBezTo>
                    <a:pt x="5495" y="34"/>
                    <a:pt x="5172" y="0"/>
                    <a:pt x="4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8"/>
            <p:cNvSpPr/>
            <p:nvPr/>
          </p:nvSpPr>
          <p:spPr>
            <a:xfrm flipH="1">
              <a:off x="6567846" y="1916815"/>
              <a:ext cx="651854" cy="1792877"/>
            </a:xfrm>
            <a:custGeom>
              <a:avLst/>
              <a:gdLst/>
              <a:ahLst/>
              <a:cxnLst/>
              <a:rect l="l" t="t" r="r" b="b"/>
              <a:pathLst>
                <a:path w="22278" h="61274" extrusionOk="0">
                  <a:moveTo>
                    <a:pt x="1881" y="0"/>
                  </a:moveTo>
                  <a:cubicBezTo>
                    <a:pt x="1647" y="0"/>
                    <a:pt x="1413" y="33"/>
                    <a:pt x="1187" y="102"/>
                  </a:cubicBezTo>
                  <a:cubicBezTo>
                    <a:pt x="868" y="193"/>
                    <a:pt x="548" y="376"/>
                    <a:pt x="320" y="627"/>
                  </a:cubicBezTo>
                  <a:cubicBezTo>
                    <a:pt x="114" y="878"/>
                    <a:pt x="0" y="1243"/>
                    <a:pt x="92" y="1586"/>
                  </a:cubicBezTo>
                  <a:cubicBezTo>
                    <a:pt x="92" y="1654"/>
                    <a:pt x="137" y="1722"/>
                    <a:pt x="206" y="1768"/>
                  </a:cubicBezTo>
                  <a:cubicBezTo>
                    <a:pt x="233" y="1789"/>
                    <a:pt x="265" y="1797"/>
                    <a:pt x="300" y="1797"/>
                  </a:cubicBezTo>
                  <a:cubicBezTo>
                    <a:pt x="378" y="1797"/>
                    <a:pt x="469" y="1754"/>
                    <a:pt x="548" y="1722"/>
                  </a:cubicBezTo>
                  <a:cubicBezTo>
                    <a:pt x="959" y="1471"/>
                    <a:pt x="1347" y="1220"/>
                    <a:pt x="1804" y="1106"/>
                  </a:cubicBezTo>
                  <a:cubicBezTo>
                    <a:pt x="1948" y="1063"/>
                    <a:pt x="2099" y="1040"/>
                    <a:pt x="2249" y="1040"/>
                  </a:cubicBezTo>
                  <a:cubicBezTo>
                    <a:pt x="2572" y="1040"/>
                    <a:pt x="2886" y="1146"/>
                    <a:pt x="3105" y="1380"/>
                  </a:cubicBezTo>
                  <a:cubicBezTo>
                    <a:pt x="3378" y="1700"/>
                    <a:pt x="3424" y="2133"/>
                    <a:pt x="3584" y="2499"/>
                  </a:cubicBezTo>
                  <a:cubicBezTo>
                    <a:pt x="3726" y="2823"/>
                    <a:pt x="4102" y="3130"/>
                    <a:pt x="4505" y="3130"/>
                  </a:cubicBezTo>
                  <a:cubicBezTo>
                    <a:pt x="4555" y="3130"/>
                    <a:pt x="4606" y="3125"/>
                    <a:pt x="4657" y="3115"/>
                  </a:cubicBezTo>
                  <a:cubicBezTo>
                    <a:pt x="4565" y="2499"/>
                    <a:pt x="4497" y="1859"/>
                    <a:pt x="4200" y="1334"/>
                  </a:cubicBezTo>
                  <a:cubicBezTo>
                    <a:pt x="3745" y="514"/>
                    <a:pt x="2809" y="0"/>
                    <a:pt x="1881" y="0"/>
                  </a:cubicBezTo>
                  <a:close/>
                  <a:moveTo>
                    <a:pt x="10591" y="13546"/>
                  </a:moveTo>
                  <a:lnTo>
                    <a:pt x="10591" y="13546"/>
                  </a:lnTo>
                  <a:cubicBezTo>
                    <a:pt x="11093" y="14847"/>
                    <a:pt x="12029" y="15988"/>
                    <a:pt x="13171" y="16810"/>
                  </a:cubicBezTo>
                  <a:cubicBezTo>
                    <a:pt x="14517" y="17814"/>
                    <a:pt x="16115" y="18431"/>
                    <a:pt x="17736" y="18841"/>
                  </a:cubicBezTo>
                  <a:cubicBezTo>
                    <a:pt x="18854" y="19134"/>
                    <a:pt x="20024" y="19349"/>
                    <a:pt x="21168" y="19349"/>
                  </a:cubicBezTo>
                  <a:cubicBezTo>
                    <a:pt x="21542" y="19349"/>
                    <a:pt x="21913" y="19326"/>
                    <a:pt x="22278" y="19275"/>
                  </a:cubicBezTo>
                  <a:cubicBezTo>
                    <a:pt x="21958" y="18134"/>
                    <a:pt x="21821" y="16878"/>
                    <a:pt x="21479" y="15714"/>
                  </a:cubicBezTo>
                  <a:cubicBezTo>
                    <a:pt x="20586" y="15860"/>
                    <a:pt x="19681" y="15935"/>
                    <a:pt x="18777" y="15935"/>
                  </a:cubicBezTo>
                  <a:cubicBezTo>
                    <a:pt x="15868" y="15935"/>
                    <a:pt x="12977" y="15166"/>
                    <a:pt x="10591" y="13546"/>
                  </a:cubicBezTo>
                  <a:close/>
                  <a:moveTo>
                    <a:pt x="8080" y="58398"/>
                  </a:moveTo>
                  <a:lnTo>
                    <a:pt x="8080" y="58398"/>
                  </a:lnTo>
                  <a:cubicBezTo>
                    <a:pt x="8354" y="58945"/>
                    <a:pt x="8628" y="59470"/>
                    <a:pt x="8879" y="59995"/>
                  </a:cubicBezTo>
                  <a:cubicBezTo>
                    <a:pt x="10295" y="60429"/>
                    <a:pt x="11710" y="60863"/>
                    <a:pt x="13102" y="61274"/>
                  </a:cubicBezTo>
                  <a:cubicBezTo>
                    <a:pt x="13011" y="60749"/>
                    <a:pt x="12919" y="60201"/>
                    <a:pt x="12851" y="59676"/>
                  </a:cubicBezTo>
                  <a:cubicBezTo>
                    <a:pt x="10660" y="59082"/>
                    <a:pt x="8971" y="58649"/>
                    <a:pt x="8080" y="58398"/>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8"/>
            <p:cNvSpPr/>
            <p:nvPr/>
          </p:nvSpPr>
          <p:spPr>
            <a:xfrm flipH="1">
              <a:off x="6267295" y="1749482"/>
              <a:ext cx="685942" cy="305913"/>
            </a:xfrm>
            <a:custGeom>
              <a:avLst/>
              <a:gdLst/>
              <a:ahLst/>
              <a:cxnLst/>
              <a:rect l="l" t="t" r="r" b="b"/>
              <a:pathLst>
                <a:path w="23443" h="10455" extrusionOk="0">
                  <a:moveTo>
                    <a:pt x="21411" y="0"/>
                  </a:moveTo>
                  <a:cubicBezTo>
                    <a:pt x="19516" y="0"/>
                    <a:pt x="17987" y="1438"/>
                    <a:pt x="17987" y="3173"/>
                  </a:cubicBezTo>
                  <a:cubicBezTo>
                    <a:pt x="17987" y="4931"/>
                    <a:pt x="19516" y="6346"/>
                    <a:pt x="21411" y="6346"/>
                  </a:cubicBezTo>
                  <a:cubicBezTo>
                    <a:pt x="22164" y="6346"/>
                    <a:pt x="22872" y="6095"/>
                    <a:pt x="23442" y="5707"/>
                  </a:cubicBezTo>
                  <a:cubicBezTo>
                    <a:pt x="23214" y="3812"/>
                    <a:pt x="22757" y="1941"/>
                    <a:pt x="22210" y="115"/>
                  </a:cubicBezTo>
                  <a:cubicBezTo>
                    <a:pt x="21959" y="46"/>
                    <a:pt x="21685" y="0"/>
                    <a:pt x="21411" y="0"/>
                  </a:cubicBezTo>
                  <a:close/>
                  <a:moveTo>
                    <a:pt x="3424" y="4109"/>
                  </a:moveTo>
                  <a:cubicBezTo>
                    <a:pt x="1530" y="4109"/>
                    <a:pt x="1" y="5524"/>
                    <a:pt x="1" y="7282"/>
                  </a:cubicBezTo>
                  <a:cubicBezTo>
                    <a:pt x="1" y="9039"/>
                    <a:pt x="1530" y="10454"/>
                    <a:pt x="3424" y="10454"/>
                  </a:cubicBezTo>
                  <a:cubicBezTo>
                    <a:pt x="5296" y="10454"/>
                    <a:pt x="6825" y="9039"/>
                    <a:pt x="6825" y="7282"/>
                  </a:cubicBezTo>
                  <a:cubicBezTo>
                    <a:pt x="6825" y="5524"/>
                    <a:pt x="5296" y="4109"/>
                    <a:pt x="3424" y="4109"/>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8"/>
            <p:cNvSpPr/>
            <p:nvPr/>
          </p:nvSpPr>
          <p:spPr>
            <a:xfrm flipH="1">
              <a:off x="6295357" y="1809258"/>
              <a:ext cx="609135" cy="191360"/>
            </a:xfrm>
            <a:custGeom>
              <a:avLst/>
              <a:gdLst/>
              <a:ahLst/>
              <a:cxnLst/>
              <a:rect l="l" t="t" r="r" b="b"/>
              <a:pathLst>
                <a:path w="20818" h="6540" extrusionOk="0">
                  <a:moveTo>
                    <a:pt x="19802" y="0"/>
                  </a:moveTo>
                  <a:cubicBezTo>
                    <a:pt x="19773" y="0"/>
                    <a:pt x="19745" y="12"/>
                    <a:pt x="19722" y="35"/>
                  </a:cubicBezTo>
                  <a:cubicBezTo>
                    <a:pt x="19083" y="605"/>
                    <a:pt x="18489" y="1267"/>
                    <a:pt x="17964" y="1952"/>
                  </a:cubicBezTo>
                  <a:cubicBezTo>
                    <a:pt x="17942" y="1998"/>
                    <a:pt x="17942" y="2066"/>
                    <a:pt x="17987" y="2089"/>
                  </a:cubicBezTo>
                  <a:cubicBezTo>
                    <a:pt x="18010" y="2112"/>
                    <a:pt x="18033" y="2112"/>
                    <a:pt x="18056" y="2112"/>
                  </a:cubicBezTo>
                  <a:cubicBezTo>
                    <a:pt x="18079" y="2112"/>
                    <a:pt x="18124" y="2112"/>
                    <a:pt x="18147" y="2066"/>
                  </a:cubicBezTo>
                  <a:cubicBezTo>
                    <a:pt x="18672" y="1404"/>
                    <a:pt x="19243" y="765"/>
                    <a:pt x="19882" y="172"/>
                  </a:cubicBezTo>
                  <a:cubicBezTo>
                    <a:pt x="19927" y="149"/>
                    <a:pt x="19927" y="80"/>
                    <a:pt x="19882" y="35"/>
                  </a:cubicBezTo>
                  <a:cubicBezTo>
                    <a:pt x="19859" y="12"/>
                    <a:pt x="19830" y="0"/>
                    <a:pt x="19802" y="0"/>
                  </a:cubicBezTo>
                  <a:close/>
                  <a:moveTo>
                    <a:pt x="20677" y="339"/>
                  </a:moveTo>
                  <a:cubicBezTo>
                    <a:pt x="20654" y="339"/>
                    <a:pt x="20631" y="345"/>
                    <a:pt x="20612" y="354"/>
                  </a:cubicBezTo>
                  <a:cubicBezTo>
                    <a:pt x="20064" y="879"/>
                    <a:pt x="19562" y="1450"/>
                    <a:pt x="19106" y="2043"/>
                  </a:cubicBezTo>
                  <a:cubicBezTo>
                    <a:pt x="19083" y="2089"/>
                    <a:pt x="19083" y="2157"/>
                    <a:pt x="19128" y="2203"/>
                  </a:cubicBezTo>
                  <a:cubicBezTo>
                    <a:pt x="19151" y="2203"/>
                    <a:pt x="19174" y="2226"/>
                    <a:pt x="19197" y="2226"/>
                  </a:cubicBezTo>
                  <a:cubicBezTo>
                    <a:pt x="19220" y="2226"/>
                    <a:pt x="19265" y="2203"/>
                    <a:pt x="19288" y="2180"/>
                  </a:cubicBezTo>
                  <a:cubicBezTo>
                    <a:pt x="19722" y="1587"/>
                    <a:pt x="20224" y="1039"/>
                    <a:pt x="20772" y="514"/>
                  </a:cubicBezTo>
                  <a:cubicBezTo>
                    <a:pt x="20818" y="468"/>
                    <a:pt x="20818" y="423"/>
                    <a:pt x="20772" y="377"/>
                  </a:cubicBezTo>
                  <a:cubicBezTo>
                    <a:pt x="20745" y="350"/>
                    <a:pt x="20711" y="339"/>
                    <a:pt x="20677" y="339"/>
                  </a:cubicBezTo>
                  <a:close/>
                  <a:moveTo>
                    <a:pt x="2226" y="3264"/>
                  </a:moveTo>
                  <a:cubicBezTo>
                    <a:pt x="2198" y="3264"/>
                    <a:pt x="2169" y="3276"/>
                    <a:pt x="2146" y="3299"/>
                  </a:cubicBezTo>
                  <a:cubicBezTo>
                    <a:pt x="1393" y="4075"/>
                    <a:pt x="686" y="4919"/>
                    <a:pt x="24" y="5787"/>
                  </a:cubicBezTo>
                  <a:cubicBezTo>
                    <a:pt x="1" y="5832"/>
                    <a:pt x="1" y="5901"/>
                    <a:pt x="47" y="5946"/>
                  </a:cubicBezTo>
                  <a:cubicBezTo>
                    <a:pt x="69" y="5946"/>
                    <a:pt x="92" y="5969"/>
                    <a:pt x="115" y="5969"/>
                  </a:cubicBezTo>
                  <a:cubicBezTo>
                    <a:pt x="161" y="5969"/>
                    <a:pt x="183" y="5946"/>
                    <a:pt x="206" y="5923"/>
                  </a:cubicBezTo>
                  <a:cubicBezTo>
                    <a:pt x="845" y="5033"/>
                    <a:pt x="1553" y="4212"/>
                    <a:pt x="2306" y="3458"/>
                  </a:cubicBezTo>
                  <a:cubicBezTo>
                    <a:pt x="2352" y="3413"/>
                    <a:pt x="2352" y="3344"/>
                    <a:pt x="2306" y="3299"/>
                  </a:cubicBezTo>
                  <a:cubicBezTo>
                    <a:pt x="2283" y="3276"/>
                    <a:pt x="2255" y="3264"/>
                    <a:pt x="2226" y="3264"/>
                  </a:cubicBezTo>
                  <a:close/>
                  <a:moveTo>
                    <a:pt x="2818" y="4050"/>
                  </a:moveTo>
                  <a:cubicBezTo>
                    <a:pt x="2786" y="4050"/>
                    <a:pt x="2754" y="4069"/>
                    <a:pt x="2740" y="4097"/>
                  </a:cubicBezTo>
                  <a:cubicBezTo>
                    <a:pt x="2146" y="4782"/>
                    <a:pt x="1667" y="5558"/>
                    <a:pt x="1302" y="6403"/>
                  </a:cubicBezTo>
                  <a:cubicBezTo>
                    <a:pt x="1279" y="6448"/>
                    <a:pt x="1302" y="6517"/>
                    <a:pt x="1348" y="6540"/>
                  </a:cubicBezTo>
                  <a:lnTo>
                    <a:pt x="1393" y="6540"/>
                  </a:lnTo>
                  <a:cubicBezTo>
                    <a:pt x="1439" y="6540"/>
                    <a:pt x="1485" y="6517"/>
                    <a:pt x="1485" y="6494"/>
                  </a:cubicBezTo>
                  <a:cubicBezTo>
                    <a:pt x="1850" y="5672"/>
                    <a:pt x="2329" y="4919"/>
                    <a:pt x="2900" y="4212"/>
                  </a:cubicBezTo>
                  <a:cubicBezTo>
                    <a:pt x="2923" y="4166"/>
                    <a:pt x="2923" y="4120"/>
                    <a:pt x="2877" y="4075"/>
                  </a:cubicBezTo>
                  <a:cubicBezTo>
                    <a:pt x="2859" y="4057"/>
                    <a:pt x="2839" y="4050"/>
                    <a:pt x="2818" y="405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8"/>
            <p:cNvSpPr/>
            <p:nvPr/>
          </p:nvSpPr>
          <p:spPr>
            <a:xfrm flipH="1">
              <a:off x="6275982" y="1570328"/>
              <a:ext cx="786772" cy="347492"/>
            </a:xfrm>
            <a:custGeom>
              <a:avLst/>
              <a:gdLst/>
              <a:ahLst/>
              <a:cxnLst/>
              <a:rect l="l" t="t" r="r" b="b"/>
              <a:pathLst>
                <a:path w="26889" h="11876" extrusionOk="0">
                  <a:moveTo>
                    <a:pt x="22689" y="212"/>
                  </a:moveTo>
                  <a:cubicBezTo>
                    <a:pt x="22757" y="212"/>
                    <a:pt x="22848" y="212"/>
                    <a:pt x="22940" y="235"/>
                  </a:cubicBezTo>
                  <a:cubicBezTo>
                    <a:pt x="24789" y="349"/>
                    <a:pt x="26409" y="2015"/>
                    <a:pt x="26546" y="3955"/>
                  </a:cubicBezTo>
                  <a:cubicBezTo>
                    <a:pt x="26660" y="5735"/>
                    <a:pt x="25496" y="7630"/>
                    <a:pt x="23830" y="8360"/>
                  </a:cubicBezTo>
                  <a:cubicBezTo>
                    <a:pt x="23311" y="8588"/>
                    <a:pt x="22749" y="8696"/>
                    <a:pt x="22188" y="8696"/>
                  </a:cubicBezTo>
                  <a:cubicBezTo>
                    <a:pt x="20948" y="8696"/>
                    <a:pt x="19708" y="8169"/>
                    <a:pt x="18922" y="7242"/>
                  </a:cubicBezTo>
                  <a:cubicBezTo>
                    <a:pt x="17758" y="5850"/>
                    <a:pt x="17690" y="3658"/>
                    <a:pt x="18763" y="2243"/>
                  </a:cubicBezTo>
                  <a:cubicBezTo>
                    <a:pt x="19082" y="1809"/>
                    <a:pt x="19493" y="1421"/>
                    <a:pt x="20041" y="1079"/>
                  </a:cubicBezTo>
                  <a:cubicBezTo>
                    <a:pt x="20657" y="668"/>
                    <a:pt x="21593" y="212"/>
                    <a:pt x="22689" y="212"/>
                  </a:cubicBezTo>
                  <a:close/>
                  <a:moveTo>
                    <a:pt x="9861" y="2768"/>
                  </a:moveTo>
                  <a:cubicBezTo>
                    <a:pt x="10203" y="2768"/>
                    <a:pt x="10523" y="2814"/>
                    <a:pt x="10865" y="2882"/>
                  </a:cubicBezTo>
                  <a:cubicBezTo>
                    <a:pt x="11436" y="2974"/>
                    <a:pt x="11938" y="3179"/>
                    <a:pt x="12349" y="3453"/>
                  </a:cubicBezTo>
                  <a:cubicBezTo>
                    <a:pt x="13056" y="3909"/>
                    <a:pt x="13627" y="4685"/>
                    <a:pt x="13901" y="5621"/>
                  </a:cubicBezTo>
                  <a:cubicBezTo>
                    <a:pt x="14380" y="7128"/>
                    <a:pt x="14243" y="9205"/>
                    <a:pt x="13170" y="10095"/>
                  </a:cubicBezTo>
                  <a:cubicBezTo>
                    <a:pt x="12189" y="10917"/>
                    <a:pt x="11116" y="11442"/>
                    <a:pt x="10066" y="11602"/>
                  </a:cubicBezTo>
                  <a:cubicBezTo>
                    <a:pt x="9822" y="11638"/>
                    <a:pt x="9577" y="11657"/>
                    <a:pt x="9336" y="11657"/>
                  </a:cubicBezTo>
                  <a:cubicBezTo>
                    <a:pt x="8383" y="11657"/>
                    <a:pt x="7476" y="11372"/>
                    <a:pt x="6802" y="10825"/>
                  </a:cubicBezTo>
                  <a:cubicBezTo>
                    <a:pt x="6369" y="10483"/>
                    <a:pt x="6003" y="10027"/>
                    <a:pt x="5707" y="9456"/>
                  </a:cubicBezTo>
                  <a:cubicBezTo>
                    <a:pt x="5204" y="8497"/>
                    <a:pt x="5022" y="7425"/>
                    <a:pt x="5204" y="6443"/>
                  </a:cubicBezTo>
                  <a:cubicBezTo>
                    <a:pt x="5410" y="5256"/>
                    <a:pt x="6186" y="4138"/>
                    <a:pt x="7259" y="3499"/>
                  </a:cubicBezTo>
                  <a:cubicBezTo>
                    <a:pt x="8035" y="3019"/>
                    <a:pt x="8948" y="2768"/>
                    <a:pt x="9861" y="2768"/>
                  </a:cubicBezTo>
                  <a:close/>
                  <a:moveTo>
                    <a:pt x="22721" y="0"/>
                  </a:moveTo>
                  <a:cubicBezTo>
                    <a:pt x="21578" y="0"/>
                    <a:pt x="20569" y="490"/>
                    <a:pt x="19904" y="919"/>
                  </a:cubicBezTo>
                  <a:cubicBezTo>
                    <a:pt x="19356" y="1262"/>
                    <a:pt x="18922" y="1673"/>
                    <a:pt x="18580" y="2106"/>
                  </a:cubicBezTo>
                  <a:cubicBezTo>
                    <a:pt x="18032" y="2859"/>
                    <a:pt x="17758" y="3818"/>
                    <a:pt x="17804" y="4754"/>
                  </a:cubicBezTo>
                  <a:cubicBezTo>
                    <a:pt x="17751" y="4753"/>
                    <a:pt x="17698" y="4753"/>
                    <a:pt x="17645" y="4753"/>
                  </a:cubicBezTo>
                  <a:cubicBezTo>
                    <a:pt x="16420" y="4753"/>
                    <a:pt x="15200" y="5005"/>
                    <a:pt x="14106" y="5530"/>
                  </a:cubicBezTo>
                  <a:cubicBezTo>
                    <a:pt x="13787" y="4571"/>
                    <a:pt x="13216" y="3772"/>
                    <a:pt x="12463" y="3270"/>
                  </a:cubicBezTo>
                  <a:cubicBezTo>
                    <a:pt x="12029" y="2974"/>
                    <a:pt x="11504" y="2791"/>
                    <a:pt x="10911" y="2654"/>
                  </a:cubicBezTo>
                  <a:cubicBezTo>
                    <a:pt x="10578" y="2590"/>
                    <a:pt x="10240" y="2558"/>
                    <a:pt x="9904" y="2558"/>
                  </a:cubicBezTo>
                  <a:cubicBezTo>
                    <a:pt x="8927" y="2558"/>
                    <a:pt x="7960" y="2823"/>
                    <a:pt x="7145" y="3316"/>
                  </a:cubicBezTo>
                  <a:cubicBezTo>
                    <a:pt x="6026" y="4001"/>
                    <a:pt x="5204" y="5165"/>
                    <a:pt x="4999" y="6420"/>
                  </a:cubicBezTo>
                  <a:cubicBezTo>
                    <a:pt x="4885" y="6968"/>
                    <a:pt x="4908" y="7539"/>
                    <a:pt x="5022" y="8109"/>
                  </a:cubicBezTo>
                  <a:cubicBezTo>
                    <a:pt x="5014" y="8102"/>
                    <a:pt x="5007" y="8099"/>
                    <a:pt x="4999" y="8099"/>
                  </a:cubicBezTo>
                  <a:cubicBezTo>
                    <a:pt x="4984" y="8099"/>
                    <a:pt x="4969" y="8109"/>
                    <a:pt x="4953" y="8109"/>
                  </a:cubicBezTo>
                  <a:lnTo>
                    <a:pt x="92" y="10300"/>
                  </a:lnTo>
                  <a:cubicBezTo>
                    <a:pt x="23" y="10323"/>
                    <a:pt x="0" y="10392"/>
                    <a:pt x="23" y="10437"/>
                  </a:cubicBezTo>
                  <a:cubicBezTo>
                    <a:pt x="46" y="10483"/>
                    <a:pt x="92" y="10506"/>
                    <a:pt x="114" y="10506"/>
                  </a:cubicBezTo>
                  <a:cubicBezTo>
                    <a:pt x="137" y="10506"/>
                    <a:pt x="160" y="10506"/>
                    <a:pt x="160" y="10483"/>
                  </a:cubicBezTo>
                  <a:lnTo>
                    <a:pt x="5045" y="8292"/>
                  </a:lnTo>
                  <a:cubicBezTo>
                    <a:pt x="5159" y="8726"/>
                    <a:pt x="5296" y="9136"/>
                    <a:pt x="5524" y="9547"/>
                  </a:cubicBezTo>
                  <a:cubicBezTo>
                    <a:pt x="5821" y="10141"/>
                    <a:pt x="6209" y="10643"/>
                    <a:pt x="6665" y="11008"/>
                  </a:cubicBezTo>
                  <a:cubicBezTo>
                    <a:pt x="7373" y="11556"/>
                    <a:pt x="8332" y="11875"/>
                    <a:pt x="9336" y="11875"/>
                  </a:cubicBezTo>
                  <a:cubicBezTo>
                    <a:pt x="9587" y="11875"/>
                    <a:pt x="9838" y="11853"/>
                    <a:pt x="10089" y="11807"/>
                  </a:cubicBezTo>
                  <a:cubicBezTo>
                    <a:pt x="11185" y="11624"/>
                    <a:pt x="12280" y="11099"/>
                    <a:pt x="13307" y="10255"/>
                  </a:cubicBezTo>
                  <a:cubicBezTo>
                    <a:pt x="14449" y="9319"/>
                    <a:pt x="14586" y="7265"/>
                    <a:pt x="14152" y="5735"/>
                  </a:cubicBezTo>
                  <a:cubicBezTo>
                    <a:pt x="15246" y="5210"/>
                    <a:pt x="16444" y="4958"/>
                    <a:pt x="17647" y="4958"/>
                  </a:cubicBezTo>
                  <a:cubicBezTo>
                    <a:pt x="17700" y="4958"/>
                    <a:pt x="17752" y="4958"/>
                    <a:pt x="17804" y="4959"/>
                  </a:cubicBezTo>
                  <a:cubicBezTo>
                    <a:pt x="17872" y="5850"/>
                    <a:pt x="18192" y="6694"/>
                    <a:pt x="18763" y="7379"/>
                  </a:cubicBezTo>
                  <a:cubicBezTo>
                    <a:pt x="19584" y="8360"/>
                    <a:pt x="20885" y="8908"/>
                    <a:pt x="22186" y="8908"/>
                  </a:cubicBezTo>
                  <a:cubicBezTo>
                    <a:pt x="22780" y="8908"/>
                    <a:pt x="23373" y="8794"/>
                    <a:pt x="23921" y="8566"/>
                  </a:cubicBezTo>
                  <a:cubicBezTo>
                    <a:pt x="25656" y="7790"/>
                    <a:pt x="26888" y="5827"/>
                    <a:pt x="26752" y="3932"/>
                  </a:cubicBezTo>
                  <a:cubicBezTo>
                    <a:pt x="26615" y="1901"/>
                    <a:pt x="24903" y="143"/>
                    <a:pt x="22940" y="6"/>
                  </a:cubicBezTo>
                  <a:cubicBezTo>
                    <a:pt x="22866" y="2"/>
                    <a:pt x="22793" y="0"/>
                    <a:pt x="22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48"/>
          <p:cNvGrpSpPr/>
          <p:nvPr/>
        </p:nvGrpSpPr>
        <p:grpSpPr>
          <a:xfrm rot="1855054" flipH="1">
            <a:off x="7505506" y="1359031"/>
            <a:ext cx="308581" cy="389692"/>
            <a:chOff x="3311031" y="3025663"/>
            <a:chExt cx="308584" cy="389695"/>
          </a:xfrm>
        </p:grpSpPr>
        <p:sp>
          <p:nvSpPr>
            <p:cNvPr id="1142" name="Google Shape;1142;p4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48"/>
          <p:cNvSpPr/>
          <p:nvPr/>
        </p:nvSpPr>
        <p:spPr>
          <a:xfrm flipH="1">
            <a:off x="7572481" y="382585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8"/>
          <p:cNvSpPr/>
          <p:nvPr/>
        </p:nvSpPr>
        <p:spPr>
          <a:xfrm flipH="1">
            <a:off x="7482835" y="9758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8"/>
          <p:cNvGrpSpPr/>
          <p:nvPr/>
        </p:nvGrpSpPr>
        <p:grpSpPr>
          <a:xfrm flipH="1">
            <a:off x="811325" y="665554"/>
            <a:ext cx="355216" cy="305683"/>
            <a:chOff x="2581492" y="1663973"/>
            <a:chExt cx="447094" cy="384748"/>
          </a:xfrm>
        </p:grpSpPr>
        <p:sp>
          <p:nvSpPr>
            <p:cNvPr id="1149" name="Google Shape;1149;p4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48"/>
          <p:cNvSpPr/>
          <p:nvPr/>
        </p:nvSpPr>
        <p:spPr>
          <a:xfrm>
            <a:off x="4161336" y="27097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48"/>
          <p:cNvGrpSpPr/>
          <p:nvPr/>
        </p:nvGrpSpPr>
        <p:grpSpPr>
          <a:xfrm rot="-2519054">
            <a:off x="163115" y="126989"/>
            <a:ext cx="406843" cy="401382"/>
            <a:chOff x="8167224" y="612742"/>
            <a:chExt cx="406859" cy="401398"/>
          </a:xfrm>
        </p:grpSpPr>
        <p:sp>
          <p:nvSpPr>
            <p:cNvPr id="1155" name="Google Shape;1155;p4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8" name="Google Shape;1158;p48"/>
          <p:cNvSpPr/>
          <p:nvPr/>
        </p:nvSpPr>
        <p:spPr>
          <a:xfrm>
            <a:off x="7122461" y="45671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1159;p48"/>
          <p:cNvGrpSpPr/>
          <p:nvPr/>
        </p:nvGrpSpPr>
        <p:grpSpPr>
          <a:xfrm rot="-10145385">
            <a:off x="7739526" y="352070"/>
            <a:ext cx="1033165" cy="538694"/>
            <a:chOff x="1362021" y="1108808"/>
            <a:chExt cx="986885" cy="515106"/>
          </a:xfrm>
        </p:grpSpPr>
        <p:sp>
          <p:nvSpPr>
            <p:cNvPr id="1160" name="Google Shape;1160;p4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48"/>
          <p:cNvSpPr/>
          <p:nvPr/>
        </p:nvSpPr>
        <p:spPr>
          <a:xfrm flipH="1">
            <a:off x="1427746" y="47862"/>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8"/>
          <p:cNvSpPr/>
          <p:nvPr/>
        </p:nvSpPr>
        <p:spPr>
          <a:xfrm flipH="1">
            <a:off x="5160564" y="426961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8"/>
          <p:cNvSpPr/>
          <p:nvPr/>
        </p:nvSpPr>
        <p:spPr>
          <a:xfrm flipH="1">
            <a:off x="8215562" y="1505053"/>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8"/>
          <p:cNvSpPr/>
          <p:nvPr/>
        </p:nvSpPr>
        <p:spPr>
          <a:xfrm flipH="1">
            <a:off x="8007223" y="1668090"/>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3" name="Google Shape;1173;p48"/>
          <p:cNvGrpSpPr/>
          <p:nvPr/>
        </p:nvGrpSpPr>
        <p:grpSpPr>
          <a:xfrm>
            <a:off x="5472815" y="694074"/>
            <a:ext cx="150927" cy="143533"/>
            <a:chOff x="3716290" y="4256524"/>
            <a:chExt cx="150927" cy="143533"/>
          </a:xfrm>
        </p:grpSpPr>
        <p:sp>
          <p:nvSpPr>
            <p:cNvPr id="1174" name="Google Shape;1174;p4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object 5"/>
          <p:cNvSpPr txBox="1"/>
          <p:nvPr/>
        </p:nvSpPr>
        <p:spPr>
          <a:xfrm>
            <a:off x="288846" y="1014064"/>
            <a:ext cx="4015584" cy="2327310"/>
          </a:xfrm>
          <a:prstGeom prst="rect">
            <a:avLst/>
          </a:prstGeom>
        </p:spPr>
        <p:txBody>
          <a:bodyPr wrap="square" lIns="0" tIns="17570" rIns="0" bIns="0" rtlCol="0">
            <a:noAutofit/>
          </a:bodyPr>
          <a:lstStyle/>
          <a:p>
            <a:pPr marL="370205" marR="49530" indent="-342900">
              <a:lnSpc>
                <a:spcPts val="2780"/>
              </a:lnSpc>
              <a:buFont typeface="Wingdings" panose="05000000000000000000" pitchFamily="2" charset="2"/>
              <a:buChar char="ü"/>
            </a:pPr>
            <a:r>
              <a:rPr sz="2000" spc="123" dirty="0">
                <a:latin typeface="Times New Roman" panose="02020603050405020304"/>
                <a:cs typeface="Times New Roman" panose="02020603050405020304"/>
              </a:rPr>
              <a:t>Cryptorchidism</a:t>
            </a:r>
            <a:endParaRPr lang="en-US" sz="2000" dirty="0">
              <a:latin typeface="Times New Roman" panose="02020603050405020304"/>
              <a:cs typeface="Times New Roman" panose="02020603050405020304"/>
            </a:endParaRPr>
          </a:p>
          <a:p>
            <a:pPr marL="370205" marR="49530" indent="-342900">
              <a:lnSpc>
                <a:spcPts val="2780"/>
              </a:lnSpc>
              <a:buFont typeface="Wingdings" panose="05000000000000000000" pitchFamily="2" charset="2"/>
              <a:buChar char="ü"/>
            </a:pPr>
            <a:r>
              <a:rPr sz="2000" spc="90" dirty="0">
                <a:latin typeface="Times New Roman" panose="02020603050405020304"/>
                <a:cs typeface="Times New Roman" panose="02020603050405020304"/>
              </a:rPr>
              <a:t>Klinefelter's syndrome </a:t>
            </a:r>
            <a:endParaRPr lang="en-US" sz="2000" dirty="0">
              <a:latin typeface="Times New Roman" panose="02020603050405020304"/>
              <a:cs typeface="Times New Roman" panose="02020603050405020304"/>
            </a:endParaRPr>
          </a:p>
          <a:p>
            <a:pPr marL="370205" marR="49530" indent="-342900">
              <a:lnSpc>
                <a:spcPts val="2780"/>
              </a:lnSpc>
              <a:buFont typeface="Wingdings" panose="05000000000000000000" pitchFamily="2" charset="2"/>
              <a:buChar char="ü"/>
            </a:pPr>
            <a:r>
              <a:rPr sz="2000" spc="102" dirty="0">
                <a:latin typeface="Times New Roman" panose="02020603050405020304"/>
                <a:cs typeface="Times New Roman" panose="02020603050405020304"/>
              </a:rPr>
              <a:t>Testicular atrophy </a:t>
            </a:r>
            <a:endParaRPr lang="en-US" sz="2000" dirty="0">
              <a:latin typeface="Times New Roman" panose="02020603050405020304"/>
              <a:cs typeface="Times New Roman" panose="02020603050405020304"/>
            </a:endParaRPr>
          </a:p>
          <a:p>
            <a:pPr marL="370205" marR="49530" indent="-342900">
              <a:lnSpc>
                <a:spcPts val="2780"/>
              </a:lnSpc>
              <a:buFont typeface="Wingdings" panose="05000000000000000000" pitchFamily="2" charset="2"/>
              <a:buChar char="ü"/>
            </a:pPr>
            <a:r>
              <a:rPr sz="2000" spc="125" dirty="0">
                <a:latin typeface="Times New Roman" panose="02020603050405020304"/>
                <a:cs typeface="Times New Roman" panose="02020603050405020304"/>
              </a:rPr>
              <a:t>Trauma</a:t>
            </a:r>
            <a:endParaRPr lang="en-US" sz="2000" dirty="0">
              <a:latin typeface="Times New Roman" panose="02020603050405020304"/>
              <a:cs typeface="Times New Roman" panose="02020603050405020304"/>
            </a:endParaRPr>
          </a:p>
          <a:p>
            <a:pPr marL="370205" marR="49530" indent="-342900">
              <a:lnSpc>
                <a:spcPts val="2780"/>
              </a:lnSpc>
              <a:buFont typeface="Wingdings" panose="05000000000000000000" pitchFamily="2" charset="2"/>
              <a:buChar char="ü"/>
            </a:pPr>
            <a:r>
              <a:rPr sz="2000" spc="124" dirty="0">
                <a:latin typeface="Times New Roman" panose="02020603050405020304"/>
                <a:cs typeface="Times New Roman" panose="02020603050405020304"/>
              </a:rPr>
              <a:t>Sex hormone fluctuations,</a:t>
            </a:r>
            <a:endParaRPr sz="2000" dirty="0">
              <a:latin typeface="Times New Roman" panose="02020603050405020304"/>
              <a:cs typeface="Times New Roman" panose="02020603050405020304"/>
            </a:endParaRPr>
          </a:p>
        </p:txBody>
      </p:sp>
      <p:sp>
        <p:nvSpPr>
          <p:cNvPr id="75" name="object 4"/>
          <p:cNvSpPr txBox="1"/>
          <p:nvPr/>
        </p:nvSpPr>
        <p:spPr>
          <a:xfrm>
            <a:off x="3712190" y="2419790"/>
            <a:ext cx="1334339" cy="355146"/>
          </a:xfrm>
          <a:prstGeom prst="rect">
            <a:avLst/>
          </a:prstGeom>
        </p:spPr>
        <p:txBody>
          <a:bodyPr wrap="square" lIns="0" tIns="17570" rIns="0" bIns="0" rtlCol="0">
            <a:noAutofit/>
          </a:bodyPr>
          <a:lstStyle/>
          <a:p>
            <a:pPr marL="12065">
              <a:lnSpc>
                <a:spcPts val="2780"/>
              </a:lnSpc>
            </a:pPr>
            <a:r>
              <a:rPr sz="2000" spc="118" dirty="0">
                <a:solidFill>
                  <a:srgbClr val="7030A0"/>
                </a:solidFill>
                <a:latin typeface="Times New Roman" panose="02020603050405020304"/>
                <a:cs typeface="Times New Roman" panose="02020603050405020304"/>
              </a:rPr>
              <a:t>estrogen</a:t>
            </a:r>
            <a:endParaRPr sz="2000" dirty="0">
              <a:solidFill>
                <a:srgbClr val="7030A0"/>
              </a:solidFill>
              <a:latin typeface="Times New Roman" panose="02020603050405020304"/>
              <a:cs typeface="Times New Roman" panose="02020603050405020304"/>
            </a:endParaRPr>
          </a:p>
        </p:txBody>
      </p:sp>
      <p:sp>
        <p:nvSpPr>
          <p:cNvPr id="76" name="object 3"/>
          <p:cNvSpPr txBox="1"/>
          <p:nvPr/>
        </p:nvSpPr>
        <p:spPr>
          <a:xfrm>
            <a:off x="294683" y="2657586"/>
            <a:ext cx="5033554" cy="1836473"/>
          </a:xfrm>
          <a:prstGeom prst="rect">
            <a:avLst/>
          </a:prstGeom>
        </p:spPr>
        <p:txBody>
          <a:bodyPr wrap="square" lIns="0" tIns="17570" rIns="0" bIns="0" rtlCol="0">
            <a:noAutofit/>
          </a:bodyPr>
          <a:lstStyle/>
          <a:p>
            <a:pPr marL="12065">
              <a:lnSpc>
                <a:spcPts val="2780"/>
              </a:lnSpc>
            </a:pPr>
            <a:r>
              <a:rPr lang="en-US" sz="2000" spc="125" dirty="0">
                <a:latin typeface="Times New Roman" panose="02020603050405020304"/>
                <a:cs typeface="Times New Roman" panose="02020603050405020304"/>
              </a:rPr>
              <a:t>    </a:t>
            </a:r>
            <a:r>
              <a:rPr sz="2000" spc="125" dirty="0">
                <a:latin typeface="Times New Roman" panose="02020603050405020304"/>
                <a:cs typeface="Times New Roman" panose="02020603050405020304"/>
              </a:rPr>
              <a:t>administration during pregnancy</a:t>
            </a:r>
            <a:endParaRPr lang="en-US" sz="2000" spc="125" dirty="0">
              <a:latin typeface="Times New Roman" panose="02020603050405020304"/>
              <a:cs typeface="Times New Roman" panose="02020603050405020304"/>
            </a:endParaRPr>
          </a:p>
          <a:p>
            <a:pPr marL="354965" indent="-342900">
              <a:lnSpc>
                <a:spcPts val="2780"/>
              </a:lnSpc>
              <a:buFont typeface="Wingdings" panose="05000000000000000000" pitchFamily="2" charset="2"/>
              <a:buChar char="ü"/>
            </a:pPr>
            <a:r>
              <a:rPr sz="2000" spc="125" dirty="0">
                <a:latin typeface="Times New Roman" panose="02020603050405020304"/>
                <a:cs typeface="Times New Roman" panose="02020603050405020304"/>
              </a:rPr>
              <a:t>Race</a:t>
            </a:r>
            <a:endParaRPr lang="en-US" sz="2000" spc="125" dirty="0">
              <a:latin typeface="Times New Roman" panose="02020603050405020304"/>
              <a:cs typeface="Times New Roman" panose="02020603050405020304"/>
            </a:endParaRPr>
          </a:p>
          <a:p>
            <a:pPr marL="354965" indent="-342900">
              <a:lnSpc>
                <a:spcPts val="2780"/>
              </a:lnSpc>
              <a:buFont typeface="Wingdings" panose="05000000000000000000" pitchFamily="2" charset="2"/>
              <a:buChar char="ü"/>
            </a:pPr>
            <a:r>
              <a:rPr sz="2000" spc="125" dirty="0">
                <a:latin typeface="Times New Roman" panose="02020603050405020304"/>
                <a:cs typeface="Times New Roman" panose="02020603050405020304"/>
              </a:rPr>
              <a:t>Carcinoma in situ</a:t>
            </a:r>
            <a:endParaRPr lang="en-US" sz="2000" spc="125" dirty="0">
              <a:latin typeface="Times New Roman" panose="02020603050405020304"/>
              <a:cs typeface="Times New Roman" panose="02020603050405020304"/>
            </a:endParaRPr>
          </a:p>
          <a:p>
            <a:pPr marL="354965" indent="-342900">
              <a:lnSpc>
                <a:spcPts val="2780"/>
              </a:lnSpc>
              <a:buFont typeface="Wingdings" panose="05000000000000000000" pitchFamily="2" charset="2"/>
              <a:buChar char="ü"/>
            </a:pPr>
            <a:r>
              <a:rPr sz="2000" spc="125" dirty="0">
                <a:latin typeface="Times New Roman" panose="02020603050405020304"/>
                <a:cs typeface="Times New Roman" panose="02020603050405020304"/>
              </a:rPr>
              <a:t>Previous testicular cancer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534" name="Google Shape;1534;p54"/>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54</a:t>
            </a:fld>
            <a:endParaRPr lang="en-GB"/>
          </a:p>
        </p:txBody>
      </p:sp>
      <p:sp>
        <p:nvSpPr>
          <p:cNvPr id="1464" name="Google Shape;1464;p54"/>
          <p:cNvSpPr txBox="1">
            <a:spLocks noGrp="1"/>
          </p:cNvSpPr>
          <p:nvPr>
            <p:ph type="title"/>
          </p:nvPr>
        </p:nvSpPr>
        <p:spPr>
          <a:xfrm>
            <a:off x="829125" y="-19449"/>
            <a:ext cx="7704000" cy="572700"/>
          </a:xfrm>
          <a:prstGeom prst="rect">
            <a:avLst/>
          </a:prstGeom>
        </p:spPr>
        <p:txBody>
          <a:bodyPr spcFirstLastPara="1" wrap="square" lIns="91425" tIns="91425" rIns="91425" bIns="91425" anchor="t" anchorCtr="0">
            <a:noAutofit/>
          </a:bodyPr>
          <a:lstStyle/>
          <a:p>
            <a:pPr marL="12700">
              <a:lnSpc>
                <a:spcPts val="3840"/>
              </a:lnSpc>
            </a:pPr>
            <a:r>
              <a:rPr lang="en-GB" sz="3200" dirty="0"/>
              <a:t>CLASSIFICATION</a:t>
            </a:r>
            <a:br>
              <a:rPr lang="en-GB" sz="3200" dirty="0"/>
            </a:br>
            <a:endParaRPr lang="en-US" sz="3200" dirty="0"/>
          </a:p>
        </p:txBody>
      </p:sp>
      <p:sp>
        <p:nvSpPr>
          <p:cNvPr id="1514" name="Google Shape;1514;p54"/>
          <p:cNvSpPr/>
          <p:nvPr/>
        </p:nvSpPr>
        <p:spPr>
          <a:xfrm flipH="1">
            <a:off x="4537938" y="445081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5" name="Google Shape;1515;p54"/>
          <p:cNvGrpSpPr/>
          <p:nvPr/>
        </p:nvGrpSpPr>
        <p:grpSpPr>
          <a:xfrm rot="-2519054">
            <a:off x="7740969" y="347326"/>
            <a:ext cx="406843" cy="401382"/>
            <a:chOff x="8167224" y="612742"/>
            <a:chExt cx="406859" cy="401398"/>
          </a:xfrm>
        </p:grpSpPr>
        <p:sp>
          <p:nvSpPr>
            <p:cNvPr id="1516" name="Google Shape;1516;p54"/>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4"/>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4"/>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9" name="Google Shape;1519;p54"/>
          <p:cNvSpPr/>
          <p:nvPr/>
        </p:nvSpPr>
        <p:spPr>
          <a:xfrm flipH="1">
            <a:off x="2229098" y="4317742"/>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4"/>
          <p:cNvSpPr/>
          <p:nvPr/>
        </p:nvSpPr>
        <p:spPr>
          <a:xfrm rot="5735881">
            <a:off x="4362871" y="1255802"/>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4"/>
          <p:cNvSpPr/>
          <p:nvPr/>
        </p:nvSpPr>
        <p:spPr>
          <a:xfrm>
            <a:off x="829125" y="1636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4"/>
          <p:cNvSpPr/>
          <p:nvPr/>
        </p:nvSpPr>
        <p:spPr>
          <a:xfrm>
            <a:off x="6163175" y="46084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3" name="Google Shape;1523;p54"/>
          <p:cNvGrpSpPr/>
          <p:nvPr/>
        </p:nvGrpSpPr>
        <p:grpSpPr>
          <a:xfrm rot="-10145385">
            <a:off x="1024511" y="204218"/>
            <a:ext cx="1140331" cy="595198"/>
            <a:chOff x="1362021" y="1108808"/>
            <a:chExt cx="986885" cy="515106"/>
          </a:xfrm>
        </p:grpSpPr>
        <p:sp>
          <p:nvSpPr>
            <p:cNvPr id="1524" name="Google Shape;1524;p54"/>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4"/>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4"/>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4"/>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4"/>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4"/>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0" name="Google Shape;1530;p54"/>
          <p:cNvGrpSpPr/>
          <p:nvPr/>
        </p:nvGrpSpPr>
        <p:grpSpPr>
          <a:xfrm>
            <a:off x="2235915" y="1184786"/>
            <a:ext cx="150927" cy="143533"/>
            <a:chOff x="3716290" y="4256524"/>
            <a:chExt cx="150927" cy="143533"/>
          </a:xfrm>
        </p:grpSpPr>
        <p:sp>
          <p:nvSpPr>
            <p:cNvPr id="1531" name="Google Shape;1531;p54"/>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4"/>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4"/>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object 8"/>
          <p:cNvSpPr txBox="1"/>
          <p:nvPr/>
        </p:nvSpPr>
        <p:spPr>
          <a:xfrm>
            <a:off x="48790" y="956112"/>
            <a:ext cx="5029200" cy="381000"/>
          </a:xfrm>
          <a:prstGeom prst="rect">
            <a:avLst/>
          </a:prstGeom>
        </p:spPr>
        <p:txBody>
          <a:bodyPr wrap="square" lIns="0" tIns="16309" rIns="0" bIns="0" rtlCol="0">
            <a:noAutofit/>
          </a:bodyPr>
          <a:lstStyle/>
          <a:p>
            <a:pPr marL="12065">
              <a:lnSpc>
                <a:spcPts val="2565"/>
              </a:lnSpc>
            </a:pPr>
            <a:r>
              <a:rPr sz="2400" b="1" spc="23" dirty="0">
                <a:solidFill>
                  <a:srgbClr val="FF0000"/>
                </a:solidFill>
                <a:latin typeface="Times New Roman" panose="02020603050405020304"/>
                <a:cs typeface="Times New Roman" panose="02020603050405020304"/>
              </a:rPr>
              <a:t>I</a:t>
            </a:r>
            <a:r>
              <a:rPr sz="2400" spc="23" dirty="0">
                <a:solidFill>
                  <a:srgbClr val="FF0000"/>
                </a:solidFill>
                <a:latin typeface="Times New Roman" panose="02020603050405020304"/>
                <a:cs typeface="Times New Roman" panose="02020603050405020304"/>
              </a:rPr>
              <a:t>. </a:t>
            </a:r>
            <a:r>
              <a:rPr sz="2400" b="1" spc="23" dirty="0">
                <a:solidFill>
                  <a:srgbClr val="FF0000"/>
                </a:solidFill>
                <a:latin typeface="Times New Roman" panose="02020603050405020304"/>
                <a:cs typeface="Times New Roman" panose="02020603050405020304"/>
              </a:rPr>
              <a:t>Primary Neoplasms of Testis.</a:t>
            </a:r>
            <a:endParaRPr sz="2400" b="1" dirty="0">
              <a:solidFill>
                <a:srgbClr val="FF0000"/>
              </a:solidFill>
              <a:latin typeface="Times New Roman" panose="02020603050405020304"/>
              <a:cs typeface="Times New Roman" panose="02020603050405020304"/>
            </a:endParaRPr>
          </a:p>
        </p:txBody>
      </p:sp>
      <p:sp>
        <p:nvSpPr>
          <p:cNvPr id="28" name="object 7"/>
          <p:cNvSpPr txBox="1"/>
          <p:nvPr/>
        </p:nvSpPr>
        <p:spPr>
          <a:xfrm>
            <a:off x="241968" y="1442692"/>
            <a:ext cx="357050" cy="786220"/>
          </a:xfrm>
          <a:prstGeom prst="rect">
            <a:avLst/>
          </a:prstGeom>
        </p:spPr>
        <p:txBody>
          <a:bodyPr wrap="square" lIns="0" tIns="16309" rIns="0" bIns="0" rtlCol="0">
            <a:noAutofit/>
          </a:bodyPr>
          <a:lstStyle/>
          <a:p>
            <a:pPr marL="12065">
              <a:lnSpc>
                <a:spcPts val="2565"/>
              </a:lnSpc>
            </a:pPr>
            <a:r>
              <a:rPr sz="2400" b="1" spc="-66" dirty="0">
                <a:solidFill>
                  <a:srgbClr val="7030A0"/>
                </a:solidFill>
                <a:latin typeface="Times New Roman" panose="02020603050405020304"/>
                <a:cs typeface="Times New Roman" panose="02020603050405020304"/>
              </a:rPr>
              <a:t>A.</a:t>
            </a:r>
            <a:endParaRPr sz="2400" b="1" dirty="0">
              <a:solidFill>
                <a:srgbClr val="7030A0"/>
              </a:solidFill>
              <a:latin typeface="Times New Roman" panose="02020603050405020304"/>
              <a:cs typeface="Times New Roman" panose="02020603050405020304"/>
            </a:endParaRPr>
          </a:p>
          <a:p>
            <a:pPr marL="45085" marR="20955">
              <a:lnSpc>
                <a:spcPct val="96000"/>
              </a:lnSpc>
              <a:spcBef>
                <a:spcPts val="695"/>
              </a:spcBef>
            </a:pPr>
            <a:r>
              <a:rPr sz="2400" spc="-210" dirty="0">
                <a:latin typeface="Times New Roman" panose="02020603050405020304"/>
                <a:cs typeface="Times New Roman" panose="02020603050405020304"/>
              </a:rPr>
              <a:t>B.</a:t>
            </a:r>
            <a:endParaRPr sz="2400" dirty="0">
              <a:latin typeface="Times New Roman" panose="02020603050405020304"/>
              <a:cs typeface="Times New Roman" panose="02020603050405020304"/>
            </a:endParaRPr>
          </a:p>
        </p:txBody>
      </p:sp>
      <p:sp>
        <p:nvSpPr>
          <p:cNvPr id="30" name="object 6"/>
          <p:cNvSpPr txBox="1"/>
          <p:nvPr/>
        </p:nvSpPr>
        <p:spPr>
          <a:xfrm>
            <a:off x="612909" y="1461881"/>
            <a:ext cx="3317467" cy="786220"/>
          </a:xfrm>
          <a:prstGeom prst="rect">
            <a:avLst/>
          </a:prstGeom>
        </p:spPr>
        <p:txBody>
          <a:bodyPr wrap="square" lIns="0" tIns="16309" rIns="0" bIns="0" rtlCol="0">
            <a:noAutofit/>
          </a:bodyPr>
          <a:lstStyle/>
          <a:p>
            <a:pPr marL="15240" marR="46355">
              <a:lnSpc>
                <a:spcPts val="2565"/>
              </a:lnSpc>
            </a:pPr>
            <a:r>
              <a:rPr sz="2400" b="1" spc="62" dirty="0">
                <a:solidFill>
                  <a:srgbClr val="7030A0"/>
                </a:solidFill>
                <a:latin typeface="Times New Roman" panose="02020603050405020304"/>
                <a:cs typeface="Times New Roman" panose="02020603050405020304"/>
              </a:rPr>
              <a:t>Germ Cell Tumor.</a:t>
            </a:r>
            <a:endParaRPr sz="2400" b="1" dirty="0">
              <a:solidFill>
                <a:srgbClr val="7030A0"/>
              </a:solidFill>
              <a:latin typeface="Times New Roman" panose="02020603050405020304"/>
              <a:cs typeface="Times New Roman" panose="02020603050405020304"/>
            </a:endParaRPr>
          </a:p>
          <a:p>
            <a:pPr marL="12065">
              <a:lnSpc>
                <a:spcPct val="96000"/>
              </a:lnSpc>
              <a:spcBef>
                <a:spcPts val="695"/>
              </a:spcBef>
            </a:pPr>
            <a:r>
              <a:rPr sz="2400" spc="118" dirty="0">
                <a:latin typeface="Times New Roman" panose="02020603050405020304"/>
                <a:cs typeface="Times New Roman" panose="02020603050405020304"/>
              </a:rPr>
              <a:t>Non-Germ Cell Tumor.</a:t>
            </a:r>
            <a:endParaRPr sz="2400" dirty="0">
              <a:latin typeface="Times New Roman" panose="02020603050405020304"/>
              <a:cs typeface="Times New Roman" panose="02020603050405020304"/>
            </a:endParaRPr>
          </a:p>
        </p:txBody>
      </p:sp>
      <p:sp>
        <p:nvSpPr>
          <p:cNvPr id="31" name="object 4"/>
          <p:cNvSpPr txBox="1"/>
          <p:nvPr/>
        </p:nvSpPr>
        <p:spPr>
          <a:xfrm>
            <a:off x="48790" y="2426013"/>
            <a:ext cx="5638800" cy="381000"/>
          </a:xfrm>
          <a:prstGeom prst="rect">
            <a:avLst/>
          </a:prstGeom>
        </p:spPr>
        <p:txBody>
          <a:bodyPr wrap="square" lIns="0" tIns="16309" rIns="0" bIns="0" rtlCol="0">
            <a:noAutofit/>
          </a:bodyPr>
          <a:lstStyle/>
          <a:p>
            <a:pPr marL="12065">
              <a:lnSpc>
                <a:spcPts val="2565"/>
              </a:lnSpc>
            </a:pPr>
            <a:r>
              <a:rPr sz="2400" b="1" spc="59" dirty="0">
                <a:solidFill>
                  <a:srgbClr val="FF0000"/>
                </a:solidFill>
                <a:latin typeface="Times New Roman" panose="02020603050405020304"/>
                <a:cs typeface="Times New Roman" panose="02020603050405020304"/>
              </a:rPr>
              <a:t>II.  Secondary Neoplasms</a:t>
            </a:r>
            <a:r>
              <a:rPr sz="2400" spc="59" dirty="0">
                <a:latin typeface="Times New Roman" panose="02020603050405020304"/>
                <a:cs typeface="Times New Roman" panose="02020603050405020304"/>
              </a:rPr>
              <a:t>.</a:t>
            </a:r>
            <a:endParaRPr sz="2400" dirty="0">
              <a:latin typeface="Times New Roman" panose="02020603050405020304"/>
              <a:cs typeface="Times New Roman" panose="02020603050405020304"/>
            </a:endParaRPr>
          </a:p>
        </p:txBody>
      </p:sp>
      <p:sp>
        <p:nvSpPr>
          <p:cNvPr id="32" name="object 2"/>
          <p:cNvSpPr txBox="1"/>
          <p:nvPr/>
        </p:nvSpPr>
        <p:spPr>
          <a:xfrm>
            <a:off x="48790" y="2882645"/>
            <a:ext cx="4816897" cy="261545"/>
          </a:xfrm>
          <a:prstGeom prst="rect">
            <a:avLst/>
          </a:prstGeom>
        </p:spPr>
        <p:txBody>
          <a:bodyPr wrap="square" lIns="0" tIns="16309" rIns="0" bIns="0" rtlCol="0">
            <a:noAutofit/>
          </a:bodyPr>
          <a:lstStyle/>
          <a:p>
            <a:pPr marL="12065">
              <a:lnSpc>
                <a:spcPts val="2565"/>
              </a:lnSpc>
            </a:pPr>
            <a:r>
              <a:rPr sz="2400" b="1" spc="88" dirty="0">
                <a:solidFill>
                  <a:srgbClr val="FF0000"/>
                </a:solidFill>
                <a:latin typeface="Times New Roman" panose="02020603050405020304"/>
                <a:cs typeface="Times New Roman" panose="02020603050405020304"/>
              </a:rPr>
              <a:t>III .</a:t>
            </a:r>
            <a:r>
              <a:rPr sz="2400" b="1" spc="88" dirty="0">
                <a:solidFill>
                  <a:schemeClr val="tx1"/>
                </a:solidFill>
                <a:latin typeface="Times New Roman" panose="02020603050405020304"/>
                <a:cs typeface="Times New Roman" panose="02020603050405020304"/>
              </a:rPr>
              <a:t>Pa</a:t>
            </a:r>
            <a:r>
              <a:rPr sz="2400" b="1" spc="88" dirty="0">
                <a:solidFill>
                  <a:srgbClr val="FF0000"/>
                </a:solidFill>
                <a:latin typeface="Times New Roman" panose="02020603050405020304"/>
                <a:cs typeface="Times New Roman" panose="02020603050405020304"/>
              </a:rPr>
              <a:t>ratesticular Tumors.</a:t>
            </a:r>
            <a:endParaRPr sz="2400" b="1" dirty="0">
              <a:solidFill>
                <a:srgbClr val="FF0000"/>
              </a:solidFill>
              <a:latin typeface="Times New Roman" panose="02020603050405020304"/>
              <a:cs typeface="Times New Roman" panose="02020603050405020304"/>
            </a:endParaRPr>
          </a:p>
        </p:txBody>
      </p:sp>
      <p:sp>
        <p:nvSpPr>
          <p:cNvPr id="51" name="object 25"/>
          <p:cNvSpPr txBox="1"/>
          <p:nvPr/>
        </p:nvSpPr>
        <p:spPr>
          <a:xfrm>
            <a:off x="3851909" y="789624"/>
            <a:ext cx="4531183" cy="1148290"/>
          </a:xfrm>
          <a:prstGeom prst="rect">
            <a:avLst/>
          </a:prstGeom>
        </p:spPr>
        <p:txBody>
          <a:bodyPr wrap="square" lIns="0" tIns="24532" rIns="0" bIns="0" rtlCol="0">
            <a:noAutofit/>
          </a:bodyPr>
          <a:lstStyle/>
          <a:p>
            <a:pPr marL="1164590">
              <a:lnSpc>
                <a:spcPts val="3860"/>
              </a:lnSpc>
            </a:pPr>
            <a:r>
              <a:rPr lang="en-US" sz="3600" b="1" u="sng" spc="26" dirty="0" err="1">
                <a:solidFill>
                  <a:srgbClr val="7030A0"/>
                </a:solidFill>
                <a:latin typeface="Times New Roman" panose="02020603050405020304" pitchFamily="18" charset="0"/>
                <a:cs typeface="Times New Roman" panose="02020603050405020304" pitchFamily="18" charset="0"/>
              </a:rPr>
              <a:t>A.</a:t>
            </a:r>
            <a:r>
              <a:rPr sz="3600" b="1" u="sng" spc="26" dirty="0" err="1">
                <a:solidFill>
                  <a:srgbClr val="7030A0"/>
                </a:solidFill>
                <a:latin typeface="Times New Roman" panose="02020603050405020304" pitchFamily="18" charset="0"/>
                <a:cs typeface="Times New Roman" panose="02020603050405020304" pitchFamily="18" charset="0"/>
              </a:rPr>
              <a:t>Germ</a:t>
            </a:r>
            <a:endParaRPr lang="en-US" sz="3600" u="sng" dirty="0">
              <a:solidFill>
                <a:srgbClr val="7030A0"/>
              </a:solidFill>
              <a:latin typeface="Times New Roman" panose="02020603050405020304" pitchFamily="18" charset="0"/>
              <a:cs typeface="Times New Roman" panose="02020603050405020304" pitchFamily="18" charset="0"/>
            </a:endParaRPr>
          </a:p>
          <a:p>
            <a:pPr marL="1164590">
              <a:lnSpc>
                <a:spcPts val="3860"/>
              </a:lnSpc>
            </a:pPr>
            <a:r>
              <a:rPr sz="2400" b="1" spc="58" dirty="0">
                <a:solidFill>
                  <a:srgbClr val="00B0F0"/>
                </a:solidFill>
                <a:latin typeface="Times New Roman" panose="02020603050405020304"/>
                <a:cs typeface="Times New Roman" panose="02020603050405020304"/>
              </a:rPr>
              <a:t>Seminomas - 40%</a:t>
            </a:r>
            <a:endParaRPr sz="2400" b="1" dirty="0">
              <a:solidFill>
                <a:srgbClr val="00B0F0"/>
              </a:solidFill>
              <a:latin typeface="Times New Roman" panose="02020603050405020304"/>
              <a:cs typeface="Times New Roman" panose="02020603050405020304"/>
            </a:endParaRPr>
          </a:p>
        </p:txBody>
      </p:sp>
      <p:sp>
        <p:nvSpPr>
          <p:cNvPr id="52" name="object 23"/>
          <p:cNvSpPr txBox="1"/>
          <p:nvPr/>
        </p:nvSpPr>
        <p:spPr>
          <a:xfrm>
            <a:off x="6544417" y="794827"/>
            <a:ext cx="2057338" cy="489857"/>
          </a:xfrm>
          <a:prstGeom prst="rect">
            <a:avLst/>
          </a:prstGeom>
        </p:spPr>
        <p:txBody>
          <a:bodyPr wrap="square" lIns="0" tIns="24532" rIns="0" bIns="0" rtlCol="0">
            <a:noAutofit/>
          </a:bodyPr>
          <a:lstStyle/>
          <a:p>
            <a:pPr marL="12065">
              <a:lnSpc>
                <a:spcPts val="3860"/>
              </a:lnSpc>
            </a:pPr>
            <a:r>
              <a:rPr lang="en-US" sz="3600" b="1" u="sng" spc="-53" dirty="0">
                <a:solidFill>
                  <a:srgbClr val="7030A0"/>
                </a:solidFill>
                <a:latin typeface="Times New Roman" panose="02020603050405020304" pitchFamily="18" charset="0"/>
                <a:cs typeface="Times New Roman" panose="02020603050405020304" pitchFamily="18" charset="0"/>
              </a:rPr>
              <a:t> </a:t>
            </a:r>
            <a:r>
              <a:rPr sz="3600" b="1" u="sng" spc="-53" dirty="0">
                <a:solidFill>
                  <a:srgbClr val="7030A0"/>
                </a:solidFill>
                <a:latin typeface="Times New Roman" panose="02020603050405020304" pitchFamily="18" charset="0"/>
                <a:cs typeface="Times New Roman" panose="02020603050405020304" pitchFamily="18" charset="0"/>
              </a:rPr>
              <a:t>tumors</a:t>
            </a:r>
            <a:endParaRPr sz="3600" u="sng" dirty="0">
              <a:solidFill>
                <a:srgbClr val="7030A0"/>
              </a:solidFill>
              <a:latin typeface="Times New Roman" panose="02020603050405020304" pitchFamily="18" charset="0"/>
              <a:cs typeface="Times New Roman" panose="02020603050405020304" pitchFamily="18" charset="0"/>
            </a:endParaRPr>
          </a:p>
        </p:txBody>
      </p:sp>
      <p:sp>
        <p:nvSpPr>
          <p:cNvPr id="53" name="object 21"/>
          <p:cNvSpPr txBox="1"/>
          <p:nvPr/>
        </p:nvSpPr>
        <p:spPr>
          <a:xfrm>
            <a:off x="4765617" y="1542274"/>
            <a:ext cx="170999" cy="183696"/>
          </a:xfrm>
          <a:prstGeom prst="rect">
            <a:avLst/>
          </a:prstGeom>
        </p:spPr>
        <p:txBody>
          <a:bodyPr wrap="square" lIns="0" tIns="8773" rIns="0" bIns="0" rtlCol="0">
            <a:noAutofit/>
          </a:bodyPr>
          <a:lstStyle/>
          <a:p>
            <a:pPr marL="12065">
              <a:lnSpc>
                <a:spcPts val="1380"/>
              </a:lnSpc>
            </a:pPr>
            <a:r>
              <a:rPr sz="1600" b="1" spc="4" dirty="0">
                <a:latin typeface="Times New Roman" panose="02020603050405020304"/>
                <a:cs typeface="Times New Roman" panose="02020603050405020304"/>
              </a:rPr>
              <a:t>1</a:t>
            </a:r>
            <a:r>
              <a:rPr sz="1300" spc="4" dirty="0">
                <a:latin typeface="Times New Roman" panose="02020603050405020304"/>
                <a:cs typeface="Times New Roman" panose="02020603050405020304"/>
              </a:rPr>
              <a:t>.</a:t>
            </a:r>
            <a:endParaRPr sz="1300" dirty="0">
              <a:latin typeface="Times New Roman" panose="02020603050405020304"/>
              <a:cs typeface="Times New Roman" panose="02020603050405020304"/>
            </a:endParaRPr>
          </a:p>
        </p:txBody>
      </p:sp>
      <p:sp>
        <p:nvSpPr>
          <p:cNvPr id="54" name="object 20"/>
          <p:cNvSpPr txBox="1"/>
          <p:nvPr/>
        </p:nvSpPr>
        <p:spPr>
          <a:xfrm>
            <a:off x="5168065" y="1709046"/>
            <a:ext cx="339433" cy="857250"/>
          </a:xfrm>
          <a:prstGeom prst="rect">
            <a:avLst/>
          </a:prstGeom>
        </p:spPr>
        <p:txBody>
          <a:bodyPr wrap="square" lIns="0" tIns="13173" rIns="0" bIns="0" rtlCol="0">
            <a:noAutofit/>
          </a:bodyPr>
          <a:lstStyle/>
          <a:p>
            <a:pPr marL="12065" marR="13335">
              <a:lnSpc>
                <a:spcPts val="2080"/>
              </a:lnSpc>
            </a:pPr>
            <a:r>
              <a:rPr sz="1900" spc="-4" dirty="0">
                <a:latin typeface="Times New Roman" panose="02020603050405020304"/>
                <a:cs typeface="Times New Roman" panose="02020603050405020304"/>
              </a:rPr>
              <a:t>(a)</a:t>
            </a:r>
            <a:endParaRPr sz="1900" dirty="0">
              <a:latin typeface="Times New Roman" panose="02020603050405020304"/>
              <a:cs typeface="Times New Roman" panose="02020603050405020304"/>
            </a:endParaRPr>
          </a:p>
          <a:p>
            <a:pPr marL="12065">
              <a:lnSpc>
                <a:spcPct val="100000"/>
              </a:lnSpc>
            </a:pPr>
            <a:r>
              <a:rPr sz="1900" spc="-4" dirty="0">
                <a:latin typeface="Times New Roman" panose="02020603050405020304"/>
                <a:cs typeface="Times New Roman" panose="02020603050405020304"/>
              </a:rPr>
              <a:t>(</a:t>
            </a:r>
            <a:r>
              <a:rPr sz="1900" spc="-9" dirty="0">
                <a:latin typeface="Times New Roman" panose="02020603050405020304"/>
                <a:cs typeface="Times New Roman" panose="02020603050405020304"/>
              </a:rPr>
              <a:t>b</a:t>
            </a:r>
            <a:r>
              <a:rPr sz="1900" dirty="0">
                <a:latin typeface="Times New Roman" panose="02020603050405020304"/>
                <a:cs typeface="Times New Roman" panose="02020603050405020304"/>
              </a:rPr>
              <a:t>) </a:t>
            </a:r>
            <a:r>
              <a:rPr sz="1900" spc="-4" dirty="0">
                <a:latin typeface="Times New Roman" panose="02020603050405020304"/>
                <a:cs typeface="Times New Roman" panose="02020603050405020304"/>
              </a:rPr>
              <a:t>(</a:t>
            </a:r>
            <a:r>
              <a:rPr sz="1900" spc="-14" dirty="0">
                <a:latin typeface="Times New Roman" panose="02020603050405020304"/>
                <a:cs typeface="Times New Roman" panose="02020603050405020304"/>
              </a:rPr>
              <a:t>c</a:t>
            </a:r>
            <a:r>
              <a:rPr sz="1900" dirty="0">
                <a:latin typeface="Times New Roman" panose="02020603050405020304"/>
                <a:cs typeface="Times New Roman" panose="02020603050405020304"/>
              </a:rPr>
              <a:t>)</a:t>
            </a:r>
          </a:p>
        </p:txBody>
      </p:sp>
      <p:sp>
        <p:nvSpPr>
          <p:cNvPr id="55" name="object 19"/>
          <p:cNvSpPr txBox="1"/>
          <p:nvPr/>
        </p:nvSpPr>
        <p:spPr>
          <a:xfrm>
            <a:off x="5471979" y="1712757"/>
            <a:ext cx="2816281" cy="563336"/>
          </a:xfrm>
          <a:prstGeom prst="rect">
            <a:avLst/>
          </a:prstGeom>
        </p:spPr>
        <p:txBody>
          <a:bodyPr wrap="square" lIns="0" tIns="13173" rIns="0" bIns="0" rtlCol="0">
            <a:noAutofit/>
          </a:bodyPr>
          <a:lstStyle/>
          <a:p>
            <a:pPr marL="15240">
              <a:lnSpc>
                <a:spcPts val="2080"/>
              </a:lnSpc>
            </a:pPr>
            <a:r>
              <a:rPr sz="1900" spc="27" dirty="0">
                <a:latin typeface="Times New Roman" panose="02020603050405020304"/>
                <a:cs typeface="Times New Roman" panose="02020603050405020304"/>
              </a:rPr>
              <a:t>Classic Typical Seminoma</a:t>
            </a:r>
            <a:endParaRPr sz="1900" dirty="0">
              <a:latin typeface="Times New Roman" panose="02020603050405020304"/>
              <a:cs typeface="Times New Roman" panose="02020603050405020304"/>
            </a:endParaRPr>
          </a:p>
          <a:p>
            <a:pPr marL="12065" marR="36830">
              <a:lnSpc>
                <a:spcPct val="96000"/>
              </a:lnSpc>
            </a:pPr>
            <a:r>
              <a:rPr sz="1900" spc="62" dirty="0">
                <a:latin typeface="Times New Roman" panose="02020603050405020304"/>
                <a:cs typeface="Times New Roman" panose="02020603050405020304"/>
              </a:rPr>
              <a:t>Anaplastic Seminoma</a:t>
            </a:r>
            <a:endParaRPr sz="1900" dirty="0">
              <a:latin typeface="Times New Roman" panose="02020603050405020304"/>
              <a:cs typeface="Times New Roman" panose="02020603050405020304"/>
            </a:endParaRPr>
          </a:p>
        </p:txBody>
      </p:sp>
      <p:sp>
        <p:nvSpPr>
          <p:cNvPr id="56" name="object 18"/>
          <p:cNvSpPr txBox="1"/>
          <p:nvPr/>
        </p:nvSpPr>
        <p:spPr>
          <a:xfrm>
            <a:off x="5459314" y="2233966"/>
            <a:ext cx="1592566" cy="269421"/>
          </a:xfrm>
          <a:prstGeom prst="rect">
            <a:avLst/>
          </a:prstGeom>
        </p:spPr>
        <p:txBody>
          <a:bodyPr wrap="square" lIns="0" tIns="13173" rIns="0" bIns="0" rtlCol="0">
            <a:noAutofit/>
          </a:bodyPr>
          <a:lstStyle/>
          <a:p>
            <a:pPr marL="12065">
              <a:lnSpc>
                <a:spcPts val="2080"/>
              </a:lnSpc>
            </a:pPr>
            <a:r>
              <a:rPr sz="1900" spc="56" dirty="0">
                <a:latin typeface="Times New Roman" panose="02020603050405020304"/>
                <a:cs typeface="Times New Roman" panose="02020603050405020304"/>
              </a:rPr>
              <a:t>Spermatocytic</a:t>
            </a:r>
            <a:endParaRPr sz="1900" dirty="0">
              <a:latin typeface="Times New Roman" panose="02020603050405020304"/>
              <a:cs typeface="Times New Roman" panose="02020603050405020304"/>
            </a:endParaRPr>
          </a:p>
        </p:txBody>
      </p:sp>
      <p:sp>
        <p:nvSpPr>
          <p:cNvPr id="57" name="object 17"/>
          <p:cNvSpPr txBox="1"/>
          <p:nvPr/>
        </p:nvSpPr>
        <p:spPr>
          <a:xfrm>
            <a:off x="6975589" y="2221038"/>
            <a:ext cx="1194994" cy="269421"/>
          </a:xfrm>
          <a:prstGeom prst="rect">
            <a:avLst/>
          </a:prstGeom>
        </p:spPr>
        <p:txBody>
          <a:bodyPr wrap="square" lIns="0" tIns="13173" rIns="0" bIns="0" rtlCol="0">
            <a:noAutofit/>
          </a:bodyPr>
          <a:lstStyle/>
          <a:p>
            <a:pPr marL="12065">
              <a:lnSpc>
                <a:spcPts val="2080"/>
              </a:lnSpc>
            </a:pPr>
            <a:r>
              <a:rPr sz="1900" spc="67" dirty="0">
                <a:latin typeface="Times New Roman" panose="02020603050405020304"/>
                <a:cs typeface="Times New Roman" panose="02020603050405020304"/>
              </a:rPr>
              <a:t>Seminoma</a:t>
            </a:r>
            <a:endParaRPr sz="1900" dirty="0">
              <a:latin typeface="Times New Roman" panose="02020603050405020304"/>
              <a:cs typeface="Times New Roman" panose="02020603050405020304"/>
            </a:endParaRPr>
          </a:p>
        </p:txBody>
      </p:sp>
      <p:sp>
        <p:nvSpPr>
          <p:cNvPr id="58" name="object 16"/>
          <p:cNvSpPr txBox="1"/>
          <p:nvPr/>
        </p:nvSpPr>
        <p:spPr>
          <a:xfrm>
            <a:off x="4964119" y="2572896"/>
            <a:ext cx="5503058" cy="285196"/>
          </a:xfrm>
          <a:prstGeom prst="rect">
            <a:avLst/>
          </a:prstGeom>
        </p:spPr>
        <p:txBody>
          <a:bodyPr wrap="square" lIns="0" tIns="13173" rIns="0" bIns="0" rtlCol="0">
            <a:noAutofit/>
          </a:bodyPr>
          <a:lstStyle/>
          <a:p>
            <a:pPr marL="12065">
              <a:lnSpc>
                <a:spcPts val="2080"/>
              </a:lnSpc>
            </a:pPr>
            <a:r>
              <a:rPr sz="2000" b="1" spc="58" dirty="0">
                <a:solidFill>
                  <a:srgbClr val="00B0F0"/>
                </a:solidFill>
                <a:latin typeface="Times New Roman" panose="02020603050405020304"/>
                <a:cs typeface="Times New Roman" panose="02020603050405020304"/>
              </a:rPr>
              <a:t>Embryonal</a:t>
            </a:r>
            <a:r>
              <a:rPr lang="en-US" sz="2000" b="1" spc="58" dirty="0">
                <a:solidFill>
                  <a:srgbClr val="00B0F0"/>
                </a:solidFill>
                <a:latin typeface="Times New Roman" panose="02020603050405020304"/>
                <a:cs typeface="Times New Roman" panose="02020603050405020304"/>
              </a:rPr>
              <a:t> </a:t>
            </a:r>
            <a:r>
              <a:rPr sz="2000" b="1" spc="58" dirty="0">
                <a:solidFill>
                  <a:srgbClr val="00B0F0"/>
                </a:solidFill>
                <a:latin typeface="Times New Roman" panose="02020603050405020304"/>
                <a:cs typeface="Times New Roman" panose="02020603050405020304"/>
              </a:rPr>
              <a:t>Carcinoma</a:t>
            </a:r>
            <a:r>
              <a:rPr lang="en-GB" sz="2000" b="1" spc="58" dirty="0">
                <a:solidFill>
                  <a:srgbClr val="00B0F0"/>
                </a:solidFill>
                <a:latin typeface="Times New Roman" panose="02020603050405020304"/>
                <a:cs typeface="Times New Roman" panose="02020603050405020304"/>
              </a:rPr>
              <a:t>–</a:t>
            </a:r>
            <a:r>
              <a:rPr sz="2000" b="1" spc="58" dirty="0">
                <a:solidFill>
                  <a:srgbClr val="00B0F0"/>
                </a:solidFill>
                <a:latin typeface="Times New Roman" panose="02020603050405020304"/>
                <a:cs typeface="Times New Roman" panose="02020603050405020304"/>
              </a:rPr>
              <a:t> 20</a:t>
            </a:r>
            <a:r>
              <a:rPr lang="en-GB" sz="2000" b="1" spc="58" dirty="0">
                <a:solidFill>
                  <a:srgbClr val="00B0F0"/>
                </a:solidFill>
                <a:latin typeface="Times New Roman" panose="02020603050405020304"/>
                <a:cs typeface="Times New Roman" panose="02020603050405020304"/>
              </a:rPr>
              <a:t>-25%</a:t>
            </a:r>
            <a:endParaRPr sz="2000" b="1" spc="58" dirty="0">
              <a:solidFill>
                <a:srgbClr val="00B0F0"/>
              </a:solidFill>
              <a:latin typeface="Times New Roman" panose="02020603050405020304"/>
              <a:cs typeface="Times New Roman" panose="02020603050405020304"/>
            </a:endParaRPr>
          </a:p>
        </p:txBody>
      </p:sp>
      <p:sp>
        <p:nvSpPr>
          <p:cNvPr id="59" name="object 14"/>
          <p:cNvSpPr txBox="1"/>
          <p:nvPr/>
        </p:nvSpPr>
        <p:spPr>
          <a:xfrm>
            <a:off x="4769264" y="2544429"/>
            <a:ext cx="218709" cy="257175"/>
          </a:xfrm>
          <a:prstGeom prst="rect">
            <a:avLst/>
          </a:prstGeom>
        </p:spPr>
        <p:txBody>
          <a:bodyPr wrap="square" lIns="0" tIns="12557" rIns="0" bIns="0" rtlCol="0">
            <a:noAutofit/>
          </a:bodyPr>
          <a:lstStyle/>
          <a:p>
            <a:pPr marL="12065">
              <a:lnSpc>
                <a:spcPts val="1985"/>
              </a:lnSpc>
            </a:pPr>
            <a:r>
              <a:rPr b="1" spc="-74" dirty="0">
                <a:latin typeface="Times New Roman" panose="02020603050405020304"/>
                <a:cs typeface="Times New Roman" panose="02020603050405020304"/>
              </a:rPr>
              <a:t>2.</a:t>
            </a:r>
            <a:endParaRPr b="1" dirty="0">
              <a:latin typeface="Times New Roman" panose="02020603050405020304"/>
              <a:cs typeface="Times New Roman" panose="02020603050405020304"/>
            </a:endParaRPr>
          </a:p>
        </p:txBody>
      </p:sp>
      <p:sp>
        <p:nvSpPr>
          <p:cNvPr id="60" name="object 11"/>
          <p:cNvSpPr txBox="1"/>
          <p:nvPr/>
        </p:nvSpPr>
        <p:spPr>
          <a:xfrm>
            <a:off x="3829409" y="2937657"/>
            <a:ext cx="2810541" cy="838200"/>
          </a:xfrm>
          <a:prstGeom prst="rect">
            <a:avLst/>
          </a:prstGeom>
        </p:spPr>
        <p:txBody>
          <a:bodyPr wrap="square" lIns="0" tIns="13173" rIns="0" bIns="0" rtlCol="0">
            <a:noAutofit/>
          </a:bodyPr>
          <a:lstStyle/>
          <a:p>
            <a:pPr marR="12065" algn="r">
              <a:lnSpc>
                <a:spcPts val="2080"/>
              </a:lnSpc>
            </a:pPr>
            <a:r>
              <a:rPr sz="2000" b="1" spc="58" dirty="0">
                <a:solidFill>
                  <a:srgbClr val="00B0F0"/>
                </a:solidFill>
                <a:latin typeface="Times New Roman" panose="02020603050405020304"/>
                <a:cs typeface="Times New Roman" panose="02020603050405020304"/>
              </a:rPr>
              <a:t>Teratoma- 25-</a:t>
            </a:r>
          </a:p>
          <a:p>
            <a:pPr marR="67945" algn="r">
              <a:lnSpc>
                <a:spcPts val="2125"/>
              </a:lnSpc>
              <a:spcBef>
                <a:spcPts val="0"/>
              </a:spcBef>
            </a:pPr>
            <a:r>
              <a:rPr sz="1900" spc="-23" dirty="0">
                <a:latin typeface="Times New Roman" panose="02020603050405020304"/>
                <a:cs typeface="Times New Roman" panose="02020603050405020304"/>
              </a:rPr>
              <a:t>(a)</a:t>
            </a:r>
            <a:endParaRPr sz="1900" dirty="0">
              <a:latin typeface="Times New Roman" panose="02020603050405020304"/>
              <a:cs typeface="Times New Roman" panose="02020603050405020304"/>
            </a:endParaRPr>
          </a:p>
          <a:p>
            <a:pPr marR="50800" algn="r">
              <a:lnSpc>
                <a:spcPct val="96000"/>
              </a:lnSpc>
            </a:pPr>
            <a:r>
              <a:rPr sz="1900" spc="-16" dirty="0">
                <a:latin typeface="Times New Roman" panose="02020603050405020304"/>
                <a:cs typeface="Times New Roman" panose="02020603050405020304"/>
              </a:rPr>
              <a:t>(b)</a:t>
            </a:r>
            <a:endParaRPr sz="1900" dirty="0">
              <a:latin typeface="Times New Roman" panose="02020603050405020304"/>
              <a:cs typeface="Times New Roman" panose="02020603050405020304"/>
            </a:endParaRPr>
          </a:p>
        </p:txBody>
      </p:sp>
      <p:sp>
        <p:nvSpPr>
          <p:cNvPr id="61" name="object 9"/>
          <p:cNvSpPr txBox="1"/>
          <p:nvPr/>
        </p:nvSpPr>
        <p:spPr>
          <a:xfrm>
            <a:off x="4778111" y="2920020"/>
            <a:ext cx="218740" cy="257175"/>
          </a:xfrm>
          <a:prstGeom prst="rect">
            <a:avLst/>
          </a:prstGeom>
        </p:spPr>
        <p:txBody>
          <a:bodyPr wrap="square" lIns="0" tIns="12557" rIns="0" bIns="0" rtlCol="0">
            <a:noAutofit/>
          </a:bodyPr>
          <a:lstStyle/>
          <a:p>
            <a:pPr marL="12065">
              <a:lnSpc>
                <a:spcPts val="1985"/>
              </a:lnSpc>
            </a:pPr>
            <a:r>
              <a:rPr b="1" spc="-74" dirty="0">
                <a:latin typeface="Times New Roman" panose="02020603050405020304"/>
                <a:cs typeface="Times New Roman" panose="02020603050405020304"/>
              </a:rPr>
              <a:t>3.</a:t>
            </a:r>
            <a:endParaRPr b="1" dirty="0">
              <a:latin typeface="Times New Roman" panose="02020603050405020304"/>
              <a:cs typeface="Times New Roman" panose="02020603050405020304"/>
            </a:endParaRPr>
          </a:p>
        </p:txBody>
      </p:sp>
      <p:sp>
        <p:nvSpPr>
          <p:cNvPr id="62" name="object 8"/>
          <p:cNvSpPr txBox="1"/>
          <p:nvPr/>
        </p:nvSpPr>
        <p:spPr>
          <a:xfrm>
            <a:off x="6639950" y="2920146"/>
            <a:ext cx="1165597" cy="820943"/>
          </a:xfrm>
          <a:prstGeom prst="rect">
            <a:avLst/>
          </a:prstGeom>
        </p:spPr>
        <p:txBody>
          <a:bodyPr wrap="square" lIns="0" tIns="12557" rIns="0" bIns="0" rtlCol="0">
            <a:noAutofit/>
          </a:bodyPr>
          <a:lstStyle/>
          <a:p>
            <a:pPr marL="12065" marR="36830">
              <a:lnSpc>
                <a:spcPts val="1985"/>
              </a:lnSpc>
            </a:pPr>
            <a:r>
              <a:rPr sz="2000" b="1" spc="58" dirty="0">
                <a:solidFill>
                  <a:srgbClr val="00B0F0"/>
                </a:solidFill>
                <a:latin typeface="Times New Roman" panose="02020603050405020304"/>
                <a:cs typeface="Times New Roman" panose="02020603050405020304"/>
              </a:rPr>
              <a:t>35%</a:t>
            </a:r>
          </a:p>
          <a:p>
            <a:pPr marL="95250" marR="36830">
              <a:lnSpc>
                <a:spcPts val="2135"/>
              </a:lnSpc>
              <a:spcBef>
                <a:spcPts val="10"/>
              </a:spcBef>
            </a:pPr>
            <a:r>
              <a:rPr sz="1900" spc="66" dirty="0">
                <a:latin typeface="Times New Roman" panose="02020603050405020304"/>
                <a:cs typeface="Times New Roman" panose="02020603050405020304"/>
              </a:rPr>
              <a:t>Mature</a:t>
            </a:r>
            <a:endParaRPr sz="1900" dirty="0">
              <a:latin typeface="Times New Roman" panose="02020603050405020304"/>
              <a:cs typeface="Times New Roman" panose="02020603050405020304"/>
            </a:endParaRPr>
          </a:p>
          <a:p>
            <a:pPr marL="56515">
              <a:lnSpc>
                <a:spcPct val="96000"/>
              </a:lnSpc>
            </a:pPr>
            <a:r>
              <a:rPr sz="1900" spc="90" dirty="0">
                <a:latin typeface="Times New Roman" panose="02020603050405020304"/>
                <a:cs typeface="Times New Roman" panose="02020603050405020304"/>
              </a:rPr>
              <a:t>Immature</a:t>
            </a:r>
            <a:endParaRPr sz="1900" dirty="0">
              <a:latin typeface="Times New Roman" panose="02020603050405020304"/>
              <a:cs typeface="Times New Roman" panose="02020603050405020304"/>
            </a:endParaRPr>
          </a:p>
        </p:txBody>
      </p:sp>
      <p:sp>
        <p:nvSpPr>
          <p:cNvPr id="63" name="object 7"/>
          <p:cNvSpPr txBox="1"/>
          <p:nvPr/>
        </p:nvSpPr>
        <p:spPr>
          <a:xfrm>
            <a:off x="4964119" y="3760222"/>
            <a:ext cx="4274914" cy="271384"/>
          </a:xfrm>
          <a:prstGeom prst="rect">
            <a:avLst/>
          </a:prstGeom>
        </p:spPr>
        <p:txBody>
          <a:bodyPr wrap="square" lIns="0" tIns="13173" rIns="0" bIns="0" rtlCol="0">
            <a:noAutofit/>
          </a:bodyPr>
          <a:lstStyle/>
          <a:p>
            <a:pPr marL="12065">
              <a:lnSpc>
                <a:spcPts val="2080"/>
              </a:lnSpc>
            </a:pPr>
            <a:r>
              <a:rPr sz="2400" b="1" spc="58" dirty="0">
                <a:solidFill>
                  <a:srgbClr val="00B0F0"/>
                </a:solidFill>
                <a:latin typeface="Times New Roman" panose="02020603050405020304"/>
                <a:cs typeface="Times New Roman" panose="02020603050405020304"/>
              </a:rPr>
              <a:t>Choriocarcinoma - 1%</a:t>
            </a:r>
          </a:p>
        </p:txBody>
      </p:sp>
      <p:sp>
        <p:nvSpPr>
          <p:cNvPr id="64" name="object 5"/>
          <p:cNvSpPr txBox="1"/>
          <p:nvPr/>
        </p:nvSpPr>
        <p:spPr>
          <a:xfrm>
            <a:off x="4778111" y="3742585"/>
            <a:ext cx="233078" cy="257175"/>
          </a:xfrm>
          <a:prstGeom prst="rect">
            <a:avLst/>
          </a:prstGeom>
        </p:spPr>
        <p:txBody>
          <a:bodyPr wrap="square" lIns="0" tIns="12557" rIns="0" bIns="0" rtlCol="0">
            <a:noAutofit/>
          </a:bodyPr>
          <a:lstStyle/>
          <a:p>
            <a:pPr marL="12065">
              <a:lnSpc>
                <a:spcPts val="1985"/>
              </a:lnSpc>
            </a:pPr>
            <a:r>
              <a:rPr b="1" spc="-18" dirty="0">
                <a:latin typeface="Times New Roman" panose="02020603050405020304"/>
                <a:cs typeface="Times New Roman" panose="02020603050405020304"/>
              </a:rPr>
              <a:t>4.</a:t>
            </a:r>
            <a:endParaRPr b="1" dirty="0">
              <a:latin typeface="Times New Roman" panose="02020603050405020304"/>
              <a:cs typeface="Times New Roman" panose="02020603050405020304"/>
            </a:endParaRPr>
          </a:p>
        </p:txBody>
      </p:sp>
      <p:sp>
        <p:nvSpPr>
          <p:cNvPr id="65" name="object 3"/>
          <p:cNvSpPr txBox="1"/>
          <p:nvPr/>
        </p:nvSpPr>
        <p:spPr>
          <a:xfrm>
            <a:off x="4765617" y="4169336"/>
            <a:ext cx="218088" cy="269421"/>
          </a:xfrm>
          <a:prstGeom prst="rect">
            <a:avLst/>
          </a:prstGeom>
        </p:spPr>
        <p:txBody>
          <a:bodyPr wrap="square" lIns="0" tIns="13173" rIns="0" bIns="0" rtlCol="0">
            <a:noAutofit/>
          </a:bodyPr>
          <a:lstStyle/>
          <a:p>
            <a:pPr marL="12065">
              <a:lnSpc>
                <a:spcPts val="2080"/>
              </a:lnSpc>
            </a:pPr>
            <a:r>
              <a:rPr sz="1900" b="1" spc="-119" dirty="0">
                <a:latin typeface="Times New Roman" panose="02020603050405020304"/>
                <a:cs typeface="Times New Roman" panose="02020603050405020304"/>
              </a:rPr>
              <a:t>5.</a:t>
            </a:r>
            <a:endParaRPr sz="1900" b="1" dirty="0">
              <a:latin typeface="Times New Roman" panose="02020603050405020304"/>
              <a:cs typeface="Times New Roman" panose="02020603050405020304"/>
            </a:endParaRPr>
          </a:p>
        </p:txBody>
      </p:sp>
      <p:sp>
        <p:nvSpPr>
          <p:cNvPr id="66" name="object 2"/>
          <p:cNvSpPr txBox="1"/>
          <p:nvPr/>
        </p:nvSpPr>
        <p:spPr>
          <a:xfrm>
            <a:off x="4983431" y="4122311"/>
            <a:ext cx="3489028" cy="363472"/>
          </a:xfrm>
          <a:prstGeom prst="rect">
            <a:avLst/>
          </a:prstGeom>
        </p:spPr>
        <p:txBody>
          <a:bodyPr wrap="square" lIns="0" tIns="13173" rIns="0" bIns="0" rtlCol="0">
            <a:noAutofit/>
          </a:bodyPr>
          <a:lstStyle/>
          <a:p>
            <a:pPr marL="12065">
              <a:lnSpc>
                <a:spcPts val="2080"/>
              </a:lnSpc>
            </a:pPr>
            <a:r>
              <a:rPr sz="2400" b="1" spc="58" dirty="0">
                <a:solidFill>
                  <a:srgbClr val="00B0F0"/>
                </a:solidFill>
                <a:latin typeface="Times New Roman" panose="02020603050405020304"/>
                <a:cs typeface="Times New Roman" panose="02020603050405020304"/>
              </a:rPr>
              <a:t>Yolk Sac Tumour</a:t>
            </a:r>
          </a:p>
        </p:txBody>
      </p:sp>
    </p:spTree>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55</a:t>
            </a:fld>
            <a:endParaRPr lang="en-GB"/>
          </a:p>
        </p:txBody>
      </p:sp>
      <p:sp>
        <p:nvSpPr>
          <p:cNvPr id="3" name="Title 2"/>
          <p:cNvSpPr>
            <a:spLocks noGrp="1"/>
          </p:cNvSpPr>
          <p:nvPr>
            <p:ph type="title"/>
          </p:nvPr>
        </p:nvSpPr>
        <p:spPr>
          <a:xfrm>
            <a:off x="0" y="-84620"/>
            <a:ext cx="4077638" cy="572700"/>
          </a:xfrm>
        </p:spPr>
        <p:txBody>
          <a:bodyPr/>
          <a:lstStyle/>
          <a:p>
            <a:r>
              <a:rPr lang="en-US" sz="3200" dirty="0"/>
              <a:t>CLINICAL FEATURES</a:t>
            </a:r>
            <a:br>
              <a:rPr lang="en-US" sz="3200" dirty="0"/>
            </a:br>
            <a:endParaRPr lang="en-US" sz="3200" dirty="0"/>
          </a:p>
        </p:txBody>
      </p:sp>
      <p:sp>
        <p:nvSpPr>
          <p:cNvPr id="4" name="Rectangle 3"/>
          <p:cNvSpPr/>
          <p:nvPr/>
        </p:nvSpPr>
        <p:spPr>
          <a:xfrm>
            <a:off x="0" y="906356"/>
            <a:ext cx="8032044" cy="4083169"/>
          </a:xfrm>
          <a:prstGeom prst="rect">
            <a:avLst/>
          </a:prstGeom>
        </p:spPr>
        <p:txBody>
          <a:bodyPr wrap="square">
            <a:spAutoFit/>
          </a:bodyPr>
          <a:lstStyle/>
          <a:p>
            <a:pPr marL="495935" marR="50165" indent="-457200">
              <a:lnSpc>
                <a:spcPct val="96000"/>
              </a:lnSpc>
              <a:spcBef>
                <a:spcPts val="3500"/>
              </a:spcBef>
              <a:buFont typeface="Wingdings" panose="05000000000000000000" pitchFamily="2" charset="2"/>
              <a:buChar char="ü"/>
            </a:pPr>
            <a:r>
              <a:rPr lang="en-US" sz="2400" spc="-150" dirty="0">
                <a:latin typeface="Times New Roman" panose="02020603050405020304"/>
                <a:cs typeface="Times New Roman" panose="02020603050405020304"/>
              </a:rPr>
              <a:t>Painless swelling of one testis</a:t>
            </a:r>
          </a:p>
          <a:p>
            <a:pPr marL="495935" indent="-457200">
              <a:lnSpc>
                <a:spcPct val="96000"/>
              </a:lnSpc>
              <a:spcBef>
                <a:spcPts val="1390"/>
              </a:spcBef>
              <a:buFont typeface="Wingdings" panose="05000000000000000000" pitchFamily="2" charset="2"/>
              <a:buChar char="ü"/>
            </a:pPr>
            <a:r>
              <a:rPr lang="en-US" sz="2400" spc="-150" dirty="0">
                <a:latin typeface="Times New Roman" panose="02020603050405020304"/>
                <a:cs typeface="Times New Roman" panose="02020603050405020304"/>
              </a:rPr>
              <a:t>Dull ache or Heaviness in lower abdomen</a:t>
            </a:r>
          </a:p>
          <a:p>
            <a:pPr marL="484505" marR="50165" indent="-457200">
              <a:lnSpc>
                <a:spcPct val="96000"/>
              </a:lnSpc>
              <a:spcBef>
                <a:spcPts val="1440"/>
              </a:spcBef>
              <a:buFont typeface="Wingdings" panose="05000000000000000000" pitchFamily="2" charset="2"/>
              <a:buChar char="ü"/>
            </a:pPr>
            <a:r>
              <a:rPr lang="en-US" sz="2400" spc="-150" dirty="0">
                <a:latin typeface="Times New Roman" panose="02020603050405020304"/>
                <a:cs typeface="Times New Roman" panose="02020603050405020304"/>
              </a:rPr>
              <a:t>10% - Acute Scrotal Pain</a:t>
            </a:r>
          </a:p>
          <a:p>
            <a:pPr marL="484505" marR="50165" indent="-457200">
              <a:lnSpc>
                <a:spcPct val="96000"/>
              </a:lnSpc>
              <a:spcBef>
                <a:spcPts val="1390"/>
              </a:spcBef>
              <a:buFont typeface="Wingdings" panose="05000000000000000000" pitchFamily="2" charset="2"/>
              <a:buChar char="ü"/>
            </a:pPr>
            <a:r>
              <a:rPr lang="en-US" sz="2400" spc="-150" dirty="0">
                <a:latin typeface="Times New Roman" panose="02020603050405020304"/>
                <a:cs typeface="Times New Roman" panose="02020603050405020304"/>
              </a:rPr>
              <a:t>10% - Present with </a:t>
            </a:r>
            <a:r>
              <a:rPr lang="en-US" sz="2400" spc="-150" dirty="0" err="1">
                <a:latin typeface="Times New Roman" panose="02020603050405020304"/>
                <a:cs typeface="Times New Roman" panose="02020603050405020304"/>
              </a:rPr>
              <a:t>Metatstasis</a:t>
            </a:r>
            <a:endParaRPr lang="en-US" sz="2400" spc="-150" dirty="0">
              <a:latin typeface="Times New Roman" panose="02020603050405020304"/>
              <a:cs typeface="Times New Roman" panose="02020603050405020304"/>
            </a:endParaRPr>
          </a:p>
          <a:p>
            <a:pPr marL="493395" marR="50165" indent="-457200">
              <a:lnSpc>
                <a:spcPct val="96000"/>
              </a:lnSpc>
              <a:spcBef>
                <a:spcPts val="1345"/>
              </a:spcBef>
              <a:buFont typeface="Wingdings" panose="05000000000000000000" pitchFamily="2" charset="2"/>
              <a:buChar char="ü"/>
            </a:pPr>
            <a:r>
              <a:rPr lang="en-US" sz="2400" spc="-150" dirty="0">
                <a:latin typeface="Times New Roman" panose="02020603050405020304"/>
                <a:cs typeface="Times New Roman" panose="02020603050405020304"/>
              </a:rPr>
              <a:t>Neck Mass / Cough /Anorexia</a:t>
            </a:r>
          </a:p>
          <a:p>
            <a:pPr marL="12065" marR="50165">
              <a:lnSpc>
                <a:spcPct val="96000"/>
              </a:lnSpc>
              <a:spcBef>
                <a:spcPts val="735"/>
              </a:spcBef>
            </a:pPr>
            <a:r>
              <a:rPr lang="en-US" sz="2400" spc="-150" dirty="0">
                <a:latin typeface="Times New Roman" panose="02020603050405020304"/>
                <a:cs typeface="Times New Roman" panose="02020603050405020304"/>
              </a:rPr>
              <a:t>                     Ache/ Lower limb swelling</a:t>
            </a:r>
          </a:p>
          <a:p>
            <a:pPr marL="493395" marR="50165" indent="-457200">
              <a:lnSpc>
                <a:spcPct val="96000"/>
              </a:lnSpc>
              <a:spcBef>
                <a:spcPts val="1510"/>
              </a:spcBef>
              <a:buFont typeface="Wingdings" panose="05000000000000000000" pitchFamily="2" charset="2"/>
              <a:buChar char="ü"/>
            </a:pPr>
            <a:r>
              <a:rPr lang="en-US" sz="2400" spc="-150" dirty="0">
                <a:latin typeface="Times New Roman" panose="02020603050405020304"/>
                <a:cs typeface="Times New Roman" panose="02020603050405020304"/>
              </a:rPr>
              <a:t>5%- Gynecomastia</a:t>
            </a:r>
          </a:p>
          <a:p>
            <a:pPr marL="495935" marR="50165" indent="-457200">
              <a:lnSpc>
                <a:spcPct val="96000"/>
              </a:lnSpc>
              <a:spcBef>
                <a:spcPts val="1300"/>
              </a:spcBef>
              <a:buFont typeface="Wingdings" panose="05000000000000000000" pitchFamily="2" charset="2"/>
              <a:buChar char="ü"/>
            </a:pPr>
            <a:r>
              <a:rPr lang="en-US" sz="2400" spc="-150" dirty="0">
                <a:latin typeface="Times New Roman" panose="02020603050405020304"/>
                <a:cs typeface="Times New Roman" panose="02020603050405020304"/>
              </a:rPr>
              <a:t>Rarely – Infertility</a:t>
            </a:r>
            <a:endParaRPr lang="en-US" sz="2600" spc="-150" dirty="0">
              <a:latin typeface="Times New Roman" panose="02020603050405020304"/>
              <a:cs typeface="Times New Roman" panose="02020603050405020304"/>
            </a:endParaRPr>
          </a:p>
        </p:txBody>
      </p:sp>
      <p:sp>
        <p:nvSpPr>
          <p:cNvPr id="5" name="object 4"/>
          <p:cNvSpPr txBox="1"/>
          <p:nvPr/>
        </p:nvSpPr>
        <p:spPr>
          <a:xfrm>
            <a:off x="3786637" y="3041335"/>
            <a:ext cx="1664830" cy="355146"/>
          </a:xfrm>
          <a:prstGeom prst="rect">
            <a:avLst/>
          </a:prstGeom>
        </p:spPr>
        <p:txBody>
          <a:bodyPr wrap="square" lIns="0" tIns="17604" rIns="0" bIns="0" rtlCol="0">
            <a:noAutofit/>
          </a:bodyPr>
          <a:lstStyle/>
          <a:p>
            <a:pPr marL="12065">
              <a:lnSpc>
                <a:spcPts val="2780"/>
              </a:lnSpc>
            </a:pPr>
            <a:r>
              <a:rPr sz="2000" spc="98" dirty="0">
                <a:latin typeface="Times New Roman" panose="02020603050405020304"/>
                <a:cs typeface="Times New Roman" panose="02020603050405020304"/>
              </a:rPr>
              <a:t>/Vomiting</a:t>
            </a:r>
            <a:endParaRPr sz="2000" dirty="0">
              <a:latin typeface="Times New Roman" panose="02020603050405020304"/>
              <a:cs typeface="Times New Roman" panose="02020603050405020304"/>
            </a:endParaRPr>
          </a:p>
        </p:txBody>
      </p:sp>
      <p:sp>
        <p:nvSpPr>
          <p:cNvPr id="6" name="object 3"/>
          <p:cNvSpPr txBox="1"/>
          <p:nvPr/>
        </p:nvSpPr>
        <p:spPr>
          <a:xfrm>
            <a:off x="440956" y="3468945"/>
            <a:ext cx="1002169" cy="355146"/>
          </a:xfrm>
          <a:prstGeom prst="rect">
            <a:avLst/>
          </a:prstGeom>
        </p:spPr>
        <p:txBody>
          <a:bodyPr wrap="square" lIns="0" tIns="17604" rIns="0" bIns="0" rtlCol="0">
            <a:noAutofit/>
          </a:bodyPr>
          <a:lstStyle/>
          <a:p>
            <a:pPr marL="12065">
              <a:lnSpc>
                <a:spcPts val="2780"/>
              </a:lnSpc>
            </a:pPr>
            <a:r>
              <a:rPr sz="2600" spc="78" dirty="0">
                <a:latin typeface="Times New Roman" panose="02020603050405020304"/>
                <a:cs typeface="Times New Roman" panose="02020603050405020304"/>
              </a:rPr>
              <a:t> Back</a:t>
            </a:r>
            <a:endParaRPr sz="2600" dirty="0">
              <a:latin typeface="Times New Roman" panose="02020603050405020304"/>
              <a:cs typeface="Times New Roman" panose="02020603050405020304"/>
            </a:endParaRPr>
          </a:p>
        </p:txBody>
      </p:sp>
      <p:sp>
        <p:nvSpPr>
          <p:cNvPr id="7" name="Title 2"/>
          <p:cNvSpPr txBox="1"/>
          <p:nvPr/>
        </p:nvSpPr>
        <p:spPr>
          <a:xfrm>
            <a:off x="4499095" y="0"/>
            <a:ext cx="48932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Archivo Black" panose="020B0A03020202020B04"/>
              <a:buNone/>
              <a:defRPr sz="3000" b="0" i="0" u="none" strike="noStrike" cap="none">
                <a:solidFill>
                  <a:schemeClr val="accent1"/>
                </a:solidFill>
                <a:latin typeface="Archivo Black" panose="020B0A03020202020B04"/>
                <a:ea typeface="Archivo Black" panose="020B0A03020202020B04"/>
                <a:cs typeface="Archivo Black" panose="020B0A03020202020B04"/>
                <a:sym typeface="Archivo Black" panose="020B0A03020202020B04"/>
              </a:defRPr>
            </a:lvl1pPr>
            <a:lvl2pPr marR="0" lvl="1"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en-US" sz="2800" dirty="0"/>
              <a:t>PHYSICAL EXAMINATION</a:t>
            </a:r>
            <a:br>
              <a:rPr lang="en-US" sz="3200" dirty="0"/>
            </a:br>
            <a:endParaRPr lang="en-US" sz="3200" dirty="0"/>
          </a:p>
        </p:txBody>
      </p:sp>
      <p:sp>
        <p:nvSpPr>
          <p:cNvPr id="8" name="object 10"/>
          <p:cNvSpPr txBox="1"/>
          <p:nvPr/>
        </p:nvSpPr>
        <p:spPr>
          <a:xfrm>
            <a:off x="5016283" y="1010014"/>
            <a:ext cx="1401868" cy="355146"/>
          </a:xfrm>
          <a:prstGeom prst="rect">
            <a:avLst/>
          </a:prstGeom>
        </p:spPr>
        <p:txBody>
          <a:bodyPr wrap="square" lIns="0" tIns="17606" rIns="0" bIns="0" rtlCol="0">
            <a:noAutofit/>
          </a:bodyPr>
          <a:lstStyle/>
          <a:p>
            <a:pPr marL="354965" indent="-342900">
              <a:lnSpc>
                <a:spcPts val="2780"/>
              </a:lnSpc>
              <a:buFont typeface="Wingdings" panose="05000000000000000000" pitchFamily="2" charset="2"/>
              <a:buChar char="ü"/>
            </a:pPr>
            <a:r>
              <a:rPr sz="2400" spc="-150" dirty="0">
                <a:latin typeface="Times New Roman" panose="02020603050405020304"/>
                <a:cs typeface="Times New Roman" panose="02020603050405020304"/>
              </a:rPr>
              <a:t>Examine</a:t>
            </a:r>
          </a:p>
        </p:txBody>
      </p:sp>
      <p:sp>
        <p:nvSpPr>
          <p:cNvPr id="9" name="object 9"/>
          <p:cNvSpPr txBox="1"/>
          <p:nvPr/>
        </p:nvSpPr>
        <p:spPr>
          <a:xfrm>
            <a:off x="6376594" y="1003251"/>
            <a:ext cx="3015761" cy="355146"/>
          </a:xfrm>
          <a:prstGeom prst="rect">
            <a:avLst/>
          </a:prstGeom>
        </p:spPr>
        <p:txBody>
          <a:bodyPr wrap="square" lIns="0" tIns="17606" rIns="0" bIns="0" rtlCol="0">
            <a:noAutofit/>
          </a:bodyPr>
          <a:lstStyle/>
          <a:p>
            <a:pPr marL="12065">
              <a:lnSpc>
                <a:spcPts val="2780"/>
              </a:lnSpc>
            </a:pPr>
            <a:r>
              <a:rPr sz="2400" spc="-150" dirty="0">
                <a:latin typeface="Times New Roman" panose="02020603050405020304"/>
                <a:cs typeface="Times New Roman" panose="02020603050405020304"/>
              </a:rPr>
              <a:t>contralateral normal testis.</a:t>
            </a:r>
          </a:p>
        </p:txBody>
      </p:sp>
      <p:sp>
        <p:nvSpPr>
          <p:cNvPr id="10" name="object 7"/>
          <p:cNvSpPr txBox="1"/>
          <p:nvPr/>
        </p:nvSpPr>
        <p:spPr>
          <a:xfrm>
            <a:off x="5016283" y="1445941"/>
            <a:ext cx="5229966" cy="725478"/>
          </a:xfrm>
          <a:prstGeom prst="rect">
            <a:avLst/>
          </a:prstGeom>
        </p:spPr>
        <p:txBody>
          <a:bodyPr wrap="square" lIns="0" tIns="17606" rIns="0" bIns="0" rtlCol="0">
            <a:noAutofit/>
          </a:bodyPr>
          <a:lstStyle/>
          <a:p>
            <a:pPr marL="361315" indent="-342900">
              <a:lnSpc>
                <a:spcPts val="2780"/>
              </a:lnSpc>
              <a:buFont typeface="Wingdings" panose="05000000000000000000" pitchFamily="2" charset="2"/>
              <a:buChar char="ü"/>
            </a:pPr>
            <a:r>
              <a:rPr sz="2400" spc="-150" dirty="0">
                <a:latin typeface="Times New Roman" panose="02020603050405020304"/>
                <a:cs typeface="Times New Roman" panose="02020603050405020304"/>
              </a:rPr>
              <a:t>Firm to hard  fixed area within </a:t>
            </a:r>
            <a:r>
              <a:rPr lang="en-US" sz="2000" spc="-150" dirty="0">
                <a:latin typeface="Times New Roman" panose="02020603050405020304"/>
                <a:cs typeface="Times New Roman" panose="02020603050405020304"/>
              </a:rPr>
              <a:t>tunica </a:t>
            </a:r>
          </a:p>
          <a:p>
            <a:pPr marL="18415">
              <a:lnSpc>
                <a:spcPts val="2780"/>
              </a:lnSpc>
            </a:pPr>
            <a:r>
              <a:rPr lang="en-US" sz="2400" spc="-150" dirty="0">
                <a:latin typeface="Times New Roman" panose="02020603050405020304"/>
                <a:cs typeface="Times New Roman" panose="02020603050405020304"/>
              </a:rPr>
              <a:t>      </a:t>
            </a:r>
            <a:r>
              <a:rPr sz="2400" spc="-150" dirty="0" err="1">
                <a:latin typeface="Times New Roman" panose="02020603050405020304"/>
                <a:cs typeface="Times New Roman" panose="02020603050405020304"/>
              </a:rPr>
              <a:t>albugenia</a:t>
            </a:r>
            <a:r>
              <a:rPr lang="en-GB" sz="2400" spc="-150" dirty="0">
                <a:latin typeface="Times New Roman" panose="02020603050405020304"/>
                <a:cs typeface="Times New Roman" panose="02020603050405020304"/>
              </a:rPr>
              <a:t> suspicious</a:t>
            </a:r>
            <a:endParaRPr sz="2400" spc="-150" dirty="0">
              <a:latin typeface="Times New Roman" panose="02020603050405020304"/>
              <a:cs typeface="Times New Roman" panose="02020603050405020304"/>
            </a:endParaRPr>
          </a:p>
        </p:txBody>
      </p:sp>
      <p:sp>
        <p:nvSpPr>
          <p:cNvPr id="11" name="object 4"/>
          <p:cNvSpPr txBox="1"/>
          <p:nvPr/>
        </p:nvSpPr>
        <p:spPr>
          <a:xfrm>
            <a:off x="5016283" y="2187745"/>
            <a:ext cx="5389402" cy="725478"/>
          </a:xfrm>
          <a:prstGeom prst="rect">
            <a:avLst/>
          </a:prstGeom>
        </p:spPr>
        <p:txBody>
          <a:bodyPr wrap="square" lIns="0" tIns="17606" rIns="0" bIns="0" rtlCol="0">
            <a:noAutofit/>
          </a:bodyPr>
          <a:lstStyle/>
          <a:p>
            <a:pPr marL="361315" indent="-342900">
              <a:lnSpc>
                <a:spcPts val="2780"/>
              </a:lnSpc>
              <a:buFont typeface="Wingdings" panose="05000000000000000000" pitchFamily="2" charset="2"/>
              <a:buChar char="ü"/>
            </a:pPr>
            <a:r>
              <a:rPr sz="2400" spc="-150" dirty="0">
                <a:latin typeface="Times New Roman" panose="02020603050405020304"/>
                <a:cs typeface="Times New Roman" panose="02020603050405020304"/>
              </a:rPr>
              <a:t>Seminoma expand  within the testis </a:t>
            </a:r>
            <a:endParaRPr lang="en-US" sz="2400" spc="-150" dirty="0">
              <a:latin typeface="Times New Roman" panose="02020603050405020304"/>
              <a:cs typeface="Times New Roman" panose="02020603050405020304"/>
            </a:endParaRPr>
          </a:p>
          <a:p>
            <a:pPr marL="18415">
              <a:lnSpc>
                <a:spcPts val="2780"/>
              </a:lnSpc>
            </a:pPr>
            <a:r>
              <a:rPr lang="en-US" sz="2400" spc="-150" dirty="0">
                <a:latin typeface="Times New Roman" panose="02020603050405020304"/>
                <a:cs typeface="Times New Roman" panose="02020603050405020304"/>
              </a:rPr>
              <a:t>      </a:t>
            </a:r>
            <a:r>
              <a:rPr sz="2400" spc="-150" dirty="0">
                <a:latin typeface="Times New Roman" panose="02020603050405020304"/>
                <a:cs typeface="Times New Roman" panose="02020603050405020304"/>
              </a:rPr>
              <a:t>as a</a:t>
            </a:r>
            <a:r>
              <a:rPr lang="en-US" sz="2400" spc="-150" dirty="0">
                <a:latin typeface="Times New Roman" panose="02020603050405020304"/>
                <a:cs typeface="Times New Roman" panose="02020603050405020304"/>
              </a:rPr>
              <a:t> </a:t>
            </a:r>
            <a:r>
              <a:rPr sz="2400" spc="-150" dirty="0">
                <a:latin typeface="Times New Roman" panose="02020603050405020304"/>
                <a:cs typeface="Times New Roman" panose="02020603050405020304"/>
              </a:rPr>
              <a:t>painless,</a:t>
            </a:r>
            <a:r>
              <a:rPr lang="en-US" sz="2400" spc="-150" dirty="0">
                <a:latin typeface="Times New Roman" panose="02020603050405020304"/>
                <a:cs typeface="Times New Roman" panose="02020603050405020304"/>
              </a:rPr>
              <a:t> </a:t>
            </a:r>
            <a:r>
              <a:rPr sz="2400" spc="-150" dirty="0">
                <a:latin typeface="Times New Roman" panose="02020603050405020304"/>
                <a:cs typeface="Times New Roman" panose="02020603050405020304"/>
              </a:rPr>
              <a:t>rubbery enlargement.</a:t>
            </a:r>
          </a:p>
        </p:txBody>
      </p:sp>
      <p:sp>
        <p:nvSpPr>
          <p:cNvPr id="12" name="object 2"/>
          <p:cNvSpPr txBox="1"/>
          <p:nvPr/>
        </p:nvSpPr>
        <p:spPr>
          <a:xfrm>
            <a:off x="5016283" y="3009008"/>
            <a:ext cx="5245944" cy="722539"/>
          </a:xfrm>
          <a:prstGeom prst="rect">
            <a:avLst/>
          </a:prstGeom>
        </p:spPr>
        <p:txBody>
          <a:bodyPr wrap="square" lIns="0" tIns="17606" rIns="0" bIns="0" rtlCol="0">
            <a:noAutofit/>
          </a:bodyPr>
          <a:lstStyle/>
          <a:p>
            <a:pPr marL="367030" marR="50165" indent="-342900">
              <a:lnSpc>
                <a:spcPts val="2780"/>
              </a:lnSpc>
              <a:buFont typeface="Wingdings" panose="05000000000000000000" pitchFamily="2" charset="2"/>
              <a:buChar char="ü"/>
            </a:pPr>
            <a:r>
              <a:rPr sz="2400" spc="-150" dirty="0">
                <a:latin typeface="Times New Roman" panose="02020603050405020304"/>
                <a:cs typeface="Times New Roman" panose="02020603050405020304"/>
              </a:rPr>
              <a:t>Embryonal carcinoma or </a:t>
            </a:r>
            <a:endParaRPr lang="en-US" sz="2400" spc="-150" dirty="0">
              <a:latin typeface="Times New Roman" panose="02020603050405020304"/>
              <a:cs typeface="Times New Roman" panose="02020603050405020304"/>
            </a:endParaRPr>
          </a:p>
          <a:p>
            <a:pPr marL="24130" marR="50165">
              <a:lnSpc>
                <a:spcPts val="2780"/>
              </a:lnSpc>
            </a:pPr>
            <a:r>
              <a:rPr lang="en-US" sz="2400" spc="-150" dirty="0">
                <a:latin typeface="Times New Roman" panose="02020603050405020304"/>
                <a:cs typeface="Times New Roman" panose="02020603050405020304"/>
              </a:rPr>
              <a:t>      </a:t>
            </a:r>
            <a:r>
              <a:rPr sz="2400" spc="-150" dirty="0">
                <a:latin typeface="Times New Roman" panose="02020603050405020304"/>
                <a:cs typeface="Times New Roman" panose="02020603050405020304"/>
              </a:rPr>
              <a:t>teratocarcinoma may</a:t>
            </a:r>
            <a:r>
              <a:rPr lang="en-US" sz="2400" spc="-150" dirty="0">
                <a:latin typeface="Times New Roman" panose="02020603050405020304"/>
                <a:cs typeface="Times New Roman" panose="02020603050405020304"/>
              </a:rPr>
              <a:t> </a:t>
            </a:r>
            <a:r>
              <a:rPr sz="2400" spc="-150" dirty="0">
                <a:latin typeface="Times New Roman" panose="02020603050405020304"/>
                <a:cs typeface="Times New Roman" panose="02020603050405020304"/>
              </a:rPr>
              <a:t>produce an </a:t>
            </a:r>
            <a:endParaRPr lang="en-US" sz="2400" spc="-150" dirty="0">
              <a:latin typeface="Times New Roman" panose="02020603050405020304"/>
              <a:cs typeface="Times New Roman" panose="02020603050405020304"/>
            </a:endParaRPr>
          </a:p>
          <a:p>
            <a:pPr marL="24130" marR="50165">
              <a:lnSpc>
                <a:spcPts val="2780"/>
              </a:lnSpc>
            </a:pPr>
            <a:r>
              <a:rPr lang="en-US" sz="2400" spc="-150" dirty="0">
                <a:latin typeface="Times New Roman" panose="02020603050405020304"/>
                <a:cs typeface="Times New Roman" panose="02020603050405020304"/>
              </a:rPr>
              <a:t>      </a:t>
            </a:r>
            <a:r>
              <a:rPr sz="2400" spc="-150" dirty="0">
                <a:latin typeface="Times New Roman" panose="02020603050405020304"/>
                <a:cs typeface="Times New Roman" panose="02020603050405020304"/>
              </a:rPr>
              <a:t>irregular, rather than discrete mass.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grpSp>
        <p:nvGrpSpPr>
          <p:cNvPr id="934" name="Google Shape;934;p43"/>
          <p:cNvGrpSpPr/>
          <p:nvPr/>
        </p:nvGrpSpPr>
        <p:grpSpPr>
          <a:xfrm rot="-2519054">
            <a:off x="590967" y="442338"/>
            <a:ext cx="406843" cy="401382"/>
            <a:chOff x="8167224" y="612742"/>
            <a:chExt cx="406859" cy="401398"/>
          </a:xfrm>
        </p:grpSpPr>
        <p:sp>
          <p:nvSpPr>
            <p:cNvPr id="935" name="Google Shape;935;p43"/>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3"/>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3"/>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43"/>
          <p:cNvSpPr/>
          <p:nvPr/>
        </p:nvSpPr>
        <p:spPr>
          <a:xfrm>
            <a:off x="4032844" y="1093172"/>
            <a:ext cx="4851179" cy="35567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rgbClr val="FFFCF2">
              <a:alpha val="40240"/>
            </a:srgbClr>
          </a:solidFill>
          <a:ln>
            <a:noFill/>
          </a:ln>
        </p:spPr>
      </p:sp>
      <p:sp>
        <p:nvSpPr>
          <p:cNvPr id="939" name="Google Shape;939;p43"/>
          <p:cNvSpPr txBox="1">
            <a:spLocks noGrp="1"/>
          </p:cNvSpPr>
          <p:nvPr>
            <p:ph type="title"/>
          </p:nvPr>
        </p:nvSpPr>
        <p:spPr>
          <a:prstGeom prst="rect">
            <a:avLst/>
          </a:prstGeom>
        </p:spPr>
        <p:txBody>
          <a:bodyPr spcFirstLastPara="1" wrap="square" lIns="91425" tIns="91425" rIns="91425" bIns="91425" anchor="t" anchorCtr="0">
            <a:noAutofit/>
          </a:bodyPr>
          <a:lstStyle/>
          <a:p>
            <a:pPr lvl="0"/>
            <a:r>
              <a:rPr lang="en-US" sz="2800" dirty="0"/>
              <a:t>INGUINAL CANAL </a:t>
            </a:r>
            <a:endParaRPr dirty="0"/>
          </a:p>
        </p:txBody>
      </p:sp>
      <p:sp>
        <p:nvSpPr>
          <p:cNvPr id="940" name="Google Shape;940;p43"/>
          <p:cNvSpPr txBox="1">
            <a:spLocks noGrp="1"/>
          </p:cNvSpPr>
          <p:nvPr>
            <p:ph type="body" idx="1"/>
          </p:nvPr>
        </p:nvSpPr>
        <p:spPr>
          <a:xfrm>
            <a:off x="-13389" y="960165"/>
            <a:ext cx="5228180" cy="2298000"/>
          </a:xfrm>
          <a:prstGeom prst="rect">
            <a:avLst/>
          </a:prstGeom>
        </p:spPr>
        <p:txBody>
          <a:bodyPr spcFirstLastPara="1" wrap="square" lIns="91425" tIns="91425" rIns="91425" bIns="91425" anchor="t" anchorCtr="0">
            <a:noAutofit/>
          </a:bodyPr>
          <a:lstStyle/>
          <a:p>
            <a:pPr marL="139700" indent="0">
              <a:buNone/>
            </a:pPr>
            <a:r>
              <a:rPr lang="en-US" sz="1800" b="1" dirty="0"/>
              <a:t>4-6 cm long oblique passage above the inguinal ligament , from the deep to superficial ring </a:t>
            </a:r>
          </a:p>
          <a:p>
            <a:pPr marL="139700" indent="0">
              <a:buNone/>
            </a:pPr>
            <a:r>
              <a:rPr lang="en-US" sz="1600" dirty="0">
                <a:solidFill>
                  <a:schemeClr val="accent1">
                    <a:lumMod val="75000"/>
                  </a:schemeClr>
                </a:solidFill>
              </a:rPr>
              <a:t>The inguinal canal has 2 openings </a:t>
            </a:r>
            <a:r>
              <a:rPr lang="en-US" sz="1600" dirty="0"/>
              <a:t>: </a:t>
            </a:r>
          </a:p>
          <a:p>
            <a:pPr marL="139700" indent="0">
              <a:buNone/>
            </a:pPr>
            <a:r>
              <a:rPr lang="en-US" sz="1600" u="sng" dirty="0"/>
              <a:t>1- Deep ( Internal ) inguinal ring </a:t>
            </a:r>
          </a:p>
          <a:p>
            <a:r>
              <a:rPr lang="en-US" sz="1600" dirty="0">
                <a:solidFill>
                  <a:srgbClr val="638764"/>
                </a:solidFill>
                <a:latin typeface="Gill Sans" panose="020B0502020104020203" pitchFamily="34" charset="-79"/>
                <a:cs typeface="Gill Sans" panose="020B0502020104020203" pitchFamily="34" charset="-79"/>
              </a:rPr>
              <a:t>oval opening </a:t>
            </a:r>
          </a:p>
          <a:p>
            <a:r>
              <a:rPr lang="en-US" sz="1600" dirty="0">
                <a:solidFill>
                  <a:srgbClr val="638764"/>
                </a:solidFill>
                <a:latin typeface="Gill Sans" panose="020B0502020104020203" pitchFamily="34" charset="-79"/>
                <a:cs typeface="Gill Sans" panose="020B0502020104020203" pitchFamily="34" charset="-79"/>
              </a:rPr>
              <a:t>in the </a:t>
            </a:r>
            <a:r>
              <a:rPr lang="en-US" sz="1600" b="1" dirty="0">
                <a:solidFill>
                  <a:srgbClr val="8EB4E3"/>
                </a:solidFill>
                <a:latin typeface="Helvetica" pitchFamily="2" charset="0"/>
                <a:cs typeface="Gill Sans" panose="020B0502020104020203" pitchFamily="34" charset="-79"/>
              </a:rPr>
              <a:t>transversalis fascia</a:t>
            </a:r>
            <a:r>
              <a:rPr lang="en-US" sz="1600" dirty="0">
                <a:solidFill>
                  <a:srgbClr val="8EB4E3"/>
                </a:solidFill>
                <a:latin typeface="Gill Sans" panose="020B0502020104020203" pitchFamily="34" charset="-79"/>
                <a:cs typeface="Gill Sans" panose="020B0502020104020203" pitchFamily="34" charset="-79"/>
              </a:rPr>
              <a:t> </a:t>
            </a:r>
          </a:p>
          <a:p>
            <a:pPr marL="139700" indent="0">
              <a:buNone/>
            </a:pPr>
            <a:r>
              <a:rPr lang="en-US" sz="1600" u="sng" dirty="0"/>
              <a:t>2- Superficial ( external ) inguinal ring </a:t>
            </a:r>
          </a:p>
          <a:p>
            <a:r>
              <a:rPr lang="en-US" sz="1600" dirty="0">
                <a:solidFill>
                  <a:srgbClr val="638764"/>
                </a:solidFill>
                <a:latin typeface="Gill Sans" panose="020B0502020104020203" pitchFamily="34" charset="-79"/>
                <a:cs typeface="Gill Sans" panose="020B0502020104020203" pitchFamily="34" charset="-79"/>
              </a:rPr>
              <a:t>triangular defect</a:t>
            </a:r>
          </a:p>
          <a:p>
            <a:r>
              <a:rPr lang="en-US" sz="1600" dirty="0">
                <a:solidFill>
                  <a:srgbClr val="638764"/>
                </a:solidFill>
                <a:latin typeface="Gill Sans" panose="020B0502020104020203" pitchFamily="34" charset="-79"/>
                <a:cs typeface="Gill Sans" panose="020B0502020104020203" pitchFamily="34" charset="-79"/>
              </a:rPr>
              <a:t> in the </a:t>
            </a:r>
            <a:r>
              <a:rPr lang="en-US" sz="1600" b="1" dirty="0">
                <a:solidFill>
                  <a:srgbClr val="8EB4E3"/>
                </a:solidFill>
                <a:latin typeface="Helvetica" pitchFamily="2" charset="0"/>
                <a:cs typeface="Gill Sans" panose="020B0502020104020203" pitchFamily="34" charset="-79"/>
              </a:rPr>
              <a:t>external oblique aponeurosis</a:t>
            </a:r>
            <a:r>
              <a:rPr lang="en-US" sz="1600" dirty="0">
                <a:solidFill>
                  <a:srgbClr val="8EB4E3"/>
                </a:solidFill>
                <a:latin typeface="Gill Sans" panose="020B0502020104020203" pitchFamily="34" charset="-79"/>
                <a:cs typeface="Gill Sans" panose="020B0502020104020203" pitchFamily="34" charset="-79"/>
              </a:rPr>
              <a:t> </a:t>
            </a:r>
          </a:p>
        </p:txBody>
      </p:sp>
      <p:grpSp>
        <p:nvGrpSpPr>
          <p:cNvPr id="942" name="Google Shape;942;p43"/>
          <p:cNvGrpSpPr/>
          <p:nvPr/>
        </p:nvGrpSpPr>
        <p:grpSpPr>
          <a:xfrm rot="5400000" flipH="1">
            <a:off x="5941051" y="4676001"/>
            <a:ext cx="261494" cy="330267"/>
            <a:chOff x="3311031" y="3025663"/>
            <a:chExt cx="308584" cy="389695"/>
          </a:xfrm>
        </p:grpSpPr>
        <p:sp>
          <p:nvSpPr>
            <p:cNvPr id="943" name="Google Shape;943;p43"/>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3"/>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3"/>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3"/>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3"/>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3"/>
          <p:cNvSpPr/>
          <p:nvPr/>
        </p:nvSpPr>
        <p:spPr>
          <a:xfrm rot="-1531528">
            <a:off x="8308411" y="1462708"/>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3"/>
          <p:cNvSpPr/>
          <p:nvPr/>
        </p:nvSpPr>
        <p:spPr>
          <a:xfrm>
            <a:off x="1591894" y="694034"/>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43"/>
          <p:cNvGrpSpPr/>
          <p:nvPr/>
        </p:nvGrpSpPr>
        <p:grpSpPr>
          <a:xfrm rot="654615">
            <a:off x="7640890" y="433767"/>
            <a:ext cx="1140331" cy="595198"/>
            <a:chOff x="1362021" y="1108808"/>
            <a:chExt cx="986885" cy="515106"/>
          </a:xfrm>
        </p:grpSpPr>
        <p:sp>
          <p:nvSpPr>
            <p:cNvPr id="951" name="Google Shape;951;p43"/>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3"/>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3"/>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3"/>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3"/>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3"/>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 name="Google Shape;957;p43"/>
          <p:cNvGrpSpPr/>
          <p:nvPr/>
        </p:nvGrpSpPr>
        <p:grpSpPr>
          <a:xfrm>
            <a:off x="6871267" y="4523110"/>
            <a:ext cx="150927" cy="143533"/>
            <a:chOff x="3716290" y="4256524"/>
            <a:chExt cx="150927" cy="143533"/>
          </a:xfrm>
        </p:grpSpPr>
        <p:sp>
          <p:nvSpPr>
            <p:cNvPr id="958" name="Google Shape;958;p43"/>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3"/>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3"/>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43"/>
          <p:cNvGrpSpPr/>
          <p:nvPr/>
        </p:nvGrpSpPr>
        <p:grpSpPr>
          <a:xfrm rot="16870946" flipH="1">
            <a:off x="4604534" y="4149138"/>
            <a:ext cx="874559" cy="1481121"/>
            <a:chOff x="-117729" y="1733810"/>
            <a:chExt cx="874530" cy="1481072"/>
          </a:xfrm>
        </p:grpSpPr>
        <p:sp>
          <p:nvSpPr>
            <p:cNvPr id="962" name="Google Shape;962;p43"/>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3"/>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3"/>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Picture 2" descr="http://teachmeanatomy.info/wp-content/uploads/Borders-and-Boundaries-of-the-Inguinal-Canal.png"/>
          <p:cNvPicPr>
            <a:picLocks noChangeAspect="1" noChangeArrowheads="1"/>
          </p:cNvPicPr>
          <p:nvPr/>
        </p:nvPicPr>
        <p:blipFill>
          <a:blip r:embed="rId3" cstate="print"/>
          <a:srcRect/>
          <a:stretch>
            <a:fillRect/>
          </a:stretch>
        </p:blipFill>
        <p:spPr bwMode="auto">
          <a:xfrm>
            <a:off x="5212873" y="1189606"/>
            <a:ext cx="3618642" cy="3116053"/>
          </a:xfrm>
          <a:prstGeom prst="rect">
            <a:avLst/>
          </a:prstGeom>
          <a:solidFill>
            <a:schemeClr val="bg1">
              <a:lumMod val="50000"/>
            </a:schemeClr>
          </a:solidFill>
          <a:ln w="38100">
            <a:solidFill>
              <a:schemeClr val="bg1"/>
            </a:solid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70" name="Google Shape;970;p44"/>
          <p:cNvSpPr txBox="1">
            <a:spLocks noGrp="1"/>
          </p:cNvSpPr>
          <p:nvPr>
            <p:ph type="subTitle" idx="1"/>
          </p:nvPr>
        </p:nvSpPr>
        <p:spPr>
          <a:xfrm>
            <a:off x="75287" y="1675614"/>
            <a:ext cx="3348600" cy="42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solidFill>
                  <a:schemeClr val="accent2"/>
                </a:solidFill>
              </a:rPr>
              <a:t>FEMALE</a:t>
            </a:r>
            <a:endParaRPr dirty="0">
              <a:solidFill>
                <a:schemeClr val="accent2"/>
              </a:solidFill>
            </a:endParaRPr>
          </a:p>
        </p:txBody>
      </p:sp>
      <p:sp>
        <p:nvSpPr>
          <p:cNvPr id="971" name="Google Shape;971;p44"/>
          <p:cNvSpPr txBox="1">
            <a:spLocks noGrp="1"/>
          </p:cNvSpPr>
          <p:nvPr>
            <p:ph type="subTitle" idx="2"/>
          </p:nvPr>
        </p:nvSpPr>
        <p:spPr>
          <a:xfrm>
            <a:off x="4340304" y="1699200"/>
            <a:ext cx="3348600" cy="42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solidFill>
                  <a:schemeClr val="accent2"/>
                </a:solidFill>
              </a:rPr>
              <a:t>MALE</a:t>
            </a:r>
            <a:endParaRPr dirty="0">
              <a:solidFill>
                <a:schemeClr val="accent2"/>
              </a:solidFill>
            </a:endParaRPr>
          </a:p>
        </p:txBody>
      </p:sp>
      <p:sp>
        <p:nvSpPr>
          <p:cNvPr id="972" name="Google Shape;972;p44"/>
          <p:cNvSpPr txBox="1">
            <a:spLocks noGrp="1"/>
          </p:cNvSpPr>
          <p:nvPr>
            <p:ph type="subTitle" idx="3"/>
          </p:nvPr>
        </p:nvSpPr>
        <p:spPr>
          <a:xfrm>
            <a:off x="294743" y="2097740"/>
            <a:ext cx="3348600" cy="1006200"/>
          </a:xfrm>
          <a:prstGeom prst="rect">
            <a:avLst/>
          </a:prstGeom>
        </p:spPr>
        <p:txBody>
          <a:bodyPr spcFirstLastPara="1" wrap="square" lIns="91425" tIns="91425" rIns="91425" bIns="91425" anchor="t" anchorCtr="0">
            <a:noAutofit/>
          </a:bodyPr>
          <a:lstStyle/>
          <a:p>
            <a:pPr marL="412750" indent="-285750" algn="l">
              <a:buFont typeface="Arial" panose="020B0604020202020204" pitchFamily="34" charset="0"/>
              <a:buChar char="•"/>
            </a:pPr>
            <a:r>
              <a:rPr lang="en-US" sz="2000" b="1" dirty="0"/>
              <a:t>Round ligament</a:t>
            </a:r>
          </a:p>
          <a:p>
            <a:pPr marL="412750" indent="-285750" algn="l">
              <a:buFont typeface="Arial" panose="020B0604020202020204" pitchFamily="34" charset="0"/>
              <a:buChar char="•"/>
            </a:pPr>
            <a:r>
              <a:rPr lang="en-US" sz="2000" b="1" dirty="0"/>
              <a:t>Genital branch of the genitofemoral nerve</a:t>
            </a:r>
          </a:p>
          <a:p>
            <a:pPr marL="412750" indent="-285750" algn="l">
              <a:buFont typeface="Arial" panose="020B0604020202020204" pitchFamily="34" charset="0"/>
              <a:buChar char="•"/>
            </a:pPr>
            <a:r>
              <a:rPr lang="en-US" sz="2000" b="1" dirty="0" err="1"/>
              <a:t>llioinguinal</a:t>
            </a:r>
            <a:r>
              <a:rPr lang="en-US" sz="2000" b="1" dirty="0"/>
              <a:t> nerve</a:t>
            </a:r>
            <a:endParaRPr sz="2000" b="1" dirty="0"/>
          </a:p>
        </p:txBody>
      </p:sp>
      <p:sp>
        <p:nvSpPr>
          <p:cNvPr id="973" name="Google Shape;973;p44"/>
          <p:cNvSpPr txBox="1">
            <a:spLocks noGrp="1"/>
          </p:cNvSpPr>
          <p:nvPr>
            <p:ph type="subTitle" idx="4"/>
          </p:nvPr>
        </p:nvSpPr>
        <p:spPr>
          <a:xfrm>
            <a:off x="4264332" y="2121280"/>
            <a:ext cx="4879668" cy="1006200"/>
          </a:xfrm>
          <a:prstGeom prst="rect">
            <a:avLst/>
          </a:prstGeom>
        </p:spPr>
        <p:txBody>
          <a:bodyPr spcFirstLastPara="1" wrap="square" lIns="91425" tIns="91425" rIns="91425" bIns="91425" anchor="t" anchorCtr="0">
            <a:noAutofit/>
          </a:bodyPr>
          <a:lstStyle/>
          <a:p>
            <a:pPr marL="412750" lvl="0" indent="-285750" algn="l">
              <a:buFont typeface="Arial" panose="020B0604020202020204" pitchFamily="34" charset="0"/>
              <a:buChar char="•"/>
            </a:pPr>
            <a:r>
              <a:rPr lang="en-US" sz="1800" b="1" dirty="0">
                <a:solidFill>
                  <a:schemeClr val="accent1">
                    <a:lumMod val="75000"/>
                  </a:schemeClr>
                </a:solidFill>
              </a:rPr>
              <a:t>Spermatic cord </a:t>
            </a:r>
            <a:r>
              <a:rPr lang="en-US" sz="1600" b="1" dirty="0"/>
              <a:t>( with the genital branch of the genitofemoral nerve )</a:t>
            </a:r>
          </a:p>
          <a:p>
            <a:pPr marL="412750" lvl="0" indent="-285750" algn="l">
              <a:buFont typeface="Arial" panose="020B0604020202020204" pitchFamily="34" charset="0"/>
              <a:buChar char="•"/>
            </a:pPr>
            <a:r>
              <a:rPr lang="en-US" sz="1800" b="1" dirty="0" err="1">
                <a:solidFill>
                  <a:schemeClr val="accent1">
                    <a:lumMod val="75000"/>
                  </a:schemeClr>
                </a:solidFill>
              </a:rPr>
              <a:t>llioinguinal</a:t>
            </a:r>
            <a:r>
              <a:rPr lang="en-US" sz="1800" b="1" dirty="0">
                <a:solidFill>
                  <a:schemeClr val="accent1">
                    <a:lumMod val="75000"/>
                  </a:schemeClr>
                </a:solidFill>
              </a:rPr>
              <a:t> nerve </a:t>
            </a:r>
            <a:r>
              <a:rPr lang="en-US" sz="1600" b="1" dirty="0"/>
              <a:t>(passes through superficial  ring but does not completely run through the entire inguinal canal}</a:t>
            </a:r>
          </a:p>
        </p:txBody>
      </p:sp>
      <p:sp>
        <p:nvSpPr>
          <p:cNvPr id="969" name="Google Shape;969;p44"/>
          <p:cNvSpPr txBox="1">
            <a:spLocks noGrp="1"/>
          </p:cNvSpPr>
          <p:nvPr>
            <p:ph type="title"/>
          </p:nvPr>
        </p:nvSpPr>
        <p:spPr>
          <a:xfrm>
            <a:off x="1628120" y="662017"/>
            <a:ext cx="5948796" cy="572700"/>
          </a:xfrm>
          <a:prstGeom prst="rect">
            <a:avLst/>
          </a:prstGeom>
        </p:spPr>
        <p:txBody>
          <a:bodyPr spcFirstLastPara="1" wrap="square" lIns="91425" tIns="91425" rIns="91425" bIns="91425" anchor="t" anchorCtr="0">
            <a:noAutofit/>
          </a:bodyPr>
          <a:lstStyle/>
          <a:p>
            <a:pPr lvl="0"/>
            <a:r>
              <a:rPr lang="en-US" sz="2400" dirty="0"/>
              <a:t>STRUCTURES PASSING THROUGH THE INGUINAL CANAL </a:t>
            </a:r>
          </a:p>
        </p:txBody>
      </p:sp>
      <p:sp>
        <p:nvSpPr>
          <p:cNvPr id="974" name="Google Shape;974;p44"/>
          <p:cNvSpPr/>
          <p:nvPr/>
        </p:nvSpPr>
        <p:spPr>
          <a:xfrm>
            <a:off x="366916" y="1510632"/>
            <a:ext cx="743425" cy="714413"/>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txBody>
          <a:bodyPr/>
          <a:lstStyle/>
          <a:p>
            <a:endParaRPr lang="en-US" dirty="0"/>
          </a:p>
        </p:txBody>
      </p:sp>
      <p:sp>
        <p:nvSpPr>
          <p:cNvPr id="975" name="Google Shape;975;p44"/>
          <p:cNvSpPr/>
          <p:nvPr/>
        </p:nvSpPr>
        <p:spPr>
          <a:xfrm>
            <a:off x="4804218" y="1543042"/>
            <a:ext cx="743425" cy="714353"/>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grpSp>
        <p:nvGrpSpPr>
          <p:cNvPr id="987" name="Google Shape;987;p44"/>
          <p:cNvGrpSpPr/>
          <p:nvPr/>
        </p:nvGrpSpPr>
        <p:grpSpPr>
          <a:xfrm>
            <a:off x="849771" y="662017"/>
            <a:ext cx="637156" cy="696384"/>
            <a:chOff x="849771" y="662017"/>
            <a:chExt cx="637156" cy="696384"/>
          </a:xfrm>
        </p:grpSpPr>
        <p:sp>
          <p:nvSpPr>
            <p:cNvPr id="988" name="Google Shape;988;p44"/>
            <p:cNvSpPr/>
            <p:nvPr/>
          </p:nvSpPr>
          <p:spPr>
            <a:xfrm>
              <a:off x="849771" y="788329"/>
              <a:ext cx="576393" cy="570073"/>
            </a:xfrm>
            <a:custGeom>
              <a:avLst/>
              <a:gdLst/>
              <a:ahLst/>
              <a:cxnLst/>
              <a:rect l="l" t="t" r="r" b="b"/>
              <a:pathLst>
                <a:path w="19699" h="19483" extrusionOk="0">
                  <a:moveTo>
                    <a:pt x="12988" y="0"/>
                  </a:moveTo>
                  <a:cubicBezTo>
                    <a:pt x="12287" y="539"/>
                    <a:pt x="11418" y="753"/>
                    <a:pt x="10545" y="753"/>
                  </a:cubicBezTo>
                  <a:cubicBezTo>
                    <a:pt x="10308" y="753"/>
                    <a:pt x="10072" y="737"/>
                    <a:pt x="9838" y="708"/>
                  </a:cubicBezTo>
                  <a:cubicBezTo>
                    <a:pt x="9413" y="645"/>
                    <a:pt x="8955" y="549"/>
                    <a:pt x="8522" y="549"/>
                  </a:cubicBezTo>
                  <a:cubicBezTo>
                    <a:pt x="8163" y="549"/>
                    <a:pt x="7822" y="615"/>
                    <a:pt x="7532" y="822"/>
                  </a:cubicBezTo>
                  <a:cubicBezTo>
                    <a:pt x="7373" y="959"/>
                    <a:pt x="7236" y="1119"/>
                    <a:pt x="7099" y="1301"/>
                  </a:cubicBezTo>
                  <a:cubicBezTo>
                    <a:pt x="4337" y="4771"/>
                    <a:pt x="2009" y="8582"/>
                    <a:pt x="206" y="12645"/>
                  </a:cubicBezTo>
                  <a:cubicBezTo>
                    <a:pt x="0" y="13216"/>
                    <a:pt x="206" y="13787"/>
                    <a:pt x="479" y="14266"/>
                  </a:cubicBezTo>
                  <a:cubicBezTo>
                    <a:pt x="1461" y="15978"/>
                    <a:pt x="3150" y="17142"/>
                    <a:pt x="4908" y="18032"/>
                  </a:cubicBezTo>
                  <a:cubicBezTo>
                    <a:pt x="6494" y="18836"/>
                    <a:pt x="8217" y="19483"/>
                    <a:pt x="9986" y="19483"/>
                  </a:cubicBezTo>
                  <a:cubicBezTo>
                    <a:pt x="10127" y="19483"/>
                    <a:pt x="10268" y="19478"/>
                    <a:pt x="10408" y="19470"/>
                  </a:cubicBezTo>
                  <a:cubicBezTo>
                    <a:pt x="11139" y="19447"/>
                    <a:pt x="11892" y="19287"/>
                    <a:pt x="12463" y="18831"/>
                  </a:cubicBezTo>
                  <a:cubicBezTo>
                    <a:pt x="12919" y="18489"/>
                    <a:pt x="13216" y="17986"/>
                    <a:pt x="13536" y="17507"/>
                  </a:cubicBezTo>
                  <a:cubicBezTo>
                    <a:pt x="15635" y="14129"/>
                    <a:pt x="17735" y="10751"/>
                    <a:pt x="19516" y="7167"/>
                  </a:cubicBezTo>
                  <a:cubicBezTo>
                    <a:pt x="19698" y="6346"/>
                    <a:pt x="19539" y="5866"/>
                    <a:pt x="19288" y="5478"/>
                  </a:cubicBezTo>
                  <a:cubicBezTo>
                    <a:pt x="19036" y="5090"/>
                    <a:pt x="18671" y="4771"/>
                    <a:pt x="18420" y="4405"/>
                  </a:cubicBezTo>
                  <a:cubicBezTo>
                    <a:pt x="18009" y="3858"/>
                    <a:pt x="17781" y="3196"/>
                    <a:pt x="17735" y="2511"/>
                  </a:cubicBezTo>
                  <a:cubicBezTo>
                    <a:pt x="16092" y="1780"/>
                    <a:pt x="14494" y="959"/>
                    <a:pt x="129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4"/>
            <p:cNvSpPr/>
            <p:nvPr/>
          </p:nvSpPr>
          <p:spPr>
            <a:xfrm>
              <a:off x="921222" y="935912"/>
              <a:ext cx="384710" cy="367476"/>
            </a:xfrm>
            <a:custGeom>
              <a:avLst/>
              <a:gdLst/>
              <a:ahLst/>
              <a:cxnLst/>
              <a:rect l="l" t="t" r="r" b="b"/>
              <a:pathLst>
                <a:path w="13148" h="12559" extrusionOk="0">
                  <a:moveTo>
                    <a:pt x="4246" y="0"/>
                  </a:moveTo>
                  <a:cubicBezTo>
                    <a:pt x="3036" y="1849"/>
                    <a:pt x="1849" y="3721"/>
                    <a:pt x="662" y="5593"/>
                  </a:cubicBezTo>
                  <a:cubicBezTo>
                    <a:pt x="480" y="5889"/>
                    <a:pt x="274" y="6186"/>
                    <a:pt x="183" y="6529"/>
                  </a:cubicBezTo>
                  <a:cubicBezTo>
                    <a:pt x="0" y="7099"/>
                    <a:pt x="69" y="7738"/>
                    <a:pt x="274" y="8332"/>
                  </a:cubicBezTo>
                  <a:cubicBezTo>
                    <a:pt x="685" y="9473"/>
                    <a:pt x="1530" y="10432"/>
                    <a:pt x="2557" y="11116"/>
                  </a:cubicBezTo>
                  <a:cubicBezTo>
                    <a:pt x="3584" y="11778"/>
                    <a:pt x="4771" y="12166"/>
                    <a:pt x="5958" y="12417"/>
                  </a:cubicBezTo>
                  <a:cubicBezTo>
                    <a:pt x="6344" y="12497"/>
                    <a:pt x="6753" y="12559"/>
                    <a:pt x="7148" y="12559"/>
                  </a:cubicBezTo>
                  <a:cubicBezTo>
                    <a:pt x="7664" y="12559"/>
                    <a:pt x="8160" y="12453"/>
                    <a:pt x="8560" y="12144"/>
                  </a:cubicBezTo>
                  <a:cubicBezTo>
                    <a:pt x="8879" y="11915"/>
                    <a:pt x="9108" y="11550"/>
                    <a:pt x="9336" y="11208"/>
                  </a:cubicBezTo>
                  <a:cubicBezTo>
                    <a:pt x="10591" y="9268"/>
                    <a:pt x="11824" y="7327"/>
                    <a:pt x="12988" y="5342"/>
                  </a:cubicBezTo>
                  <a:cubicBezTo>
                    <a:pt x="13057" y="5227"/>
                    <a:pt x="13125" y="5113"/>
                    <a:pt x="13125" y="4976"/>
                  </a:cubicBezTo>
                  <a:cubicBezTo>
                    <a:pt x="13148" y="4862"/>
                    <a:pt x="13102" y="4748"/>
                    <a:pt x="13057" y="4634"/>
                  </a:cubicBezTo>
                  <a:cubicBezTo>
                    <a:pt x="12783" y="3995"/>
                    <a:pt x="12189" y="3561"/>
                    <a:pt x="11596" y="3196"/>
                  </a:cubicBezTo>
                  <a:cubicBezTo>
                    <a:pt x="9313" y="1712"/>
                    <a:pt x="6825" y="457"/>
                    <a:pt x="4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4"/>
            <p:cNvSpPr/>
            <p:nvPr/>
          </p:nvSpPr>
          <p:spPr>
            <a:xfrm>
              <a:off x="1162317" y="662017"/>
              <a:ext cx="324610" cy="227848"/>
            </a:xfrm>
            <a:custGeom>
              <a:avLst/>
              <a:gdLst/>
              <a:ahLst/>
              <a:cxnLst/>
              <a:rect l="l" t="t" r="r" b="b"/>
              <a:pathLst>
                <a:path w="11094" h="7787" extrusionOk="0">
                  <a:moveTo>
                    <a:pt x="2001" y="0"/>
                  </a:moveTo>
                  <a:cubicBezTo>
                    <a:pt x="1958" y="0"/>
                    <a:pt x="1915" y="1"/>
                    <a:pt x="1872" y="3"/>
                  </a:cubicBezTo>
                  <a:cubicBezTo>
                    <a:pt x="1644" y="26"/>
                    <a:pt x="1438" y="72"/>
                    <a:pt x="1256" y="209"/>
                  </a:cubicBezTo>
                  <a:cubicBezTo>
                    <a:pt x="1073" y="346"/>
                    <a:pt x="982" y="528"/>
                    <a:pt x="868" y="688"/>
                  </a:cubicBezTo>
                  <a:cubicBezTo>
                    <a:pt x="571" y="1236"/>
                    <a:pt x="297" y="1806"/>
                    <a:pt x="69" y="2400"/>
                  </a:cubicBezTo>
                  <a:cubicBezTo>
                    <a:pt x="46" y="2491"/>
                    <a:pt x="0" y="2605"/>
                    <a:pt x="0" y="2697"/>
                  </a:cubicBezTo>
                  <a:cubicBezTo>
                    <a:pt x="23" y="2856"/>
                    <a:pt x="115" y="2970"/>
                    <a:pt x="206" y="3085"/>
                  </a:cubicBezTo>
                  <a:cubicBezTo>
                    <a:pt x="754" y="3746"/>
                    <a:pt x="1461" y="4249"/>
                    <a:pt x="2169" y="4728"/>
                  </a:cubicBezTo>
                  <a:cubicBezTo>
                    <a:pt x="4246" y="6097"/>
                    <a:pt x="6551" y="7125"/>
                    <a:pt x="8948" y="7787"/>
                  </a:cubicBezTo>
                  <a:cubicBezTo>
                    <a:pt x="9907" y="7330"/>
                    <a:pt x="10591" y="6440"/>
                    <a:pt x="11002" y="5436"/>
                  </a:cubicBezTo>
                  <a:cubicBezTo>
                    <a:pt x="11048" y="5321"/>
                    <a:pt x="11093" y="5162"/>
                    <a:pt x="11071" y="5025"/>
                  </a:cubicBezTo>
                  <a:cubicBezTo>
                    <a:pt x="11048" y="4865"/>
                    <a:pt x="10911" y="4705"/>
                    <a:pt x="10774" y="4591"/>
                  </a:cubicBezTo>
                  <a:cubicBezTo>
                    <a:pt x="8674" y="2605"/>
                    <a:pt x="6118" y="1099"/>
                    <a:pt x="3333" y="254"/>
                  </a:cubicBezTo>
                  <a:cubicBezTo>
                    <a:pt x="2895" y="108"/>
                    <a:pt x="2456" y="0"/>
                    <a:pt x="2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4"/>
            <p:cNvSpPr/>
            <p:nvPr/>
          </p:nvSpPr>
          <p:spPr>
            <a:xfrm>
              <a:off x="1216417" y="693207"/>
              <a:ext cx="221089" cy="119176"/>
            </a:xfrm>
            <a:custGeom>
              <a:avLst/>
              <a:gdLst/>
              <a:ahLst/>
              <a:cxnLst/>
              <a:rect l="l" t="t" r="r" b="b"/>
              <a:pathLst>
                <a:path w="7556" h="4073" extrusionOk="0">
                  <a:moveTo>
                    <a:pt x="109" y="1"/>
                  </a:moveTo>
                  <a:cubicBezTo>
                    <a:pt x="95" y="1"/>
                    <a:pt x="81" y="4"/>
                    <a:pt x="69" y="10"/>
                  </a:cubicBezTo>
                  <a:cubicBezTo>
                    <a:pt x="23" y="56"/>
                    <a:pt x="0" y="124"/>
                    <a:pt x="46" y="170"/>
                  </a:cubicBezTo>
                  <a:cubicBezTo>
                    <a:pt x="594" y="1037"/>
                    <a:pt x="1552" y="1562"/>
                    <a:pt x="2420" y="1996"/>
                  </a:cubicBezTo>
                  <a:cubicBezTo>
                    <a:pt x="4017" y="2795"/>
                    <a:pt x="5707" y="3502"/>
                    <a:pt x="7418" y="4073"/>
                  </a:cubicBezTo>
                  <a:lnTo>
                    <a:pt x="7441" y="4073"/>
                  </a:lnTo>
                  <a:cubicBezTo>
                    <a:pt x="7487" y="4073"/>
                    <a:pt x="7533" y="4050"/>
                    <a:pt x="7555" y="4004"/>
                  </a:cubicBezTo>
                  <a:cubicBezTo>
                    <a:pt x="7555" y="3936"/>
                    <a:pt x="7533" y="3890"/>
                    <a:pt x="7487" y="3867"/>
                  </a:cubicBezTo>
                  <a:cubicBezTo>
                    <a:pt x="5775" y="3297"/>
                    <a:pt x="4109" y="2612"/>
                    <a:pt x="2511" y="1813"/>
                  </a:cubicBezTo>
                  <a:cubicBezTo>
                    <a:pt x="1666" y="1402"/>
                    <a:pt x="753" y="877"/>
                    <a:pt x="206" y="56"/>
                  </a:cubicBezTo>
                  <a:cubicBezTo>
                    <a:pt x="189" y="22"/>
                    <a:pt x="14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4"/>
            <p:cNvSpPr/>
            <p:nvPr/>
          </p:nvSpPr>
          <p:spPr>
            <a:xfrm>
              <a:off x="1034748" y="929416"/>
              <a:ext cx="275190" cy="161866"/>
            </a:xfrm>
            <a:custGeom>
              <a:avLst/>
              <a:gdLst/>
              <a:ahLst/>
              <a:cxnLst/>
              <a:rect l="l" t="t" r="r" b="b"/>
              <a:pathLst>
                <a:path w="9405" h="5532" extrusionOk="0">
                  <a:moveTo>
                    <a:pt x="928" y="1"/>
                  </a:moveTo>
                  <a:cubicBezTo>
                    <a:pt x="832" y="1"/>
                    <a:pt x="736" y="6"/>
                    <a:pt x="640" y="17"/>
                  </a:cubicBezTo>
                  <a:cubicBezTo>
                    <a:pt x="480" y="40"/>
                    <a:pt x="275" y="131"/>
                    <a:pt x="206" y="291"/>
                  </a:cubicBezTo>
                  <a:cubicBezTo>
                    <a:pt x="1" y="930"/>
                    <a:pt x="480" y="1569"/>
                    <a:pt x="982" y="2003"/>
                  </a:cubicBezTo>
                  <a:cubicBezTo>
                    <a:pt x="2626" y="3509"/>
                    <a:pt x="4634" y="4605"/>
                    <a:pt x="6803" y="5176"/>
                  </a:cubicBezTo>
                  <a:cubicBezTo>
                    <a:pt x="7259" y="5290"/>
                    <a:pt x="7716" y="5381"/>
                    <a:pt x="8195" y="5472"/>
                  </a:cubicBezTo>
                  <a:cubicBezTo>
                    <a:pt x="8334" y="5507"/>
                    <a:pt x="8488" y="5532"/>
                    <a:pt x="8640" y="5532"/>
                  </a:cubicBezTo>
                  <a:cubicBezTo>
                    <a:pt x="8888" y="5532"/>
                    <a:pt x="9126" y="5465"/>
                    <a:pt x="9268" y="5267"/>
                  </a:cubicBezTo>
                  <a:cubicBezTo>
                    <a:pt x="9405" y="5084"/>
                    <a:pt x="9382" y="4810"/>
                    <a:pt x="9291" y="4582"/>
                  </a:cubicBezTo>
                  <a:cubicBezTo>
                    <a:pt x="9177" y="4377"/>
                    <a:pt x="9017" y="4217"/>
                    <a:pt x="8834" y="4057"/>
                  </a:cubicBezTo>
                  <a:cubicBezTo>
                    <a:pt x="6985" y="2345"/>
                    <a:pt x="4794" y="1067"/>
                    <a:pt x="2397" y="291"/>
                  </a:cubicBezTo>
                  <a:cubicBezTo>
                    <a:pt x="1919" y="138"/>
                    <a:pt x="1425" y="1"/>
                    <a:pt x="928" y="1"/>
                  </a:cubicBezTo>
                  <a:close/>
                </a:path>
              </a:pathLst>
            </a:custGeom>
            <a:solidFill>
              <a:srgbClr val="FFFCF2">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44"/>
          <p:cNvGrpSpPr/>
          <p:nvPr/>
        </p:nvGrpSpPr>
        <p:grpSpPr>
          <a:xfrm>
            <a:off x="7657122" y="700613"/>
            <a:ext cx="637133" cy="789197"/>
            <a:chOff x="7443422" y="3653739"/>
            <a:chExt cx="444119" cy="550116"/>
          </a:xfrm>
        </p:grpSpPr>
        <p:sp>
          <p:nvSpPr>
            <p:cNvPr id="994" name="Google Shape;994;p44"/>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4"/>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4"/>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4"/>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8" name="Google Shape;998;p44"/>
          <p:cNvGrpSpPr/>
          <p:nvPr/>
        </p:nvGrpSpPr>
        <p:grpSpPr>
          <a:xfrm rot="-9402353" flipH="1">
            <a:off x="4375150" y="1957680"/>
            <a:ext cx="199297" cy="251683"/>
            <a:chOff x="3311031" y="3025663"/>
            <a:chExt cx="308584" cy="389695"/>
          </a:xfrm>
        </p:grpSpPr>
        <p:sp>
          <p:nvSpPr>
            <p:cNvPr id="999" name="Google Shape;999;p44"/>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4"/>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4"/>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4"/>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44"/>
          <p:cNvGrpSpPr/>
          <p:nvPr/>
        </p:nvGrpSpPr>
        <p:grpSpPr>
          <a:xfrm>
            <a:off x="4333208" y="2745317"/>
            <a:ext cx="150927" cy="143533"/>
            <a:chOff x="3716290" y="4256524"/>
            <a:chExt cx="150927" cy="143533"/>
          </a:xfrm>
        </p:grpSpPr>
        <p:sp>
          <p:nvSpPr>
            <p:cNvPr id="1004" name="Google Shape;1004;p44"/>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4"/>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4"/>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6545;p79"/>
          <p:cNvGrpSpPr/>
          <p:nvPr/>
        </p:nvGrpSpPr>
        <p:grpSpPr>
          <a:xfrm>
            <a:off x="575313" y="1636561"/>
            <a:ext cx="326629" cy="446960"/>
            <a:chOff x="3938800" y="4399275"/>
            <a:chExt cx="359700" cy="481825"/>
          </a:xfrm>
          <a:solidFill>
            <a:schemeClr val="accent4">
              <a:lumMod val="90000"/>
            </a:schemeClr>
          </a:solidFill>
        </p:grpSpPr>
        <p:sp>
          <p:nvSpPr>
            <p:cNvPr id="41" name="Google Shape;6546;p79"/>
            <p:cNvSpPr/>
            <p:nvPr/>
          </p:nvSpPr>
          <p:spPr>
            <a:xfrm>
              <a:off x="4022650" y="4427525"/>
              <a:ext cx="166625" cy="84700"/>
            </a:xfrm>
            <a:custGeom>
              <a:avLst/>
              <a:gdLst/>
              <a:ahLst/>
              <a:cxnLst/>
              <a:rect l="l" t="t" r="r" b="b"/>
              <a:pathLst>
                <a:path w="6665" h="3388" extrusionOk="0">
                  <a:moveTo>
                    <a:pt x="3909" y="0"/>
                  </a:moveTo>
                  <a:cubicBezTo>
                    <a:pt x="1946" y="3"/>
                    <a:pt x="284" y="1446"/>
                    <a:pt x="1" y="3388"/>
                  </a:cubicBezTo>
                  <a:lnTo>
                    <a:pt x="3909" y="3388"/>
                  </a:lnTo>
                  <a:cubicBezTo>
                    <a:pt x="4807" y="3385"/>
                    <a:pt x="5647" y="2957"/>
                    <a:pt x="6180" y="2235"/>
                  </a:cubicBezTo>
                  <a:cubicBezTo>
                    <a:pt x="6421" y="1909"/>
                    <a:pt x="6589" y="1530"/>
                    <a:pt x="6665" y="1129"/>
                  </a:cubicBezTo>
                  <a:cubicBezTo>
                    <a:pt x="6135" y="602"/>
                    <a:pt x="5463" y="241"/>
                    <a:pt x="4734" y="91"/>
                  </a:cubicBezTo>
                  <a:cubicBezTo>
                    <a:pt x="4463" y="30"/>
                    <a:pt x="4186" y="0"/>
                    <a:pt x="390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2" name="Google Shape;6547;p79"/>
            <p:cNvSpPr/>
            <p:nvPr/>
          </p:nvSpPr>
          <p:spPr>
            <a:xfrm>
              <a:off x="4021450" y="4484275"/>
              <a:ext cx="197650" cy="199225"/>
            </a:xfrm>
            <a:custGeom>
              <a:avLst/>
              <a:gdLst/>
              <a:ahLst/>
              <a:cxnLst/>
              <a:rect l="l" t="t" r="r" b="b"/>
              <a:pathLst>
                <a:path w="7906" h="7969" extrusionOk="0">
                  <a:moveTo>
                    <a:pt x="7526" y="1"/>
                  </a:moveTo>
                  <a:cubicBezTo>
                    <a:pt x="7420" y="223"/>
                    <a:pt x="7291" y="434"/>
                    <a:pt x="7140" y="633"/>
                  </a:cubicBezTo>
                  <a:cubicBezTo>
                    <a:pt x="6396" y="1648"/>
                    <a:pt x="5216" y="2247"/>
                    <a:pt x="3957" y="2247"/>
                  </a:cubicBezTo>
                  <a:lnTo>
                    <a:pt x="4" y="2247"/>
                  </a:lnTo>
                  <a:lnTo>
                    <a:pt x="4" y="4018"/>
                  </a:lnTo>
                  <a:cubicBezTo>
                    <a:pt x="1" y="4635"/>
                    <a:pt x="148" y="5243"/>
                    <a:pt x="434" y="5788"/>
                  </a:cubicBezTo>
                  <a:lnTo>
                    <a:pt x="434" y="5800"/>
                  </a:lnTo>
                  <a:cubicBezTo>
                    <a:pt x="615" y="6159"/>
                    <a:pt x="850" y="6487"/>
                    <a:pt x="1133" y="6773"/>
                  </a:cubicBezTo>
                  <a:lnTo>
                    <a:pt x="1202" y="6839"/>
                  </a:lnTo>
                  <a:cubicBezTo>
                    <a:pt x="1967" y="7592"/>
                    <a:pt x="2962" y="7968"/>
                    <a:pt x="3958" y="7968"/>
                  </a:cubicBezTo>
                  <a:cubicBezTo>
                    <a:pt x="4959" y="7968"/>
                    <a:pt x="5959" y="7588"/>
                    <a:pt x="6725" y="6827"/>
                  </a:cubicBezTo>
                  <a:lnTo>
                    <a:pt x="6758" y="6794"/>
                  </a:lnTo>
                  <a:cubicBezTo>
                    <a:pt x="6972" y="6583"/>
                    <a:pt x="7158" y="6342"/>
                    <a:pt x="7312" y="6083"/>
                  </a:cubicBezTo>
                  <a:lnTo>
                    <a:pt x="7321" y="6083"/>
                  </a:lnTo>
                  <a:cubicBezTo>
                    <a:pt x="7703" y="5463"/>
                    <a:pt x="7905" y="4746"/>
                    <a:pt x="7902" y="4018"/>
                  </a:cubicBezTo>
                  <a:lnTo>
                    <a:pt x="7902" y="1684"/>
                  </a:lnTo>
                  <a:cubicBezTo>
                    <a:pt x="7902" y="1407"/>
                    <a:pt x="7875" y="1130"/>
                    <a:pt x="7818" y="859"/>
                  </a:cubicBezTo>
                  <a:cubicBezTo>
                    <a:pt x="7764" y="561"/>
                    <a:pt x="7664" y="272"/>
                    <a:pt x="752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3" name="Google Shape;6548;p79"/>
            <p:cNvSpPr/>
            <p:nvPr/>
          </p:nvSpPr>
          <p:spPr>
            <a:xfrm>
              <a:off x="4054050" y="4692500"/>
              <a:ext cx="132975" cy="47450"/>
            </a:xfrm>
            <a:custGeom>
              <a:avLst/>
              <a:gdLst/>
              <a:ahLst/>
              <a:cxnLst/>
              <a:rect l="l" t="t" r="r" b="b"/>
              <a:pathLst>
                <a:path w="5319" h="1898" extrusionOk="0">
                  <a:moveTo>
                    <a:pt x="5318" y="1"/>
                  </a:moveTo>
                  <a:lnTo>
                    <a:pt x="5318" y="1"/>
                  </a:lnTo>
                  <a:cubicBezTo>
                    <a:pt x="4550" y="498"/>
                    <a:pt x="3635" y="769"/>
                    <a:pt x="2653" y="769"/>
                  </a:cubicBezTo>
                  <a:cubicBezTo>
                    <a:pt x="2648" y="769"/>
                    <a:pt x="2643" y="769"/>
                    <a:pt x="2637" y="769"/>
                  </a:cubicBezTo>
                  <a:cubicBezTo>
                    <a:pt x="1703" y="769"/>
                    <a:pt x="791" y="507"/>
                    <a:pt x="0" y="13"/>
                  </a:cubicBezTo>
                  <a:lnTo>
                    <a:pt x="0" y="13"/>
                  </a:lnTo>
                  <a:cubicBezTo>
                    <a:pt x="82" y="272"/>
                    <a:pt x="202" y="516"/>
                    <a:pt x="362" y="736"/>
                  </a:cubicBezTo>
                  <a:cubicBezTo>
                    <a:pt x="898" y="1464"/>
                    <a:pt x="1747" y="1895"/>
                    <a:pt x="2653" y="1898"/>
                  </a:cubicBezTo>
                  <a:cubicBezTo>
                    <a:pt x="2660" y="1898"/>
                    <a:pt x="2667" y="1898"/>
                    <a:pt x="2674" y="1898"/>
                  </a:cubicBezTo>
                  <a:cubicBezTo>
                    <a:pt x="3870" y="1898"/>
                    <a:pt x="4935" y="1135"/>
                    <a:pt x="531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4" name="Google Shape;6549;p79"/>
            <p:cNvSpPr/>
            <p:nvPr/>
          </p:nvSpPr>
          <p:spPr>
            <a:xfrm>
              <a:off x="4163275" y="4399275"/>
              <a:ext cx="84275" cy="84200"/>
            </a:xfrm>
            <a:custGeom>
              <a:avLst/>
              <a:gdLst/>
              <a:ahLst/>
              <a:cxnLst/>
              <a:rect l="l" t="t" r="r" b="b"/>
              <a:pathLst>
                <a:path w="3371" h="3368" extrusionOk="0">
                  <a:moveTo>
                    <a:pt x="1090" y="1"/>
                  </a:moveTo>
                  <a:cubicBezTo>
                    <a:pt x="707" y="1"/>
                    <a:pt x="330" y="106"/>
                    <a:pt x="1" y="305"/>
                  </a:cubicBezTo>
                  <a:cubicBezTo>
                    <a:pt x="338" y="420"/>
                    <a:pt x="660" y="573"/>
                    <a:pt x="961" y="769"/>
                  </a:cubicBezTo>
                  <a:lnTo>
                    <a:pt x="961" y="781"/>
                  </a:lnTo>
                  <a:cubicBezTo>
                    <a:pt x="1443" y="1070"/>
                    <a:pt x="1874" y="1446"/>
                    <a:pt x="2226" y="1886"/>
                  </a:cubicBezTo>
                  <a:cubicBezTo>
                    <a:pt x="2587" y="2329"/>
                    <a:pt x="2871" y="2829"/>
                    <a:pt x="3060" y="3368"/>
                  </a:cubicBezTo>
                  <a:cubicBezTo>
                    <a:pt x="3262" y="3033"/>
                    <a:pt x="3370" y="2651"/>
                    <a:pt x="3364" y="2259"/>
                  </a:cubicBezTo>
                  <a:cubicBezTo>
                    <a:pt x="3361" y="1236"/>
                    <a:pt x="2672" y="341"/>
                    <a:pt x="1684" y="79"/>
                  </a:cubicBezTo>
                  <a:cubicBezTo>
                    <a:pt x="1615" y="58"/>
                    <a:pt x="1543" y="46"/>
                    <a:pt x="1467" y="46"/>
                  </a:cubicBezTo>
                  <a:cubicBezTo>
                    <a:pt x="1344" y="34"/>
                    <a:pt x="1232" y="1"/>
                    <a:pt x="1106" y="1"/>
                  </a:cubicBezTo>
                  <a:cubicBezTo>
                    <a:pt x="1101" y="1"/>
                    <a:pt x="1095" y="1"/>
                    <a:pt x="109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5" name="Google Shape;6550;p79"/>
            <p:cNvSpPr/>
            <p:nvPr/>
          </p:nvSpPr>
          <p:spPr>
            <a:xfrm>
              <a:off x="3938800" y="4692800"/>
              <a:ext cx="359700" cy="188300"/>
            </a:xfrm>
            <a:custGeom>
              <a:avLst/>
              <a:gdLst/>
              <a:ahLst/>
              <a:cxnLst/>
              <a:rect l="l" t="t" r="r" b="b"/>
              <a:pathLst>
                <a:path w="14388" h="7532" extrusionOk="0">
                  <a:moveTo>
                    <a:pt x="11160" y="4144"/>
                  </a:moveTo>
                  <a:cubicBezTo>
                    <a:pt x="11470" y="4144"/>
                    <a:pt x="11723" y="4397"/>
                    <a:pt x="11723" y="4710"/>
                  </a:cubicBezTo>
                  <a:cubicBezTo>
                    <a:pt x="11723" y="5021"/>
                    <a:pt x="11470" y="5274"/>
                    <a:pt x="11160" y="5274"/>
                  </a:cubicBezTo>
                  <a:lnTo>
                    <a:pt x="10031" y="5274"/>
                  </a:lnTo>
                  <a:cubicBezTo>
                    <a:pt x="9718" y="5274"/>
                    <a:pt x="9465" y="5021"/>
                    <a:pt x="9465" y="4710"/>
                  </a:cubicBezTo>
                  <a:cubicBezTo>
                    <a:pt x="9465" y="4397"/>
                    <a:pt x="9718" y="4144"/>
                    <a:pt x="10031" y="4144"/>
                  </a:cubicBezTo>
                  <a:close/>
                  <a:moveTo>
                    <a:pt x="3379" y="1"/>
                  </a:moveTo>
                  <a:lnTo>
                    <a:pt x="2385" y="248"/>
                  </a:lnTo>
                  <a:cubicBezTo>
                    <a:pt x="922" y="615"/>
                    <a:pt x="0" y="2067"/>
                    <a:pt x="295" y="3545"/>
                  </a:cubicBezTo>
                  <a:lnTo>
                    <a:pt x="1006" y="7080"/>
                  </a:lnTo>
                  <a:cubicBezTo>
                    <a:pt x="1060" y="7342"/>
                    <a:pt x="1292" y="7532"/>
                    <a:pt x="1560" y="7532"/>
                  </a:cubicBezTo>
                  <a:lnTo>
                    <a:pt x="12831" y="7532"/>
                  </a:lnTo>
                  <a:cubicBezTo>
                    <a:pt x="12833" y="7532"/>
                    <a:pt x="12835" y="7532"/>
                    <a:pt x="12837" y="7532"/>
                  </a:cubicBezTo>
                  <a:cubicBezTo>
                    <a:pt x="13103" y="7532"/>
                    <a:pt x="13331" y="7343"/>
                    <a:pt x="13382" y="7080"/>
                  </a:cubicBezTo>
                  <a:lnTo>
                    <a:pt x="14096" y="3545"/>
                  </a:lnTo>
                  <a:cubicBezTo>
                    <a:pt x="14388" y="2070"/>
                    <a:pt x="13476" y="621"/>
                    <a:pt x="12018" y="248"/>
                  </a:cubicBezTo>
                  <a:lnTo>
                    <a:pt x="11046" y="13"/>
                  </a:lnTo>
                  <a:cubicBezTo>
                    <a:pt x="10678" y="1506"/>
                    <a:pt x="9474" y="2648"/>
                    <a:pt x="7965" y="2943"/>
                  </a:cubicBezTo>
                  <a:cubicBezTo>
                    <a:pt x="7714" y="2991"/>
                    <a:pt x="7463" y="3015"/>
                    <a:pt x="7214" y="3015"/>
                  </a:cubicBezTo>
                  <a:cubicBezTo>
                    <a:pt x="5960" y="3015"/>
                    <a:pt x="4762" y="2417"/>
                    <a:pt x="4011" y="1377"/>
                  </a:cubicBezTo>
                  <a:cubicBezTo>
                    <a:pt x="3707" y="967"/>
                    <a:pt x="3493" y="498"/>
                    <a:pt x="337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46" name="Google Shape;6537;p79"/>
          <p:cNvGrpSpPr/>
          <p:nvPr/>
        </p:nvGrpSpPr>
        <p:grpSpPr>
          <a:xfrm>
            <a:off x="4981313" y="1622521"/>
            <a:ext cx="389234" cy="495971"/>
            <a:chOff x="3330525" y="4399275"/>
            <a:chExt cx="390650" cy="481850"/>
          </a:xfrm>
        </p:grpSpPr>
        <p:sp>
          <p:nvSpPr>
            <p:cNvPr id="47" name="Google Shape;6538;p79"/>
            <p:cNvSpPr/>
            <p:nvPr/>
          </p:nvSpPr>
          <p:spPr>
            <a:xfrm>
              <a:off x="3543950" y="4648550"/>
              <a:ext cx="78450" cy="95775"/>
            </a:xfrm>
            <a:custGeom>
              <a:avLst/>
              <a:gdLst/>
              <a:ahLst/>
              <a:cxnLst/>
              <a:rect l="l" t="t" r="r" b="b"/>
              <a:pathLst>
                <a:path w="3138" h="3831" extrusionOk="0">
                  <a:moveTo>
                    <a:pt x="2677" y="0"/>
                  </a:moveTo>
                  <a:cubicBezTo>
                    <a:pt x="2298" y="356"/>
                    <a:pt x="1861" y="648"/>
                    <a:pt x="1388" y="858"/>
                  </a:cubicBezTo>
                  <a:lnTo>
                    <a:pt x="0" y="2948"/>
                  </a:lnTo>
                  <a:lnTo>
                    <a:pt x="880" y="3831"/>
                  </a:lnTo>
                  <a:lnTo>
                    <a:pt x="3138" y="443"/>
                  </a:lnTo>
                  <a:lnTo>
                    <a:pt x="2677"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8" name="Google Shape;6539;p79"/>
            <p:cNvSpPr/>
            <p:nvPr/>
          </p:nvSpPr>
          <p:spPr>
            <a:xfrm>
              <a:off x="3427250" y="4456050"/>
              <a:ext cx="197650" cy="197175"/>
            </a:xfrm>
            <a:custGeom>
              <a:avLst/>
              <a:gdLst/>
              <a:ahLst/>
              <a:cxnLst/>
              <a:rect l="l" t="t" r="r" b="b"/>
              <a:pathLst>
                <a:path w="7906" h="7887" extrusionOk="0">
                  <a:moveTo>
                    <a:pt x="7520" y="0"/>
                  </a:moveTo>
                  <a:cubicBezTo>
                    <a:pt x="6863" y="1374"/>
                    <a:pt x="5475" y="2247"/>
                    <a:pt x="3952" y="2247"/>
                  </a:cubicBezTo>
                  <a:lnTo>
                    <a:pt x="1" y="2247"/>
                  </a:lnTo>
                  <a:lnTo>
                    <a:pt x="1" y="3942"/>
                  </a:lnTo>
                  <a:cubicBezTo>
                    <a:pt x="1" y="5698"/>
                    <a:pt x="1154" y="7137"/>
                    <a:pt x="2587" y="7643"/>
                  </a:cubicBezTo>
                  <a:lnTo>
                    <a:pt x="2597" y="7643"/>
                  </a:lnTo>
                  <a:cubicBezTo>
                    <a:pt x="3006" y="7806"/>
                    <a:pt x="3480" y="7887"/>
                    <a:pt x="3953" y="7887"/>
                  </a:cubicBezTo>
                  <a:cubicBezTo>
                    <a:pt x="4426" y="7887"/>
                    <a:pt x="4899" y="7806"/>
                    <a:pt x="5307" y="7643"/>
                  </a:cubicBezTo>
                  <a:lnTo>
                    <a:pt x="5319" y="7643"/>
                  </a:lnTo>
                  <a:cubicBezTo>
                    <a:pt x="6451" y="7306"/>
                    <a:pt x="7905" y="5848"/>
                    <a:pt x="7905" y="3942"/>
                  </a:cubicBezTo>
                  <a:lnTo>
                    <a:pt x="7905" y="1684"/>
                  </a:lnTo>
                  <a:cubicBezTo>
                    <a:pt x="7905" y="1100"/>
                    <a:pt x="7776" y="524"/>
                    <a:pt x="752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9" name="Google Shape;6540;p79"/>
            <p:cNvSpPr/>
            <p:nvPr/>
          </p:nvSpPr>
          <p:spPr>
            <a:xfrm>
              <a:off x="3428150" y="4399275"/>
              <a:ext cx="166925" cy="84725"/>
            </a:xfrm>
            <a:custGeom>
              <a:avLst/>
              <a:gdLst/>
              <a:ahLst/>
              <a:cxnLst/>
              <a:rect l="l" t="t" r="r" b="b"/>
              <a:pathLst>
                <a:path w="6677" h="3389" extrusionOk="0">
                  <a:moveTo>
                    <a:pt x="3921" y="1"/>
                  </a:moveTo>
                  <a:cubicBezTo>
                    <a:pt x="3917" y="1"/>
                    <a:pt x="3913" y="1"/>
                    <a:pt x="3910" y="1"/>
                  </a:cubicBezTo>
                  <a:cubicBezTo>
                    <a:pt x="1946" y="4"/>
                    <a:pt x="284" y="1446"/>
                    <a:pt x="1" y="3389"/>
                  </a:cubicBezTo>
                  <a:lnTo>
                    <a:pt x="3910" y="3389"/>
                  </a:lnTo>
                  <a:cubicBezTo>
                    <a:pt x="5247" y="3389"/>
                    <a:pt x="6403" y="2452"/>
                    <a:pt x="6677" y="1142"/>
                  </a:cubicBezTo>
                  <a:cubicBezTo>
                    <a:pt x="5945" y="410"/>
                    <a:pt x="4953" y="1"/>
                    <a:pt x="392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0" name="Google Shape;6541;p79"/>
            <p:cNvSpPr/>
            <p:nvPr/>
          </p:nvSpPr>
          <p:spPr>
            <a:xfrm>
              <a:off x="3330525" y="4674000"/>
              <a:ext cx="181225" cy="207125"/>
            </a:xfrm>
            <a:custGeom>
              <a:avLst/>
              <a:gdLst/>
              <a:ahLst/>
              <a:cxnLst/>
              <a:rect l="l" t="t" r="r" b="b"/>
              <a:pathLst>
                <a:path w="7249" h="8285" extrusionOk="0">
                  <a:moveTo>
                    <a:pt x="2972" y="0"/>
                  </a:moveTo>
                  <a:lnTo>
                    <a:pt x="1455" y="440"/>
                  </a:lnTo>
                  <a:cubicBezTo>
                    <a:pt x="542" y="744"/>
                    <a:pt x="0" y="1716"/>
                    <a:pt x="235" y="2620"/>
                  </a:cubicBezTo>
                  <a:lnTo>
                    <a:pt x="1229" y="7832"/>
                  </a:lnTo>
                  <a:cubicBezTo>
                    <a:pt x="1289" y="8091"/>
                    <a:pt x="1518" y="8278"/>
                    <a:pt x="1783" y="8284"/>
                  </a:cubicBezTo>
                  <a:cubicBezTo>
                    <a:pt x="1787" y="8284"/>
                    <a:pt x="1792" y="8285"/>
                    <a:pt x="1796" y="8285"/>
                  </a:cubicBezTo>
                  <a:cubicBezTo>
                    <a:pt x="1816" y="8285"/>
                    <a:pt x="1835" y="8279"/>
                    <a:pt x="1852" y="8272"/>
                  </a:cubicBezTo>
                  <a:cubicBezTo>
                    <a:pt x="1861" y="8284"/>
                    <a:pt x="1861" y="8284"/>
                    <a:pt x="1873" y="8284"/>
                  </a:cubicBezTo>
                  <a:lnTo>
                    <a:pt x="7248" y="8284"/>
                  </a:lnTo>
                  <a:lnTo>
                    <a:pt x="7248" y="3364"/>
                  </a:lnTo>
                  <a:lnTo>
                    <a:pt x="6514" y="4086"/>
                  </a:lnTo>
                  <a:cubicBezTo>
                    <a:pt x="6410" y="4202"/>
                    <a:pt x="6270" y="4259"/>
                    <a:pt x="6126" y="4259"/>
                  </a:cubicBezTo>
                  <a:cubicBezTo>
                    <a:pt x="5952" y="4259"/>
                    <a:pt x="5772" y="4175"/>
                    <a:pt x="5646" y="4008"/>
                  </a:cubicBezTo>
                  <a:lnTo>
                    <a:pt x="2972"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1" name="Google Shape;6542;p79"/>
            <p:cNvSpPr/>
            <p:nvPr/>
          </p:nvSpPr>
          <p:spPr>
            <a:xfrm>
              <a:off x="3540175" y="4674000"/>
              <a:ext cx="181000" cy="207100"/>
            </a:xfrm>
            <a:custGeom>
              <a:avLst/>
              <a:gdLst/>
              <a:ahLst/>
              <a:cxnLst/>
              <a:rect l="l" t="t" r="r" b="b"/>
              <a:pathLst>
                <a:path w="7240" h="8284" extrusionOk="0">
                  <a:moveTo>
                    <a:pt x="3951" y="4821"/>
                  </a:moveTo>
                  <a:cubicBezTo>
                    <a:pt x="4701" y="4821"/>
                    <a:pt x="4701" y="5950"/>
                    <a:pt x="3951" y="5950"/>
                  </a:cubicBezTo>
                  <a:lnTo>
                    <a:pt x="2822" y="5950"/>
                  </a:lnTo>
                  <a:cubicBezTo>
                    <a:pt x="2075" y="5950"/>
                    <a:pt x="2075" y="4821"/>
                    <a:pt x="2822" y="4821"/>
                  </a:cubicBezTo>
                  <a:close/>
                  <a:moveTo>
                    <a:pt x="4280" y="0"/>
                  </a:moveTo>
                  <a:lnTo>
                    <a:pt x="1603" y="4008"/>
                  </a:lnTo>
                  <a:cubicBezTo>
                    <a:pt x="1476" y="4178"/>
                    <a:pt x="1297" y="4257"/>
                    <a:pt x="1126" y="4257"/>
                  </a:cubicBezTo>
                  <a:cubicBezTo>
                    <a:pt x="977" y="4257"/>
                    <a:pt x="834" y="4197"/>
                    <a:pt x="735" y="4086"/>
                  </a:cubicBezTo>
                  <a:lnTo>
                    <a:pt x="1" y="3364"/>
                  </a:lnTo>
                  <a:lnTo>
                    <a:pt x="1" y="8284"/>
                  </a:lnTo>
                  <a:lnTo>
                    <a:pt x="5454" y="8284"/>
                  </a:lnTo>
                  <a:cubicBezTo>
                    <a:pt x="5722" y="8284"/>
                    <a:pt x="5954" y="8094"/>
                    <a:pt x="6008" y="7832"/>
                  </a:cubicBezTo>
                  <a:lnTo>
                    <a:pt x="7002" y="2653"/>
                  </a:lnTo>
                  <a:cubicBezTo>
                    <a:pt x="7240" y="1716"/>
                    <a:pt x="6707" y="744"/>
                    <a:pt x="5770" y="428"/>
                  </a:cubicBezTo>
                  <a:lnTo>
                    <a:pt x="4280"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2" name="Google Shape;6543;p79"/>
            <p:cNvSpPr/>
            <p:nvPr/>
          </p:nvSpPr>
          <p:spPr>
            <a:xfrm>
              <a:off x="3429975" y="4648850"/>
              <a:ext cx="78225" cy="95400"/>
            </a:xfrm>
            <a:custGeom>
              <a:avLst/>
              <a:gdLst/>
              <a:ahLst/>
              <a:cxnLst/>
              <a:rect l="l" t="t" r="r" b="b"/>
              <a:pathLst>
                <a:path w="3129" h="3816" extrusionOk="0">
                  <a:moveTo>
                    <a:pt x="452" y="0"/>
                  </a:moveTo>
                  <a:lnTo>
                    <a:pt x="0" y="440"/>
                  </a:lnTo>
                  <a:lnTo>
                    <a:pt x="2247" y="3816"/>
                  </a:lnTo>
                  <a:lnTo>
                    <a:pt x="3129" y="2936"/>
                  </a:lnTo>
                  <a:lnTo>
                    <a:pt x="1741" y="846"/>
                  </a:lnTo>
                  <a:cubicBezTo>
                    <a:pt x="1268" y="636"/>
                    <a:pt x="834" y="350"/>
                    <a:pt x="45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3" name="Google Shape;6544;p79"/>
            <p:cNvSpPr/>
            <p:nvPr/>
          </p:nvSpPr>
          <p:spPr>
            <a:xfrm>
              <a:off x="3514200" y="4681000"/>
              <a:ext cx="23150" cy="17550"/>
            </a:xfrm>
            <a:custGeom>
              <a:avLst/>
              <a:gdLst/>
              <a:ahLst/>
              <a:cxnLst/>
              <a:rect l="l" t="t" r="r" b="b"/>
              <a:pathLst>
                <a:path w="926" h="702" extrusionOk="0">
                  <a:moveTo>
                    <a:pt x="1" y="0"/>
                  </a:moveTo>
                  <a:lnTo>
                    <a:pt x="465" y="702"/>
                  </a:lnTo>
                  <a:lnTo>
                    <a:pt x="925" y="0"/>
                  </a:lnTo>
                  <a:lnTo>
                    <a:pt x="916" y="0"/>
                  </a:lnTo>
                  <a:cubicBezTo>
                    <a:pt x="769" y="12"/>
                    <a:pt x="609" y="24"/>
                    <a:pt x="465" y="24"/>
                  </a:cubicBezTo>
                  <a:cubicBezTo>
                    <a:pt x="317" y="24"/>
                    <a:pt x="157" y="12"/>
                    <a:pt x="13"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pic>
        <p:nvPicPr>
          <p:cNvPr id="54" name="Picture 12"/>
          <p:cNvPicPr>
            <a:picLocks noChangeAspect="1"/>
          </p:cNvPicPr>
          <p:nvPr/>
        </p:nvPicPr>
        <p:blipFill rotWithShape="1">
          <a:blip r:embed="rId3"/>
          <a:srcRect r="5091" b="49197"/>
          <a:stretch>
            <a:fillRect/>
          </a:stretch>
        </p:blipFill>
        <p:spPr>
          <a:xfrm>
            <a:off x="6456525" y="3527112"/>
            <a:ext cx="1948788" cy="1699312"/>
          </a:xfrm>
          <a:prstGeom prst="rect">
            <a:avLst/>
          </a:prstGeom>
        </p:spPr>
      </p:pic>
      <p:pic>
        <p:nvPicPr>
          <p:cNvPr id="55" name="Picture 11"/>
          <p:cNvPicPr>
            <a:picLocks noChangeAspect="1"/>
          </p:cNvPicPr>
          <p:nvPr/>
        </p:nvPicPr>
        <p:blipFill rotWithShape="1">
          <a:blip r:embed="rId3"/>
          <a:srcRect t="52159"/>
          <a:stretch>
            <a:fillRect/>
          </a:stretch>
        </p:blipFill>
        <p:spPr>
          <a:xfrm>
            <a:off x="1034748" y="3721656"/>
            <a:ext cx="1930817" cy="15047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972">
                                            <p:txEl>
                                              <p:pRg st="0" end="0"/>
                                            </p:txEl>
                                          </p:spTgt>
                                        </p:tgtEl>
                                        <p:attrNameLst>
                                          <p:attrName>style.visibility</p:attrName>
                                        </p:attrNameLst>
                                      </p:cBhvr>
                                      <p:to>
                                        <p:strVal val="visible"/>
                                      </p:to>
                                    </p:set>
                                    <p:animEffect transition="in" filter="fade">
                                      <p:cBhvr>
                                        <p:cTn id="7" dur="2000"/>
                                        <p:tgtEl>
                                          <p:spTgt spid="972">
                                            <p:txEl>
                                              <p:pRg st="0" end="0"/>
                                            </p:txEl>
                                          </p:spTgt>
                                        </p:tgtEl>
                                      </p:cBhvr>
                                    </p:animEffect>
                                    <p:anim calcmode="lin" valueType="num">
                                      <p:cBhvr>
                                        <p:cTn id="8" dur="2000" fill="hold"/>
                                        <p:tgtEl>
                                          <p:spTgt spid="972">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972">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972">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972">
                                            <p:txEl>
                                              <p:pRg st="1" end="1"/>
                                            </p:txEl>
                                          </p:spTgt>
                                        </p:tgtEl>
                                        <p:attrNameLst>
                                          <p:attrName>style.visibility</p:attrName>
                                        </p:attrNameLst>
                                      </p:cBhvr>
                                      <p:to>
                                        <p:strVal val="visible"/>
                                      </p:to>
                                    </p:set>
                                    <p:animEffect transition="in" filter="fade">
                                      <p:cBhvr>
                                        <p:cTn id="15" dur="2000"/>
                                        <p:tgtEl>
                                          <p:spTgt spid="972">
                                            <p:txEl>
                                              <p:pRg st="1" end="1"/>
                                            </p:txEl>
                                          </p:spTgt>
                                        </p:tgtEl>
                                      </p:cBhvr>
                                    </p:animEffect>
                                    <p:anim calcmode="lin" valueType="num">
                                      <p:cBhvr>
                                        <p:cTn id="16" dur="2000" fill="hold"/>
                                        <p:tgtEl>
                                          <p:spTgt spid="972">
                                            <p:txEl>
                                              <p:pRg st="1" end="1"/>
                                            </p:txEl>
                                          </p:spTgt>
                                        </p:tgtEl>
                                        <p:attrNameLst>
                                          <p:attrName>style.rotation</p:attrName>
                                        </p:attrNameLst>
                                      </p:cBhvr>
                                      <p:tavLst>
                                        <p:tav tm="0">
                                          <p:val>
                                            <p:fltVal val="720"/>
                                          </p:val>
                                        </p:tav>
                                        <p:tav tm="100000">
                                          <p:val>
                                            <p:fltVal val="0"/>
                                          </p:val>
                                        </p:tav>
                                      </p:tavLst>
                                    </p:anim>
                                    <p:anim calcmode="lin" valueType="num">
                                      <p:cBhvr>
                                        <p:cTn id="17" dur="2000" fill="hold"/>
                                        <p:tgtEl>
                                          <p:spTgt spid="972">
                                            <p:txEl>
                                              <p:pRg st="1" end="1"/>
                                            </p:txEl>
                                          </p:spTgt>
                                        </p:tgtEl>
                                        <p:attrNameLst>
                                          <p:attrName>ppt_h</p:attrName>
                                        </p:attrNameLst>
                                      </p:cBhvr>
                                      <p:tavLst>
                                        <p:tav tm="0">
                                          <p:val>
                                            <p:fltVal val="0"/>
                                          </p:val>
                                        </p:tav>
                                        <p:tav tm="100000">
                                          <p:val>
                                            <p:strVal val="#ppt_h"/>
                                          </p:val>
                                        </p:tav>
                                      </p:tavLst>
                                    </p:anim>
                                    <p:anim calcmode="lin" valueType="num">
                                      <p:cBhvr>
                                        <p:cTn id="18" dur="2000" fill="hold"/>
                                        <p:tgtEl>
                                          <p:spTgt spid="972">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972">
                                            <p:txEl>
                                              <p:pRg st="2" end="2"/>
                                            </p:txEl>
                                          </p:spTgt>
                                        </p:tgtEl>
                                        <p:attrNameLst>
                                          <p:attrName>style.visibility</p:attrName>
                                        </p:attrNameLst>
                                      </p:cBhvr>
                                      <p:to>
                                        <p:strVal val="visible"/>
                                      </p:to>
                                    </p:set>
                                    <p:animEffect transition="in" filter="fade">
                                      <p:cBhvr>
                                        <p:cTn id="23" dur="2000"/>
                                        <p:tgtEl>
                                          <p:spTgt spid="972">
                                            <p:txEl>
                                              <p:pRg st="2" end="2"/>
                                            </p:txEl>
                                          </p:spTgt>
                                        </p:tgtEl>
                                      </p:cBhvr>
                                    </p:animEffect>
                                    <p:anim calcmode="lin" valueType="num">
                                      <p:cBhvr>
                                        <p:cTn id="24" dur="2000" fill="hold"/>
                                        <p:tgtEl>
                                          <p:spTgt spid="972">
                                            <p:txEl>
                                              <p:pRg st="2" end="2"/>
                                            </p:txEl>
                                          </p:spTgt>
                                        </p:tgtEl>
                                        <p:attrNameLst>
                                          <p:attrName>style.rotation</p:attrName>
                                        </p:attrNameLst>
                                      </p:cBhvr>
                                      <p:tavLst>
                                        <p:tav tm="0">
                                          <p:val>
                                            <p:fltVal val="720"/>
                                          </p:val>
                                        </p:tav>
                                        <p:tav tm="100000">
                                          <p:val>
                                            <p:fltVal val="0"/>
                                          </p:val>
                                        </p:tav>
                                      </p:tavLst>
                                    </p:anim>
                                    <p:anim calcmode="lin" valueType="num">
                                      <p:cBhvr>
                                        <p:cTn id="25" dur="2000" fill="hold"/>
                                        <p:tgtEl>
                                          <p:spTgt spid="972">
                                            <p:txEl>
                                              <p:pRg st="2" end="2"/>
                                            </p:txEl>
                                          </p:spTgt>
                                        </p:tgtEl>
                                        <p:attrNameLst>
                                          <p:attrName>ppt_h</p:attrName>
                                        </p:attrNameLst>
                                      </p:cBhvr>
                                      <p:tavLst>
                                        <p:tav tm="0">
                                          <p:val>
                                            <p:fltVal val="0"/>
                                          </p:val>
                                        </p:tav>
                                        <p:tav tm="100000">
                                          <p:val>
                                            <p:strVal val="#ppt_h"/>
                                          </p:val>
                                        </p:tav>
                                      </p:tavLst>
                                    </p:anim>
                                    <p:anim calcmode="lin" valueType="num">
                                      <p:cBhvr>
                                        <p:cTn id="26" dur="2000" fill="hold"/>
                                        <p:tgtEl>
                                          <p:spTgt spid="972">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1" nodeType="clickEffect">
                                  <p:stCondLst>
                                    <p:cond delay="0"/>
                                  </p:stCondLst>
                                  <p:childTnLst>
                                    <p:set>
                                      <p:cBhvr>
                                        <p:cTn id="30" dur="1" fill="hold">
                                          <p:stCondLst>
                                            <p:cond delay="0"/>
                                          </p:stCondLst>
                                        </p:cTn>
                                        <p:tgtEl>
                                          <p:spTgt spid="972">
                                            <p:txEl>
                                              <p:pRg st="0" end="0"/>
                                            </p:txEl>
                                          </p:spTgt>
                                        </p:tgtEl>
                                        <p:attrNameLst>
                                          <p:attrName>style.visibility</p:attrName>
                                        </p:attrNameLst>
                                      </p:cBhvr>
                                      <p:to>
                                        <p:strVal val="visible"/>
                                      </p:to>
                                    </p:set>
                                    <p:anim calcmode="lin" valueType="num">
                                      <p:cBhvr>
                                        <p:cTn id="31" dur="1000" fill="hold"/>
                                        <p:tgtEl>
                                          <p:spTgt spid="972">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972">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97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7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1" nodeType="clickEffect">
                                  <p:stCondLst>
                                    <p:cond delay="0"/>
                                  </p:stCondLst>
                                  <p:childTnLst>
                                    <p:set>
                                      <p:cBhvr>
                                        <p:cTn id="38" dur="1" fill="hold">
                                          <p:stCondLst>
                                            <p:cond delay="0"/>
                                          </p:stCondLst>
                                        </p:cTn>
                                        <p:tgtEl>
                                          <p:spTgt spid="972">
                                            <p:txEl>
                                              <p:pRg st="1" end="1"/>
                                            </p:txEl>
                                          </p:spTgt>
                                        </p:tgtEl>
                                        <p:attrNameLst>
                                          <p:attrName>style.visibility</p:attrName>
                                        </p:attrNameLst>
                                      </p:cBhvr>
                                      <p:to>
                                        <p:strVal val="visible"/>
                                      </p:to>
                                    </p:set>
                                    <p:anim calcmode="lin" valueType="num">
                                      <p:cBhvr>
                                        <p:cTn id="39" dur="1000" fill="hold"/>
                                        <p:tgtEl>
                                          <p:spTgt spid="972">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972">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97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7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1" nodeType="clickEffect">
                                  <p:stCondLst>
                                    <p:cond delay="0"/>
                                  </p:stCondLst>
                                  <p:childTnLst>
                                    <p:set>
                                      <p:cBhvr>
                                        <p:cTn id="46" dur="1" fill="hold">
                                          <p:stCondLst>
                                            <p:cond delay="0"/>
                                          </p:stCondLst>
                                        </p:cTn>
                                        <p:tgtEl>
                                          <p:spTgt spid="972">
                                            <p:txEl>
                                              <p:pRg st="2" end="2"/>
                                            </p:txEl>
                                          </p:spTgt>
                                        </p:tgtEl>
                                        <p:attrNameLst>
                                          <p:attrName>style.visibility</p:attrName>
                                        </p:attrNameLst>
                                      </p:cBhvr>
                                      <p:to>
                                        <p:strVal val="visible"/>
                                      </p:to>
                                    </p:set>
                                    <p:anim calcmode="lin" valueType="num">
                                      <p:cBhvr>
                                        <p:cTn id="47" dur="1000" fill="hold"/>
                                        <p:tgtEl>
                                          <p:spTgt spid="972">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972">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97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7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973">
                                            <p:txEl>
                                              <p:pRg st="0" end="0"/>
                                            </p:txEl>
                                          </p:spTgt>
                                        </p:tgtEl>
                                        <p:attrNameLst>
                                          <p:attrName>style.visibility</p:attrName>
                                        </p:attrNameLst>
                                      </p:cBhvr>
                                      <p:to>
                                        <p:strVal val="visible"/>
                                      </p:to>
                                    </p:set>
                                    <p:anim calcmode="lin" valueType="num">
                                      <p:cBhvr>
                                        <p:cTn id="55" dur="1000" fill="hold"/>
                                        <p:tgtEl>
                                          <p:spTgt spid="973">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973">
                                            <p:txEl>
                                              <p:pRg st="0" end="0"/>
                                            </p:txEl>
                                          </p:spTgt>
                                        </p:tgtEl>
                                        <p:attrNameLst>
                                          <p:attrName>ppt_h</p:attrName>
                                        </p:attrNameLst>
                                      </p:cBhvr>
                                      <p:tavLst>
                                        <p:tav tm="0">
                                          <p:val>
                                            <p:fltVal val="0"/>
                                          </p:val>
                                        </p:tav>
                                        <p:tav tm="100000">
                                          <p:val>
                                            <p:strVal val="#ppt_h"/>
                                          </p:val>
                                        </p:tav>
                                      </p:tavLst>
                                    </p:anim>
                                    <p:anim calcmode="lin" valueType="num">
                                      <p:cBhvr>
                                        <p:cTn id="57" dur="1000" fill="hold"/>
                                        <p:tgtEl>
                                          <p:spTgt spid="97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97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973">
                                            <p:txEl>
                                              <p:pRg st="1" end="1"/>
                                            </p:txEl>
                                          </p:spTgt>
                                        </p:tgtEl>
                                        <p:attrNameLst>
                                          <p:attrName>style.visibility</p:attrName>
                                        </p:attrNameLst>
                                      </p:cBhvr>
                                      <p:to>
                                        <p:strVal val="visible"/>
                                      </p:to>
                                    </p:set>
                                    <p:anim calcmode="lin" valueType="num">
                                      <p:cBhvr>
                                        <p:cTn id="63" dur="1000" fill="hold"/>
                                        <p:tgtEl>
                                          <p:spTgt spid="973">
                                            <p:txEl>
                                              <p:pRg st="1" end="1"/>
                                            </p:txEl>
                                          </p:spTgt>
                                        </p:tgtEl>
                                        <p:attrNameLst>
                                          <p:attrName>ppt_w</p:attrName>
                                        </p:attrNameLst>
                                      </p:cBhvr>
                                      <p:tavLst>
                                        <p:tav tm="0">
                                          <p:val>
                                            <p:fltVal val="0"/>
                                          </p:val>
                                        </p:tav>
                                        <p:tav tm="100000">
                                          <p:val>
                                            <p:strVal val="#ppt_w"/>
                                          </p:val>
                                        </p:tav>
                                      </p:tavLst>
                                    </p:anim>
                                    <p:anim calcmode="lin" valueType="num">
                                      <p:cBhvr>
                                        <p:cTn id="64" dur="1000" fill="hold"/>
                                        <p:tgtEl>
                                          <p:spTgt spid="973">
                                            <p:txEl>
                                              <p:pRg st="1" end="1"/>
                                            </p:txEl>
                                          </p:spTgt>
                                        </p:tgtEl>
                                        <p:attrNameLst>
                                          <p:attrName>ppt_h</p:attrName>
                                        </p:attrNameLst>
                                      </p:cBhvr>
                                      <p:tavLst>
                                        <p:tav tm="0">
                                          <p:val>
                                            <p:fltVal val="0"/>
                                          </p:val>
                                        </p:tav>
                                        <p:tav tm="100000">
                                          <p:val>
                                            <p:strVal val="#ppt_h"/>
                                          </p:val>
                                        </p:tav>
                                      </p:tavLst>
                                    </p:anim>
                                    <p:anim calcmode="lin" valueType="num">
                                      <p:cBhvr>
                                        <p:cTn id="65" dur="1000" fill="hold"/>
                                        <p:tgtEl>
                                          <p:spTgt spid="97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97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 grpId="0" build="p"/>
      <p:bldP spid="972" grpId="1" build="p"/>
      <p:bldP spid="97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grpSp>
        <p:nvGrpSpPr>
          <p:cNvPr id="934" name="Google Shape;934;p43"/>
          <p:cNvGrpSpPr/>
          <p:nvPr/>
        </p:nvGrpSpPr>
        <p:grpSpPr>
          <a:xfrm rot="-2519054">
            <a:off x="590967" y="442338"/>
            <a:ext cx="406843" cy="401382"/>
            <a:chOff x="8167224" y="612742"/>
            <a:chExt cx="406859" cy="401398"/>
          </a:xfrm>
        </p:grpSpPr>
        <p:sp>
          <p:nvSpPr>
            <p:cNvPr id="935" name="Google Shape;935;p43"/>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3"/>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3"/>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43"/>
          <p:cNvSpPr/>
          <p:nvPr/>
        </p:nvSpPr>
        <p:spPr>
          <a:xfrm>
            <a:off x="4032844" y="1093172"/>
            <a:ext cx="4851179" cy="35567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rgbClr val="FFFCF2">
              <a:alpha val="40240"/>
            </a:srgbClr>
          </a:solidFill>
          <a:ln>
            <a:noFill/>
          </a:ln>
        </p:spPr>
      </p:sp>
      <p:sp>
        <p:nvSpPr>
          <p:cNvPr id="939" name="Google Shape;939;p43"/>
          <p:cNvSpPr txBox="1">
            <a:spLocks noGrp="1"/>
          </p:cNvSpPr>
          <p:nvPr>
            <p:ph type="title"/>
          </p:nvPr>
        </p:nvSpPr>
        <p:spPr>
          <a:xfrm>
            <a:off x="776310" y="489501"/>
            <a:ext cx="7704000" cy="572700"/>
          </a:xfrm>
          <a:prstGeom prst="rect">
            <a:avLst/>
          </a:prstGeom>
        </p:spPr>
        <p:txBody>
          <a:bodyPr spcFirstLastPara="1" wrap="square" lIns="91425" tIns="91425" rIns="91425" bIns="91425" anchor="t" anchorCtr="0">
            <a:noAutofit/>
          </a:bodyPr>
          <a:lstStyle/>
          <a:p>
            <a:r>
              <a:rPr lang="en-US" sz="2400" dirty="0"/>
              <a:t>HESSELBACH TRIANGLE</a:t>
            </a:r>
          </a:p>
        </p:txBody>
      </p:sp>
      <p:grpSp>
        <p:nvGrpSpPr>
          <p:cNvPr id="942" name="Google Shape;942;p43"/>
          <p:cNvGrpSpPr/>
          <p:nvPr/>
        </p:nvGrpSpPr>
        <p:grpSpPr>
          <a:xfrm rot="5400000" flipH="1">
            <a:off x="5941051" y="4676001"/>
            <a:ext cx="261494" cy="330267"/>
            <a:chOff x="3311031" y="3025663"/>
            <a:chExt cx="308584" cy="389695"/>
          </a:xfrm>
        </p:grpSpPr>
        <p:sp>
          <p:nvSpPr>
            <p:cNvPr id="943" name="Google Shape;943;p43"/>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3"/>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3"/>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3"/>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3"/>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3"/>
          <p:cNvSpPr/>
          <p:nvPr/>
        </p:nvSpPr>
        <p:spPr>
          <a:xfrm rot="-1531528">
            <a:off x="8308411" y="1462708"/>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3"/>
          <p:cNvSpPr/>
          <p:nvPr/>
        </p:nvSpPr>
        <p:spPr>
          <a:xfrm>
            <a:off x="1591894" y="694034"/>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43"/>
          <p:cNvGrpSpPr/>
          <p:nvPr/>
        </p:nvGrpSpPr>
        <p:grpSpPr>
          <a:xfrm rot="654615">
            <a:off x="7640890" y="433767"/>
            <a:ext cx="1140331" cy="595198"/>
            <a:chOff x="1362021" y="1108808"/>
            <a:chExt cx="986885" cy="515106"/>
          </a:xfrm>
        </p:grpSpPr>
        <p:sp>
          <p:nvSpPr>
            <p:cNvPr id="951" name="Google Shape;951;p43"/>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3"/>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3"/>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3"/>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3"/>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3"/>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 name="Google Shape;957;p43"/>
          <p:cNvGrpSpPr/>
          <p:nvPr/>
        </p:nvGrpSpPr>
        <p:grpSpPr>
          <a:xfrm>
            <a:off x="6871267" y="4523110"/>
            <a:ext cx="150927" cy="143533"/>
            <a:chOff x="3716290" y="4256524"/>
            <a:chExt cx="150927" cy="143533"/>
          </a:xfrm>
        </p:grpSpPr>
        <p:sp>
          <p:nvSpPr>
            <p:cNvPr id="958" name="Google Shape;958;p43"/>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3"/>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3"/>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p:cNvSpPr txBox="1"/>
          <p:nvPr/>
        </p:nvSpPr>
        <p:spPr>
          <a:xfrm>
            <a:off x="236291" y="1276020"/>
            <a:ext cx="4643436" cy="400110"/>
          </a:xfrm>
          <a:prstGeom prst="rect">
            <a:avLst/>
          </a:prstGeom>
          <a:noFill/>
        </p:spPr>
        <p:txBody>
          <a:bodyPr wrap="square">
            <a:spAutoFit/>
          </a:bodyPr>
          <a:lstStyle/>
          <a:p>
            <a:r>
              <a:rPr lang="en-US" sz="2000" b="1" dirty="0">
                <a:latin typeface="Candara" panose="020E0502030303020204" pitchFamily="34" charset="0"/>
              </a:rPr>
              <a:t>Borders of </a:t>
            </a:r>
            <a:r>
              <a:rPr lang="en-US" sz="2000" b="1" dirty="0" err="1">
                <a:latin typeface="Candara" panose="020E0502030303020204" pitchFamily="34" charset="0"/>
              </a:rPr>
              <a:t>Hesselbach'striangle</a:t>
            </a:r>
            <a:endParaRPr lang="en-US" sz="2000" b="1" dirty="0">
              <a:latin typeface="Candara" panose="020E0502030303020204" pitchFamily="34" charset="0"/>
            </a:endParaRPr>
          </a:p>
        </p:txBody>
      </p:sp>
      <p:sp>
        <p:nvSpPr>
          <p:cNvPr id="34" name="TextBox 33"/>
          <p:cNvSpPr txBox="1"/>
          <p:nvPr/>
        </p:nvSpPr>
        <p:spPr>
          <a:xfrm>
            <a:off x="236291" y="1902058"/>
            <a:ext cx="5429250" cy="969496"/>
          </a:xfrm>
          <a:prstGeom prst="rect">
            <a:avLst/>
          </a:prstGeom>
          <a:noFill/>
        </p:spPr>
        <p:txBody>
          <a:bodyPr wrap="square">
            <a:spAutoFit/>
          </a:bodyPr>
          <a:lstStyle/>
          <a:p>
            <a:r>
              <a:rPr lang="en-US" sz="1900" dirty="0">
                <a:latin typeface="Biome" panose="020B0604020202020204" pitchFamily="34" charset="0"/>
                <a:cs typeface="Biome" panose="020B0604020202020204" pitchFamily="34" charset="0"/>
              </a:rPr>
              <a:t>■   </a:t>
            </a:r>
            <a:r>
              <a:rPr lang="en-US" sz="1900" dirty="0">
                <a:solidFill>
                  <a:schemeClr val="accent1">
                    <a:lumMod val="75000"/>
                  </a:schemeClr>
                </a:solidFill>
                <a:latin typeface="Biome" panose="020B0604020202020204" pitchFamily="34" charset="0"/>
                <a:cs typeface="Biome" panose="020B0604020202020204" pitchFamily="34" charset="0"/>
              </a:rPr>
              <a:t>Medially</a:t>
            </a:r>
            <a:r>
              <a:rPr lang="en-US" sz="1900" dirty="0">
                <a:latin typeface="Biome" panose="020B0604020202020204" pitchFamily="34" charset="0"/>
                <a:cs typeface="Biome" panose="020B0604020202020204" pitchFamily="34" charset="0"/>
              </a:rPr>
              <a:t>:  </a:t>
            </a:r>
            <a:r>
              <a:rPr lang="en-US" sz="1900" dirty="0" err="1">
                <a:latin typeface="Biome" panose="020B0604020202020204" pitchFamily="34" charset="0"/>
                <a:cs typeface="Biome" panose="020B0604020202020204" pitchFamily="34" charset="0"/>
              </a:rPr>
              <a:t>rectusabdominis</a:t>
            </a:r>
            <a:r>
              <a:rPr lang="en-US" sz="1900" dirty="0">
                <a:latin typeface="Biome" panose="020B0604020202020204" pitchFamily="34" charset="0"/>
                <a:cs typeface="Biome" panose="020B0604020202020204" pitchFamily="34" charset="0"/>
              </a:rPr>
              <a:t>  muscle</a:t>
            </a:r>
          </a:p>
          <a:p>
            <a:r>
              <a:rPr lang="en-US" sz="1900" dirty="0">
                <a:latin typeface="Biome" panose="020B0604020202020204" pitchFamily="34" charset="0"/>
                <a:cs typeface="Biome" panose="020B0604020202020204" pitchFamily="34" charset="0"/>
              </a:rPr>
              <a:t>■   </a:t>
            </a:r>
            <a:r>
              <a:rPr lang="en-US" sz="1900" dirty="0">
                <a:solidFill>
                  <a:schemeClr val="accent1">
                    <a:lumMod val="75000"/>
                  </a:schemeClr>
                </a:solidFill>
                <a:latin typeface="Biome" panose="020B0604020202020204" pitchFamily="34" charset="0"/>
                <a:cs typeface="Biome" panose="020B0604020202020204" pitchFamily="34" charset="0"/>
              </a:rPr>
              <a:t>Laterally</a:t>
            </a:r>
            <a:r>
              <a:rPr lang="en-US" sz="1900" dirty="0">
                <a:latin typeface="Biome" panose="020B0604020202020204" pitchFamily="34" charset="0"/>
                <a:cs typeface="Biome" panose="020B0604020202020204" pitchFamily="34" charset="0"/>
              </a:rPr>
              <a:t>: inferior epigastric vessels</a:t>
            </a:r>
          </a:p>
          <a:p>
            <a:r>
              <a:rPr lang="en-US" sz="1900" dirty="0">
                <a:latin typeface="Biome" panose="020B0604020202020204" pitchFamily="34" charset="0"/>
                <a:cs typeface="Biome" panose="020B0604020202020204" pitchFamily="34" charset="0"/>
              </a:rPr>
              <a:t>■   </a:t>
            </a:r>
            <a:r>
              <a:rPr lang="en-US" sz="1900" dirty="0">
                <a:solidFill>
                  <a:schemeClr val="accent1">
                    <a:lumMod val="75000"/>
                  </a:schemeClr>
                </a:solidFill>
                <a:latin typeface="Biome" panose="020B0604020202020204" pitchFamily="34" charset="0"/>
                <a:cs typeface="Biome" panose="020B0604020202020204" pitchFamily="34" charset="0"/>
              </a:rPr>
              <a:t>Inferiorly</a:t>
            </a:r>
            <a:r>
              <a:rPr lang="en-US" sz="1900" dirty="0">
                <a:latin typeface="Biome" panose="020B0604020202020204" pitchFamily="34" charset="0"/>
                <a:cs typeface="Biome" panose="020B0604020202020204" pitchFamily="34" charset="0"/>
              </a:rPr>
              <a:t>: inguinal ligament</a:t>
            </a:r>
          </a:p>
        </p:txBody>
      </p:sp>
      <p:pic>
        <p:nvPicPr>
          <p:cNvPr id="37" name="Picture 36"/>
          <p:cNvPicPr>
            <a:picLocks noChangeAspect="1"/>
          </p:cNvPicPr>
          <p:nvPr/>
        </p:nvPicPr>
        <p:blipFill>
          <a:blip r:embed="rId3"/>
          <a:stretch>
            <a:fillRect/>
          </a:stretch>
        </p:blipFill>
        <p:spPr>
          <a:xfrm>
            <a:off x="4355363" y="1069203"/>
            <a:ext cx="4143600" cy="32315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720000" y="1091045"/>
            <a:ext cx="4695600" cy="2991705"/>
          </a:xfrm>
        </p:spPr>
        <p:txBody>
          <a:bodyPr/>
          <a:lstStyle/>
          <a:p>
            <a:pPr marL="139700" indent="0">
              <a:buNone/>
            </a:pPr>
            <a:r>
              <a:rPr lang="en-US" sz="2400" dirty="0"/>
              <a:t>Abnormal protrusion of an </a:t>
            </a:r>
          </a:p>
          <a:p>
            <a:pPr marL="139700" indent="0">
              <a:buNone/>
            </a:pPr>
            <a:r>
              <a:rPr lang="en-US" sz="2400" dirty="0"/>
              <a:t>intra abdominal contents through</a:t>
            </a:r>
          </a:p>
          <a:p>
            <a:pPr marL="139700" indent="0">
              <a:buNone/>
            </a:pPr>
            <a:r>
              <a:rPr lang="en-US" sz="2400" dirty="0"/>
              <a:t> a defect in the abdominal wall</a:t>
            </a:r>
          </a:p>
          <a:p>
            <a:endParaRPr lang="en-US" dirty="0"/>
          </a:p>
        </p:txBody>
      </p:sp>
      <p:sp>
        <p:nvSpPr>
          <p:cNvPr id="4" name="TextBox 3"/>
          <p:cNvSpPr txBox="1"/>
          <p:nvPr/>
        </p:nvSpPr>
        <p:spPr>
          <a:xfrm>
            <a:off x="5766955" y="1184564"/>
            <a:ext cx="3190009" cy="3046988"/>
          </a:xfrm>
          <a:prstGeom prst="rect">
            <a:avLst/>
          </a:prstGeom>
          <a:noFill/>
        </p:spPr>
        <p:txBody>
          <a:bodyPr wrap="square" rtlCol="0">
            <a:spAutoFit/>
          </a:bodyPr>
          <a:lstStyle/>
          <a:p>
            <a:r>
              <a:rPr lang="en-US" sz="3200" u="sng" dirty="0">
                <a:solidFill>
                  <a:schemeClr val="accent2"/>
                </a:solidFill>
              </a:rPr>
              <a:t>it consists</a:t>
            </a:r>
            <a:r>
              <a:rPr lang="en-US" sz="3200" dirty="0">
                <a:solidFill>
                  <a:schemeClr val="accent2"/>
                </a:solidFill>
              </a:rPr>
              <a:t> of three parts:</a:t>
            </a:r>
          </a:p>
          <a:p>
            <a:r>
              <a:rPr lang="en-US" sz="3200" dirty="0">
                <a:solidFill>
                  <a:srgbClr val="FF0000"/>
                </a:solidFill>
              </a:rPr>
              <a:t>  1.</a:t>
            </a:r>
            <a:r>
              <a:rPr lang="en-US" sz="3200" dirty="0">
                <a:solidFill>
                  <a:schemeClr val="accent2"/>
                </a:solidFill>
              </a:rPr>
              <a:t> The contents</a:t>
            </a:r>
          </a:p>
          <a:p>
            <a:r>
              <a:rPr lang="en-US" sz="3200" dirty="0">
                <a:solidFill>
                  <a:schemeClr val="accent2"/>
                </a:solidFill>
              </a:rPr>
              <a:t>  </a:t>
            </a:r>
            <a:r>
              <a:rPr lang="en-US" sz="3200" dirty="0">
                <a:solidFill>
                  <a:srgbClr val="FF0000"/>
                </a:solidFill>
              </a:rPr>
              <a:t>2.</a:t>
            </a:r>
            <a:r>
              <a:rPr lang="en-US" sz="3200" dirty="0">
                <a:solidFill>
                  <a:schemeClr val="accent2"/>
                </a:solidFill>
              </a:rPr>
              <a:t>  The sac </a:t>
            </a:r>
          </a:p>
          <a:p>
            <a:r>
              <a:rPr lang="en-US" sz="3200" dirty="0">
                <a:solidFill>
                  <a:srgbClr val="FF0000"/>
                </a:solidFill>
              </a:rPr>
              <a:t>  3.</a:t>
            </a:r>
            <a:r>
              <a:rPr lang="en-US" sz="3200" dirty="0">
                <a:solidFill>
                  <a:schemeClr val="accent2"/>
                </a:solidFill>
              </a:rPr>
              <a:t>The covering    </a:t>
            </a:r>
          </a:p>
        </p:txBody>
      </p:sp>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17320</Words>
  <Application>Microsoft Office PowerPoint</Application>
  <PresentationFormat>On-screen Show (16:9)</PresentationFormat>
  <Paragraphs>667</Paragraphs>
  <Slides>55</Slides>
  <Notes>47</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Facet</vt:lpstr>
      <vt:lpstr> INGUINOSCROTAL CONDITIONS</vt:lpstr>
      <vt:lpstr>01</vt:lpstr>
      <vt:lpstr>INGUINAL HERNIA</vt:lpstr>
      <vt:lpstr>ANATOMY</vt:lpstr>
      <vt:lpstr>Anatomy of INGUINAL REGION </vt:lpstr>
      <vt:lpstr>INGUINAL CANAL </vt:lpstr>
      <vt:lpstr>STRUCTURES PASSING THROUGH THE INGUINAL CANAL </vt:lpstr>
      <vt:lpstr>HESSELBACH TRIANGLE</vt:lpstr>
      <vt:lpstr>PowerPoint Presentation</vt:lpstr>
      <vt:lpstr>ETIOLOGY</vt:lpstr>
      <vt:lpstr>INDIRECT INGUINAL HERNIA</vt:lpstr>
      <vt:lpstr>DIRECT INGUINAL HERNIA</vt:lpstr>
      <vt:lpstr>Direct OR Indirect?</vt:lpstr>
      <vt:lpstr>DIFFERENTIAL DIAGNOSIS OF INGUINAL HERNIA </vt:lpstr>
      <vt:lpstr>PowerPoint Presentation</vt:lpstr>
      <vt:lpstr>TREATMENT </vt:lpstr>
      <vt:lpstr>HYDROCELE</vt:lpstr>
      <vt:lpstr>SCROTUM</vt:lpstr>
      <vt:lpstr>DEFINITION</vt:lpstr>
      <vt:lpstr>TYPES OF HYDROCELES</vt:lpstr>
      <vt:lpstr>CLINICAL MENIFESTATIONS</vt:lpstr>
      <vt:lpstr>DIAGNOSTIC EVALUATIONS</vt:lpstr>
      <vt:lpstr>TRANSILLUMINATION</vt:lpstr>
      <vt:lpstr>COMPLICATIONS </vt:lpstr>
      <vt:lpstr>TREATMENT</vt:lpstr>
      <vt:lpstr>UNDESCENDED TESTIS  </vt:lpstr>
      <vt:lpstr>EMBRYOLOGY</vt:lpstr>
      <vt:lpstr>EMBRYOLOGY</vt:lpstr>
      <vt:lpstr>DEFINITION</vt:lpstr>
      <vt:lpstr>INCIDENCE</vt:lpstr>
      <vt:lpstr>PATHOLOGY</vt:lpstr>
      <vt:lpstr>COMPLICATIONS</vt:lpstr>
      <vt:lpstr>CLINICAL FEATURES </vt:lpstr>
      <vt:lpstr>TREATMENT</vt:lpstr>
      <vt:lpstr>VARICOCELE </vt:lpstr>
      <vt:lpstr> ANATOMY</vt:lpstr>
      <vt:lpstr>AETIOLOGY </vt:lpstr>
      <vt:lpstr>ETIOLOGY </vt:lpstr>
      <vt:lpstr>CLINICAL FEATURES </vt:lpstr>
      <vt:lpstr>CLINICAL FEATURES </vt:lpstr>
      <vt:lpstr>INVESTIGATIONS</vt:lpstr>
      <vt:lpstr>COMPLICATIONS</vt:lpstr>
      <vt:lpstr>TREATMENT </vt:lpstr>
      <vt:lpstr>SURGICAL PROCEDURE</vt:lpstr>
      <vt:lpstr>TESTICULAR TORSION AND TUMOURS </vt:lpstr>
      <vt:lpstr>PATHOPHYSIOLOGY</vt:lpstr>
      <vt:lpstr>PATHOPHYSIOLOGY </vt:lpstr>
      <vt:lpstr>TYPES OF TETICULAR TORSION</vt:lpstr>
      <vt:lpstr>PowerPoint Presentation</vt:lpstr>
      <vt:lpstr>PowerPoint Presentation</vt:lpstr>
      <vt:lpstr>EMBRYOLOGY</vt:lpstr>
      <vt:lpstr>TESTICULAR TUMOURS</vt:lpstr>
      <vt:lpstr>AETIOLOGY OF TESTICULAR TUMOUR</vt:lpstr>
      <vt:lpstr>CLASSIFICATION </vt:lpstr>
      <vt:lpstr>CLINICAL FEATURES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INGUINOSCROTAL CONDITIONS</dc:title>
  <dc:creator/>
  <cp:lastModifiedBy>Sanabil Hassanat</cp:lastModifiedBy>
  <cp:revision>79</cp:revision>
  <cp:lastPrinted>2022-09-17T10:20:00Z</cp:lastPrinted>
  <dcterms:created xsi:type="dcterms:W3CDTF">2023-03-15T20:49:20Z</dcterms:created>
  <dcterms:modified xsi:type="dcterms:W3CDTF">2023-03-26T11:42:44Z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B8AA1B06549C4381901FA26A92AF38DC</vt:lpwstr>
  </property>
  <property fmtid="{D5CDD505-2E9C-101B-9397-08002B2CF9AE}" pid="3" name="KSOProductBuildVer">
    <vt:lpwstr>1033-11.2.0.11486</vt:lpwstr>
  </property>
</Properties>
</file>